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 id="2147483744" r:id="rId3"/>
    <p:sldMasterId id="2147483756" r:id="rId4"/>
    <p:sldMasterId id="2147483768" r:id="rId5"/>
    <p:sldMasterId id="2147483780" r:id="rId6"/>
    <p:sldMasterId id="2147483792" r:id="rId7"/>
    <p:sldMasterId id="2147483804" r:id="rId8"/>
    <p:sldMasterId id="2147483818" r:id="rId9"/>
    <p:sldMasterId id="2147483830" r:id="rId10"/>
    <p:sldMasterId id="2147483842" r:id="rId11"/>
    <p:sldMasterId id="2147483854" r:id="rId12"/>
    <p:sldMasterId id="2147483866" r:id="rId13"/>
    <p:sldMasterId id="2147483878" r:id="rId14"/>
    <p:sldMasterId id="2147483890" r:id="rId15"/>
    <p:sldMasterId id="2147483902" r:id="rId16"/>
    <p:sldMasterId id="2147483914" r:id="rId17"/>
    <p:sldMasterId id="2147483928" r:id="rId18"/>
    <p:sldMasterId id="2147483956" r:id="rId19"/>
  </p:sldMasterIdLst>
  <p:notesMasterIdLst>
    <p:notesMasterId r:id="rId209"/>
  </p:notesMasterIdLst>
  <p:sldIdLst>
    <p:sldId id="281" r:id="rId20"/>
    <p:sldId id="298" r:id="rId21"/>
    <p:sldId id="297" r:id="rId22"/>
    <p:sldId id="299" r:id="rId23"/>
    <p:sldId id="301" r:id="rId24"/>
    <p:sldId id="302" r:id="rId25"/>
    <p:sldId id="303" r:id="rId26"/>
    <p:sldId id="304" r:id="rId27"/>
    <p:sldId id="305" r:id="rId28"/>
    <p:sldId id="307" r:id="rId29"/>
    <p:sldId id="308" r:id="rId30"/>
    <p:sldId id="309" r:id="rId31"/>
    <p:sldId id="502" r:id="rId32"/>
    <p:sldId id="504" r:id="rId33"/>
    <p:sldId id="505" r:id="rId34"/>
    <p:sldId id="506" r:id="rId35"/>
    <p:sldId id="507" r:id="rId36"/>
    <p:sldId id="500" r:id="rId37"/>
    <p:sldId id="501" r:id="rId38"/>
    <p:sldId id="552" r:id="rId39"/>
    <p:sldId id="553" r:id="rId40"/>
    <p:sldId id="554" r:id="rId41"/>
    <p:sldId id="555" r:id="rId42"/>
    <p:sldId id="556" r:id="rId43"/>
    <p:sldId id="399" r:id="rId44"/>
    <p:sldId id="423" r:id="rId45"/>
    <p:sldId id="398" r:id="rId46"/>
    <p:sldId id="424" r:id="rId47"/>
    <p:sldId id="403" r:id="rId48"/>
    <p:sldId id="404" r:id="rId49"/>
    <p:sldId id="402" r:id="rId50"/>
    <p:sldId id="405" r:id="rId51"/>
    <p:sldId id="406" r:id="rId52"/>
    <p:sldId id="408" r:id="rId53"/>
    <p:sldId id="409" r:id="rId54"/>
    <p:sldId id="411" r:id="rId55"/>
    <p:sldId id="410" r:id="rId56"/>
    <p:sldId id="412" r:id="rId57"/>
    <p:sldId id="454" r:id="rId58"/>
    <p:sldId id="455" r:id="rId59"/>
    <p:sldId id="414" r:id="rId60"/>
    <p:sldId id="456" r:id="rId61"/>
    <p:sldId id="416" r:id="rId62"/>
    <p:sldId id="418" r:id="rId63"/>
    <p:sldId id="421" r:id="rId64"/>
    <p:sldId id="422" r:id="rId65"/>
    <p:sldId id="429" r:id="rId66"/>
    <p:sldId id="430" r:id="rId67"/>
    <p:sldId id="435" r:id="rId68"/>
    <p:sldId id="436" r:id="rId69"/>
    <p:sldId id="437" r:id="rId70"/>
    <p:sldId id="439" r:id="rId71"/>
    <p:sldId id="440" r:id="rId72"/>
    <p:sldId id="509" r:id="rId73"/>
    <p:sldId id="442" r:id="rId74"/>
    <p:sldId id="453" r:id="rId75"/>
    <p:sldId id="445" r:id="rId76"/>
    <p:sldId id="447" r:id="rId77"/>
    <p:sldId id="449" r:id="rId78"/>
    <p:sldId id="450" r:id="rId79"/>
    <p:sldId id="451" r:id="rId80"/>
    <p:sldId id="452" r:id="rId81"/>
    <p:sldId id="415" r:id="rId82"/>
    <p:sldId id="419" r:id="rId83"/>
    <p:sldId id="425" r:id="rId84"/>
    <p:sldId id="267" r:id="rId85"/>
    <p:sldId id="257" r:id="rId86"/>
    <p:sldId id="272" r:id="rId87"/>
    <p:sldId id="427" r:id="rId88"/>
    <p:sldId id="431" r:id="rId89"/>
    <p:sldId id="268" r:id="rId90"/>
    <p:sldId id="270" r:id="rId91"/>
    <p:sldId id="279" r:id="rId92"/>
    <p:sldId id="269" r:id="rId93"/>
    <p:sldId id="428" r:id="rId94"/>
    <p:sldId id="426" r:id="rId95"/>
    <p:sldId id="432" r:id="rId96"/>
    <p:sldId id="551" r:id="rId97"/>
    <p:sldId id="420" r:id="rId98"/>
    <p:sldId id="413" r:id="rId99"/>
    <p:sldId id="441" r:id="rId100"/>
    <p:sldId id="443" r:id="rId101"/>
    <p:sldId id="276" r:id="rId102"/>
    <p:sldId id="295" r:id="rId103"/>
    <p:sldId id="290" r:id="rId104"/>
    <p:sldId id="476" r:id="rId105"/>
    <p:sldId id="266" r:id="rId106"/>
    <p:sldId id="459" r:id="rId107"/>
    <p:sldId id="460" r:id="rId108"/>
    <p:sldId id="461" r:id="rId109"/>
    <p:sldId id="462" r:id="rId110"/>
    <p:sldId id="463" r:id="rId111"/>
    <p:sldId id="464" r:id="rId112"/>
    <p:sldId id="465" r:id="rId113"/>
    <p:sldId id="466" r:id="rId114"/>
    <p:sldId id="467" r:id="rId115"/>
    <p:sldId id="468" r:id="rId116"/>
    <p:sldId id="469" r:id="rId117"/>
    <p:sldId id="417" r:id="rId118"/>
    <p:sldId id="470" r:id="rId119"/>
    <p:sldId id="471" r:id="rId120"/>
    <p:sldId id="473" r:id="rId121"/>
    <p:sldId id="472" r:id="rId122"/>
    <p:sldId id="280" r:id="rId123"/>
    <p:sldId id="282" r:id="rId124"/>
    <p:sldId id="283" r:id="rId125"/>
    <p:sldId id="400" r:id="rId126"/>
    <p:sldId id="382" r:id="rId127"/>
    <p:sldId id="285" r:id="rId128"/>
    <p:sldId id="284" r:id="rId129"/>
    <p:sldId id="474" r:id="rId130"/>
    <p:sldId id="477" r:id="rId131"/>
    <p:sldId id="286" r:id="rId132"/>
    <p:sldId id="292" r:id="rId133"/>
    <p:sldId id="291" r:id="rId134"/>
    <p:sldId id="475" r:id="rId135"/>
    <p:sldId id="287" r:id="rId136"/>
    <p:sldId id="288" r:id="rId137"/>
    <p:sldId id="296" r:id="rId138"/>
    <p:sldId id="374" r:id="rId139"/>
    <p:sldId id="479" r:id="rId140"/>
    <p:sldId id="480" r:id="rId141"/>
    <p:sldId id="481" r:id="rId142"/>
    <p:sldId id="485" r:id="rId143"/>
    <p:sldId id="482" r:id="rId144"/>
    <p:sldId id="483" r:id="rId145"/>
    <p:sldId id="383" r:id="rId146"/>
    <p:sldId id="434" r:id="rId147"/>
    <p:sldId id="433" r:id="rId148"/>
    <p:sldId id="401" r:id="rId149"/>
    <p:sldId id="384" r:id="rId150"/>
    <p:sldId id="385" r:id="rId151"/>
    <p:sldId id="494" r:id="rId152"/>
    <p:sldId id="495" r:id="rId153"/>
    <p:sldId id="496" r:id="rId154"/>
    <p:sldId id="497" r:id="rId155"/>
    <p:sldId id="498" r:id="rId156"/>
    <p:sldId id="499" r:id="rId157"/>
    <p:sldId id="375" r:id="rId158"/>
    <p:sldId id="376" r:id="rId159"/>
    <p:sldId id="380" r:id="rId160"/>
    <p:sldId id="381" r:id="rId161"/>
    <p:sldId id="378" r:id="rId162"/>
    <p:sldId id="377" r:id="rId163"/>
    <p:sldId id="487" r:id="rId164"/>
    <p:sldId id="489" r:id="rId165"/>
    <p:sldId id="493" r:id="rId166"/>
    <p:sldId id="386" r:id="rId167"/>
    <p:sldId id="387" r:id="rId168"/>
    <p:sldId id="557" r:id="rId169"/>
    <p:sldId id="491" r:id="rId170"/>
    <p:sldId id="492" r:id="rId171"/>
    <p:sldId id="388" r:id="rId172"/>
    <p:sldId id="389" r:id="rId173"/>
    <p:sldId id="390" r:id="rId174"/>
    <p:sldId id="391" r:id="rId175"/>
    <p:sldId id="512" r:id="rId176"/>
    <p:sldId id="392" r:id="rId177"/>
    <p:sldId id="393" r:id="rId178"/>
    <p:sldId id="394" r:id="rId179"/>
    <p:sldId id="395" r:id="rId180"/>
    <p:sldId id="396" r:id="rId181"/>
    <p:sldId id="397" r:id="rId182"/>
    <p:sldId id="532" r:id="rId183"/>
    <p:sldId id="513" r:id="rId184"/>
    <p:sldId id="519" r:id="rId185"/>
    <p:sldId id="520" r:id="rId186"/>
    <p:sldId id="521" r:id="rId187"/>
    <p:sldId id="522" r:id="rId188"/>
    <p:sldId id="514" r:id="rId189"/>
    <p:sldId id="515" r:id="rId190"/>
    <p:sldId id="523" r:id="rId191"/>
    <p:sldId id="524" r:id="rId192"/>
    <p:sldId id="525" r:id="rId193"/>
    <p:sldId id="526" r:id="rId194"/>
    <p:sldId id="527" r:id="rId195"/>
    <p:sldId id="531" r:id="rId196"/>
    <p:sldId id="516" r:id="rId197"/>
    <p:sldId id="517" r:id="rId198"/>
    <p:sldId id="518" r:id="rId199"/>
    <p:sldId id="528" r:id="rId200"/>
    <p:sldId id="529" r:id="rId201"/>
    <p:sldId id="530" r:id="rId202"/>
    <p:sldId id="544" r:id="rId203"/>
    <p:sldId id="545" r:id="rId204"/>
    <p:sldId id="546" r:id="rId205"/>
    <p:sldId id="547" r:id="rId206"/>
    <p:sldId id="549" r:id="rId207"/>
    <p:sldId id="538" r:id="rId2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66FFFF"/>
    <a:srgbClr val="CCFF66"/>
    <a:srgbClr val="99FF33"/>
    <a:srgbClr val="FFFFCC"/>
    <a:srgbClr val="FF6699"/>
    <a:srgbClr val="CCFF99"/>
    <a:srgbClr val="99CCFF"/>
    <a:srgbClr val="FFCC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0" autoAdjust="0"/>
    <p:restoredTop sz="92970" autoAdjust="0"/>
  </p:normalViewPr>
  <p:slideViewPr>
    <p:cSldViewPr>
      <p:cViewPr varScale="1">
        <p:scale>
          <a:sx n="69" d="100"/>
          <a:sy n="69" d="100"/>
        </p:scale>
        <p:origin x="-378" y="-102"/>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59" d="100"/>
        <a:sy n="59" d="100"/>
      </p:scale>
      <p:origin x="0" y="19806"/>
    </p:cViewPr>
  </p:sorterViewPr>
  <p:notesViewPr>
    <p:cSldViewPr>
      <p:cViewPr varScale="1">
        <p:scale>
          <a:sx n="56" d="100"/>
          <a:sy n="56" d="100"/>
        </p:scale>
        <p:origin x="-181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slide" Target="slides/slide141.xml"/><Relationship Id="rId165" Type="http://schemas.openxmlformats.org/officeDocument/2006/relationships/slide" Target="slides/slide146.xml"/><Relationship Id="rId181" Type="http://schemas.openxmlformats.org/officeDocument/2006/relationships/slide" Target="slides/slide162.xml"/><Relationship Id="rId186" Type="http://schemas.openxmlformats.org/officeDocument/2006/relationships/slide" Target="slides/slide167.xml"/><Relationship Id="rId211" Type="http://schemas.openxmlformats.org/officeDocument/2006/relationships/viewProps" Target="viewProp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71" Type="http://schemas.openxmlformats.org/officeDocument/2006/relationships/slide" Target="slides/slide152.xml"/><Relationship Id="rId176" Type="http://schemas.openxmlformats.org/officeDocument/2006/relationships/slide" Target="slides/slide157.xml"/><Relationship Id="rId192" Type="http://schemas.openxmlformats.org/officeDocument/2006/relationships/slide" Target="slides/slide173.xml"/><Relationship Id="rId197" Type="http://schemas.openxmlformats.org/officeDocument/2006/relationships/slide" Target="slides/slide178.xml"/><Relationship Id="rId206" Type="http://schemas.openxmlformats.org/officeDocument/2006/relationships/slide" Target="slides/slide187.xml"/><Relationship Id="rId201" Type="http://schemas.openxmlformats.org/officeDocument/2006/relationships/slide" Target="slides/slide18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slide" Target="slides/slide147.xml"/><Relationship Id="rId182" Type="http://schemas.openxmlformats.org/officeDocument/2006/relationships/slide" Target="slides/slide163.xml"/><Relationship Id="rId187" Type="http://schemas.openxmlformats.org/officeDocument/2006/relationships/slide" Target="slides/slide168.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theme" Target="theme/theme1.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172" Type="http://schemas.openxmlformats.org/officeDocument/2006/relationships/slide" Target="slides/slide153.xml"/><Relationship Id="rId193" Type="http://schemas.openxmlformats.org/officeDocument/2006/relationships/slide" Target="slides/slide174.xml"/><Relationship Id="rId202" Type="http://schemas.openxmlformats.org/officeDocument/2006/relationships/slide" Target="slides/slide183.xml"/><Relationship Id="rId207" Type="http://schemas.openxmlformats.org/officeDocument/2006/relationships/slide" Target="slides/slide18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183" Type="http://schemas.openxmlformats.org/officeDocument/2006/relationships/slide" Target="slides/slide164.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199" Type="http://schemas.openxmlformats.org/officeDocument/2006/relationships/slide" Target="slides/slide180.xml"/><Relationship Id="rId203" Type="http://schemas.openxmlformats.org/officeDocument/2006/relationships/slide" Target="slides/slide184.xml"/><Relationship Id="rId208" Type="http://schemas.openxmlformats.org/officeDocument/2006/relationships/slide" Target="slides/slide18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notesMaster" Target="notesMasters/notesMaster1.xml"/><Relationship Id="rId190" Type="http://schemas.openxmlformats.org/officeDocument/2006/relationships/slide" Target="slides/slide171.xml"/><Relationship Id="rId204"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presProps" Target="presProps.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632CA1-070B-4F7B-8FEC-0D5D9F272D40}" type="datetimeFigureOut">
              <a:rPr lang="en-US" smtClean="0"/>
              <a:pPr/>
              <a:t>3/2/2013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A5DD7B-36BA-48A5-98DC-F3FBF2DD8199}" type="slidenum">
              <a:rPr lang="en-US" smtClean="0"/>
              <a:pPr/>
              <a:t>‹#›</a:t>
            </a:fld>
            <a:endParaRPr lang="en-US"/>
          </a:p>
        </p:txBody>
      </p:sp>
    </p:spTree>
    <p:extLst>
      <p:ext uri="{BB962C8B-B14F-4D97-AF65-F5344CB8AC3E}">
        <p14:creationId xmlns:p14="http://schemas.microsoft.com/office/powerpoint/2010/main" val="136263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F9A5DD7B-36BA-48A5-98DC-F3FBF2DD8199}" type="slidenum">
              <a:rPr lang="en-US" smtClean="0"/>
              <a:pPr/>
              <a:t>66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F9A5DD7B-36BA-48A5-98DC-F3FBF2DD8199}" type="slidenum">
              <a:rPr lang="en-US" smtClean="0"/>
              <a:pPr/>
              <a:t>71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a-IR"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1BFB4406-401C-4284-B211-53FE64D4365D}" type="slidenum">
              <a:rPr lang="fa-IR">
                <a:solidFill>
                  <a:prstClr val="black"/>
                </a:solidFill>
              </a:rPr>
              <a:pPr eaLnBrk="1" hangingPunct="1"/>
              <a:t>147</a:t>
            </a:fld>
            <a:endParaRPr lang="fa-I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336A05DA-6718-4238-973D-AF470CD82F57}" type="datetimeFigureOut">
              <a:rPr lang="en-US" smtClean="0"/>
              <a:pPr/>
              <a:t>3/2/2013</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6535E8BE-89D8-45F8-806C-1479007ABAEB}"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36A05DA-6718-4238-973D-AF470CD82F57}" type="datetimeFigureOut">
              <a:rPr lang="en-US" smtClean="0"/>
              <a:pPr/>
              <a:t>3/2/2013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5E8BE-89D8-45F8-806C-1479007ABAE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D75253-5445-42B2-9D72-BAE857E6CFD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88135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6A26FE-75D2-4A20-BF43-394B6980E19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04680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1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21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223369-0364-4251-96F8-4B900A29B10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0469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0424E4-5AB2-49DC-AC09-251EF9BE9D5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25628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6C97E2-D8F4-40A3-9D54-E06B0EBF378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867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504FF8-1C3F-4FEB-81F3-8C4BDF6AC36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46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7273B3-0445-42C8-8C29-876538DCBE9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39933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56FE54-F6E0-4832-AD59-5BDF85D9B43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1688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623EFA-7C28-44CB-B020-84C66AF6D8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5340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B9E919-0FAF-4B78-8217-EADB98F68DA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4208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36A05DA-6718-4238-973D-AF470CD82F57}" type="datetimeFigureOut">
              <a:rPr lang="en-US" smtClean="0"/>
              <a:pPr/>
              <a:t>3/2/2013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5E8BE-89D8-45F8-806C-1479007ABAEB}"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D6E734-ABA8-4C8A-A12F-D0B72067168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9332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85E18D-AB96-4328-AF9D-BE560CABD60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28525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8FD53-D880-4E08-9970-04CEA5D8D3C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8194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1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21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223369-0364-4251-96F8-4B900A29B10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66870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0424E4-5AB2-49DC-AC09-251EF9BE9D5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73328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6C97E2-D8F4-40A3-9D54-E06B0EBF378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90750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504FF8-1C3F-4FEB-81F3-8C4BDF6AC36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01455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7273B3-0445-42C8-8C29-876538DCBE9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29942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56FE54-F6E0-4832-AD59-5BDF85D9B43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955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623EFA-7C28-44CB-B020-84C66AF6D8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9155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grpSp>
      <p:sp>
        <p:nvSpPr>
          <p:cNvPr id="1542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542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0588CD9E-495B-436D-A7BA-C0EB9B4CC52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6877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B9E919-0FAF-4B78-8217-EADB98F68DA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7849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D6E734-ABA8-4C8A-A12F-D0B72067168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6272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85E18D-AB96-4328-AF9D-BE560CABD60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62395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8FD53-D880-4E08-9970-04CEA5D8D3C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357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174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3174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smtClean="0"/>
            </a:lvl1pPr>
          </a:lstStyle>
          <a:p>
            <a:pPr>
              <a:defRPr/>
            </a:pPr>
            <a:fld id="{F38E3039-D795-487F-8EF6-6F726A796B3E}" type="slidenum">
              <a:rPr lang="ar-SA">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smtClean="0"/>
            </a:lvl1pPr>
          </a:lstStyle>
          <a:p>
            <a:pPr>
              <a:defRPr/>
            </a:pPr>
            <a:endParaRPr lang="en-US">
              <a:solidFill>
                <a:srgbClr val="FFFFFF"/>
              </a:solidFill>
            </a:endParaRPr>
          </a:p>
        </p:txBody>
      </p:sp>
    </p:spTree>
    <p:extLst>
      <p:ext uri="{BB962C8B-B14F-4D97-AF65-F5344CB8AC3E}">
        <p14:creationId xmlns:p14="http://schemas.microsoft.com/office/powerpoint/2010/main" val="5778982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A1FDF-3F94-4D87-9FC2-C254EEFF1BA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41463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0982A5-9D31-40B4-9FBB-0B8383AFEB1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82686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DEFD25-5932-489B-8274-1724374F9F8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67852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7F2A08-D9D2-4A0F-AAE8-ADAF7A44453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38321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8968434-EC80-455F-B403-653ED9FF9DE2}"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243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A848C9CC-883C-4234-8A43-FD2C73FF691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24831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B4FEAE4-B26C-44B5-81C9-2EFA9318AB7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84538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B3C782-8BEC-4F06-8645-8CFB2177A75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3509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B0B16A-B843-4F1E-813A-2DCDD3FA7A5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70085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0E70D9-0620-4567-A09E-9EA2E29D81B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53649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BE0A0-1FBA-4713-B407-1205D26F9D6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4763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174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3174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smtClean="0"/>
            </a:lvl1pPr>
          </a:lstStyle>
          <a:p>
            <a:pPr>
              <a:defRPr/>
            </a:pPr>
            <a:fld id="{F38E3039-D795-487F-8EF6-6F726A796B3E}" type="slidenum">
              <a:rPr lang="ar-SA">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smtClean="0"/>
            </a:lvl1pPr>
          </a:lstStyle>
          <a:p>
            <a:pPr>
              <a:defRPr/>
            </a:pPr>
            <a:endParaRPr lang="en-US">
              <a:solidFill>
                <a:srgbClr val="FFFFFF"/>
              </a:solidFill>
            </a:endParaRPr>
          </a:p>
        </p:txBody>
      </p:sp>
    </p:spTree>
    <p:extLst>
      <p:ext uri="{BB962C8B-B14F-4D97-AF65-F5344CB8AC3E}">
        <p14:creationId xmlns:p14="http://schemas.microsoft.com/office/powerpoint/2010/main" val="483990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A1FDF-3F94-4D87-9FC2-C254EEFF1BA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01399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0982A5-9D31-40B4-9FBB-0B8383AFEB1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91135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DEFD25-5932-489B-8274-1724374F9F8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4856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7F2A08-D9D2-4A0F-AAE8-ADAF7A44453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0004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E23EE921-D329-4B86-B58B-1B27D5C1372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18141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8968434-EC80-455F-B403-653ED9FF9DE2}"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03993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B4FEAE4-B26C-44B5-81C9-2EFA9318AB7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72353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B3C782-8BEC-4F06-8645-8CFB2177A75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17800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B0B16A-B843-4F1E-813A-2DCDD3FA7A5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50122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0E70D9-0620-4567-A09E-9EA2E29D81B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72847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BE0A0-1FBA-4713-B407-1205D26F9D6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3178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Isosceles Triangle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7F7F7F"/>
              </a:solidFill>
            </a:endParaRPr>
          </a:p>
        </p:txBody>
      </p:sp>
      <p:sp>
        <p:nvSpPr>
          <p:cNvPr id="8" name="Title 7"/>
          <p:cNvSpPr>
            <a:spLocks noGrp="1"/>
          </p:cNvSpPr>
          <p:nvPr>
            <p:ph type="ctrTitle"/>
          </p:nvPr>
        </p:nvSpPr>
        <p:spPr>
          <a:xfrm>
            <a:off x="540544" y="776288"/>
            <a:ext cx="8062912" cy="1470025"/>
          </a:xfrm>
        </p:spPr>
        <p:txBody>
          <a:bodyPr anchor="b"/>
          <a:lstStyle>
            <a:lvl1pPr algn="r">
              <a:defRPr sz="4400"/>
            </a:lvl1pPr>
          </a:lstStyle>
          <a:p>
            <a:r>
              <a:rPr lang="en-US" smtClean="0"/>
              <a:t>Click to edit Master title style</a:t>
            </a:r>
            <a:endParaRPr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27"/>
          <p:cNvSpPr>
            <a:spLocks noGrp="1"/>
          </p:cNvSpPr>
          <p:nvPr>
            <p:ph type="dt" sz="half" idx="10"/>
          </p:nvPr>
        </p:nvSpPr>
        <p:spPr>
          <a:xfrm>
            <a:off x="1371600" y="6011863"/>
            <a:ext cx="5791200" cy="365125"/>
          </a:xfrm>
        </p:spPr>
        <p:txBody>
          <a:bodyPr tIns="0" bIns="0" anchor="t"/>
          <a:lstStyle>
            <a:lvl1pPr algn="r">
              <a:defRPr sz="1000"/>
            </a:lvl1pPr>
          </a:lstStyle>
          <a:p>
            <a:pPr>
              <a:defRPr/>
            </a:pPr>
            <a:fld id="{3C859251-DF54-447B-A125-E1F7FB5BDC98}" type="datetimeFigureOut">
              <a:rPr lang="en-US">
                <a:solidFill>
                  <a:srgbClr val="7F7F7F"/>
                </a:solidFill>
              </a:rPr>
              <a:pPr>
                <a:defRPr/>
              </a:pPr>
              <a:t>3/2/2013</a:t>
            </a:fld>
            <a:endParaRPr lang="en-US">
              <a:solidFill>
                <a:srgbClr val="7F7F7F"/>
              </a:solidFill>
            </a:endParaRPr>
          </a:p>
        </p:txBody>
      </p:sp>
      <p:sp>
        <p:nvSpPr>
          <p:cNvPr id="6" name="Footer Placeholder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en-US">
              <a:solidFill>
                <a:srgbClr val="7F7F7F"/>
              </a:solidFill>
            </a:endParaRPr>
          </a:p>
        </p:txBody>
      </p:sp>
      <p:sp>
        <p:nvSpPr>
          <p:cNvPr id="7" name="Slide Number Placeholder 28"/>
          <p:cNvSpPr>
            <a:spLocks noGrp="1"/>
          </p:cNvSpPr>
          <p:nvPr>
            <p:ph type="sldNum" sz="quarter" idx="12"/>
          </p:nvPr>
        </p:nvSpPr>
        <p:spPr>
          <a:xfrm>
            <a:off x="8391525" y="5753100"/>
            <a:ext cx="503238" cy="365125"/>
          </a:xfrm>
        </p:spPr>
        <p:txBody>
          <a:bodyPr anchor="ctr"/>
          <a:lstStyle>
            <a:lvl1pPr algn="ctr">
              <a:defRPr sz="1300">
                <a:solidFill>
                  <a:srgbClr val="FFFFFF"/>
                </a:solidFill>
              </a:defRPr>
            </a:lvl1pPr>
          </a:lstStyle>
          <a:p>
            <a:pPr>
              <a:defRPr/>
            </a:pPr>
            <a:fld id="{3028073F-85EE-4118-8013-53631539BD59}" type="slidenum">
              <a:rPr lang="en-US"/>
              <a:pPr>
                <a:defRPr/>
              </a:pPr>
              <a:t>‹#›</a:t>
            </a:fld>
            <a:endParaRPr lang="en-US"/>
          </a:p>
        </p:txBody>
      </p:sp>
    </p:spTree>
    <p:extLst>
      <p:ext uri="{BB962C8B-B14F-4D97-AF65-F5344CB8AC3E}">
        <p14:creationId xmlns:p14="http://schemas.microsoft.com/office/powerpoint/2010/main" val="129646387"/>
      </p:ext>
    </p:extLst>
  </p:cSld>
  <p:clrMapOvr>
    <a:masterClrMapping/>
  </p:clrMapOvr>
  <p:transition spd="med">
    <p:wheel spokes="3"/>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82808"/>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791075" y="6480175"/>
            <a:ext cx="2133600" cy="301625"/>
          </a:xfrm>
        </p:spPr>
        <p:txBody>
          <a:bodyPr/>
          <a:lstStyle>
            <a:lvl1pPr>
              <a:defRPr/>
            </a:lvl1pPr>
          </a:lstStyle>
          <a:p>
            <a:pPr>
              <a:defRPr/>
            </a:pPr>
            <a:fld id="{29DEB854-5D8A-4EB0-8840-C2B476D50389}" type="datetimeFigureOut">
              <a:rPr lang="en-US">
                <a:solidFill>
                  <a:srgbClr val="7F7F7F"/>
                </a:solidFill>
              </a:rPr>
              <a:pPr>
                <a:defRPr/>
              </a:pPr>
              <a:t>3/2/2013</a:t>
            </a:fld>
            <a:endParaRPr lang="en-US">
              <a:solidFill>
                <a:srgbClr val="7F7F7F"/>
              </a:solidFill>
            </a:endParaRPr>
          </a:p>
        </p:txBody>
      </p:sp>
      <p:sp>
        <p:nvSpPr>
          <p:cNvPr id="5" name="Footer Placeholder 4"/>
          <p:cNvSpPr>
            <a:spLocks noGrp="1"/>
          </p:cNvSpPr>
          <p:nvPr>
            <p:ph type="ftr" sz="quarter" idx="11"/>
          </p:nvPr>
        </p:nvSpPr>
        <p:spPr>
          <a:xfrm>
            <a:off x="457200" y="6481763"/>
            <a:ext cx="4259263" cy="300037"/>
          </a:xfrm>
        </p:spPr>
        <p:txBody>
          <a:bodyPr/>
          <a:lstStyle>
            <a:lvl1pPr>
              <a:defRPr/>
            </a:lvl1pPr>
          </a:lstStyle>
          <a:p>
            <a:pPr>
              <a:defRPr/>
            </a:pPr>
            <a:endParaRPr lang="en-US">
              <a:solidFill>
                <a:srgbClr val="7F7F7F"/>
              </a:solidFill>
            </a:endParaRPr>
          </a:p>
        </p:txBody>
      </p:sp>
      <p:sp>
        <p:nvSpPr>
          <p:cNvPr id="6" name="Slide Number Placeholder 5"/>
          <p:cNvSpPr>
            <a:spLocks noGrp="1"/>
          </p:cNvSpPr>
          <p:nvPr>
            <p:ph type="sldNum" sz="quarter" idx="12"/>
          </p:nvPr>
        </p:nvSpPr>
        <p:spPr/>
        <p:txBody>
          <a:bodyPr/>
          <a:lstStyle>
            <a:lvl1pPr>
              <a:defRPr/>
            </a:lvl1pPr>
          </a:lstStyle>
          <a:p>
            <a:pPr>
              <a:defRPr/>
            </a:pPr>
            <a:fld id="{838E0C8E-0A9A-4EFC-B21D-8C7A53996072}"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2610280214"/>
      </p:ext>
    </p:extLst>
  </p:cSld>
  <p:clrMapOvr>
    <a:masterClrMapping/>
  </p:clrMapOvr>
  <p:transition spd="med">
    <p:wheel spokes="3"/>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4" name="Right Triangle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7F7F7F"/>
              </a:solidFill>
            </a:endParaRPr>
          </a:p>
        </p:txBody>
      </p:sp>
      <p:sp>
        <p:nvSpPr>
          <p:cNvPr id="5" name="Isosceles Triangle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7F7F7F"/>
              </a:solidFill>
            </a:endParaRPr>
          </a:p>
        </p:txBody>
      </p:sp>
      <p:cxnSp>
        <p:nvCxnSpPr>
          <p:cNvPr id="6" name="Straight Connector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lstStyle>
            <a:lvl1pPr marL="0" algn="l">
              <a:buNone/>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a:xfrm>
            <a:off x="6956425" y="6477000"/>
            <a:ext cx="2133600" cy="304800"/>
          </a:xfrm>
        </p:spPr>
        <p:txBody>
          <a:bodyPr/>
          <a:lstStyle>
            <a:lvl1pPr>
              <a:defRPr/>
            </a:lvl1pPr>
          </a:lstStyle>
          <a:p>
            <a:pPr>
              <a:defRPr/>
            </a:pPr>
            <a:fld id="{C0DA5518-F5F5-42A5-A09A-B7AEA8335504}" type="datetimeFigureOut">
              <a:rPr lang="en-US">
                <a:solidFill>
                  <a:srgbClr val="7F7F7F"/>
                </a:solidFill>
              </a:rPr>
              <a:pPr>
                <a:defRPr/>
              </a:pPr>
              <a:t>3/2/2013</a:t>
            </a:fld>
            <a:endParaRPr lang="en-US">
              <a:solidFill>
                <a:srgbClr val="7F7F7F"/>
              </a:solidFill>
            </a:endParaRPr>
          </a:p>
        </p:txBody>
      </p:sp>
      <p:sp>
        <p:nvSpPr>
          <p:cNvPr id="9" name="Footer Placeholder 4"/>
          <p:cNvSpPr>
            <a:spLocks noGrp="1"/>
          </p:cNvSpPr>
          <p:nvPr>
            <p:ph type="ftr" sz="quarter" idx="11"/>
          </p:nvPr>
        </p:nvSpPr>
        <p:spPr>
          <a:xfrm>
            <a:off x="2619375" y="6481763"/>
            <a:ext cx="4260850" cy="300037"/>
          </a:xfrm>
        </p:spPr>
        <p:txBody>
          <a:bodyPr/>
          <a:lstStyle>
            <a:lvl1pPr>
              <a:defRPr/>
            </a:lvl1pPr>
          </a:lstStyle>
          <a:p>
            <a:pPr>
              <a:defRPr/>
            </a:pPr>
            <a:endParaRPr lang="en-US">
              <a:solidFill>
                <a:srgbClr val="7F7F7F"/>
              </a:solidFill>
            </a:endParaRPr>
          </a:p>
        </p:txBody>
      </p:sp>
      <p:sp>
        <p:nvSpPr>
          <p:cNvPr id="10" name="Slide Number Placeholder 5"/>
          <p:cNvSpPr>
            <a:spLocks noGrp="1"/>
          </p:cNvSpPr>
          <p:nvPr>
            <p:ph type="sldNum" sz="quarter" idx="12"/>
          </p:nvPr>
        </p:nvSpPr>
        <p:spPr>
          <a:xfrm>
            <a:off x="8450263" y="809625"/>
            <a:ext cx="503237" cy="300038"/>
          </a:xfrm>
        </p:spPr>
        <p:txBody>
          <a:bodyPr/>
          <a:lstStyle>
            <a:lvl1pPr>
              <a:defRPr/>
            </a:lvl1pPr>
          </a:lstStyle>
          <a:p>
            <a:pPr>
              <a:defRPr/>
            </a:pPr>
            <a:fld id="{B079C8F6-9A8D-4685-8DD5-8B7D8B587058}"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480545295"/>
      </p:ext>
    </p:extLst>
  </p:cSld>
  <p:clrMapOvr>
    <a:overrideClrMapping bg1="dk1" tx1="lt1" bg2="dk2" tx2="lt2" accent1="accent1" accent2="accent2" accent3="accent3" accent4="accent4" accent5="accent5" accent6="accent6" hlink="hlink" folHlink="folHlink"/>
  </p:clrMapOvr>
  <p:transition spd="med">
    <p:wheel spokes="3"/>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0DF9151-A826-4264-AEEC-D34C1BABDD77}" type="datetimeFigureOut">
              <a:rPr lang="en-US">
                <a:solidFill>
                  <a:srgbClr val="7F7F7F"/>
                </a:solidFill>
              </a:rPr>
              <a:pPr>
                <a:defRPr/>
              </a:pPr>
              <a:t>3/2/2013</a:t>
            </a:fld>
            <a:endParaRPr lang="en-US">
              <a:solidFill>
                <a:srgbClr val="7F7F7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7F7F7F"/>
              </a:solidFill>
            </a:endParaRPr>
          </a:p>
        </p:txBody>
      </p:sp>
      <p:sp>
        <p:nvSpPr>
          <p:cNvPr id="7" name="Slide Number Placeholder 22"/>
          <p:cNvSpPr>
            <a:spLocks noGrp="1"/>
          </p:cNvSpPr>
          <p:nvPr>
            <p:ph type="sldNum" sz="quarter" idx="12"/>
          </p:nvPr>
        </p:nvSpPr>
        <p:spPr/>
        <p:txBody>
          <a:bodyPr/>
          <a:lstStyle>
            <a:lvl1pPr>
              <a:defRPr/>
            </a:lvl1pPr>
          </a:lstStyle>
          <a:p>
            <a:pPr>
              <a:defRPr/>
            </a:pPr>
            <a:fld id="{98914303-96A1-4863-836F-7027A8607A8C}"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2754757879"/>
      </p:ext>
    </p:extLst>
  </p:cSld>
  <p:clrMapOvr>
    <a:masterClrMapping/>
  </p:clrMapOvr>
  <p:transition spd="med">
    <p:wheel spokes="3"/>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FB53012-7E23-4B98-860E-FDDEDF9259E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28734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791075" y="6481763"/>
            <a:ext cx="2130425" cy="301625"/>
          </a:xfrm>
        </p:spPr>
        <p:txBody>
          <a:bodyPr/>
          <a:lstStyle>
            <a:lvl1pPr>
              <a:defRPr/>
            </a:lvl1pPr>
          </a:lstStyle>
          <a:p>
            <a:pPr>
              <a:defRPr/>
            </a:pPr>
            <a:fld id="{26521DBC-15D1-4BCA-BD0C-F3AF0A98DA45}" type="datetimeFigureOut">
              <a:rPr lang="en-US">
                <a:solidFill>
                  <a:srgbClr val="7F7F7F"/>
                </a:solidFill>
              </a:rPr>
              <a:pPr>
                <a:defRPr/>
              </a:pPr>
              <a:t>3/2/2013</a:t>
            </a:fld>
            <a:endParaRPr lang="en-US">
              <a:solidFill>
                <a:srgbClr val="7F7F7F"/>
              </a:solidFill>
            </a:endParaRPr>
          </a:p>
        </p:txBody>
      </p:sp>
      <p:sp>
        <p:nvSpPr>
          <p:cNvPr id="8" name="Footer Placeholder 7"/>
          <p:cNvSpPr>
            <a:spLocks noGrp="1"/>
          </p:cNvSpPr>
          <p:nvPr>
            <p:ph type="ftr" sz="quarter" idx="11"/>
          </p:nvPr>
        </p:nvSpPr>
        <p:spPr>
          <a:xfrm>
            <a:off x="457200" y="6481763"/>
            <a:ext cx="4260850" cy="301625"/>
          </a:xfrm>
        </p:spPr>
        <p:txBody>
          <a:bodyPr/>
          <a:lstStyle>
            <a:lvl1pPr>
              <a:defRPr/>
            </a:lvl1pPr>
          </a:lstStyle>
          <a:p>
            <a:pPr>
              <a:defRPr/>
            </a:pPr>
            <a:endParaRPr lang="en-US">
              <a:solidFill>
                <a:srgbClr val="7F7F7F"/>
              </a:solidFill>
            </a:endParaRPr>
          </a:p>
        </p:txBody>
      </p:sp>
      <p:sp>
        <p:nvSpPr>
          <p:cNvPr id="9" name="Slide Number Placeholder 8"/>
          <p:cNvSpPr>
            <a:spLocks noGrp="1"/>
          </p:cNvSpPr>
          <p:nvPr>
            <p:ph type="sldNum" sz="quarter" idx="12"/>
          </p:nvPr>
        </p:nvSpPr>
        <p:spPr>
          <a:xfrm>
            <a:off x="7589838" y="6483350"/>
            <a:ext cx="503237" cy="301625"/>
          </a:xfrm>
        </p:spPr>
        <p:txBody>
          <a:bodyPr/>
          <a:lstStyle>
            <a:lvl1pPr algn="ctr">
              <a:defRPr/>
            </a:lvl1pPr>
          </a:lstStyle>
          <a:p>
            <a:pPr>
              <a:defRPr/>
            </a:pPr>
            <a:fld id="{5E877002-26F9-4306-AF0E-67A74BAC4482}"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1757955884"/>
      </p:ext>
    </p:extLst>
  </p:cSld>
  <p:clrMapOvr>
    <a:overrideClrMapping bg1="dk1" tx1="lt1" bg2="dk2" tx2="lt2" accent1="accent1" accent2="accent2" accent3="accent3" accent4="accent4" accent5="accent5" accent6="accent6" hlink="hlink" folHlink="folHlink"/>
  </p:clrMapOvr>
  <p:transition spd="med">
    <p:wheel spokes="3"/>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25B788E4-220A-4DB4-B1CA-7F3AD462AE55}" type="datetimeFigureOut">
              <a:rPr lang="en-US">
                <a:solidFill>
                  <a:srgbClr val="7F7F7F"/>
                </a:solidFill>
              </a:rPr>
              <a:pPr>
                <a:defRPr/>
              </a:pPr>
              <a:t>3/2/2013</a:t>
            </a:fld>
            <a:endParaRPr lang="en-US">
              <a:solidFill>
                <a:srgbClr val="7F7F7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7F7F7F"/>
              </a:solidFill>
            </a:endParaRPr>
          </a:p>
        </p:txBody>
      </p:sp>
      <p:sp>
        <p:nvSpPr>
          <p:cNvPr id="5" name="Slide Number Placeholder 22"/>
          <p:cNvSpPr>
            <a:spLocks noGrp="1"/>
          </p:cNvSpPr>
          <p:nvPr>
            <p:ph type="sldNum" sz="quarter" idx="12"/>
          </p:nvPr>
        </p:nvSpPr>
        <p:spPr/>
        <p:txBody>
          <a:bodyPr/>
          <a:lstStyle>
            <a:lvl1pPr>
              <a:defRPr/>
            </a:lvl1pPr>
          </a:lstStyle>
          <a:p>
            <a:pPr>
              <a:defRPr/>
            </a:pPr>
            <a:fld id="{497ED2C0-A00C-4145-AC24-D98D1BD4E9BD}"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2031188693"/>
      </p:ext>
    </p:extLst>
  </p:cSld>
  <p:clrMapOvr>
    <a:masterClrMapping/>
  </p:clrMapOvr>
  <p:transition spd="med">
    <p:wheel spokes="3"/>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87C89DF2-6535-438C-9639-5A8F742D35E4}" type="datetimeFigureOut">
              <a:rPr lang="en-US">
                <a:solidFill>
                  <a:srgbClr val="7F7F7F"/>
                </a:solidFill>
              </a:rPr>
              <a:pPr>
                <a:defRPr/>
              </a:pPr>
              <a:t>3/2/2013</a:t>
            </a:fld>
            <a:endParaRPr lang="en-US">
              <a:solidFill>
                <a:srgbClr val="7F7F7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7F7F7F"/>
              </a:solidFill>
            </a:endParaRPr>
          </a:p>
        </p:txBody>
      </p:sp>
      <p:sp>
        <p:nvSpPr>
          <p:cNvPr id="4" name="Slide Number Placeholder 22"/>
          <p:cNvSpPr>
            <a:spLocks noGrp="1"/>
          </p:cNvSpPr>
          <p:nvPr>
            <p:ph type="sldNum" sz="quarter" idx="12"/>
          </p:nvPr>
        </p:nvSpPr>
        <p:spPr/>
        <p:txBody>
          <a:bodyPr/>
          <a:lstStyle>
            <a:lvl1pPr>
              <a:defRPr/>
            </a:lvl1pPr>
          </a:lstStyle>
          <a:p>
            <a:pPr>
              <a:defRPr/>
            </a:pPr>
            <a:fld id="{91FD9658-4FE3-445B-8E81-BF16D681D5AB}"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3117401669"/>
      </p:ext>
    </p:extLst>
  </p:cSld>
  <p:clrMapOvr>
    <a:masterClrMapping/>
  </p:clrMapOvr>
  <p:transition spd="med">
    <p:wheel spokes="3"/>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n-US" smtClean="0"/>
              <a:t>Click to edit Master title style</a:t>
            </a:r>
            <a:endParaRPr lang="en-US"/>
          </a:p>
        </p:txBody>
      </p:sp>
      <p:sp>
        <p:nvSpPr>
          <p:cNvPr id="3" name="Text Placeholder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78563" y="6556375"/>
            <a:ext cx="2133600" cy="301625"/>
          </a:xfrm>
        </p:spPr>
        <p:txBody>
          <a:bodyPr/>
          <a:lstStyle>
            <a:lvl1pPr>
              <a:defRPr sz="900"/>
            </a:lvl1pPr>
          </a:lstStyle>
          <a:p>
            <a:pPr>
              <a:defRPr/>
            </a:pPr>
            <a:fld id="{2F3C01CE-F663-470F-BF81-5D55C4A5AE1A}" type="datetimeFigureOut">
              <a:rPr lang="en-US">
                <a:solidFill>
                  <a:srgbClr val="7F7F7F"/>
                </a:solidFill>
              </a:rPr>
              <a:pPr>
                <a:defRPr/>
              </a:pPr>
              <a:t>3/2/2013</a:t>
            </a:fld>
            <a:endParaRPr lang="en-US">
              <a:solidFill>
                <a:srgbClr val="7F7F7F"/>
              </a:solidFill>
            </a:endParaRPr>
          </a:p>
        </p:txBody>
      </p:sp>
      <p:sp>
        <p:nvSpPr>
          <p:cNvPr id="6" name="Footer Placeholder 5"/>
          <p:cNvSpPr>
            <a:spLocks noGrp="1"/>
          </p:cNvSpPr>
          <p:nvPr>
            <p:ph type="ftr" sz="quarter" idx="11"/>
          </p:nvPr>
        </p:nvSpPr>
        <p:spPr>
          <a:xfrm>
            <a:off x="1135063" y="6556375"/>
            <a:ext cx="5143500" cy="301625"/>
          </a:xfrm>
        </p:spPr>
        <p:txBody>
          <a:bodyPr/>
          <a:lstStyle>
            <a:lvl1pPr>
              <a:defRPr sz="900"/>
            </a:lvl1pPr>
          </a:lstStyle>
          <a:p>
            <a:pPr>
              <a:defRPr/>
            </a:pPr>
            <a:endParaRPr lang="en-US">
              <a:solidFill>
                <a:srgbClr val="7F7F7F"/>
              </a:solidFill>
            </a:endParaRPr>
          </a:p>
        </p:txBody>
      </p:sp>
      <p:sp>
        <p:nvSpPr>
          <p:cNvPr id="7" name="Slide Number Placeholder 6"/>
          <p:cNvSpPr>
            <a:spLocks noGrp="1"/>
          </p:cNvSpPr>
          <p:nvPr>
            <p:ph type="sldNum" sz="quarter" idx="12"/>
          </p:nvPr>
        </p:nvSpPr>
        <p:spPr>
          <a:xfrm>
            <a:off x="8410575" y="6556375"/>
            <a:ext cx="503238" cy="301625"/>
          </a:xfrm>
        </p:spPr>
        <p:txBody>
          <a:bodyPr/>
          <a:lstStyle>
            <a:lvl1pPr>
              <a:defRPr sz="900"/>
            </a:lvl1pPr>
          </a:lstStyle>
          <a:p>
            <a:pPr>
              <a:defRPr/>
            </a:pPr>
            <a:fld id="{2BC29BA9-D737-4CEF-B5C1-7467C35E2D92}"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1551939942"/>
      </p:ext>
    </p:extLst>
  </p:cSld>
  <p:clrMapOvr>
    <a:overrideClrMapping bg1="dk1" tx1="lt1" bg2="dk2" tx2="lt2" accent1="accent1" accent2="accent2" accent3="accent3" accent4="accent4" accent5="accent5" accent6="accent6" hlink="hlink" folHlink="folHlink"/>
  </p:clrMapOvr>
  <p:transition spd="med">
    <p:wheel spokes="3"/>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n-US" smtClean="0"/>
              <a:t>Click to edit Master title style</a:t>
            </a:r>
            <a:endParaRPr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4"/>
          <p:cNvSpPr>
            <a:spLocks noGrp="1"/>
          </p:cNvSpPr>
          <p:nvPr>
            <p:ph type="dt" sz="half" idx="10"/>
          </p:nvPr>
        </p:nvSpPr>
        <p:spPr>
          <a:xfrm>
            <a:off x="6108700" y="6556375"/>
            <a:ext cx="2101850" cy="301625"/>
          </a:xfrm>
        </p:spPr>
        <p:txBody>
          <a:bodyPr/>
          <a:lstStyle>
            <a:lvl1pPr>
              <a:defRPr sz="900"/>
            </a:lvl1pPr>
          </a:lstStyle>
          <a:p>
            <a:pPr>
              <a:defRPr/>
            </a:pPr>
            <a:fld id="{A7B0DFAB-6528-48A5-BD61-7DDA52C2450C}" type="datetimeFigureOut">
              <a:rPr lang="en-US">
                <a:solidFill>
                  <a:srgbClr val="7F7F7F"/>
                </a:solidFill>
              </a:rPr>
              <a:pPr>
                <a:defRPr/>
              </a:pPr>
              <a:t>3/2/2013</a:t>
            </a:fld>
            <a:endParaRPr lang="en-US">
              <a:solidFill>
                <a:srgbClr val="7F7F7F"/>
              </a:solidFill>
            </a:endParaRPr>
          </a:p>
        </p:txBody>
      </p:sp>
      <p:sp>
        <p:nvSpPr>
          <p:cNvPr id="6" name="Footer Placeholder 5"/>
          <p:cNvSpPr>
            <a:spLocks noGrp="1"/>
          </p:cNvSpPr>
          <p:nvPr>
            <p:ph type="ftr" sz="quarter" idx="11"/>
          </p:nvPr>
        </p:nvSpPr>
        <p:spPr>
          <a:xfrm>
            <a:off x="1169988" y="6557963"/>
            <a:ext cx="4948237" cy="301625"/>
          </a:xfrm>
        </p:spPr>
        <p:txBody>
          <a:bodyPr/>
          <a:lstStyle>
            <a:lvl1pPr>
              <a:defRPr sz="900"/>
            </a:lvl1pPr>
          </a:lstStyle>
          <a:p>
            <a:pPr>
              <a:defRPr/>
            </a:pPr>
            <a:endParaRPr lang="en-US">
              <a:solidFill>
                <a:srgbClr val="7F7F7F"/>
              </a:solidFill>
            </a:endParaRPr>
          </a:p>
        </p:txBody>
      </p:sp>
      <p:sp>
        <p:nvSpPr>
          <p:cNvPr id="7" name="Slide Number Placeholder 6"/>
          <p:cNvSpPr>
            <a:spLocks noGrp="1"/>
          </p:cNvSpPr>
          <p:nvPr>
            <p:ph type="sldNum" sz="quarter" idx="12"/>
          </p:nvPr>
        </p:nvSpPr>
        <p:spPr>
          <a:xfrm>
            <a:off x="8216900" y="6556375"/>
            <a:ext cx="366713" cy="301625"/>
          </a:xfrm>
        </p:spPr>
        <p:txBody>
          <a:bodyPr/>
          <a:lstStyle>
            <a:lvl1pPr algn="ctr">
              <a:defRPr sz="900"/>
            </a:lvl1pPr>
          </a:lstStyle>
          <a:p>
            <a:pPr>
              <a:defRPr/>
            </a:pPr>
            <a:fld id="{E4BE01B8-DFA7-43F0-B31D-FE9BADCDE91C}"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3347814672"/>
      </p:ext>
    </p:extLst>
  </p:cSld>
  <p:clrMapOvr>
    <a:overrideClrMapping bg1="dk1" tx1="lt1" bg2="dk2" tx2="lt2" accent1="accent1" accent2="accent2" accent3="accent3" accent4="accent4" accent5="accent5" accent6="accent6" hlink="hlink" folHlink="folHlink"/>
  </p:clrMapOvr>
  <p:transition spd="med">
    <p:wheel spokes="3"/>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3478E774-05E4-4610-819B-5F98F82CD118}" type="datetimeFigureOut">
              <a:rPr lang="en-US">
                <a:solidFill>
                  <a:srgbClr val="7F7F7F"/>
                </a:solidFill>
              </a:rPr>
              <a:pPr>
                <a:defRPr/>
              </a:pPr>
              <a:t>3/2/2013</a:t>
            </a:fld>
            <a:endParaRPr lang="en-US">
              <a:solidFill>
                <a:srgbClr val="7F7F7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F7F7F"/>
              </a:solidFill>
            </a:endParaRPr>
          </a:p>
        </p:txBody>
      </p:sp>
      <p:sp>
        <p:nvSpPr>
          <p:cNvPr id="6" name="Slide Number Placeholder 22"/>
          <p:cNvSpPr>
            <a:spLocks noGrp="1"/>
          </p:cNvSpPr>
          <p:nvPr>
            <p:ph type="sldNum" sz="quarter" idx="12"/>
          </p:nvPr>
        </p:nvSpPr>
        <p:spPr/>
        <p:txBody>
          <a:bodyPr/>
          <a:lstStyle>
            <a:lvl1pPr>
              <a:defRPr/>
            </a:lvl1pPr>
          </a:lstStyle>
          <a:p>
            <a:pPr>
              <a:defRPr/>
            </a:pPr>
            <a:fld id="{24E9E618-17A4-4FDA-BFFB-A6694E9A14CE}"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2569359449"/>
      </p:ext>
    </p:extLst>
  </p:cSld>
  <p:clrMapOvr>
    <a:masterClrMapping/>
  </p:clrMapOvr>
  <p:transition spd="med">
    <p:wheel spokes="3"/>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37ECE984-3E04-450D-8FE1-9DD161607E91}" type="datetimeFigureOut">
              <a:rPr lang="en-US">
                <a:solidFill>
                  <a:srgbClr val="7F7F7F"/>
                </a:solidFill>
              </a:rPr>
              <a:pPr>
                <a:defRPr/>
              </a:pPr>
              <a:t>3/2/2013</a:t>
            </a:fld>
            <a:endParaRPr lang="en-US">
              <a:solidFill>
                <a:srgbClr val="7F7F7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F7F7F"/>
              </a:solidFill>
            </a:endParaRPr>
          </a:p>
        </p:txBody>
      </p:sp>
      <p:sp>
        <p:nvSpPr>
          <p:cNvPr id="6" name="Slide Number Placeholder 22"/>
          <p:cNvSpPr>
            <a:spLocks noGrp="1"/>
          </p:cNvSpPr>
          <p:nvPr>
            <p:ph type="sldNum" sz="quarter" idx="12"/>
          </p:nvPr>
        </p:nvSpPr>
        <p:spPr/>
        <p:txBody>
          <a:bodyPr/>
          <a:lstStyle>
            <a:lvl1pPr>
              <a:defRPr/>
            </a:lvl1pPr>
          </a:lstStyle>
          <a:p>
            <a:pPr>
              <a:defRPr/>
            </a:pPr>
            <a:fld id="{1F8D9B55-94EF-4634-804A-910D57AE8E0C}"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2349392828"/>
      </p:ext>
    </p:extLst>
  </p:cSld>
  <p:clrMapOvr>
    <a:masterClrMapping/>
  </p:clrMapOvr>
  <p:transition spd="med">
    <p:wheel spokes="3"/>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Rot="1" noChangeArrowheads="1"/>
          </p:cNvSpPr>
          <p:nvPr>
            <p:ph type="ctrTitle"/>
          </p:nvPr>
        </p:nvSpPr>
        <p:spPr>
          <a:xfrm>
            <a:off x="685800" y="1981200"/>
            <a:ext cx="7772400" cy="1600200"/>
          </a:xfrm>
        </p:spPr>
        <p:txBody>
          <a:bodyPr/>
          <a:lstStyle>
            <a:lvl1pPr>
              <a:defRPr/>
            </a:lvl1pPr>
          </a:lstStyle>
          <a:p>
            <a:pPr lvl="0"/>
            <a:r>
              <a:rPr lang="en-US" noProof="0" smtClean="0"/>
              <a:t>Click to edit Master title style</a:t>
            </a:r>
          </a:p>
        </p:txBody>
      </p:sp>
      <p:sp>
        <p:nvSpPr>
          <p:cNvPr id="819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8196" name="Rectangle 4"/>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8198" name="Rectangle 6"/>
          <p:cNvSpPr>
            <a:spLocks noGrp="1" noChangeArrowheads="1"/>
          </p:cNvSpPr>
          <p:nvPr>
            <p:ph type="sldNum" sz="quarter" idx="4"/>
          </p:nvPr>
        </p:nvSpPr>
        <p:spPr/>
        <p:txBody>
          <a:bodyPr/>
          <a:lstStyle>
            <a:lvl1pPr>
              <a:defRPr/>
            </a:lvl1pPr>
          </a:lstStyle>
          <a:p>
            <a:fld id="{E5EFE2BE-52C4-4C24-98CC-C3385FEF3CE3}"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919730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C1EE1D1-C9FF-4C75-94E2-4D431883C171}"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123044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FE8FD25-1D77-437D-9199-DB82896C6C43}"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2130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97759F9E-F7F6-4EB1-9D55-55943DF10ED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43681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F6B4D33-C52F-43C0-B8C5-C6F6D6E13A31}"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3427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0C17A0A9-C5B2-481D-A6C0-200D68EC1CF4}"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70311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7298896-8CC2-40E3-AD5A-2657F2F5FF7F}"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006616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32F80294-8C09-4623-A437-94BB164D2097}"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320637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380744A-F46A-4986-9AAE-E585468B9587}"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025961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B733609-A3DB-4101-A285-14E4426748F9}"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184227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B78FA01-6C8E-4A62-902E-70C66FE4BEDA}"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310517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B6F3772-5929-49DF-8DE4-9DCB73B1898F}" type="slidenum">
              <a:rPr lang="ar-SA">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67370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512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0418C8-16C8-489A-A728-3653D71D964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2325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87E3EE-B1D3-462E-90CB-4AD504C835E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886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F3D754BA-99FA-40B4-B220-FD54F0DE59B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0255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1EE98-EAD1-4DA6-B907-1847055DD222}"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90414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24576F-65F1-4551-92C4-DDDEBA16F0F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71794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4BF5DD-B0DD-48CE-A916-76C6ABF7F97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4760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D9FBD-000D-4B2B-B618-BB4EFD35EBE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74271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46086B-100A-4ACE-AB97-377E74D9D20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13912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74BC73-4326-42E8-9AC5-D390E11B0D8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58032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E92B42-49AE-4865-A494-65D5A97396F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6608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4AEC57-3BB9-4F03-8BB4-049DCE31C8C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65927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ADE949-EAE0-4154-833D-5C234E09641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726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10038" name="Rectangle 22"/>
          <p:cNvSpPr>
            <a:spLocks noGrp="1" noChangeArrowheads="1"/>
          </p:cNvSpPr>
          <p:nvPr>
            <p:ph type="ctrTitle" sz="quarter"/>
          </p:nvPr>
        </p:nvSpPr>
        <p:spPr>
          <a:xfrm>
            <a:off x="457200" y="1447800"/>
            <a:ext cx="8229600" cy="1736725"/>
          </a:xfrm>
        </p:spPr>
        <p:txBody>
          <a:bodyPr/>
          <a:lstStyle>
            <a:lvl1pPr>
              <a:defRPr/>
            </a:lvl1pPr>
          </a:lstStyle>
          <a:p>
            <a:r>
              <a:rPr lang="en-US"/>
              <a:t>Click to edit Master title style</a:t>
            </a:r>
          </a:p>
        </p:txBody>
      </p:sp>
      <p:sp>
        <p:nvSpPr>
          <p:cNvPr id="111003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pPr>
              <a:defRPr/>
            </a:pPr>
            <a:fld id="{DA20C85D-9DA0-48EA-A37C-671836FD30AA}" type="slidenum">
              <a:rPr lang="fa-IR">
                <a:solidFill>
                  <a:srgbClr val="FFFFFF"/>
                </a:solidFill>
              </a:rPr>
              <a:pPr>
                <a:defRPr/>
              </a:pPr>
              <a:t>‹#›</a:t>
            </a:fld>
            <a:endParaRPr lang="en-US">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57353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F9546046-EE00-485E-BFB8-BC03818FFFA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60975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7915966B-3E74-42B1-91DC-58B0E51C229E}"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65381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7A55B9FF-A032-470F-B89B-269C63ED1E75}"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8488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C8283AC-8922-46C0-B63A-E7302C0F1CB1}"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18422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B83C9D5E-1A10-4ED5-9B03-EB54328EB1CB}"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78053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D2F298B2-448C-42BD-B6B9-AD127A396A9C}"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27995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20092C85-12D0-4F2E-BE97-70BD62FAD4C4}"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18425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4241D62D-4B45-4155-8D9C-56EED9177C3E}"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65484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46A9A152-69B5-4FE1-BAD7-57A5BC0A0AD0}"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08812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00B902A1-A6B3-4874-98A7-D5AFD4E43E40}"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48510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09B6F27-7152-43FD-AD99-C78C9536F9CC}"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4797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7C36B4D-50B1-4DE6-9645-164B9FDF04A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2003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lstStyle/>
          <a:p>
            <a:pPr lvl="0"/>
            <a:endParaRPr lang="en-US" noProof="0" smtClean="0"/>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2132B5-F0D1-4AFB-9896-62742137FE84}"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78509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8D557A33-3276-406B-9D0B-C2F6223005EC}"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90439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10038" name="Rectangle 22"/>
          <p:cNvSpPr>
            <a:spLocks noGrp="1" noChangeArrowheads="1"/>
          </p:cNvSpPr>
          <p:nvPr>
            <p:ph type="ctrTitle" sz="quarter"/>
          </p:nvPr>
        </p:nvSpPr>
        <p:spPr>
          <a:xfrm>
            <a:off x="457200" y="1447800"/>
            <a:ext cx="8229600" cy="1736725"/>
          </a:xfrm>
        </p:spPr>
        <p:txBody>
          <a:bodyPr/>
          <a:lstStyle>
            <a:lvl1pPr>
              <a:defRPr/>
            </a:lvl1pPr>
          </a:lstStyle>
          <a:p>
            <a:r>
              <a:rPr lang="en-US"/>
              <a:t>Click to edit Master title style</a:t>
            </a:r>
          </a:p>
        </p:txBody>
      </p:sp>
      <p:sp>
        <p:nvSpPr>
          <p:cNvPr id="111003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pPr>
              <a:defRPr/>
            </a:pPr>
            <a:fld id="{AB2C284A-1253-4965-B08E-FB745EAA62D1}" type="slidenum">
              <a:rPr lang="fa-IR">
                <a:solidFill>
                  <a:srgbClr val="FFFFFF"/>
                </a:solidFill>
              </a:rPr>
              <a:pPr>
                <a:defRPr/>
              </a:pPr>
              <a:t>‹#›</a:t>
            </a:fld>
            <a:endParaRPr lang="en-US">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5371776"/>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A1FA3660-A980-44EE-AE83-D91A407DA709}"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2444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7828E238-9194-4004-A7AA-7F4E3C211240}"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228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B8B6454-7BC4-456E-B0F2-EA2B8C9256A6}"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68201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A411450B-BD2D-42F2-BE20-A45911137BBE}"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83228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FFE232B6-1E4B-46F9-A4C8-EA5239347C9C}"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49916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D0B38FE0-1204-41B6-8DBB-BD20CB95B914}"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66363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2FF668C-1356-47E8-8EDF-9A0017E6AEA4}"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7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36A05DA-6718-4238-973D-AF470CD82F57}" type="datetimeFigureOut">
              <a:rPr lang="en-US" smtClean="0"/>
              <a:pPr/>
              <a:t>3/2/2013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5E8BE-89D8-45F8-806C-1479007ABAEB}"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946C9DD4-8891-4121-93DA-76E603F7CFD2}"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97583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F74B4F04-8574-492F-BBD7-0A469E3BE4A1}"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21766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3A41ED2B-6CAE-408E-B480-D7F0EA1DCEE9}"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53330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842B792-3339-458C-9EDF-554B397639A3}"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29273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lstStyle/>
          <a:p>
            <a:pPr lvl="0"/>
            <a:endParaRPr lang="en-US" noProof="0" smtClean="0"/>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7D522E1B-E6F7-4852-891A-74DBDC811A41}"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37298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0D88FD82-D870-4C68-AEA2-0DBACA77FB91}"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97709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336A05DA-6718-4238-973D-AF470CD82F57}" type="datetimeFigureOut">
              <a:rPr lang="en-US" smtClean="0">
                <a:solidFill>
                  <a:srgbClr val="434342"/>
                </a:solidFill>
              </a:rPr>
              <a:pPr/>
              <a:t>3/2/2013</a:t>
            </a:fld>
            <a:endParaRPr lang="en-US">
              <a:solidFill>
                <a:srgbClr val="434342"/>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34342"/>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6535E8BE-89D8-45F8-806C-1479007ABAEB}" type="slidenum">
              <a:rPr lang="en-US" smtClean="0">
                <a:solidFill>
                  <a:srgbClr val="434342"/>
                </a:solidFill>
              </a:rPr>
              <a:pPr/>
              <a:t>‹#›</a:t>
            </a:fld>
            <a:endParaRPr lang="en-US">
              <a:solidFill>
                <a:srgbClr val="434342"/>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extLst>
      <p:ext uri="{BB962C8B-B14F-4D97-AF65-F5344CB8AC3E}">
        <p14:creationId xmlns:p14="http://schemas.microsoft.com/office/powerpoint/2010/main" val="28508110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36A05DA-6718-4238-973D-AF470CD82F57}" type="datetimeFigureOut">
              <a:rPr lang="en-US" smtClean="0">
                <a:solidFill>
                  <a:srgbClr val="434342"/>
                </a:solidFill>
              </a:rPr>
              <a:pPr/>
              <a:t>3/2/2013</a:t>
            </a:fld>
            <a:endParaRPr lang="en-US">
              <a:solidFill>
                <a:srgbClr val="434342"/>
              </a:solidFill>
            </a:endParaRPr>
          </a:p>
        </p:txBody>
      </p:sp>
      <p:sp>
        <p:nvSpPr>
          <p:cNvPr id="5" name="Footer Placeholder 4"/>
          <p:cNvSpPr>
            <a:spLocks noGrp="1"/>
          </p:cNvSpPr>
          <p:nvPr>
            <p:ph type="ftr" sz="quarter" idx="11"/>
          </p:nvPr>
        </p:nvSpPr>
        <p:spPr/>
        <p:txBody>
          <a:bodyPr/>
          <a:lstStyle/>
          <a:p>
            <a:endParaRPr lang="en-US">
              <a:solidFill>
                <a:srgbClr val="434342"/>
              </a:solidFill>
            </a:endParaRPr>
          </a:p>
        </p:txBody>
      </p:sp>
      <p:sp>
        <p:nvSpPr>
          <p:cNvPr id="6" name="Slide Number Placeholder 5"/>
          <p:cNvSpPr>
            <a:spLocks noGrp="1"/>
          </p:cNvSpPr>
          <p:nvPr>
            <p:ph type="sldNum" sz="quarter" idx="12"/>
          </p:nvPr>
        </p:nvSpPr>
        <p:spPr/>
        <p:txBody>
          <a:bodyPr/>
          <a:lstStyle/>
          <a:p>
            <a:fld id="{6535E8BE-89D8-45F8-806C-1479007ABAEB}" type="slidenum">
              <a:rPr lang="en-US" smtClean="0">
                <a:solidFill>
                  <a:srgbClr val="434342"/>
                </a:solidFill>
              </a:rPr>
              <a:pPr/>
              <a:t>‹#›</a:t>
            </a:fld>
            <a:endParaRPr lang="en-US">
              <a:solidFill>
                <a:srgbClr val="434342"/>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7128813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336A05DA-6718-4238-973D-AF470CD82F57}" type="datetimeFigureOut">
              <a:rPr lang="en-US" smtClean="0">
                <a:solidFill>
                  <a:srgbClr val="CDD7D9"/>
                </a:solidFill>
              </a:rPr>
              <a:pPr/>
              <a:t>3/2/2013</a:t>
            </a:fld>
            <a:endParaRPr lang="en-US">
              <a:solidFill>
                <a:srgbClr val="CDD7D9"/>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CDD7D9"/>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6535E8BE-89D8-45F8-806C-1479007ABAEB}" type="slidenum">
              <a:rPr lang="en-US" smtClean="0">
                <a:solidFill>
                  <a:srgbClr val="CDD7D9"/>
                </a:solidFill>
              </a:rPr>
              <a:pPr/>
              <a:t>‹#›</a:t>
            </a:fld>
            <a:endParaRPr lang="en-US">
              <a:solidFill>
                <a:srgbClr val="CDD7D9"/>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extLst>
      <p:ext uri="{BB962C8B-B14F-4D97-AF65-F5344CB8AC3E}">
        <p14:creationId xmlns:p14="http://schemas.microsoft.com/office/powerpoint/2010/main" val="3496168802"/>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36A05DA-6718-4238-973D-AF470CD82F57}" type="datetimeFigureOut">
              <a:rPr lang="en-US" smtClean="0">
                <a:solidFill>
                  <a:srgbClr val="434342"/>
                </a:solidFill>
              </a:rPr>
              <a:pPr/>
              <a:t>3/2/2013</a:t>
            </a:fld>
            <a:endParaRPr lang="en-US">
              <a:solidFill>
                <a:srgbClr val="434342"/>
              </a:solidFill>
            </a:endParaRPr>
          </a:p>
        </p:txBody>
      </p:sp>
      <p:sp>
        <p:nvSpPr>
          <p:cNvPr id="6" name="Footer Placeholder 5"/>
          <p:cNvSpPr>
            <a:spLocks noGrp="1"/>
          </p:cNvSpPr>
          <p:nvPr>
            <p:ph type="ftr" sz="quarter" idx="11"/>
          </p:nvPr>
        </p:nvSpPr>
        <p:spPr/>
        <p:txBody>
          <a:bodyPr/>
          <a:lstStyle/>
          <a:p>
            <a:endParaRPr lang="en-US">
              <a:solidFill>
                <a:srgbClr val="434342"/>
              </a:solidFill>
            </a:endParaRPr>
          </a:p>
        </p:txBody>
      </p:sp>
      <p:sp>
        <p:nvSpPr>
          <p:cNvPr id="7" name="Slide Number Placeholder 6"/>
          <p:cNvSpPr>
            <a:spLocks noGrp="1"/>
          </p:cNvSpPr>
          <p:nvPr>
            <p:ph type="sldNum" sz="quarter" idx="12"/>
          </p:nvPr>
        </p:nvSpPr>
        <p:spPr/>
        <p:txBody>
          <a:bodyPr/>
          <a:lstStyle/>
          <a:p>
            <a:fld id="{6535E8BE-89D8-45F8-806C-1479007ABAEB}" type="slidenum">
              <a:rPr lang="en-US" smtClean="0">
                <a:solidFill>
                  <a:srgbClr val="434342"/>
                </a:solidFill>
              </a:rPr>
              <a:pPr/>
              <a:t>‹#›</a:t>
            </a:fld>
            <a:endParaRPr lang="en-US">
              <a:solidFill>
                <a:srgbClr val="434342"/>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331686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36A05DA-6718-4238-973D-AF470CD82F57}" type="datetimeFigureOut">
              <a:rPr lang="en-US" smtClean="0">
                <a:solidFill>
                  <a:srgbClr val="434342"/>
                </a:solidFill>
              </a:rPr>
              <a:pPr/>
              <a:t>3/2/2013</a:t>
            </a:fld>
            <a:endParaRPr lang="en-US">
              <a:solidFill>
                <a:srgbClr val="434342"/>
              </a:solidFill>
            </a:endParaRPr>
          </a:p>
        </p:txBody>
      </p:sp>
      <p:sp>
        <p:nvSpPr>
          <p:cNvPr id="8" name="Footer Placeholder 7"/>
          <p:cNvSpPr>
            <a:spLocks noGrp="1"/>
          </p:cNvSpPr>
          <p:nvPr>
            <p:ph type="ftr" sz="quarter" idx="11"/>
          </p:nvPr>
        </p:nvSpPr>
        <p:spPr/>
        <p:txBody>
          <a:bodyPr/>
          <a:lstStyle/>
          <a:p>
            <a:endParaRPr lang="en-US">
              <a:solidFill>
                <a:srgbClr val="434342"/>
              </a:solidFill>
            </a:endParaRPr>
          </a:p>
        </p:txBody>
      </p:sp>
      <p:sp>
        <p:nvSpPr>
          <p:cNvPr id="9" name="Slide Number Placeholder 8"/>
          <p:cNvSpPr>
            <a:spLocks noGrp="1"/>
          </p:cNvSpPr>
          <p:nvPr>
            <p:ph type="sldNum" sz="quarter" idx="12"/>
          </p:nvPr>
        </p:nvSpPr>
        <p:spPr/>
        <p:txBody>
          <a:bodyPr/>
          <a:lstStyle/>
          <a:p>
            <a:fld id="{6535E8BE-89D8-45F8-806C-1479007ABAEB}" type="slidenum">
              <a:rPr lang="en-US" smtClean="0">
                <a:solidFill>
                  <a:srgbClr val="434342"/>
                </a:solidFill>
              </a:rPr>
              <a:pPr/>
              <a:t>‹#›</a:t>
            </a:fld>
            <a:endParaRPr lang="en-US">
              <a:solidFill>
                <a:srgbClr val="434342"/>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70449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45BEE89F-2844-4A08-9771-3440E27C87B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2029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36A05DA-6718-4238-973D-AF470CD82F57}" type="datetimeFigureOut">
              <a:rPr lang="en-US" smtClean="0">
                <a:solidFill>
                  <a:srgbClr val="434342"/>
                </a:solidFill>
              </a:rPr>
              <a:pPr/>
              <a:t>3/2/2013</a:t>
            </a:fld>
            <a:endParaRPr lang="en-US">
              <a:solidFill>
                <a:srgbClr val="434342"/>
              </a:solidFill>
            </a:endParaRPr>
          </a:p>
        </p:txBody>
      </p:sp>
      <p:sp>
        <p:nvSpPr>
          <p:cNvPr id="4" name="Footer Placeholder 3"/>
          <p:cNvSpPr>
            <a:spLocks noGrp="1"/>
          </p:cNvSpPr>
          <p:nvPr>
            <p:ph type="ftr" sz="quarter" idx="11"/>
          </p:nvPr>
        </p:nvSpPr>
        <p:spPr/>
        <p:txBody>
          <a:bodyPr/>
          <a:lstStyle/>
          <a:p>
            <a:endParaRPr lang="en-US">
              <a:solidFill>
                <a:srgbClr val="434342"/>
              </a:solidFill>
            </a:endParaRPr>
          </a:p>
        </p:txBody>
      </p:sp>
      <p:sp>
        <p:nvSpPr>
          <p:cNvPr id="5" name="Slide Number Placeholder 4"/>
          <p:cNvSpPr>
            <a:spLocks noGrp="1"/>
          </p:cNvSpPr>
          <p:nvPr>
            <p:ph type="sldNum" sz="quarter" idx="12"/>
          </p:nvPr>
        </p:nvSpPr>
        <p:spPr/>
        <p:txBody>
          <a:bodyPr/>
          <a:lstStyle/>
          <a:p>
            <a:fld id="{6535E8BE-89D8-45F8-806C-1479007ABAEB}" type="slidenum">
              <a:rPr lang="en-US" smtClean="0">
                <a:solidFill>
                  <a:srgbClr val="434342"/>
                </a:solidFill>
              </a:rPr>
              <a:pPr/>
              <a:t>‹#›</a:t>
            </a:fld>
            <a:endParaRPr lang="en-US">
              <a:solidFill>
                <a:srgbClr val="434342"/>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extLst>
      <p:ext uri="{BB962C8B-B14F-4D97-AF65-F5344CB8AC3E}">
        <p14:creationId xmlns:p14="http://schemas.microsoft.com/office/powerpoint/2010/main" val="30222452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A05DA-6718-4238-973D-AF470CD82F57}" type="datetimeFigureOut">
              <a:rPr lang="en-US" smtClean="0">
                <a:solidFill>
                  <a:srgbClr val="434342"/>
                </a:solidFill>
              </a:rPr>
              <a:pPr/>
              <a:t>3/2/2013</a:t>
            </a:fld>
            <a:endParaRPr lang="en-US">
              <a:solidFill>
                <a:srgbClr val="434342"/>
              </a:solidFill>
            </a:endParaRPr>
          </a:p>
        </p:txBody>
      </p:sp>
      <p:sp>
        <p:nvSpPr>
          <p:cNvPr id="3" name="Footer Placeholder 2"/>
          <p:cNvSpPr>
            <a:spLocks noGrp="1"/>
          </p:cNvSpPr>
          <p:nvPr>
            <p:ph type="ftr" sz="quarter" idx="11"/>
          </p:nvPr>
        </p:nvSpPr>
        <p:spPr/>
        <p:txBody>
          <a:bodyPr/>
          <a:lstStyle/>
          <a:p>
            <a:endParaRPr lang="en-US">
              <a:solidFill>
                <a:srgbClr val="434342"/>
              </a:solidFill>
            </a:endParaRPr>
          </a:p>
        </p:txBody>
      </p:sp>
      <p:sp>
        <p:nvSpPr>
          <p:cNvPr id="4" name="Slide Number Placeholder 3"/>
          <p:cNvSpPr>
            <a:spLocks noGrp="1"/>
          </p:cNvSpPr>
          <p:nvPr>
            <p:ph type="sldNum" sz="quarter" idx="12"/>
          </p:nvPr>
        </p:nvSpPr>
        <p:spPr/>
        <p:txBody>
          <a:bodyPr/>
          <a:lstStyle/>
          <a:p>
            <a:fld id="{6535E8BE-89D8-45F8-806C-1479007ABAEB}" type="slidenum">
              <a:rPr lang="en-US" smtClean="0">
                <a:solidFill>
                  <a:srgbClr val="434342"/>
                </a:solidFill>
              </a:rPr>
              <a:pPr/>
              <a:t>‹#›</a:t>
            </a:fld>
            <a:endParaRPr lang="en-US">
              <a:solidFill>
                <a:srgbClr val="434342"/>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00000"/>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extLst>
      <p:ext uri="{BB962C8B-B14F-4D97-AF65-F5344CB8AC3E}">
        <p14:creationId xmlns:p14="http://schemas.microsoft.com/office/powerpoint/2010/main" val="21627402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36A05DA-6718-4238-973D-AF470CD82F57}" type="datetimeFigureOut">
              <a:rPr lang="en-US" smtClean="0">
                <a:solidFill>
                  <a:srgbClr val="434342"/>
                </a:solidFill>
              </a:rPr>
              <a:pPr/>
              <a:t>3/2/2013</a:t>
            </a:fld>
            <a:endParaRPr lang="en-US">
              <a:solidFill>
                <a:srgbClr val="434342"/>
              </a:solidFill>
            </a:endParaRPr>
          </a:p>
        </p:txBody>
      </p:sp>
      <p:sp>
        <p:nvSpPr>
          <p:cNvPr id="6" name="Footer Placeholder 5"/>
          <p:cNvSpPr>
            <a:spLocks noGrp="1"/>
          </p:cNvSpPr>
          <p:nvPr>
            <p:ph type="ftr" sz="quarter" idx="11"/>
          </p:nvPr>
        </p:nvSpPr>
        <p:spPr/>
        <p:txBody>
          <a:bodyPr/>
          <a:lstStyle/>
          <a:p>
            <a:endParaRPr lang="en-US">
              <a:solidFill>
                <a:srgbClr val="434342"/>
              </a:solidFill>
            </a:endParaRPr>
          </a:p>
        </p:txBody>
      </p:sp>
      <p:sp>
        <p:nvSpPr>
          <p:cNvPr id="7" name="Slide Number Placeholder 6"/>
          <p:cNvSpPr>
            <a:spLocks noGrp="1"/>
          </p:cNvSpPr>
          <p:nvPr>
            <p:ph type="sldNum" sz="quarter" idx="12"/>
          </p:nvPr>
        </p:nvSpPr>
        <p:spPr/>
        <p:txBody>
          <a:bodyPr/>
          <a:lstStyle/>
          <a:p>
            <a:fld id="{6535E8BE-89D8-45F8-806C-1479007ABAEB}" type="slidenum">
              <a:rPr lang="en-US" smtClean="0">
                <a:solidFill>
                  <a:srgbClr val="434342"/>
                </a:solidFill>
              </a:rPr>
              <a:pPr/>
              <a:t>‹#›</a:t>
            </a:fld>
            <a:endParaRPr lang="en-US">
              <a:solidFill>
                <a:srgbClr val="434342"/>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00000"/>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srgbClr val="000000"/>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858568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36A05DA-6718-4238-973D-AF470CD82F57}" type="datetimeFigureOut">
              <a:rPr lang="en-US" smtClean="0">
                <a:solidFill>
                  <a:srgbClr val="CDD7D9"/>
                </a:solidFill>
              </a:rPr>
              <a:pPr/>
              <a:t>3/2/2013</a:t>
            </a:fld>
            <a:endParaRPr lang="en-US">
              <a:solidFill>
                <a:srgbClr val="CDD7D9"/>
              </a:solidFill>
            </a:endParaRPr>
          </a:p>
        </p:txBody>
      </p:sp>
      <p:sp>
        <p:nvSpPr>
          <p:cNvPr id="6" name="Footer Placeholder 5"/>
          <p:cNvSpPr>
            <a:spLocks noGrp="1"/>
          </p:cNvSpPr>
          <p:nvPr>
            <p:ph type="ftr" sz="quarter" idx="11"/>
          </p:nvPr>
        </p:nvSpPr>
        <p:spPr/>
        <p:txBody>
          <a:bodyPr/>
          <a:lstStyle/>
          <a:p>
            <a:endParaRPr lang="en-US">
              <a:solidFill>
                <a:srgbClr val="CDD7D9"/>
              </a:solidFill>
            </a:endParaRPr>
          </a:p>
        </p:txBody>
      </p:sp>
      <p:sp>
        <p:nvSpPr>
          <p:cNvPr id="7" name="Slide Number Placeholder 6"/>
          <p:cNvSpPr>
            <a:spLocks noGrp="1"/>
          </p:cNvSpPr>
          <p:nvPr>
            <p:ph type="sldNum" sz="quarter" idx="12"/>
          </p:nvPr>
        </p:nvSpPr>
        <p:spPr/>
        <p:txBody>
          <a:bodyPr/>
          <a:lstStyle/>
          <a:p>
            <a:fld id="{6535E8BE-89D8-45F8-806C-1479007ABAEB}" type="slidenum">
              <a:rPr lang="en-US" smtClean="0">
                <a:solidFill>
                  <a:srgbClr val="CDD7D9"/>
                </a:solidFill>
              </a:rPr>
              <a:pPr/>
              <a:t>‹#›</a:t>
            </a:fld>
            <a:endParaRPr lang="en-US">
              <a:solidFill>
                <a:srgbClr val="CDD7D9"/>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FFFFFF"/>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extLst>
      <p:ext uri="{BB962C8B-B14F-4D97-AF65-F5344CB8AC3E}">
        <p14:creationId xmlns:p14="http://schemas.microsoft.com/office/powerpoint/2010/main" val="3773844834"/>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36A05DA-6718-4238-973D-AF470CD82F57}" type="datetimeFigureOut">
              <a:rPr lang="en-US" smtClean="0">
                <a:solidFill>
                  <a:srgbClr val="434342"/>
                </a:solidFill>
              </a:rPr>
              <a:pPr/>
              <a:t>3/2/2013</a:t>
            </a:fld>
            <a:endParaRPr lang="en-US">
              <a:solidFill>
                <a:srgbClr val="434342"/>
              </a:solidFill>
            </a:endParaRPr>
          </a:p>
        </p:txBody>
      </p:sp>
      <p:sp>
        <p:nvSpPr>
          <p:cNvPr id="5" name="Footer Placeholder 4"/>
          <p:cNvSpPr>
            <a:spLocks noGrp="1"/>
          </p:cNvSpPr>
          <p:nvPr>
            <p:ph type="ftr" sz="quarter" idx="11"/>
          </p:nvPr>
        </p:nvSpPr>
        <p:spPr/>
        <p:txBody>
          <a:bodyPr/>
          <a:lstStyle/>
          <a:p>
            <a:endParaRPr lang="en-US">
              <a:solidFill>
                <a:srgbClr val="434342"/>
              </a:solidFill>
            </a:endParaRPr>
          </a:p>
        </p:txBody>
      </p:sp>
      <p:sp>
        <p:nvSpPr>
          <p:cNvPr id="6" name="Slide Number Placeholder 5"/>
          <p:cNvSpPr>
            <a:spLocks noGrp="1"/>
          </p:cNvSpPr>
          <p:nvPr>
            <p:ph type="sldNum" sz="quarter" idx="12"/>
          </p:nvPr>
        </p:nvSpPr>
        <p:spPr/>
        <p:txBody>
          <a:bodyPr/>
          <a:lstStyle/>
          <a:p>
            <a:fld id="{6535E8BE-89D8-45F8-806C-1479007ABAE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14830043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36A05DA-6718-4238-973D-AF470CD82F57}" type="datetimeFigureOut">
              <a:rPr lang="en-US" smtClean="0">
                <a:solidFill>
                  <a:srgbClr val="434342"/>
                </a:solidFill>
              </a:rPr>
              <a:pPr/>
              <a:t>3/2/2013</a:t>
            </a:fld>
            <a:endParaRPr lang="en-US">
              <a:solidFill>
                <a:srgbClr val="434342"/>
              </a:solidFill>
            </a:endParaRPr>
          </a:p>
        </p:txBody>
      </p:sp>
      <p:sp>
        <p:nvSpPr>
          <p:cNvPr id="5" name="Footer Placeholder 4"/>
          <p:cNvSpPr>
            <a:spLocks noGrp="1"/>
          </p:cNvSpPr>
          <p:nvPr>
            <p:ph type="ftr" sz="quarter" idx="11"/>
          </p:nvPr>
        </p:nvSpPr>
        <p:spPr/>
        <p:txBody>
          <a:bodyPr/>
          <a:lstStyle/>
          <a:p>
            <a:endParaRPr lang="en-US">
              <a:solidFill>
                <a:srgbClr val="434342"/>
              </a:solidFill>
            </a:endParaRPr>
          </a:p>
        </p:txBody>
      </p:sp>
      <p:sp>
        <p:nvSpPr>
          <p:cNvPr id="6" name="Slide Number Placeholder 5"/>
          <p:cNvSpPr>
            <a:spLocks noGrp="1"/>
          </p:cNvSpPr>
          <p:nvPr>
            <p:ph type="sldNum" sz="quarter" idx="12"/>
          </p:nvPr>
        </p:nvSpPr>
        <p:spPr/>
        <p:txBody>
          <a:bodyPr/>
          <a:lstStyle/>
          <a:p>
            <a:fld id="{6535E8BE-89D8-45F8-806C-1479007ABAEB}" type="slidenum">
              <a:rPr lang="en-US" smtClean="0">
                <a:solidFill>
                  <a:srgbClr val="434342"/>
                </a:solidFill>
              </a:rPr>
              <a:pPr/>
              <a:t>‹#›</a:t>
            </a:fld>
            <a:endParaRPr lang="en-US">
              <a:solidFill>
                <a:srgbClr val="434342"/>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00000"/>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00000"/>
              </a:solidFill>
            </a:endParaRPr>
          </a:p>
        </p:txBody>
      </p:sp>
    </p:spTree>
    <p:extLst>
      <p:ext uri="{BB962C8B-B14F-4D97-AF65-F5344CB8AC3E}">
        <p14:creationId xmlns:p14="http://schemas.microsoft.com/office/powerpoint/2010/main" val="1382137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7E949037-A93D-428F-BBD5-89DA0D20B21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8282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pPr>
                  <a:endParaRPr lang="en-US" smtClean="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pPr>
                  <a:endParaRPr lang="en-US" smtClean="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pPr>
                  <a:endParaRPr lang="en-US" smtClean="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pPr>
                  <a:endParaRPr lang="en-US" smtClean="0">
                    <a:solidFill>
                      <a:srgbClr val="FFFFFF"/>
                    </a:solidFill>
                  </a:endParaRPr>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3151A4B3-ED36-47CB-9F45-444F3B14A7E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6687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06E11056-2408-4203-8D8F-8DE28347FCF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8835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8F57BF3A-4218-48F6-A5C1-39B5865E581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7148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F67D91A8-82EC-447B-81A5-29A02CF8194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1260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C097DEF6-6717-46E1-B3F8-0505638D370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1975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622DDDF6-D88A-4E91-B642-E0E9669DBD0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6323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0A3F85F3-27A4-4A64-860C-3A8F0DD7FB9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373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336A05DA-6718-4238-973D-AF470CD82F57}" type="datetimeFigureOut">
              <a:rPr lang="en-US" smtClean="0"/>
              <a:pPr/>
              <a:t>3/2/2013</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6535E8BE-89D8-45F8-806C-1479007ABAEB}"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5C60F731-DFEA-4C92-9221-EB748CC1B11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9194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3157076-AD05-46D9-9B95-C16E162EA8F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6466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558AED17-F60F-4072-B461-C12252BCB0C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369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4B012137-274A-4FA2-8F8D-238B44BDCE8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3906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grpSp>
      <p:sp>
        <p:nvSpPr>
          <p:cNvPr id="825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25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7B3301B3-E58A-4E5A-A09F-66EDC8B5E82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5345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037CC23C-5E60-43FA-9E9F-EF220E67C11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53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ADD9620E-68AD-4A43-8D45-2E5CAEEDC13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3446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B59C33E6-D8DD-451A-A276-C5E33944A68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0807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2BA43764-4289-4E70-8C09-9C509E2CF74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4824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B9A70339-0A60-4CE0-98B0-023FCA1152D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233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36A05DA-6718-4238-973D-AF470CD82F57}" type="datetimeFigureOut">
              <a:rPr lang="en-US" smtClean="0"/>
              <a:pPr/>
              <a:t>3/2/2013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5E8BE-89D8-45F8-806C-1479007ABAEB}"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684A68C1-74DA-40B4-BA19-E57CD570071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1799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CE90134-B563-4FFC-B154-ADDB86CCED7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1891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88598428-098B-4683-9AD5-788FDD960FA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5133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C5F8C29-316F-482D-9462-A084BF4AD4B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670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C3E8C074-7A20-42FA-80B2-B50C5EBBB23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9051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grpSp>
      <p:sp>
        <p:nvSpPr>
          <p:cNvPr id="825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25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7B3301B3-E58A-4E5A-A09F-66EDC8B5E82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2368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037CC23C-5E60-43FA-9E9F-EF220E67C11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0826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ADD9620E-68AD-4A43-8D45-2E5CAEEDC13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3181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B59C33E6-D8DD-451A-A276-C5E33944A68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1484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2BA43764-4289-4E70-8C09-9C509E2CF74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546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36A05DA-6718-4238-973D-AF470CD82F57}" type="datetimeFigureOut">
              <a:rPr lang="en-US" smtClean="0"/>
              <a:pPr/>
              <a:t>3/2/2013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5E8BE-89D8-45F8-806C-1479007ABAEB}"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B9A70339-0A60-4CE0-98B0-023FCA1152D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21109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684A68C1-74DA-40B4-BA19-E57CD570071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9796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CE90134-B563-4FFC-B154-ADDB86CCED7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5481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88598428-098B-4683-9AD5-788FDD960FA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8134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C5F8C29-316F-482D-9462-A084BF4AD4B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2174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C3E8C074-7A20-42FA-80B2-B50C5EBBB23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6545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grpSp>
      <p:sp>
        <p:nvSpPr>
          <p:cNvPr id="825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25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7B3301B3-E58A-4E5A-A09F-66EDC8B5E82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93892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037CC23C-5E60-43FA-9E9F-EF220E67C11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5504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ADD9620E-68AD-4A43-8D45-2E5CAEEDC13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12529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B59C33E6-D8DD-451A-A276-C5E33944A68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0641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36A05DA-6718-4238-973D-AF470CD82F57}" type="datetimeFigureOut">
              <a:rPr lang="en-US" smtClean="0"/>
              <a:pPr/>
              <a:t>3/2/2013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5E8BE-89D8-45F8-806C-1479007ABAEB}"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2BA43764-4289-4E70-8C09-9C509E2CF74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3296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B9A70339-0A60-4CE0-98B0-023FCA1152D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7272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684A68C1-74DA-40B4-BA19-E57CD570071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4046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1CE90134-B563-4FFC-B154-ADDB86CCED7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19910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88598428-098B-4683-9AD5-788FDD960FA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8972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C5F8C29-316F-482D-9462-A084BF4AD4B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8736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C3E8C074-7A20-42FA-80B2-B50C5EBBB23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8008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2662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2662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BE39B889-7151-40BE-A5E2-691564633BEF}" type="slidenum">
              <a:rPr lang="ar-SA">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498910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8F87B-0CC4-4B02-A7C6-841021DAE7A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583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A6FEDB-5242-4AF9-BC2E-7FB29955A0F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458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A05DA-6718-4238-973D-AF470CD82F57}" type="datetimeFigureOut">
              <a:rPr lang="en-US" smtClean="0"/>
              <a:pPr/>
              <a:t>3/2/2013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5E8BE-89D8-45F8-806C-1479007ABAEB}"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657B5E-47F9-48D2-A11A-EB169486916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7934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E27EA90-07A9-4723-968E-3E3ACF26157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80738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BB6284-CB56-4D44-9529-C8E964D61F2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09188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B346AC-3500-463D-8488-B76A8E5E396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8249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1279A-28FA-41D0-9F7C-1563B63E43F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588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B2AA4B-EC6D-4B2B-B56F-E52EBF1D115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2537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D38D0F-BE12-49E4-B42A-CB654DEE965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2668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554A25-4294-4DBF-9256-4C545730D03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9247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512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CF24D1-F5E6-403D-AE26-06C8B61BA2F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4510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7BAADE-29CE-4844-887D-4EB1F82D05D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739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36A05DA-6718-4238-973D-AF470CD82F57}" type="datetimeFigureOut">
              <a:rPr lang="en-US" smtClean="0"/>
              <a:pPr/>
              <a:t>3/2/2013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5E8BE-89D8-45F8-806C-1479007ABAE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013C98-6FFF-4172-B976-EDF36B29788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30570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3C9B59-5272-47FE-9011-127CE027775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82763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4A2FEB-92E4-4192-A764-5B818B340A0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55008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A4A375-81F7-4BC5-AA89-C89CCB49162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7174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E77628-AE42-4121-ADEA-A543A92A9272}"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3879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6530F-9D9F-48DE-B13D-BE2E461604B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4688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C3705-CC0C-4728-8B6C-77940A534BC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65609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E8B05C-20CB-46CE-AAF0-C9A416A9BEA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54526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3C9C9A-7EF2-49B6-9B00-745410DED98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07336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484FD5E-E5B8-40B2-A607-8090BAE1469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908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36A05DA-6718-4238-973D-AF470CD82F57}" type="datetimeFigureOut">
              <a:rPr lang="en-US" smtClean="0"/>
              <a:pPr/>
              <a:t>3/2/2013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5E8BE-89D8-45F8-806C-1479007ABAE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301625" y="1676400"/>
            <a:ext cx="8540750" cy="4422775"/>
          </a:xfrm>
        </p:spPr>
        <p:txBody>
          <a:bodyPr/>
          <a:lstStyle/>
          <a:p>
            <a:pPr lvl="0"/>
            <a:endParaRPr lang="fa-I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761964-50C1-4AA8-A78F-799D26164F0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4158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512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6D6E9A-6EDF-4A3D-88D2-05F9B6EC664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28624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FB61A9-15D0-4459-83CF-397D153B8F0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615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191C25-E518-48A0-8FFD-AAE8194BBCB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27910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02CF4E-30B1-4149-8787-E6E34B830D0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91040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D70F2C-976A-4983-974E-D8C6374733E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4484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890EAC-8F08-4153-B3AE-7D19A8E2927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6164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3595E68-8270-4FDA-B911-1E6FD0D1A2C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87351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7BE5E-D53C-4BAB-8A82-80487A8364B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15504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2EE066-D7F0-4E3D-9914-D23F7349B61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134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4.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4.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3.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3.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4.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4.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2.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4.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4.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336A05DA-6718-4238-973D-AF470CD82F57}" type="datetimeFigureOut">
              <a:rPr lang="en-US" smtClean="0"/>
              <a:pPr/>
              <a:t>3/2/2013</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6535E8BE-89D8-45F8-806C-1479007ABAEB}"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1" eaLnBrk="1" latinLnBrk="0" hangingPunct="1">
        <a:spcBef>
          <a:spcPct val="0"/>
        </a:spcBef>
        <a:buNone/>
        <a:defRPr kumimoji="0" sz="3200" kern="120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r" rtl="1"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r" rtl="1"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r" rtl="1"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r" rtl="1"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r" rtl="1"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r" rtl="1"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r" rtl="1"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r" rtl="1"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C71FF0F9-B7E9-4A76-94E3-1FD015CC3631}"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36750273"/>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C71FF0F9-B7E9-4A76-94E3-1FD015CC3631}"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80104269"/>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smtClean="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9163D8F8-DC4D-4256-8773-9570BF5CC0DF}"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409500373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smtClean="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9163D8F8-DC4D-4256-8773-9570BF5CC0DF}"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841267889"/>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7F7F7F"/>
              </a:solidFill>
            </a:endParaRPr>
          </a:p>
        </p:txBody>
      </p:sp>
      <p:cxnSp>
        <p:nvCxnSpPr>
          <p:cNvPr id="8"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8288"/>
            <a:ext cx="8229600" cy="1398587"/>
          </a:xfrm>
          <a:prstGeom prst="rect">
            <a:avLst/>
          </a:prstGeom>
        </p:spPr>
        <p:txBody>
          <a:bodyPr vert="horz" anchor="ctr">
            <a:normAutofit/>
          </a:bodyPr>
          <a:lstStyle/>
          <a:p>
            <a:r>
              <a:rPr lang="en-US" smtClean="0"/>
              <a:t>Click to edit Master title style</a:t>
            </a:r>
            <a:endParaRPr lang="en-US"/>
          </a:p>
        </p:txBody>
      </p:sp>
      <p:sp>
        <p:nvSpPr>
          <p:cNvPr id="1030" name="Text Placeholder 12"/>
          <p:cNvSpPr>
            <a:spLocks noGrp="1"/>
          </p:cNvSpPr>
          <p:nvPr>
            <p:ph type="body" idx="1"/>
          </p:nvPr>
        </p:nvSpPr>
        <p:spPr bwMode="auto">
          <a:xfrm>
            <a:off x="457200" y="1882775"/>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schemeClr val="tx1"/>
                </a:solidFill>
                <a:latin typeface="+mn-lt"/>
                <a:cs typeface="+mn-cs"/>
              </a:defRPr>
            </a:lvl1pPr>
          </a:lstStyle>
          <a:p>
            <a:pPr>
              <a:defRPr/>
            </a:pPr>
            <a:fld id="{3BDC50E6-6EBD-4CA2-B672-E7B33C2D6ED4}" type="datetimeFigureOut">
              <a:rPr lang="en-US">
                <a:solidFill>
                  <a:srgbClr val="7F7F7F"/>
                </a:solidFill>
              </a:rPr>
              <a:pPr>
                <a:defRPr/>
              </a:pPr>
              <a:t>3/2/2013</a:t>
            </a:fld>
            <a:endParaRPr lang="en-US">
              <a:solidFill>
                <a:srgbClr val="7F7F7F"/>
              </a:solidFill>
            </a:endParaRPr>
          </a:p>
        </p:txBody>
      </p:sp>
      <p:sp>
        <p:nvSpPr>
          <p:cNvPr id="3" name="Footer Placeholder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lstStyle>
          <a:p>
            <a:pPr>
              <a:defRPr/>
            </a:pPr>
            <a:endParaRPr lang="en-US">
              <a:solidFill>
                <a:srgbClr val="7F7F7F"/>
              </a:solidFill>
            </a:endParaRPr>
          </a:p>
        </p:txBody>
      </p:sp>
      <p:sp>
        <p:nvSpPr>
          <p:cNvPr id="23" name="Slide Number Placeholder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a:solidFill>
                  <a:schemeClr val="tx1"/>
                </a:solidFill>
                <a:latin typeface="+mn-lt"/>
                <a:cs typeface="+mn-cs"/>
              </a:defRPr>
            </a:lvl1pPr>
          </a:lstStyle>
          <a:p>
            <a:pPr>
              <a:defRPr/>
            </a:pPr>
            <a:fld id="{E8231575-0EBB-4900-875E-F49D819AA57A}" type="slidenum">
              <a:rPr lang="en-US">
                <a:solidFill>
                  <a:srgbClr val="7F7F7F"/>
                </a:solidFill>
              </a:rPr>
              <a:pPr>
                <a:defRPr/>
              </a:pPr>
              <a:t>‹#›</a:t>
            </a:fld>
            <a:endParaRPr lang="en-US">
              <a:solidFill>
                <a:srgbClr val="7F7F7F"/>
              </a:solidFill>
            </a:endParaRPr>
          </a:p>
        </p:txBody>
      </p:sp>
    </p:spTree>
    <p:extLst>
      <p:ext uri="{BB962C8B-B14F-4D97-AF65-F5344CB8AC3E}">
        <p14:creationId xmlns:p14="http://schemas.microsoft.com/office/powerpoint/2010/main" val="3445483902"/>
      </p:ext>
    </p:extLst>
  </p:cSld>
  <p:clrMap bg1="dk1" tx1="lt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spd="med">
    <p:wheel spokes="3"/>
  </p:transition>
  <p:timing>
    <p:tnLst>
      <p:par>
        <p:cTn id="1" dur="indefinite" restart="never" nodeType="tmRoot"/>
      </p:par>
    </p:tnLst>
  </p:timing>
  <p:txStyles>
    <p:titleStyle>
      <a:lvl1pPr marL="484188" indent="-484188" algn="l" rtl="1"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1" eaLnBrk="0" fontAlgn="base" hangingPunct="0">
        <a:spcBef>
          <a:spcPct val="0"/>
        </a:spcBef>
        <a:spcAft>
          <a:spcPct val="0"/>
        </a:spcAft>
        <a:defRPr sz="4200">
          <a:solidFill>
            <a:srgbClr val="FF5C9C"/>
          </a:solidFill>
          <a:latin typeface="Century Gothic" pitchFamily="34" charset="0"/>
        </a:defRPr>
      </a:lvl2pPr>
      <a:lvl3pPr marL="484188" indent="-484188" algn="l" rtl="1" eaLnBrk="0" fontAlgn="base" hangingPunct="0">
        <a:spcBef>
          <a:spcPct val="0"/>
        </a:spcBef>
        <a:spcAft>
          <a:spcPct val="0"/>
        </a:spcAft>
        <a:defRPr sz="4200">
          <a:solidFill>
            <a:srgbClr val="FF5C9C"/>
          </a:solidFill>
          <a:latin typeface="Century Gothic" pitchFamily="34" charset="0"/>
        </a:defRPr>
      </a:lvl3pPr>
      <a:lvl4pPr marL="484188" indent="-484188" algn="l" rtl="1" eaLnBrk="0" fontAlgn="base" hangingPunct="0">
        <a:spcBef>
          <a:spcPct val="0"/>
        </a:spcBef>
        <a:spcAft>
          <a:spcPct val="0"/>
        </a:spcAft>
        <a:defRPr sz="4200">
          <a:solidFill>
            <a:srgbClr val="FF5C9C"/>
          </a:solidFill>
          <a:latin typeface="Century Gothic" pitchFamily="34" charset="0"/>
        </a:defRPr>
      </a:lvl4pPr>
      <a:lvl5pPr marL="484188" indent="-484188" algn="l" rtl="1" eaLnBrk="0" fontAlgn="base" hangingPunct="0">
        <a:spcBef>
          <a:spcPct val="0"/>
        </a:spcBef>
        <a:spcAft>
          <a:spcPct val="0"/>
        </a:spcAft>
        <a:defRPr sz="4200">
          <a:solidFill>
            <a:srgbClr val="FF5C9C"/>
          </a:solidFill>
          <a:latin typeface="Century Gothic" pitchFamily="34" charset="0"/>
        </a:defRPr>
      </a:lvl5pPr>
      <a:lvl6pPr marL="941388" indent="-484188" algn="l" rtl="1" fontAlgn="base">
        <a:spcBef>
          <a:spcPct val="0"/>
        </a:spcBef>
        <a:spcAft>
          <a:spcPct val="0"/>
        </a:spcAft>
        <a:defRPr sz="4200">
          <a:solidFill>
            <a:srgbClr val="FF5C9C"/>
          </a:solidFill>
          <a:latin typeface="Century Gothic" pitchFamily="34" charset="0"/>
        </a:defRPr>
      </a:lvl6pPr>
      <a:lvl7pPr marL="1398588" indent="-484188" algn="l" rtl="1" fontAlgn="base">
        <a:spcBef>
          <a:spcPct val="0"/>
        </a:spcBef>
        <a:spcAft>
          <a:spcPct val="0"/>
        </a:spcAft>
        <a:defRPr sz="4200">
          <a:solidFill>
            <a:srgbClr val="FF5C9C"/>
          </a:solidFill>
          <a:latin typeface="Century Gothic" pitchFamily="34" charset="0"/>
        </a:defRPr>
      </a:lvl7pPr>
      <a:lvl8pPr marL="1855788" indent="-484188" algn="l" rtl="1" fontAlgn="base">
        <a:spcBef>
          <a:spcPct val="0"/>
        </a:spcBef>
        <a:spcAft>
          <a:spcPct val="0"/>
        </a:spcAft>
        <a:defRPr sz="4200">
          <a:solidFill>
            <a:srgbClr val="FF5C9C"/>
          </a:solidFill>
          <a:latin typeface="Century Gothic" pitchFamily="34" charset="0"/>
        </a:defRPr>
      </a:lvl8pPr>
      <a:lvl9pPr marL="2312988" indent="-484188" algn="l" rtl="1" fontAlgn="base">
        <a:spcBef>
          <a:spcPct val="0"/>
        </a:spcBef>
        <a:spcAft>
          <a:spcPct val="0"/>
        </a:spcAft>
        <a:defRPr sz="4200">
          <a:solidFill>
            <a:srgbClr val="FF5C9C"/>
          </a:solidFill>
          <a:latin typeface="Century Gothic" pitchFamily="34" charset="0"/>
        </a:defRPr>
      </a:lvl9pPr>
    </p:titleStyle>
    <p:bodyStyle>
      <a:lvl1pPr marL="447675" indent="-382588" algn="r" rtl="1"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r" rtl="1"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r" rtl="1"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r" rtl="1"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r" rtl="1"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r" rtl="1"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2"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defRPr>
            </a:lvl1pPr>
          </a:lstStyle>
          <a:p>
            <a:pPr fontAlgn="base">
              <a:spcBef>
                <a:spcPct val="0"/>
              </a:spcBef>
              <a:spcAft>
                <a:spcPct val="0"/>
              </a:spcAft>
            </a:pPr>
            <a:endParaRPr lang="en-US" smtClean="0">
              <a:solidFill>
                <a:srgbClr val="FFFFFF"/>
              </a:solidFill>
            </a:endParaRPr>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defRPr>
            </a:lvl1pPr>
          </a:lstStyle>
          <a:p>
            <a:pPr fontAlgn="base">
              <a:spcBef>
                <a:spcPct val="0"/>
              </a:spcBef>
              <a:spcAft>
                <a:spcPct val="0"/>
              </a:spcAft>
            </a:pPr>
            <a:endParaRPr lang="en-US" smtClean="0">
              <a:solidFill>
                <a:srgbClr val="FFFFFF"/>
              </a:solidFill>
            </a:endParaRPr>
          </a:p>
        </p:txBody>
      </p:sp>
      <p:sp>
        <p:nvSpPr>
          <p:cNvPr id="7174"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defRPr>
            </a:lvl1pPr>
          </a:lstStyle>
          <a:p>
            <a:pPr algn="r" fontAlgn="base">
              <a:spcBef>
                <a:spcPct val="0"/>
              </a:spcBef>
              <a:spcAft>
                <a:spcPct val="0"/>
              </a:spcAft>
            </a:pPr>
            <a:fld id="{942BF9F3-3292-4A55-9E7F-C019CB1E208C}" type="slidenum">
              <a:rPr lang="ar-SA" smtClean="0">
                <a:solidFill>
                  <a:srgbClr val="FFFFFF"/>
                </a:solidFill>
              </a:rPr>
              <a:pPr algn="r" fontAlgn="base">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929536644"/>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1"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r" rtl="1"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r" rtl="1"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smtClean="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7952C9C3-33C6-4267-AD14-CD77298EC6AD}"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25568515"/>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110899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899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08997"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nvGrpSpPr>
          <p:cNvPr id="2052" name="Group 6"/>
          <p:cNvGrpSpPr>
            <a:grpSpLocks/>
          </p:cNvGrpSpPr>
          <p:nvPr/>
        </p:nvGrpSpPr>
        <p:grpSpPr bwMode="auto">
          <a:xfrm>
            <a:off x="0" y="6019800"/>
            <a:ext cx="7848600" cy="857250"/>
            <a:chOff x="0" y="3792"/>
            <a:chExt cx="4944" cy="540"/>
          </a:xfrm>
        </p:grpSpPr>
        <p:sp>
          <p:nvSpPr>
            <p:cNvPr id="110899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nvGrpSpPr>
            <p:cNvPr id="2066" name="Group 8"/>
            <p:cNvGrpSpPr>
              <a:grpSpLocks/>
            </p:cNvGrpSpPr>
            <p:nvPr userDrawn="1"/>
          </p:nvGrpSpPr>
          <p:grpSpPr bwMode="auto">
            <a:xfrm>
              <a:off x="2486" y="3792"/>
              <a:ext cx="2458" cy="540"/>
              <a:chOff x="2486" y="3792"/>
              <a:chExt cx="2458" cy="540"/>
            </a:xfrm>
          </p:grpSpPr>
          <p:sp>
            <p:nvSpPr>
              <p:cNvPr id="1109001"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2"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3"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4"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5"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09006"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grpSp>
        <p:nvGrpSpPr>
          <p:cNvPr id="2053" name="Group 15"/>
          <p:cNvGrpSpPr>
            <a:grpSpLocks/>
          </p:cNvGrpSpPr>
          <p:nvPr/>
        </p:nvGrpSpPr>
        <p:grpSpPr bwMode="auto">
          <a:xfrm>
            <a:off x="627063" y="6021388"/>
            <a:ext cx="5684837" cy="849312"/>
            <a:chOff x="395" y="3793"/>
            <a:chExt cx="3581" cy="535"/>
          </a:xfrm>
        </p:grpSpPr>
        <p:sp>
          <p:nvSpPr>
            <p:cNvPr id="1109008"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9"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10"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11"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12"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13"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09014"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09015"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09016"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FFFFFF"/>
              </a:solidFill>
            </a:endParaRPr>
          </a:p>
        </p:txBody>
      </p:sp>
      <p:sp>
        <p:nvSpPr>
          <p:cNvPr id="1109017"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FFFFFF"/>
              </a:solidFill>
            </a:endParaRPr>
          </a:p>
        </p:txBody>
      </p:sp>
      <p:sp>
        <p:nvSpPr>
          <p:cNvPr id="1109018"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fld id="{E170D674-ECEB-44FF-BBB1-54B91EFC4C5C}" type="slidenum">
              <a:rPr lang="fa-IR">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487509354"/>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109015">
                                            <p:txEl>
                                              <p:pRg st="0" end="0"/>
                                            </p:txEl>
                                          </p:spTgt>
                                        </p:tgtEl>
                                        <p:attrNameLst>
                                          <p:attrName>style.visibility</p:attrName>
                                        </p:attrNameLst>
                                      </p:cBhvr>
                                      <p:to>
                                        <p:strVal val="visible"/>
                                      </p:to>
                                    </p:set>
                                    <p:anim calcmode="lin" valueType="num">
                                      <p:cBhvr>
                                        <p:cTn id="7" dur="2000" fill="hold"/>
                                        <p:tgtEl>
                                          <p:spTgt spid="1109015">
                                            <p:txEl>
                                              <p:pRg st="0" end="0"/>
                                            </p:txEl>
                                          </p:spTgt>
                                        </p:tgtEl>
                                        <p:attrNameLst>
                                          <p:attrName>ppt_w</p:attrName>
                                        </p:attrNameLst>
                                      </p:cBhvr>
                                      <p:tavLst>
                                        <p:tav tm="0">
                                          <p:val>
                                            <p:strVal val="#ppt_w*2.5"/>
                                          </p:val>
                                        </p:tav>
                                        <p:tav tm="100000">
                                          <p:val>
                                            <p:strVal val="#ppt_w"/>
                                          </p:val>
                                        </p:tav>
                                      </p:tavLst>
                                    </p:anim>
                                    <p:anim calcmode="lin" valueType="num">
                                      <p:cBhvr>
                                        <p:cTn id="8" dur="2000" fill="hold"/>
                                        <p:tgtEl>
                                          <p:spTgt spid="1109015">
                                            <p:txEl>
                                              <p:pRg st="0" end="0"/>
                                            </p:txEl>
                                          </p:spTgt>
                                        </p:tgtEl>
                                        <p:attrNameLst>
                                          <p:attrName>ppt_h</p:attrName>
                                        </p:attrNameLst>
                                      </p:cBhvr>
                                      <p:tavLst>
                                        <p:tav tm="0">
                                          <p:val>
                                            <p:strVal val="#ppt_h*0.01"/>
                                          </p:val>
                                        </p:tav>
                                        <p:tav tm="100000">
                                          <p:val>
                                            <p:strVal val="#ppt_h"/>
                                          </p:val>
                                        </p:tav>
                                      </p:tavLst>
                                    </p:anim>
                                    <p:anim calcmode="lin" valueType="num">
                                      <p:cBhvr>
                                        <p:cTn id="9" dur="2000" fill="hold"/>
                                        <p:tgtEl>
                                          <p:spTgt spid="1109015">
                                            <p:txEl>
                                              <p:pRg st="0" end="0"/>
                                            </p:txEl>
                                          </p:spTgt>
                                        </p:tgtEl>
                                        <p:attrNameLst>
                                          <p:attrName>ppt_x</p:attrName>
                                        </p:attrNameLst>
                                      </p:cBhvr>
                                      <p:tavLst>
                                        <p:tav tm="0">
                                          <p:val>
                                            <p:strVal val="#ppt_x"/>
                                          </p:val>
                                        </p:tav>
                                        <p:tav tm="100000">
                                          <p:val>
                                            <p:strVal val="#ppt_x"/>
                                          </p:val>
                                        </p:tav>
                                      </p:tavLst>
                                    </p:anim>
                                    <p:anim calcmode="lin" valueType="num">
                                      <p:cBhvr>
                                        <p:cTn id="10" dur="2000" fill="hold"/>
                                        <p:tgtEl>
                                          <p:spTgt spid="1109015">
                                            <p:txEl>
                                              <p:pRg st="0" end="0"/>
                                            </p:txEl>
                                          </p:spTgt>
                                        </p:tgtEl>
                                        <p:attrNameLst>
                                          <p:attrName>ppt_y</p:attrName>
                                        </p:attrNameLst>
                                      </p:cBhvr>
                                      <p:tavLst>
                                        <p:tav tm="0">
                                          <p:val>
                                            <p:strVal val="#ppt_h+1"/>
                                          </p:val>
                                        </p:tav>
                                        <p:tav tm="100000">
                                          <p:val>
                                            <p:strVal val="#ppt_y"/>
                                          </p:val>
                                        </p:tav>
                                      </p:tavLst>
                                    </p:anim>
                                    <p:animEffect transition="in" filter="fade">
                                      <p:cBhvr>
                                        <p:cTn id="11" dur="2000"/>
                                        <p:tgtEl>
                                          <p:spTgt spid="1109015">
                                            <p:txEl>
                                              <p:pRg st="0" end="0"/>
                                            </p:txEl>
                                          </p:spTgt>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1109015">
                                            <p:txEl>
                                              <p:pRg st="1" end="1"/>
                                            </p:txEl>
                                          </p:spTgt>
                                        </p:tgtEl>
                                        <p:attrNameLst>
                                          <p:attrName>style.visibility</p:attrName>
                                        </p:attrNameLst>
                                      </p:cBhvr>
                                      <p:to>
                                        <p:strVal val="visible"/>
                                      </p:to>
                                    </p:set>
                                    <p:anim calcmode="lin" valueType="num">
                                      <p:cBhvr>
                                        <p:cTn id="14" dur="2000" fill="hold"/>
                                        <p:tgtEl>
                                          <p:spTgt spid="1109015">
                                            <p:txEl>
                                              <p:pRg st="1" end="1"/>
                                            </p:txEl>
                                          </p:spTgt>
                                        </p:tgtEl>
                                        <p:attrNameLst>
                                          <p:attrName>ppt_w</p:attrName>
                                        </p:attrNameLst>
                                      </p:cBhvr>
                                      <p:tavLst>
                                        <p:tav tm="0">
                                          <p:val>
                                            <p:strVal val="#ppt_w*2.5"/>
                                          </p:val>
                                        </p:tav>
                                        <p:tav tm="100000">
                                          <p:val>
                                            <p:strVal val="#ppt_w"/>
                                          </p:val>
                                        </p:tav>
                                      </p:tavLst>
                                    </p:anim>
                                    <p:anim calcmode="lin" valueType="num">
                                      <p:cBhvr>
                                        <p:cTn id="15" dur="2000" fill="hold"/>
                                        <p:tgtEl>
                                          <p:spTgt spid="1109015">
                                            <p:txEl>
                                              <p:pRg st="1" end="1"/>
                                            </p:txEl>
                                          </p:spTgt>
                                        </p:tgtEl>
                                        <p:attrNameLst>
                                          <p:attrName>ppt_h</p:attrName>
                                        </p:attrNameLst>
                                      </p:cBhvr>
                                      <p:tavLst>
                                        <p:tav tm="0">
                                          <p:val>
                                            <p:strVal val="#ppt_h*0.01"/>
                                          </p:val>
                                        </p:tav>
                                        <p:tav tm="100000">
                                          <p:val>
                                            <p:strVal val="#ppt_h"/>
                                          </p:val>
                                        </p:tav>
                                      </p:tavLst>
                                    </p:anim>
                                    <p:anim calcmode="lin" valueType="num">
                                      <p:cBhvr>
                                        <p:cTn id="16" dur="2000" fill="hold"/>
                                        <p:tgtEl>
                                          <p:spTgt spid="1109015">
                                            <p:txEl>
                                              <p:pRg st="1" end="1"/>
                                            </p:txEl>
                                          </p:spTgt>
                                        </p:tgtEl>
                                        <p:attrNameLst>
                                          <p:attrName>ppt_x</p:attrName>
                                        </p:attrNameLst>
                                      </p:cBhvr>
                                      <p:tavLst>
                                        <p:tav tm="0">
                                          <p:val>
                                            <p:strVal val="#ppt_x"/>
                                          </p:val>
                                        </p:tav>
                                        <p:tav tm="100000">
                                          <p:val>
                                            <p:strVal val="#ppt_x"/>
                                          </p:val>
                                        </p:tav>
                                      </p:tavLst>
                                    </p:anim>
                                    <p:anim calcmode="lin" valueType="num">
                                      <p:cBhvr>
                                        <p:cTn id="17" dur="2000" fill="hold"/>
                                        <p:tgtEl>
                                          <p:spTgt spid="1109015">
                                            <p:txEl>
                                              <p:pRg st="1" end="1"/>
                                            </p:txEl>
                                          </p:spTgt>
                                        </p:tgtEl>
                                        <p:attrNameLst>
                                          <p:attrName>ppt_y</p:attrName>
                                        </p:attrNameLst>
                                      </p:cBhvr>
                                      <p:tavLst>
                                        <p:tav tm="0">
                                          <p:val>
                                            <p:strVal val="#ppt_h+1"/>
                                          </p:val>
                                        </p:tav>
                                        <p:tav tm="100000">
                                          <p:val>
                                            <p:strVal val="#ppt_y"/>
                                          </p:val>
                                        </p:tav>
                                      </p:tavLst>
                                    </p:anim>
                                    <p:animEffect transition="in" filter="fade">
                                      <p:cBhvr>
                                        <p:cTn id="18" dur="2000"/>
                                        <p:tgtEl>
                                          <p:spTgt spid="1109015">
                                            <p:txEl>
                                              <p:pRg st="1" end="1"/>
                                            </p:txEl>
                                          </p:spTgt>
                                        </p:tgtEl>
                                      </p:cBhvr>
                                    </p:animEffect>
                                  </p:childTnLst>
                                </p:cTn>
                              </p:par>
                              <p:par>
                                <p:cTn id="19" presetID="58" presetClass="entr" presetSubtype="0" accel="100000" fill="hold" grpId="0" nodeType="withEffect">
                                  <p:stCondLst>
                                    <p:cond delay="0"/>
                                  </p:stCondLst>
                                  <p:childTnLst>
                                    <p:set>
                                      <p:cBhvr>
                                        <p:cTn id="20" dur="1" fill="hold">
                                          <p:stCondLst>
                                            <p:cond delay="0"/>
                                          </p:stCondLst>
                                        </p:cTn>
                                        <p:tgtEl>
                                          <p:spTgt spid="1109015">
                                            <p:txEl>
                                              <p:pRg st="2" end="2"/>
                                            </p:txEl>
                                          </p:spTgt>
                                        </p:tgtEl>
                                        <p:attrNameLst>
                                          <p:attrName>style.visibility</p:attrName>
                                        </p:attrNameLst>
                                      </p:cBhvr>
                                      <p:to>
                                        <p:strVal val="visible"/>
                                      </p:to>
                                    </p:set>
                                    <p:anim calcmode="lin" valueType="num">
                                      <p:cBhvr>
                                        <p:cTn id="21" dur="2000" fill="hold"/>
                                        <p:tgtEl>
                                          <p:spTgt spid="1109015">
                                            <p:txEl>
                                              <p:pRg st="2" end="2"/>
                                            </p:txEl>
                                          </p:spTgt>
                                        </p:tgtEl>
                                        <p:attrNameLst>
                                          <p:attrName>ppt_w</p:attrName>
                                        </p:attrNameLst>
                                      </p:cBhvr>
                                      <p:tavLst>
                                        <p:tav tm="0">
                                          <p:val>
                                            <p:strVal val="#ppt_w*2.5"/>
                                          </p:val>
                                        </p:tav>
                                        <p:tav tm="100000">
                                          <p:val>
                                            <p:strVal val="#ppt_w"/>
                                          </p:val>
                                        </p:tav>
                                      </p:tavLst>
                                    </p:anim>
                                    <p:anim calcmode="lin" valueType="num">
                                      <p:cBhvr>
                                        <p:cTn id="22" dur="2000" fill="hold"/>
                                        <p:tgtEl>
                                          <p:spTgt spid="1109015">
                                            <p:txEl>
                                              <p:pRg st="2" end="2"/>
                                            </p:txEl>
                                          </p:spTgt>
                                        </p:tgtEl>
                                        <p:attrNameLst>
                                          <p:attrName>ppt_h</p:attrName>
                                        </p:attrNameLst>
                                      </p:cBhvr>
                                      <p:tavLst>
                                        <p:tav tm="0">
                                          <p:val>
                                            <p:strVal val="#ppt_h*0.01"/>
                                          </p:val>
                                        </p:tav>
                                        <p:tav tm="100000">
                                          <p:val>
                                            <p:strVal val="#ppt_h"/>
                                          </p:val>
                                        </p:tav>
                                      </p:tavLst>
                                    </p:anim>
                                    <p:anim calcmode="lin" valueType="num">
                                      <p:cBhvr>
                                        <p:cTn id="23" dur="2000" fill="hold"/>
                                        <p:tgtEl>
                                          <p:spTgt spid="1109015">
                                            <p:txEl>
                                              <p:pRg st="2" end="2"/>
                                            </p:txEl>
                                          </p:spTgt>
                                        </p:tgtEl>
                                        <p:attrNameLst>
                                          <p:attrName>ppt_x</p:attrName>
                                        </p:attrNameLst>
                                      </p:cBhvr>
                                      <p:tavLst>
                                        <p:tav tm="0">
                                          <p:val>
                                            <p:strVal val="#ppt_x"/>
                                          </p:val>
                                        </p:tav>
                                        <p:tav tm="100000">
                                          <p:val>
                                            <p:strVal val="#ppt_x"/>
                                          </p:val>
                                        </p:tav>
                                      </p:tavLst>
                                    </p:anim>
                                    <p:anim calcmode="lin" valueType="num">
                                      <p:cBhvr>
                                        <p:cTn id="24" dur="2000" fill="hold"/>
                                        <p:tgtEl>
                                          <p:spTgt spid="1109015">
                                            <p:txEl>
                                              <p:pRg st="2" end="2"/>
                                            </p:txEl>
                                          </p:spTgt>
                                        </p:tgtEl>
                                        <p:attrNameLst>
                                          <p:attrName>ppt_y</p:attrName>
                                        </p:attrNameLst>
                                      </p:cBhvr>
                                      <p:tavLst>
                                        <p:tav tm="0">
                                          <p:val>
                                            <p:strVal val="#ppt_h+1"/>
                                          </p:val>
                                        </p:tav>
                                        <p:tav tm="100000">
                                          <p:val>
                                            <p:strVal val="#ppt_y"/>
                                          </p:val>
                                        </p:tav>
                                      </p:tavLst>
                                    </p:anim>
                                    <p:animEffect transition="in" filter="fade">
                                      <p:cBhvr>
                                        <p:cTn id="25" dur="2000"/>
                                        <p:tgtEl>
                                          <p:spTgt spid="1109015">
                                            <p:txEl>
                                              <p:pRg st="2" end="2"/>
                                            </p:txEl>
                                          </p:spTgt>
                                        </p:tgtEl>
                                      </p:cBhvr>
                                    </p:animEffect>
                                  </p:childTnLst>
                                </p:cTn>
                              </p:par>
                              <p:par>
                                <p:cTn id="26" presetID="58" presetClass="entr" presetSubtype="0" accel="100000" fill="hold" grpId="0" nodeType="withEffect">
                                  <p:stCondLst>
                                    <p:cond delay="0"/>
                                  </p:stCondLst>
                                  <p:childTnLst>
                                    <p:set>
                                      <p:cBhvr>
                                        <p:cTn id="27" dur="1" fill="hold">
                                          <p:stCondLst>
                                            <p:cond delay="0"/>
                                          </p:stCondLst>
                                        </p:cTn>
                                        <p:tgtEl>
                                          <p:spTgt spid="1109015">
                                            <p:txEl>
                                              <p:pRg st="3" end="3"/>
                                            </p:txEl>
                                          </p:spTgt>
                                        </p:tgtEl>
                                        <p:attrNameLst>
                                          <p:attrName>style.visibility</p:attrName>
                                        </p:attrNameLst>
                                      </p:cBhvr>
                                      <p:to>
                                        <p:strVal val="visible"/>
                                      </p:to>
                                    </p:set>
                                    <p:anim calcmode="lin" valueType="num">
                                      <p:cBhvr>
                                        <p:cTn id="28" dur="2000" fill="hold"/>
                                        <p:tgtEl>
                                          <p:spTgt spid="1109015">
                                            <p:txEl>
                                              <p:pRg st="3" end="3"/>
                                            </p:txEl>
                                          </p:spTgt>
                                        </p:tgtEl>
                                        <p:attrNameLst>
                                          <p:attrName>ppt_w</p:attrName>
                                        </p:attrNameLst>
                                      </p:cBhvr>
                                      <p:tavLst>
                                        <p:tav tm="0">
                                          <p:val>
                                            <p:strVal val="#ppt_w*2.5"/>
                                          </p:val>
                                        </p:tav>
                                        <p:tav tm="100000">
                                          <p:val>
                                            <p:strVal val="#ppt_w"/>
                                          </p:val>
                                        </p:tav>
                                      </p:tavLst>
                                    </p:anim>
                                    <p:anim calcmode="lin" valueType="num">
                                      <p:cBhvr>
                                        <p:cTn id="29" dur="2000" fill="hold"/>
                                        <p:tgtEl>
                                          <p:spTgt spid="1109015">
                                            <p:txEl>
                                              <p:pRg st="3" end="3"/>
                                            </p:txEl>
                                          </p:spTgt>
                                        </p:tgtEl>
                                        <p:attrNameLst>
                                          <p:attrName>ppt_h</p:attrName>
                                        </p:attrNameLst>
                                      </p:cBhvr>
                                      <p:tavLst>
                                        <p:tav tm="0">
                                          <p:val>
                                            <p:strVal val="#ppt_h*0.01"/>
                                          </p:val>
                                        </p:tav>
                                        <p:tav tm="100000">
                                          <p:val>
                                            <p:strVal val="#ppt_h"/>
                                          </p:val>
                                        </p:tav>
                                      </p:tavLst>
                                    </p:anim>
                                    <p:anim calcmode="lin" valueType="num">
                                      <p:cBhvr>
                                        <p:cTn id="30" dur="2000" fill="hold"/>
                                        <p:tgtEl>
                                          <p:spTgt spid="1109015">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1109015">
                                            <p:txEl>
                                              <p:pRg st="3" end="3"/>
                                            </p:txEl>
                                          </p:spTgt>
                                        </p:tgtEl>
                                        <p:attrNameLst>
                                          <p:attrName>ppt_y</p:attrName>
                                        </p:attrNameLst>
                                      </p:cBhvr>
                                      <p:tavLst>
                                        <p:tav tm="0">
                                          <p:val>
                                            <p:strVal val="#ppt_h+1"/>
                                          </p:val>
                                        </p:tav>
                                        <p:tav tm="100000">
                                          <p:val>
                                            <p:strVal val="#ppt_y"/>
                                          </p:val>
                                        </p:tav>
                                      </p:tavLst>
                                    </p:anim>
                                    <p:animEffect transition="in" filter="fade">
                                      <p:cBhvr>
                                        <p:cTn id="32" dur="2000"/>
                                        <p:tgtEl>
                                          <p:spTgt spid="1109015">
                                            <p:txEl>
                                              <p:pRg st="3" end="3"/>
                                            </p:txEl>
                                          </p:spTgt>
                                        </p:tgtEl>
                                      </p:cBhvr>
                                    </p:animEffect>
                                  </p:childTnLst>
                                </p:cTn>
                              </p:par>
                              <p:par>
                                <p:cTn id="33" presetID="58" presetClass="entr" presetSubtype="0" accel="100000" fill="hold" grpId="0" nodeType="withEffect">
                                  <p:stCondLst>
                                    <p:cond delay="0"/>
                                  </p:stCondLst>
                                  <p:childTnLst>
                                    <p:set>
                                      <p:cBhvr>
                                        <p:cTn id="34" dur="1" fill="hold">
                                          <p:stCondLst>
                                            <p:cond delay="0"/>
                                          </p:stCondLst>
                                        </p:cTn>
                                        <p:tgtEl>
                                          <p:spTgt spid="1109015">
                                            <p:txEl>
                                              <p:pRg st="4" end="4"/>
                                            </p:txEl>
                                          </p:spTgt>
                                        </p:tgtEl>
                                        <p:attrNameLst>
                                          <p:attrName>style.visibility</p:attrName>
                                        </p:attrNameLst>
                                      </p:cBhvr>
                                      <p:to>
                                        <p:strVal val="visible"/>
                                      </p:to>
                                    </p:set>
                                    <p:anim calcmode="lin" valueType="num">
                                      <p:cBhvr>
                                        <p:cTn id="35" dur="2000" fill="hold"/>
                                        <p:tgtEl>
                                          <p:spTgt spid="1109015">
                                            <p:txEl>
                                              <p:pRg st="4" end="4"/>
                                            </p:txEl>
                                          </p:spTgt>
                                        </p:tgtEl>
                                        <p:attrNameLst>
                                          <p:attrName>ppt_w</p:attrName>
                                        </p:attrNameLst>
                                      </p:cBhvr>
                                      <p:tavLst>
                                        <p:tav tm="0">
                                          <p:val>
                                            <p:strVal val="#ppt_w*2.5"/>
                                          </p:val>
                                        </p:tav>
                                        <p:tav tm="100000">
                                          <p:val>
                                            <p:strVal val="#ppt_w"/>
                                          </p:val>
                                        </p:tav>
                                      </p:tavLst>
                                    </p:anim>
                                    <p:anim calcmode="lin" valueType="num">
                                      <p:cBhvr>
                                        <p:cTn id="36" dur="2000" fill="hold"/>
                                        <p:tgtEl>
                                          <p:spTgt spid="1109015">
                                            <p:txEl>
                                              <p:pRg st="4" end="4"/>
                                            </p:txEl>
                                          </p:spTgt>
                                        </p:tgtEl>
                                        <p:attrNameLst>
                                          <p:attrName>ppt_h</p:attrName>
                                        </p:attrNameLst>
                                      </p:cBhvr>
                                      <p:tavLst>
                                        <p:tav tm="0">
                                          <p:val>
                                            <p:strVal val="#ppt_h*0.01"/>
                                          </p:val>
                                        </p:tav>
                                        <p:tav tm="100000">
                                          <p:val>
                                            <p:strVal val="#ppt_h"/>
                                          </p:val>
                                        </p:tav>
                                      </p:tavLst>
                                    </p:anim>
                                    <p:anim calcmode="lin" valueType="num">
                                      <p:cBhvr>
                                        <p:cTn id="37" dur="2000" fill="hold"/>
                                        <p:tgtEl>
                                          <p:spTgt spid="1109015">
                                            <p:txEl>
                                              <p:pRg st="4" end="4"/>
                                            </p:txEl>
                                          </p:spTgt>
                                        </p:tgtEl>
                                        <p:attrNameLst>
                                          <p:attrName>ppt_x</p:attrName>
                                        </p:attrNameLst>
                                      </p:cBhvr>
                                      <p:tavLst>
                                        <p:tav tm="0">
                                          <p:val>
                                            <p:strVal val="#ppt_x"/>
                                          </p:val>
                                        </p:tav>
                                        <p:tav tm="100000">
                                          <p:val>
                                            <p:strVal val="#ppt_x"/>
                                          </p:val>
                                        </p:tav>
                                      </p:tavLst>
                                    </p:anim>
                                    <p:anim calcmode="lin" valueType="num">
                                      <p:cBhvr>
                                        <p:cTn id="38" dur="2000" fill="hold"/>
                                        <p:tgtEl>
                                          <p:spTgt spid="1109015">
                                            <p:txEl>
                                              <p:pRg st="4" end="4"/>
                                            </p:txEl>
                                          </p:spTgt>
                                        </p:tgtEl>
                                        <p:attrNameLst>
                                          <p:attrName>ppt_y</p:attrName>
                                        </p:attrNameLst>
                                      </p:cBhvr>
                                      <p:tavLst>
                                        <p:tav tm="0">
                                          <p:val>
                                            <p:strVal val="#ppt_h+1"/>
                                          </p:val>
                                        </p:tav>
                                        <p:tav tm="100000">
                                          <p:val>
                                            <p:strVal val="#ppt_y"/>
                                          </p:val>
                                        </p:tav>
                                      </p:tavLst>
                                    </p:anim>
                                    <p:animEffect transition="in" filter="fade">
                                      <p:cBhvr>
                                        <p:cTn id="39" dur="2000"/>
                                        <p:tgtEl>
                                          <p:spTgt spid="11090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9015" grpId="0" build="p">
        <p:tmplLst>
          <p:tmpl lvl="1">
            <p:tnLst>
              <p:par>
                <p:cTn presetID="58" presetClass="entr" presetSubtype="0" accel="100000" fill="hold" nodeType="click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 lvl="2">
            <p:tnLst>
              <p:par>
                <p:cTn presetID="58" presetClass="entr" presetSubtype="0" accel="100000" fill="hold" nodeType="with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 lvl="3">
            <p:tnLst>
              <p:par>
                <p:cTn presetID="58" presetClass="entr" presetSubtype="0" accel="100000" fill="hold" nodeType="with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 lvl="4">
            <p:tnLst>
              <p:par>
                <p:cTn presetID="58" presetClass="entr" presetSubtype="0" accel="100000" fill="hold" nodeType="with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 lvl="5">
            <p:tnLst>
              <p:par>
                <p:cTn presetID="58" presetClass="entr" presetSubtype="0" accel="100000" fill="hold" nodeType="with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Lst>
      </p:bldP>
    </p:bldLst>
  </p:timing>
  <p:txStyles>
    <p:titleStyle>
      <a:lvl1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2pPr>
      <a:lvl3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3pPr>
      <a:lvl4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4pPr>
      <a:lvl5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5pPr>
      <a:lvl6pPr marL="457200" algn="ctr" rtl="1" fontAlgn="base">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6pPr>
      <a:lvl7pPr marL="914400" algn="ctr" rtl="1" fontAlgn="base">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7pPr>
      <a:lvl8pPr marL="1371600" algn="ctr" rtl="1" fontAlgn="base">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8pPr>
      <a:lvl9pPr marL="1828800" algn="ctr" rtl="1" fontAlgn="base">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9pPr>
    </p:titleStyle>
    <p:bodyStyle>
      <a:lvl1pPr marL="342900" indent="-342900" algn="just" rtl="1"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just" rtl="1" eaLnBrk="0" fontAlgn="base" hangingPunct="0">
        <a:spcBef>
          <a:spcPct val="20000"/>
        </a:spcBef>
        <a:spcAft>
          <a:spcPct val="0"/>
        </a:spcAft>
        <a:buChar char="–"/>
        <a:defRPr sz="2800">
          <a:solidFill>
            <a:schemeClr val="tx1"/>
          </a:solidFill>
          <a:latin typeface="+mn-lt"/>
          <a:cs typeface="+mn-cs"/>
        </a:defRPr>
      </a:lvl2pPr>
      <a:lvl3pPr marL="1143000" indent="-228600" algn="just" rtl="1"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just" rtl="1" eaLnBrk="0" fontAlgn="base" hangingPunct="0">
        <a:spcBef>
          <a:spcPct val="20000"/>
        </a:spcBef>
        <a:spcAft>
          <a:spcPct val="0"/>
        </a:spcAft>
        <a:buChar char="–"/>
        <a:defRPr sz="2000">
          <a:solidFill>
            <a:schemeClr val="tx1"/>
          </a:solidFill>
          <a:latin typeface="+mn-lt"/>
          <a:cs typeface="+mn-cs"/>
        </a:defRPr>
      </a:lvl4pPr>
      <a:lvl5pPr marL="2057400" indent="-228600" algn="just" rtl="1"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just" rtl="1" fontAlgn="base">
        <a:spcBef>
          <a:spcPct val="20000"/>
        </a:spcBef>
        <a:spcAft>
          <a:spcPct val="0"/>
        </a:spcAft>
        <a:buClr>
          <a:schemeClr val="tx2"/>
        </a:buClr>
        <a:buChar char="•"/>
        <a:defRPr sz="2000">
          <a:solidFill>
            <a:schemeClr val="tx1"/>
          </a:solidFill>
          <a:latin typeface="+mn-lt"/>
          <a:cs typeface="+mn-cs"/>
        </a:defRPr>
      </a:lvl6pPr>
      <a:lvl7pPr marL="2971800" indent="-228600" algn="just" rtl="1" fontAlgn="base">
        <a:spcBef>
          <a:spcPct val="20000"/>
        </a:spcBef>
        <a:spcAft>
          <a:spcPct val="0"/>
        </a:spcAft>
        <a:buClr>
          <a:schemeClr val="tx2"/>
        </a:buClr>
        <a:buChar char="•"/>
        <a:defRPr sz="2000">
          <a:solidFill>
            <a:schemeClr val="tx1"/>
          </a:solidFill>
          <a:latin typeface="+mn-lt"/>
          <a:cs typeface="+mn-cs"/>
        </a:defRPr>
      </a:lvl7pPr>
      <a:lvl8pPr marL="3429000" indent="-228600" algn="just" rtl="1" fontAlgn="base">
        <a:spcBef>
          <a:spcPct val="20000"/>
        </a:spcBef>
        <a:spcAft>
          <a:spcPct val="0"/>
        </a:spcAft>
        <a:buClr>
          <a:schemeClr val="tx2"/>
        </a:buClr>
        <a:buChar char="•"/>
        <a:defRPr sz="2000">
          <a:solidFill>
            <a:schemeClr val="tx1"/>
          </a:solidFill>
          <a:latin typeface="+mn-lt"/>
          <a:cs typeface="+mn-cs"/>
        </a:defRPr>
      </a:lvl8pPr>
      <a:lvl9pPr marL="3886200" indent="-228600" algn="just" rtl="1"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110899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899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08997"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nvGrpSpPr>
          <p:cNvPr id="2052" name="Group 6"/>
          <p:cNvGrpSpPr>
            <a:grpSpLocks/>
          </p:cNvGrpSpPr>
          <p:nvPr/>
        </p:nvGrpSpPr>
        <p:grpSpPr bwMode="auto">
          <a:xfrm>
            <a:off x="0" y="6019800"/>
            <a:ext cx="7848600" cy="857250"/>
            <a:chOff x="0" y="3792"/>
            <a:chExt cx="4944" cy="540"/>
          </a:xfrm>
        </p:grpSpPr>
        <p:sp>
          <p:nvSpPr>
            <p:cNvPr id="110899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nvGrpSpPr>
            <p:cNvPr id="2066" name="Group 8"/>
            <p:cNvGrpSpPr>
              <a:grpSpLocks/>
            </p:cNvGrpSpPr>
            <p:nvPr userDrawn="1"/>
          </p:nvGrpSpPr>
          <p:grpSpPr bwMode="auto">
            <a:xfrm>
              <a:off x="2486" y="3792"/>
              <a:ext cx="2458" cy="540"/>
              <a:chOff x="2486" y="3792"/>
              <a:chExt cx="2458" cy="540"/>
            </a:xfrm>
          </p:grpSpPr>
          <p:sp>
            <p:nvSpPr>
              <p:cNvPr id="1109001"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2"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3"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4"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5"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09006"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grpSp>
        <p:nvGrpSpPr>
          <p:cNvPr id="2053" name="Group 15"/>
          <p:cNvGrpSpPr>
            <a:grpSpLocks/>
          </p:cNvGrpSpPr>
          <p:nvPr/>
        </p:nvGrpSpPr>
        <p:grpSpPr bwMode="auto">
          <a:xfrm>
            <a:off x="627063" y="6021388"/>
            <a:ext cx="5684837" cy="849312"/>
            <a:chOff x="395" y="3793"/>
            <a:chExt cx="3581" cy="535"/>
          </a:xfrm>
        </p:grpSpPr>
        <p:sp>
          <p:nvSpPr>
            <p:cNvPr id="1109008"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09"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10"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11"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12"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sp>
          <p:nvSpPr>
            <p:cNvPr id="1109013"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cs typeface="Arial" charset="0"/>
              </a:endParaRPr>
            </a:p>
          </p:txBody>
        </p:sp>
      </p:grpSp>
      <p:sp>
        <p:nvSpPr>
          <p:cNvPr id="1109014"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09015"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09016"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FFFFFF"/>
              </a:solidFill>
            </a:endParaRPr>
          </a:p>
        </p:txBody>
      </p:sp>
      <p:sp>
        <p:nvSpPr>
          <p:cNvPr id="1109017"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FFFFFF"/>
              </a:solidFill>
            </a:endParaRPr>
          </a:p>
        </p:txBody>
      </p:sp>
      <p:sp>
        <p:nvSpPr>
          <p:cNvPr id="1109018"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fld id="{DDA8D236-DF31-4691-8712-25FDD42070CA}" type="slidenum">
              <a:rPr lang="fa-IR">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657054425"/>
      </p:ext>
    </p:extLst>
  </p:cSld>
  <p:clrMap bg1="dk2" tx1="lt1" bg2="dk1"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109015">
                                            <p:txEl>
                                              <p:pRg st="0" end="0"/>
                                            </p:txEl>
                                          </p:spTgt>
                                        </p:tgtEl>
                                        <p:attrNameLst>
                                          <p:attrName>style.visibility</p:attrName>
                                        </p:attrNameLst>
                                      </p:cBhvr>
                                      <p:to>
                                        <p:strVal val="visible"/>
                                      </p:to>
                                    </p:set>
                                    <p:anim calcmode="lin" valueType="num">
                                      <p:cBhvr>
                                        <p:cTn id="7" dur="2000" fill="hold"/>
                                        <p:tgtEl>
                                          <p:spTgt spid="1109015">
                                            <p:txEl>
                                              <p:pRg st="0" end="0"/>
                                            </p:txEl>
                                          </p:spTgt>
                                        </p:tgtEl>
                                        <p:attrNameLst>
                                          <p:attrName>ppt_w</p:attrName>
                                        </p:attrNameLst>
                                      </p:cBhvr>
                                      <p:tavLst>
                                        <p:tav tm="0">
                                          <p:val>
                                            <p:strVal val="#ppt_w*2.5"/>
                                          </p:val>
                                        </p:tav>
                                        <p:tav tm="100000">
                                          <p:val>
                                            <p:strVal val="#ppt_w"/>
                                          </p:val>
                                        </p:tav>
                                      </p:tavLst>
                                    </p:anim>
                                    <p:anim calcmode="lin" valueType="num">
                                      <p:cBhvr>
                                        <p:cTn id="8" dur="2000" fill="hold"/>
                                        <p:tgtEl>
                                          <p:spTgt spid="1109015">
                                            <p:txEl>
                                              <p:pRg st="0" end="0"/>
                                            </p:txEl>
                                          </p:spTgt>
                                        </p:tgtEl>
                                        <p:attrNameLst>
                                          <p:attrName>ppt_h</p:attrName>
                                        </p:attrNameLst>
                                      </p:cBhvr>
                                      <p:tavLst>
                                        <p:tav tm="0">
                                          <p:val>
                                            <p:strVal val="#ppt_h*0.01"/>
                                          </p:val>
                                        </p:tav>
                                        <p:tav tm="100000">
                                          <p:val>
                                            <p:strVal val="#ppt_h"/>
                                          </p:val>
                                        </p:tav>
                                      </p:tavLst>
                                    </p:anim>
                                    <p:anim calcmode="lin" valueType="num">
                                      <p:cBhvr>
                                        <p:cTn id="9" dur="2000" fill="hold"/>
                                        <p:tgtEl>
                                          <p:spTgt spid="1109015">
                                            <p:txEl>
                                              <p:pRg st="0" end="0"/>
                                            </p:txEl>
                                          </p:spTgt>
                                        </p:tgtEl>
                                        <p:attrNameLst>
                                          <p:attrName>ppt_x</p:attrName>
                                        </p:attrNameLst>
                                      </p:cBhvr>
                                      <p:tavLst>
                                        <p:tav tm="0">
                                          <p:val>
                                            <p:strVal val="#ppt_x"/>
                                          </p:val>
                                        </p:tav>
                                        <p:tav tm="100000">
                                          <p:val>
                                            <p:strVal val="#ppt_x"/>
                                          </p:val>
                                        </p:tav>
                                      </p:tavLst>
                                    </p:anim>
                                    <p:anim calcmode="lin" valueType="num">
                                      <p:cBhvr>
                                        <p:cTn id="10" dur="2000" fill="hold"/>
                                        <p:tgtEl>
                                          <p:spTgt spid="1109015">
                                            <p:txEl>
                                              <p:pRg st="0" end="0"/>
                                            </p:txEl>
                                          </p:spTgt>
                                        </p:tgtEl>
                                        <p:attrNameLst>
                                          <p:attrName>ppt_y</p:attrName>
                                        </p:attrNameLst>
                                      </p:cBhvr>
                                      <p:tavLst>
                                        <p:tav tm="0">
                                          <p:val>
                                            <p:strVal val="#ppt_h+1"/>
                                          </p:val>
                                        </p:tav>
                                        <p:tav tm="100000">
                                          <p:val>
                                            <p:strVal val="#ppt_y"/>
                                          </p:val>
                                        </p:tav>
                                      </p:tavLst>
                                    </p:anim>
                                    <p:animEffect transition="in" filter="fade">
                                      <p:cBhvr>
                                        <p:cTn id="11" dur="2000"/>
                                        <p:tgtEl>
                                          <p:spTgt spid="1109015">
                                            <p:txEl>
                                              <p:pRg st="0" end="0"/>
                                            </p:txEl>
                                          </p:spTgt>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1109015">
                                            <p:txEl>
                                              <p:pRg st="1" end="1"/>
                                            </p:txEl>
                                          </p:spTgt>
                                        </p:tgtEl>
                                        <p:attrNameLst>
                                          <p:attrName>style.visibility</p:attrName>
                                        </p:attrNameLst>
                                      </p:cBhvr>
                                      <p:to>
                                        <p:strVal val="visible"/>
                                      </p:to>
                                    </p:set>
                                    <p:anim calcmode="lin" valueType="num">
                                      <p:cBhvr>
                                        <p:cTn id="14" dur="2000" fill="hold"/>
                                        <p:tgtEl>
                                          <p:spTgt spid="1109015">
                                            <p:txEl>
                                              <p:pRg st="1" end="1"/>
                                            </p:txEl>
                                          </p:spTgt>
                                        </p:tgtEl>
                                        <p:attrNameLst>
                                          <p:attrName>ppt_w</p:attrName>
                                        </p:attrNameLst>
                                      </p:cBhvr>
                                      <p:tavLst>
                                        <p:tav tm="0">
                                          <p:val>
                                            <p:strVal val="#ppt_w*2.5"/>
                                          </p:val>
                                        </p:tav>
                                        <p:tav tm="100000">
                                          <p:val>
                                            <p:strVal val="#ppt_w"/>
                                          </p:val>
                                        </p:tav>
                                      </p:tavLst>
                                    </p:anim>
                                    <p:anim calcmode="lin" valueType="num">
                                      <p:cBhvr>
                                        <p:cTn id="15" dur="2000" fill="hold"/>
                                        <p:tgtEl>
                                          <p:spTgt spid="1109015">
                                            <p:txEl>
                                              <p:pRg st="1" end="1"/>
                                            </p:txEl>
                                          </p:spTgt>
                                        </p:tgtEl>
                                        <p:attrNameLst>
                                          <p:attrName>ppt_h</p:attrName>
                                        </p:attrNameLst>
                                      </p:cBhvr>
                                      <p:tavLst>
                                        <p:tav tm="0">
                                          <p:val>
                                            <p:strVal val="#ppt_h*0.01"/>
                                          </p:val>
                                        </p:tav>
                                        <p:tav tm="100000">
                                          <p:val>
                                            <p:strVal val="#ppt_h"/>
                                          </p:val>
                                        </p:tav>
                                      </p:tavLst>
                                    </p:anim>
                                    <p:anim calcmode="lin" valueType="num">
                                      <p:cBhvr>
                                        <p:cTn id="16" dur="2000" fill="hold"/>
                                        <p:tgtEl>
                                          <p:spTgt spid="1109015">
                                            <p:txEl>
                                              <p:pRg st="1" end="1"/>
                                            </p:txEl>
                                          </p:spTgt>
                                        </p:tgtEl>
                                        <p:attrNameLst>
                                          <p:attrName>ppt_x</p:attrName>
                                        </p:attrNameLst>
                                      </p:cBhvr>
                                      <p:tavLst>
                                        <p:tav tm="0">
                                          <p:val>
                                            <p:strVal val="#ppt_x"/>
                                          </p:val>
                                        </p:tav>
                                        <p:tav tm="100000">
                                          <p:val>
                                            <p:strVal val="#ppt_x"/>
                                          </p:val>
                                        </p:tav>
                                      </p:tavLst>
                                    </p:anim>
                                    <p:anim calcmode="lin" valueType="num">
                                      <p:cBhvr>
                                        <p:cTn id="17" dur="2000" fill="hold"/>
                                        <p:tgtEl>
                                          <p:spTgt spid="1109015">
                                            <p:txEl>
                                              <p:pRg st="1" end="1"/>
                                            </p:txEl>
                                          </p:spTgt>
                                        </p:tgtEl>
                                        <p:attrNameLst>
                                          <p:attrName>ppt_y</p:attrName>
                                        </p:attrNameLst>
                                      </p:cBhvr>
                                      <p:tavLst>
                                        <p:tav tm="0">
                                          <p:val>
                                            <p:strVal val="#ppt_h+1"/>
                                          </p:val>
                                        </p:tav>
                                        <p:tav tm="100000">
                                          <p:val>
                                            <p:strVal val="#ppt_y"/>
                                          </p:val>
                                        </p:tav>
                                      </p:tavLst>
                                    </p:anim>
                                    <p:animEffect transition="in" filter="fade">
                                      <p:cBhvr>
                                        <p:cTn id="18" dur="2000"/>
                                        <p:tgtEl>
                                          <p:spTgt spid="1109015">
                                            <p:txEl>
                                              <p:pRg st="1" end="1"/>
                                            </p:txEl>
                                          </p:spTgt>
                                        </p:tgtEl>
                                      </p:cBhvr>
                                    </p:animEffect>
                                  </p:childTnLst>
                                </p:cTn>
                              </p:par>
                              <p:par>
                                <p:cTn id="19" presetID="58" presetClass="entr" presetSubtype="0" accel="100000" fill="hold" grpId="0" nodeType="withEffect">
                                  <p:stCondLst>
                                    <p:cond delay="0"/>
                                  </p:stCondLst>
                                  <p:childTnLst>
                                    <p:set>
                                      <p:cBhvr>
                                        <p:cTn id="20" dur="1" fill="hold">
                                          <p:stCondLst>
                                            <p:cond delay="0"/>
                                          </p:stCondLst>
                                        </p:cTn>
                                        <p:tgtEl>
                                          <p:spTgt spid="1109015">
                                            <p:txEl>
                                              <p:pRg st="2" end="2"/>
                                            </p:txEl>
                                          </p:spTgt>
                                        </p:tgtEl>
                                        <p:attrNameLst>
                                          <p:attrName>style.visibility</p:attrName>
                                        </p:attrNameLst>
                                      </p:cBhvr>
                                      <p:to>
                                        <p:strVal val="visible"/>
                                      </p:to>
                                    </p:set>
                                    <p:anim calcmode="lin" valueType="num">
                                      <p:cBhvr>
                                        <p:cTn id="21" dur="2000" fill="hold"/>
                                        <p:tgtEl>
                                          <p:spTgt spid="1109015">
                                            <p:txEl>
                                              <p:pRg st="2" end="2"/>
                                            </p:txEl>
                                          </p:spTgt>
                                        </p:tgtEl>
                                        <p:attrNameLst>
                                          <p:attrName>ppt_w</p:attrName>
                                        </p:attrNameLst>
                                      </p:cBhvr>
                                      <p:tavLst>
                                        <p:tav tm="0">
                                          <p:val>
                                            <p:strVal val="#ppt_w*2.5"/>
                                          </p:val>
                                        </p:tav>
                                        <p:tav tm="100000">
                                          <p:val>
                                            <p:strVal val="#ppt_w"/>
                                          </p:val>
                                        </p:tav>
                                      </p:tavLst>
                                    </p:anim>
                                    <p:anim calcmode="lin" valueType="num">
                                      <p:cBhvr>
                                        <p:cTn id="22" dur="2000" fill="hold"/>
                                        <p:tgtEl>
                                          <p:spTgt spid="1109015">
                                            <p:txEl>
                                              <p:pRg st="2" end="2"/>
                                            </p:txEl>
                                          </p:spTgt>
                                        </p:tgtEl>
                                        <p:attrNameLst>
                                          <p:attrName>ppt_h</p:attrName>
                                        </p:attrNameLst>
                                      </p:cBhvr>
                                      <p:tavLst>
                                        <p:tav tm="0">
                                          <p:val>
                                            <p:strVal val="#ppt_h*0.01"/>
                                          </p:val>
                                        </p:tav>
                                        <p:tav tm="100000">
                                          <p:val>
                                            <p:strVal val="#ppt_h"/>
                                          </p:val>
                                        </p:tav>
                                      </p:tavLst>
                                    </p:anim>
                                    <p:anim calcmode="lin" valueType="num">
                                      <p:cBhvr>
                                        <p:cTn id="23" dur="2000" fill="hold"/>
                                        <p:tgtEl>
                                          <p:spTgt spid="1109015">
                                            <p:txEl>
                                              <p:pRg st="2" end="2"/>
                                            </p:txEl>
                                          </p:spTgt>
                                        </p:tgtEl>
                                        <p:attrNameLst>
                                          <p:attrName>ppt_x</p:attrName>
                                        </p:attrNameLst>
                                      </p:cBhvr>
                                      <p:tavLst>
                                        <p:tav tm="0">
                                          <p:val>
                                            <p:strVal val="#ppt_x"/>
                                          </p:val>
                                        </p:tav>
                                        <p:tav tm="100000">
                                          <p:val>
                                            <p:strVal val="#ppt_x"/>
                                          </p:val>
                                        </p:tav>
                                      </p:tavLst>
                                    </p:anim>
                                    <p:anim calcmode="lin" valueType="num">
                                      <p:cBhvr>
                                        <p:cTn id="24" dur="2000" fill="hold"/>
                                        <p:tgtEl>
                                          <p:spTgt spid="1109015">
                                            <p:txEl>
                                              <p:pRg st="2" end="2"/>
                                            </p:txEl>
                                          </p:spTgt>
                                        </p:tgtEl>
                                        <p:attrNameLst>
                                          <p:attrName>ppt_y</p:attrName>
                                        </p:attrNameLst>
                                      </p:cBhvr>
                                      <p:tavLst>
                                        <p:tav tm="0">
                                          <p:val>
                                            <p:strVal val="#ppt_h+1"/>
                                          </p:val>
                                        </p:tav>
                                        <p:tav tm="100000">
                                          <p:val>
                                            <p:strVal val="#ppt_y"/>
                                          </p:val>
                                        </p:tav>
                                      </p:tavLst>
                                    </p:anim>
                                    <p:animEffect transition="in" filter="fade">
                                      <p:cBhvr>
                                        <p:cTn id="25" dur="2000"/>
                                        <p:tgtEl>
                                          <p:spTgt spid="1109015">
                                            <p:txEl>
                                              <p:pRg st="2" end="2"/>
                                            </p:txEl>
                                          </p:spTgt>
                                        </p:tgtEl>
                                      </p:cBhvr>
                                    </p:animEffect>
                                  </p:childTnLst>
                                </p:cTn>
                              </p:par>
                              <p:par>
                                <p:cTn id="26" presetID="58" presetClass="entr" presetSubtype="0" accel="100000" fill="hold" grpId="0" nodeType="withEffect">
                                  <p:stCondLst>
                                    <p:cond delay="0"/>
                                  </p:stCondLst>
                                  <p:childTnLst>
                                    <p:set>
                                      <p:cBhvr>
                                        <p:cTn id="27" dur="1" fill="hold">
                                          <p:stCondLst>
                                            <p:cond delay="0"/>
                                          </p:stCondLst>
                                        </p:cTn>
                                        <p:tgtEl>
                                          <p:spTgt spid="1109015">
                                            <p:txEl>
                                              <p:pRg st="3" end="3"/>
                                            </p:txEl>
                                          </p:spTgt>
                                        </p:tgtEl>
                                        <p:attrNameLst>
                                          <p:attrName>style.visibility</p:attrName>
                                        </p:attrNameLst>
                                      </p:cBhvr>
                                      <p:to>
                                        <p:strVal val="visible"/>
                                      </p:to>
                                    </p:set>
                                    <p:anim calcmode="lin" valueType="num">
                                      <p:cBhvr>
                                        <p:cTn id="28" dur="2000" fill="hold"/>
                                        <p:tgtEl>
                                          <p:spTgt spid="1109015">
                                            <p:txEl>
                                              <p:pRg st="3" end="3"/>
                                            </p:txEl>
                                          </p:spTgt>
                                        </p:tgtEl>
                                        <p:attrNameLst>
                                          <p:attrName>ppt_w</p:attrName>
                                        </p:attrNameLst>
                                      </p:cBhvr>
                                      <p:tavLst>
                                        <p:tav tm="0">
                                          <p:val>
                                            <p:strVal val="#ppt_w*2.5"/>
                                          </p:val>
                                        </p:tav>
                                        <p:tav tm="100000">
                                          <p:val>
                                            <p:strVal val="#ppt_w"/>
                                          </p:val>
                                        </p:tav>
                                      </p:tavLst>
                                    </p:anim>
                                    <p:anim calcmode="lin" valueType="num">
                                      <p:cBhvr>
                                        <p:cTn id="29" dur="2000" fill="hold"/>
                                        <p:tgtEl>
                                          <p:spTgt spid="1109015">
                                            <p:txEl>
                                              <p:pRg st="3" end="3"/>
                                            </p:txEl>
                                          </p:spTgt>
                                        </p:tgtEl>
                                        <p:attrNameLst>
                                          <p:attrName>ppt_h</p:attrName>
                                        </p:attrNameLst>
                                      </p:cBhvr>
                                      <p:tavLst>
                                        <p:tav tm="0">
                                          <p:val>
                                            <p:strVal val="#ppt_h*0.01"/>
                                          </p:val>
                                        </p:tav>
                                        <p:tav tm="100000">
                                          <p:val>
                                            <p:strVal val="#ppt_h"/>
                                          </p:val>
                                        </p:tav>
                                      </p:tavLst>
                                    </p:anim>
                                    <p:anim calcmode="lin" valueType="num">
                                      <p:cBhvr>
                                        <p:cTn id="30" dur="2000" fill="hold"/>
                                        <p:tgtEl>
                                          <p:spTgt spid="1109015">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1109015">
                                            <p:txEl>
                                              <p:pRg st="3" end="3"/>
                                            </p:txEl>
                                          </p:spTgt>
                                        </p:tgtEl>
                                        <p:attrNameLst>
                                          <p:attrName>ppt_y</p:attrName>
                                        </p:attrNameLst>
                                      </p:cBhvr>
                                      <p:tavLst>
                                        <p:tav tm="0">
                                          <p:val>
                                            <p:strVal val="#ppt_h+1"/>
                                          </p:val>
                                        </p:tav>
                                        <p:tav tm="100000">
                                          <p:val>
                                            <p:strVal val="#ppt_y"/>
                                          </p:val>
                                        </p:tav>
                                      </p:tavLst>
                                    </p:anim>
                                    <p:animEffect transition="in" filter="fade">
                                      <p:cBhvr>
                                        <p:cTn id="32" dur="2000"/>
                                        <p:tgtEl>
                                          <p:spTgt spid="1109015">
                                            <p:txEl>
                                              <p:pRg st="3" end="3"/>
                                            </p:txEl>
                                          </p:spTgt>
                                        </p:tgtEl>
                                      </p:cBhvr>
                                    </p:animEffect>
                                  </p:childTnLst>
                                </p:cTn>
                              </p:par>
                              <p:par>
                                <p:cTn id="33" presetID="58" presetClass="entr" presetSubtype="0" accel="100000" fill="hold" grpId="0" nodeType="withEffect">
                                  <p:stCondLst>
                                    <p:cond delay="0"/>
                                  </p:stCondLst>
                                  <p:childTnLst>
                                    <p:set>
                                      <p:cBhvr>
                                        <p:cTn id="34" dur="1" fill="hold">
                                          <p:stCondLst>
                                            <p:cond delay="0"/>
                                          </p:stCondLst>
                                        </p:cTn>
                                        <p:tgtEl>
                                          <p:spTgt spid="1109015">
                                            <p:txEl>
                                              <p:pRg st="4" end="4"/>
                                            </p:txEl>
                                          </p:spTgt>
                                        </p:tgtEl>
                                        <p:attrNameLst>
                                          <p:attrName>style.visibility</p:attrName>
                                        </p:attrNameLst>
                                      </p:cBhvr>
                                      <p:to>
                                        <p:strVal val="visible"/>
                                      </p:to>
                                    </p:set>
                                    <p:anim calcmode="lin" valueType="num">
                                      <p:cBhvr>
                                        <p:cTn id="35" dur="2000" fill="hold"/>
                                        <p:tgtEl>
                                          <p:spTgt spid="1109015">
                                            <p:txEl>
                                              <p:pRg st="4" end="4"/>
                                            </p:txEl>
                                          </p:spTgt>
                                        </p:tgtEl>
                                        <p:attrNameLst>
                                          <p:attrName>ppt_w</p:attrName>
                                        </p:attrNameLst>
                                      </p:cBhvr>
                                      <p:tavLst>
                                        <p:tav tm="0">
                                          <p:val>
                                            <p:strVal val="#ppt_w*2.5"/>
                                          </p:val>
                                        </p:tav>
                                        <p:tav tm="100000">
                                          <p:val>
                                            <p:strVal val="#ppt_w"/>
                                          </p:val>
                                        </p:tav>
                                      </p:tavLst>
                                    </p:anim>
                                    <p:anim calcmode="lin" valueType="num">
                                      <p:cBhvr>
                                        <p:cTn id="36" dur="2000" fill="hold"/>
                                        <p:tgtEl>
                                          <p:spTgt spid="1109015">
                                            <p:txEl>
                                              <p:pRg st="4" end="4"/>
                                            </p:txEl>
                                          </p:spTgt>
                                        </p:tgtEl>
                                        <p:attrNameLst>
                                          <p:attrName>ppt_h</p:attrName>
                                        </p:attrNameLst>
                                      </p:cBhvr>
                                      <p:tavLst>
                                        <p:tav tm="0">
                                          <p:val>
                                            <p:strVal val="#ppt_h*0.01"/>
                                          </p:val>
                                        </p:tav>
                                        <p:tav tm="100000">
                                          <p:val>
                                            <p:strVal val="#ppt_h"/>
                                          </p:val>
                                        </p:tav>
                                      </p:tavLst>
                                    </p:anim>
                                    <p:anim calcmode="lin" valueType="num">
                                      <p:cBhvr>
                                        <p:cTn id="37" dur="2000" fill="hold"/>
                                        <p:tgtEl>
                                          <p:spTgt spid="1109015">
                                            <p:txEl>
                                              <p:pRg st="4" end="4"/>
                                            </p:txEl>
                                          </p:spTgt>
                                        </p:tgtEl>
                                        <p:attrNameLst>
                                          <p:attrName>ppt_x</p:attrName>
                                        </p:attrNameLst>
                                      </p:cBhvr>
                                      <p:tavLst>
                                        <p:tav tm="0">
                                          <p:val>
                                            <p:strVal val="#ppt_x"/>
                                          </p:val>
                                        </p:tav>
                                        <p:tav tm="100000">
                                          <p:val>
                                            <p:strVal val="#ppt_x"/>
                                          </p:val>
                                        </p:tav>
                                      </p:tavLst>
                                    </p:anim>
                                    <p:anim calcmode="lin" valueType="num">
                                      <p:cBhvr>
                                        <p:cTn id="38" dur="2000" fill="hold"/>
                                        <p:tgtEl>
                                          <p:spTgt spid="1109015">
                                            <p:txEl>
                                              <p:pRg st="4" end="4"/>
                                            </p:txEl>
                                          </p:spTgt>
                                        </p:tgtEl>
                                        <p:attrNameLst>
                                          <p:attrName>ppt_y</p:attrName>
                                        </p:attrNameLst>
                                      </p:cBhvr>
                                      <p:tavLst>
                                        <p:tav tm="0">
                                          <p:val>
                                            <p:strVal val="#ppt_h+1"/>
                                          </p:val>
                                        </p:tav>
                                        <p:tav tm="100000">
                                          <p:val>
                                            <p:strVal val="#ppt_y"/>
                                          </p:val>
                                        </p:tav>
                                      </p:tavLst>
                                    </p:anim>
                                    <p:animEffect transition="in" filter="fade">
                                      <p:cBhvr>
                                        <p:cTn id="39" dur="2000"/>
                                        <p:tgtEl>
                                          <p:spTgt spid="11090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9015" grpId="0" build="p">
        <p:tmplLst>
          <p:tmpl lvl="1">
            <p:tnLst>
              <p:par>
                <p:cTn presetID="58" presetClass="entr" presetSubtype="0" accel="100000" fill="hold" nodeType="click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 lvl="2">
            <p:tnLst>
              <p:par>
                <p:cTn presetID="58" presetClass="entr" presetSubtype="0" accel="100000" fill="hold" nodeType="with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 lvl="3">
            <p:tnLst>
              <p:par>
                <p:cTn presetID="58" presetClass="entr" presetSubtype="0" accel="100000" fill="hold" nodeType="with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 lvl="4">
            <p:tnLst>
              <p:par>
                <p:cTn presetID="58" presetClass="entr" presetSubtype="0" accel="100000" fill="hold" nodeType="with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 lvl="5">
            <p:tnLst>
              <p:par>
                <p:cTn presetID="58" presetClass="entr" presetSubtype="0" accel="100000" fill="hold" nodeType="withEffect">
                  <p:stCondLst>
                    <p:cond delay="0"/>
                  </p:stCondLst>
                  <p:childTnLst>
                    <p:set>
                      <p:cBhvr>
                        <p:cTn dur="1" fill="hold">
                          <p:stCondLst>
                            <p:cond delay="0"/>
                          </p:stCondLst>
                        </p:cTn>
                        <p:tgtEl>
                          <p:spTgt spid="1109015"/>
                        </p:tgtEl>
                        <p:attrNameLst>
                          <p:attrName>style.visibility</p:attrName>
                        </p:attrNameLst>
                      </p:cBhvr>
                      <p:to>
                        <p:strVal val="visible"/>
                      </p:to>
                    </p:set>
                    <p:anim calcmode="lin" valueType="num">
                      <p:cBhvr>
                        <p:cTn dur="2000" fill="hold"/>
                        <p:tgtEl>
                          <p:spTgt spid="1109015"/>
                        </p:tgtEl>
                        <p:attrNameLst>
                          <p:attrName>ppt_w</p:attrName>
                        </p:attrNameLst>
                      </p:cBhvr>
                      <p:tavLst>
                        <p:tav tm="0">
                          <p:val>
                            <p:strVal val="#ppt_w*2.5"/>
                          </p:val>
                        </p:tav>
                        <p:tav tm="100000">
                          <p:val>
                            <p:strVal val="#ppt_w"/>
                          </p:val>
                        </p:tav>
                      </p:tavLst>
                    </p:anim>
                    <p:anim calcmode="lin" valueType="num">
                      <p:cBhvr>
                        <p:cTn dur="2000" fill="hold"/>
                        <p:tgtEl>
                          <p:spTgt spid="1109015"/>
                        </p:tgtEl>
                        <p:attrNameLst>
                          <p:attrName>ppt_h</p:attrName>
                        </p:attrNameLst>
                      </p:cBhvr>
                      <p:tavLst>
                        <p:tav tm="0">
                          <p:val>
                            <p:strVal val="#ppt_h*0.01"/>
                          </p:val>
                        </p:tav>
                        <p:tav tm="100000">
                          <p:val>
                            <p:strVal val="#ppt_h"/>
                          </p:val>
                        </p:tav>
                      </p:tavLst>
                    </p:anim>
                    <p:anim calcmode="lin" valueType="num">
                      <p:cBhvr>
                        <p:cTn dur="2000" fill="hold"/>
                        <p:tgtEl>
                          <p:spTgt spid="1109015"/>
                        </p:tgtEl>
                        <p:attrNameLst>
                          <p:attrName>ppt_x</p:attrName>
                        </p:attrNameLst>
                      </p:cBhvr>
                      <p:tavLst>
                        <p:tav tm="0">
                          <p:val>
                            <p:strVal val="#ppt_x"/>
                          </p:val>
                        </p:tav>
                        <p:tav tm="100000">
                          <p:val>
                            <p:strVal val="#ppt_x"/>
                          </p:val>
                        </p:tav>
                      </p:tavLst>
                    </p:anim>
                    <p:anim calcmode="lin" valueType="num">
                      <p:cBhvr>
                        <p:cTn dur="2000" fill="hold"/>
                        <p:tgtEl>
                          <p:spTgt spid="1109015"/>
                        </p:tgtEl>
                        <p:attrNameLst>
                          <p:attrName>ppt_y</p:attrName>
                        </p:attrNameLst>
                      </p:cBhvr>
                      <p:tavLst>
                        <p:tav tm="0">
                          <p:val>
                            <p:strVal val="#ppt_h+1"/>
                          </p:val>
                        </p:tav>
                        <p:tav tm="100000">
                          <p:val>
                            <p:strVal val="#ppt_y"/>
                          </p:val>
                        </p:tav>
                      </p:tavLst>
                    </p:anim>
                    <p:animEffect transition="in" filter="fade">
                      <p:cBhvr>
                        <p:cTn dur="2000"/>
                        <p:tgtEl>
                          <p:spTgt spid="1109015"/>
                        </p:tgtEl>
                      </p:cBhvr>
                    </p:animEffect>
                  </p:childTnLst>
                </p:cTn>
              </p:par>
            </p:tnLst>
          </p:tmpl>
        </p:tmplLst>
      </p:bldP>
    </p:bldLst>
  </p:timing>
  <p:txStyles>
    <p:titleStyle>
      <a:lvl1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2pPr>
      <a:lvl3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3pPr>
      <a:lvl4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4pPr>
      <a:lvl5pPr algn="ctr" rtl="1"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5pPr>
      <a:lvl6pPr marL="457200" algn="ctr" rtl="1" fontAlgn="base">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6pPr>
      <a:lvl7pPr marL="914400" algn="ctr" rtl="1" fontAlgn="base">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7pPr>
      <a:lvl8pPr marL="1371600" algn="ctr" rtl="1" fontAlgn="base">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8pPr>
      <a:lvl9pPr marL="1828800" algn="ctr" rtl="1" fontAlgn="base">
        <a:spcBef>
          <a:spcPct val="0"/>
        </a:spcBef>
        <a:spcAft>
          <a:spcPct val="0"/>
        </a:spcAft>
        <a:defRPr sz="3600">
          <a:solidFill>
            <a:schemeClr val="tx2"/>
          </a:solidFill>
          <a:effectLst>
            <a:outerShdw blurRad="38100" dist="38100" dir="2700000" algn="tl">
              <a:srgbClr val="000000"/>
            </a:outerShdw>
          </a:effectLst>
          <a:latin typeface="Arial" charset="0"/>
          <a:cs typeface="2  Titr" pitchFamily="2" charset="-78"/>
        </a:defRPr>
      </a:lvl9pPr>
    </p:titleStyle>
    <p:bodyStyle>
      <a:lvl1pPr marL="342900" indent="-342900" algn="just" rtl="1"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just" rtl="1" eaLnBrk="0" fontAlgn="base" hangingPunct="0">
        <a:spcBef>
          <a:spcPct val="20000"/>
        </a:spcBef>
        <a:spcAft>
          <a:spcPct val="0"/>
        </a:spcAft>
        <a:buChar char="–"/>
        <a:defRPr sz="2800">
          <a:solidFill>
            <a:schemeClr val="tx1"/>
          </a:solidFill>
          <a:latin typeface="+mn-lt"/>
          <a:cs typeface="+mn-cs"/>
        </a:defRPr>
      </a:lvl2pPr>
      <a:lvl3pPr marL="1143000" indent="-228600" algn="just" rtl="1"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just" rtl="1" eaLnBrk="0" fontAlgn="base" hangingPunct="0">
        <a:spcBef>
          <a:spcPct val="20000"/>
        </a:spcBef>
        <a:spcAft>
          <a:spcPct val="0"/>
        </a:spcAft>
        <a:buChar char="–"/>
        <a:defRPr sz="2000">
          <a:solidFill>
            <a:schemeClr val="tx1"/>
          </a:solidFill>
          <a:latin typeface="+mn-lt"/>
          <a:cs typeface="+mn-cs"/>
        </a:defRPr>
      </a:lvl4pPr>
      <a:lvl5pPr marL="2057400" indent="-228600" algn="just" rtl="1"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just" rtl="1" fontAlgn="base">
        <a:spcBef>
          <a:spcPct val="20000"/>
        </a:spcBef>
        <a:spcAft>
          <a:spcPct val="0"/>
        </a:spcAft>
        <a:buClr>
          <a:schemeClr val="tx2"/>
        </a:buClr>
        <a:buChar char="•"/>
        <a:defRPr sz="2000">
          <a:solidFill>
            <a:schemeClr val="tx1"/>
          </a:solidFill>
          <a:latin typeface="+mn-lt"/>
          <a:cs typeface="+mn-cs"/>
        </a:defRPr>
      </a:lvl6pPr>
      <a:lvl7pPr marL="2971800" indent="-228600" algn="just" rtl="1" fontAlgn="base">
        <a:spcBef>
          <a:spcPct val="20000"/>
        </a:spcBef>
        <a:spcAft>
          <a:spcPct val="0"/>
        </a:spcAft>
        <a:buClr>
          <a:schemeClr val="tx2"/>
        </a:buClr>
        <a:buChar char="•"/>
        <a:defRPr sz="2000">
          <a:solidFill>
            <a:schemeClr val="tx1"/>
          </a:solidFill>
          <a:latin typeface="+mn-lt"/>
          <a:cs typeface="+mn-cs"/>
        </a:defRPr>
      </a:lvl7pPr>
      <a:lvl8pPr marL="3429000" indent="-228600" algn="just" rtl="1" fontAlgn="base">
        <a:spcBef>
          <a:spcPct val="20000"/>
        </a:spcBef>
        <a:spcAft>
          <a:spcPct val="0"/>
        </a:spcAft>
        <a:buClr>
          <a:schemeClr val="tx2"/>
        </a:buClr>
        <a:buChar char="•"/>
        <a:defRPr sz="2000">
          <a:solidFill>
            <a:schemeClr val="tx1"/>
          </a:solidFill>
          <a:latin typeface="+mn-lt"/>
          <a:cs typeface="+mn-cs"/>
        </a:defRPr>
      </a:lvl8pPr>
      <a:lvl9pPr marL="3886200" indent="-228600" algn="just" rtl="1"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336A05DA-6718-4238-973D-AF470CD82F57}" type="datetimeFigureOut">
              <a:rPr lang="en-US" smtClean="0">
                <a:solidFill>
                  <a:srgbClr val="434342"/>
                </a:solidFill>
              </a:rPr>
              <a:pPr/>
              <a:t>3/2/2013</a:t>
            </a:fld>
            <a:endParaRPr lang="en-US">
              <a:solidFill>
                <a:srgbClr val="434342"/>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34342"/>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6535E8BE-89D8-45F8-806C-1479007ABAEB}" type="slidenum">
              <a:rPr lang="en-US" smtClean="0">
                <a:solidFill>
                  <a:srgbClr val="434342"/>
                </a:solidFill>
              </a:rPr>
              <a:pPr/>
              <a:t>‹#›</a:t>
            </a:fld>
            <a:endParaRPr lang="en-US">
              <a:solidFill>
                <a:srgbClr val="434342"/>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00000"/>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00000"/>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extLst>
      <p:ext uri="{BB962C8B-B14F-4D97-AF65-F5344CB8AC3E}">
        <p14:creationId xmlns:p14="http://schemas.microsoft.com/office/powerpoint/2010/main" val="3755392791"/>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rtl="1" eaLnBrk="1" latinLnBrk="0" hangingPunct="1">
        <a:spcBef>
          <a:spcPct val="0"/>
        </a:spcBef>
        <a:buNone/>
        <a:defRPr kumimoji="0" sz="3200" kern="120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r" rtl="1"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r" rtl="1"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r" rtl="1"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r" rtl="1"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r" rtl="1"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r" rtl="1"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r" rtl="1"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r" rtl="1"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4340"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434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4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4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4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4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47"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48"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49"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50"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51"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5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435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5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5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5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5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5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6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6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62"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63"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64"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65"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66"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67"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68"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69"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70"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71"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437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74"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75"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76"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77"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78"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79"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80"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81"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82"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83"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8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8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8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8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8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38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4391"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92"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93"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94"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95"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96"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14397"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439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40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40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1440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grpSp>
      <p:sp>
        <p:nvSpPr>
          <p:cNvPr id="14403"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4404"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405"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14406"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14407"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smtClean="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F5833C41-06A3-4DF4-AA2C-6C4DDB0FFFF9}"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397138903"/>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410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0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0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0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0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07"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08"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09"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10"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11"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1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411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1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1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1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1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1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2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2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22"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23"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24"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25"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4128"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29"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30"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4133"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34"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35"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36"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37"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38"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39"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4141"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42"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43"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en-US">
                  <a:solidFill>
                    <a:srgbClr val="FFFFFF"/>
                  </a:solidFill>
                </a:endParaRPr>
              </a:p>
            </p:txBody>
          </p:sp>
          <p:sp>
            <p:nvSpPr>
              <p:cNvPr id="414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4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4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4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4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sp>
            <p:nvSpPr>
              <p:cNvPr id="414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en-US">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pPr>
                <a:endParaRPr lang="en-US" smtClean="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pPr>
                  <a:endParaRPr lang="en-US" smtClean="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pPr>
                  <a:endParaRPr lang="en-US" smtClean="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pPr>
                  <a:endParaRPr lang="en-US" smtClean="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pPr>
                  <a:endParaRPr lang="en-US" smtClean="0">
                    <a:solidFill>
                      <a:srgbClr val="FFFFFF"/>
                    </a:solidFill>
                  </a:endParaRPr>
                </a:p>
              </p:txBody>
            </p:sp>
          </p:grpSp>
        </p:grpSp>
      </p:grpSp>
      <p:sp>
        <p:nvSpPr>
          <p:cNvPr id="4163"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164"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65"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a:defRPr sz="14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4166"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a:defRPr sz="14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4167"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rtl="0">
              <a:defRPr sz="1400" smtClean="0">
                <a:effectLst>
                  <a:outerShdw blurRad="38100" dist="38100" dir="2700000" algn="tl">
                    <a:srgbClr val="000000"/>
                  </a:outerShdw>
                </a:effectLst>
              </a:defRPr>
            </a:lvl1pPr>
          </a:lstStyle>
          <a:p>
            <a:pPr algn="r" fontAlgn="base">
              <a:spcBef>
                <a:spcPct val="0"/>
              </a:spcBef>
              <a:spcAft>
                <a:spcPct val="0"/>
              </a:spcAft>
              <a:defRPr/>
            </a:pPr>
            <a:fld id="{E6F4305E-4B8D-4A87-AED6-6F6B3F995E24}"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546311547"/>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r" rtl="1"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7172"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7174"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5"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6"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7"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8"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4"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7186"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87"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88"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89"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0"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1"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2"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3"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8"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9"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3"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720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2"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6"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17"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18"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19"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20"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21"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7223"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4"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5"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6"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7"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8"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9"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7231"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32"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33"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34"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grpSp>
      <p:sp>
        <p:nvSpPr>
          <p:cNvPr id="723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23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3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723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723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smtClean="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0748B48F-2FF2-4386-A269-F5142E9F43E4}"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743122235"/>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7172"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7174"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5"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6"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7"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8"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4"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7186"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87"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88"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89"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0"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1"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2"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3"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8"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9"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3"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720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2"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6"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17"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18"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19"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20"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21"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7223"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4"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5"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6"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7"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8"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9"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7231"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32"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33"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34"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grpSp>
      <p:sp>
        <p:nvSpPr>
          <p:cNvPr id="723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23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3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723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723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smtClean="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0748B48F-2FF2-4386-A269-F5142E9F43E4}"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334541590"/>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27" name="Group 3"/>
          <p:cNvGrpSpPr>
            <a:grpSpLocks/>
          </p:cNvGrpSpPr>
          <p:nvPr/>
        </p:nvGrpSpPr>
        <p:grpSpPr bwMode="auto">
          <a:xfrm>
            <a:off x="3175" y="4267200"/>
            <a:ext cx="9140825" cy="2590800"/>
            <a:chOff x="2" y="2688"/>
            <a:chExt cx="5758" cy="1632"/>
          </a:xfrm>
        </p:grpSpPr>
        <p:sp>
          <p:nvSpPr>
            <p:cNvPr id="7172"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7174"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5"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6"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7"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8"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7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84"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7186"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87"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88"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89"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0"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1"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2"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3"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19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8"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199"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3"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720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0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2"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16"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17"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18"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19"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20"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21"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7223"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4"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5"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6"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7"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8"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sp>
            <p:nvSpPr>
              <p:cNvPr id="7229"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7231"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32"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33"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sp>
              <p:nvSpPr>
                <p:cNvPr id="7234"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fontAlgn="base">
                    <a:spcBef>
                      <a:spcPct val="0"/>
                    </a:spcBef>
                    <a:spcAft>
                      <a:spcPct val="0"/>
                    </a:spcAft>
                    <a:defRPr/>
                  </a:pPr>
                  <a:endParaRPr lang="fa-IR">
                    <a:solidFill>
                      <a:srgbClr val="FFFFFF"/>
                    </a:solidFill>
                  </a:endParaRPr>
                </a:p>
              </p:txBody>
            </p:sp>
          </p:grpSp>
        </p:grpSp>
      </p:grpSp>
      <p:sp>
        <p:nvSpPr>
          <p:cNvPr id="723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23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3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723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smtClean="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723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smtClean="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0748B48F-2FF2-4386-A269-F5142E9F43E4}"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243255268"/>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Arial" pitchFamily="34" charset="0"/>
                <a:cs typeface="Arial" pitchFamily="34" charset="0"/>
              </a:defRPr>
            </a:lvl1pPr>
          </a:lstStyle>
          <a:p>
            <a:pPr algn="r" fontAlgn="base">
              <a:spcBef>
                <a:spcPct val="0"/>
              </a:spcBef>
              <a:spcAft>
                <a:spcPct val="0"/>
              </a:spcAft>
              <a:defRPr/>
            </a:pPr>
            <a:fld id="{A7254417-C4AE-4B3A-B2E9-A33488E6E8F0}"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4085795858"/>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l" rtl="1"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l" rtl="1"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Arial" pitchFamily="34" charset="0"/>
                <a:cs typeface="+mn-cs"/>
              </a:defRPr>
            </a:lvl1pPr>
          </a:lstStyle>
          <a:p>
            <a:pPr fontAlgn="base">
              <a:spcBef>
                <a:spcPct val="0"/>
              </a:spcBef>
              <a:spcAft>
                <a:spcPct val="0"/>
              </a:spcAft>
              <a:defRPr/>
            </a:pPr>
            <a:endParaRPr lang="en-US">
              <a:solidFill>
                <a:srgbClr val="FFFFFF"/>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latin typeface="Arial" pitchFamily="34" charset="0"/>
                <a:cs typeface="+mn-cs"/>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Arial" pitchFamily="34" charset="0"/>
                <a:cs typeface="+mn-cs"/>
              </a:defRPr>
            </a:lvl1pPr>
          </a:lstStyle>
          <a:p>
            <a:pPr algn="r" fontAlgn="base">
              <a:spcBef>
                <a:spcPct val="0"/>
              </a:spcBef>
              <a:spcAft>
                <a:spcPct val="0"/>
              </a:spcAft>
              <a:defRPr/>
            </a:pPr>
            <a:fld id="{2CE3615E-0D06-4A17-9F6B-B278AFFD496D}"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318237951"/>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smtClean="0">
                <a:effectLst>
                  <a:outerShdw blurRad="38100" dist="38100" dir="2700000" algn="tl">
                    <a:srgbClr val="000000"/>
                  </a:outerShdw>
                </a:effectLst>
                <a:latin typeface="Arial" pitchFamily="34" charset="0"/>
                <a:cs typeface="+mn-cs"/>
              </a:defRPr>
            </a:lvl1pPr>
          </a:lstStyle>
          <a:p>
            <a:pPr fontAlgn="base">
              <a:spcBef>
                <a:spcPct val="0"/>
              </a:spcBef>
              <a:spcAft>
                <a:spcPct val="0"/>
              </a:spcAft>
              <a:defRPr/>
            </a:pPr>
            <a:endParaRPr lang="en-US">
              <a:solidFill>
                <a:srgbClr val="FFFFFF"/>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smtClean="0">
                <a:effectLst>
                  <a:outerShdw blurRad="38100" dist="38100" dir="2700000" algn="tl">
                    <a:srgbClr val="000000"/>
                  </a:outerShdw>
                </a:effectLst>
                <a:latin typeface="Arial" pitchFamily="34" charset="0"/>
                <a:cs typeface="+mn-cs"/>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smtClean="0">
                <a:effectLst>
                  <a:outerShdw blurRad="38100" dist="38100" dir="2700000" algn="tl">
                    <a:srgbClr val="000000"/>
                  </a:outerShdw>
                </a:effectLst>
                <a:latin typeface="Arial" pitchFamily="34" charset="0"/>
                <a:cs typeface="+mn-cs"/>
              </a:defRPr>
            </a:lvl1pPr>
          </a:lstStyle>
          <a:p>
            <a:pPr algn="r" fontAlgn="base">
              <a:spcBef>
                <a:spcPct val="0"/>
              </a:spcBef>
              <a:spcAft>
                <a:spcPct val="0"/>
              </a:spcAft>
              <a:defRPr/>
            </a:pPr>
            <a:fld id="{9CEB7D60-40E5-4A26-9E7D-B6A1800533CD}"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431166620"/>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7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7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66.xml"/><Relationship Id="rId1" Type="http://schemas.openxmlformats.org/officeDocument/2006/relationships/slideLayout" Target="../slideLayouts/slideLayout9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147.xml"/><Relationship Id="rId5" Type="http://schemas.openxmlformats.org/officeDocument/2006/relationships/slide" Target="slide67.xml"/><Relationship Id="rId4" Type="http://schemas.openxmlformats.org/officeDocument/2006/relationships/slide" Target="slide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6.xml"/></Relationships>
</file>

<file path=ppt/slides/_rels/slide1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125.xml"/></Relationships>
</file>

<file path=ppt/slides/_rels/slide1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125.xml"/></Relationships>
</file>

<file path=ppt/slides/_rels/slide1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6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47.xml"/></Relationships>
</file>

<file path=ppt/slides/_rels/slide17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8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11.xml"/></Relationships>
</file>

<file path=ppt/slides/_rels/slide1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85.xml"/></Relationships>
</file>

<file path=ppt/slides/_rels/slide18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1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8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67.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3.emf"/></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4.xml"/><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5.xml"/><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6.xml"/><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7.xml"/><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8.xml"/><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9.xml"/><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87.xml"/><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66.xml"/><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4500"/>
            <a:ext cx="457200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1357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634"/>
            <a:ext cx="8964488" cy="672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1737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lstStyle/>
          <a:p>
            <a:pPr algn="ctr"/>
            <a:r>
              <a:rPr lang="en-US" dirty="0" smtClean="0"/>
              <a:t> </a:t>
            </a:r>
            <a:r>
              <a:rPr lang="fa-IR" dirty="0" smtClean="0">
                <a:solidFill>
                  <a:srgbClr val="FF0000"/>
                </a:solidFill>
              </a:rPr>
              <a:t>آموزش تفریق</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solidFill>
            <a:srgbClr val="CCFFFF"/>
          </a:solidFill>
          <a:ln>
            <a:noFill/>
          </a:ln>
          <a:effectLst/>
        </p:spPr>
      </p:pic>
    </p:spTree>
    <p:extLst>
      <p:ext uri="{BB962C8B-B14F-4D97-AF65-F5344CB8AC3E}">
        <p14:creationId xmlns:p14="http://schemas.microsoft.com/office/powerpoint/2010/main" val="26078954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7571"/>
            <a:ext cx="9144000" cy="990600"/>
          </a:xfrm>
          <a:solidFill>
            <a:srgbClr val="CCFF99"/>
          </a:solidFill>
        </p:spPr>
        <p:txBody>
          <a:bodyPr/>
          <a:lstStyle/>
          <a:p>
            <a:pPr algn="ctr"/>
            <a:r>
              <a:rPr lang="fa-IR" dirty="0" smtClean="0">
                <a:solidFill>
                  <a:srgbClr val="FF0000"/>
                </a:solidFill>
              </a:rPr>
              <a:t>ادامه اموزش تفریق</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24744"/>
            <a:ext cx="9144000"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4460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solidFill>
            <a:schemeClr val="accent2">
              <a:lumMod val="75000"/>
            </a:schemeClr>
          </a:solidFill>
        </p:spPr>
        <p:txBody>
          <a:bodyPr/>
          <a:lstStyle/>
          <a:p>
            <a:pPr algn="r"/>
            <a:r>
              <a:rPr lang="fa-IR" dirty="0" smtClean="0">
                <a:solidFill>
                  <a:srgbClr val="92D050"/>
                </a:solidFill>
              </a:rPr>
              <a:t>آموزش جمع وتفریق به صورت ستونی</a:t>
            </a:r>
            <a:endParaRPr lang="en-US" dirty="0">
              <a:solidFill>
                <a:srgbClr val="92D050"/>
              </a:solidFill>
            </a:endParaRPr>
          </a:p>
        </p:txBody>
      </p:sp>
      <p:sp>
        <p:nvSpPr>
          <p:cNvPr id="3" name="Content Placeholder 2"/>
          <p:cNvSpPr>
            <a:spLocks noGrp="1"/>
          </p:cNvSpPr>
          <p:nvPr>
            <p:ph sz="quarter"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8788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solidFill>
            <a:srgbClr val="99FF33"/>
          </a:solidFill>
        </p:spPr>
        <p:txBody>
          <a:bodyPr/>
          <a:lstStyle/>
          <a:p>
            <a:pPr algn="r"/>
            <a:r>
              <a:rPr lang="fa-IR" dirty="0" smtClean="0">
                <a:solidFill>
                  <a:srgbClr val="FF0000"/>
                </a:solidFill>
              </a:rPr>
              <a:t>آموزش جمع وتفریق اساسی نوع دوم واستفاده از محور</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9151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4392488"/>
          </a:xfrm>
        </p:spPr>
        <p:txBody>
          <a:bodyPr>
            <a:normAutofit/>
          </a:bodyPr>
          <a:lstStyle/>
          <a:p>
            <a:pPr algn="ctr"/>
            <a:r>
              <a:rPr lang="fa-IR" sz="6000" dirty="0" smtClean="0">
                <a:solidFill>
                  <a:srgbClr val="FF0000"/>
                </a:solidFill>
              </a:rPr>
              <a:t>تفریق دراعداد دورقمی</a:t>
            </a:r>
            <a:br>
              <a:rPr lang="fa-IR" sz="6000" dirty="0" smtClean="0">
                <a:solidFill>
                  <a:srgbClr val="FF0000"/>
                </a:solidFill>
              </a:rPr>
            </a:br>
            <a:r>
              <a:rPr lang="fa-IR" sz="6000" dirty="0" smtClean="0">
                <a:solidFill>
                  <a:srgbClr val="FF0000"/>
                </a:solidFill>
              </a:rPr>
              <a:t> ( بد ون انتقال وبا انتقال )</a:t>
            </a:r>
            <a:r>
              <a:rPr lang="fa-IR" dirty="0" smtClean="0">
                <a:solidFill>
                  <a:srgbClr val="FF0000"/>
                </a:solidFill>
              </a:rPr>
              <a:t/>
            </a:r>
            <a:br>
              <a:rPr lang="fa-IR" dirty="0" smtClean="0">
                <a:solidFill>
                  <a:srgbClr val="FF0000"/>
                </a:solidFill>
              </a:rPr>
            </a:br>
            <a:endParaRPr lang="en-US" dirty="0">
              <a:solidFill>
                <a:srgbClr val="FF0000"/>
              </a:solidFill>
            </a:endParaRPr>
          </a:p>
        </p:txBody>
      </p:sp>
    </p:spTree>
    <p:extLst>
      <p:ext uri="{BB962C8B-B14F-4D97-AF65-F5344CB8AC3E}">
        <p14:creationId xmlns:p14="http://schemas.microsoft.com/office/powerpoint/2010/main" val="28972594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0761"/>
            <a:ext cx="2016225"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34</a:t>
            </a:r>
          </a:p>
          <a:p>
            <a:pPr algn="ctr"/>
            <a:r>
              <a:rPr lang="fa-IR"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12 -</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ounded Rectangle 2"/>
          <p:cNvSpPr/>
          <p:nvPr/>
        </p:nvSpPr>
        <p:spPr>
          <a:xfrm>
            <a:off x="2455032" y="404664"/>
            <a:ext cx="504056" cy="864096"/>
          </a:xfrm>
          <a:prstGeom prst="roundRect">
            <a:avLst/>
          </a:prstGeom>
          <a:solidFill>
            <a:srgbClr val="FF0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 10</a:t>
            </a:r>
            <a:endParaRPr lang="en-US" dirty="0"/>
          </a:p>
        </p:txBody>
      </p:sp>
      <p:sp>
        <p:nvSpPr>
          <p:cNvPr id="11" name="Rounded Rectangle 10"/>
          <p:cNvSpPr/>
          <p:nvPr/>
        </p:nvSpPr>
        <p:spPr>
          <a:xfrm>
            <a:off x="2996208" y="404664"/>
            <a:ext cx="504056" cy="864096"/>
          </a:xfrm>
          <a:prstGeom prst="roundRect">
            <a:avLst/>
          </a:prstGeom>
          <a:solidFill>
            <a:srgbClr val="FF0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 10</a:t>
            </a:r>
            <a:endParaRPr lang="en-US" dirty="0"/>
          </a:p>
        </p:txBody>
      </p:sp>
      <p:sp>
        <p:nvSpPr>
          <p:cNvPr id="12" name="Rounded Rectangle 11"/>
          <p:cNvSpPr/>
          <p:nvPr/>
        </p:nvSpPr>
        <p:spPr>
          <a:xfrm>
            <a:off x="3508028" y="404664"/>
            <a:ext cx="504056" cy="864096"/>
          </a:xfrm>
          <a:prstGeom prst="roundRect">
            <a:avLst/>
          </a:prstGeom>
          <a:solidFill>
            <a:srgbClr val="FF0000"/>
          </a:solidFill>
          <a:ln w="57150"/>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 10</a:t>
            </a:r>
            <a:endParaRPr lang="en-US" dirty="0"/>
          </a:p>
        </p:txBody>
      </p:sp>
      <p:cxnSp>
        <p:nvCxnSpPr>
          <p:cNvPr id="14" name="Straight Connector 13"/>
          <p:cNvCxnSpPr/>
          <p:nvPr/>
        </p:nvCxnSpPr>
        <p:spPr>
          <a:xfrm>
            <a:off x="4572000" y="404664"/>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24400" y="442834"/>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76800" y="442834"/>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48064" y="442834"/>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719572" y="3557181"/>
            <a:ext cx="504056" cy="825926"/>
          </a:xfrm>
          <a:prstGeom prst="roundRect">
            <a:avLst/>
          </a:prstGeom>
          <a:solidFill>
            <a:srgbClr val="FF0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 10</a:t>
            </a:r>
            <a:endParaRPr lang="en-US" dirty="0"/>
          </a:p>
        </p:txBody>
      </p:sp>
      <p:cxnSp>
        <p:nvCxnSpPr>
          <p:cNvPr id="19" name="Straight Connector 18"/>
          <p:cNvCxnSpPr/>
          <p:nvPr/>
        </p:nvCxnSpPr>
        <p:spPr>
          <a:xfrm>
            <a:off x="8820472" y="1366164"/>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984917" y="3766066"/>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1560" y="2081717"/>
            <a:ext cx="12241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3" name="Right Arrow 22"/>
          <p:cNvSpPr/>
          <p:nvPr/>
        </p:nvSpPr>
        <p:spPr>
          <a:xfrm>
            <a:off x="5724128" y="1268760"/>
            <a:ext cx="165618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3"/>
          <p:cNvSpPr/>
          <p:nvPr/>
        </p:nvSpPr>
        <p:spPr>
          <a:xfrm>
            <a:off x="5004048" y="442834"/>
            <a:ext cx="2952328" cy="923330"/>
          </a:xfrm>
          <a:prstGeom prst="rect">
            <a:avLst/>
          </a:prstGeom>
          <a:noFill/>
        </p:spPr>
        <p:txBody>
          <a:bodyPr wrap="square" lIns="91440" tIns="45720" rIns="91440" bIns="45720">
            <a:spAutoFit/>
          </a:bodyPr>
          <a:lstStyle/>
          <a:p>
            <a:pPr algn="ctr"/>
            <a:r>
              <a:rPr lang="fa-IR"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fa-IR" sz="20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ابتدا ده تایی ها کم می شود</a:t>
            </a:r>
            <a:endParaRPr lang="en-US" sz="2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25" name="Rounded Rectangle 24"/>
          <p:cNvSpPr/>
          <p:nvPr/>
        </p:nvSpPr>
        <p:spPr>
          <a:xfrm>
            <a:off x="7596336" y="148072"/>
            <a:ext cx="504056" cy="864096"/>
          </a:xfrm>
          <a:prstGeom prst="roundRect">
            <a:avLst/>
          </a:prstGeom>
          <a:solidFill>
            <a:srgbClr val="FF0000"/>
          </a:solidFill>
          <a:ln w="57150"/>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 10</a:t>
            </a:r>
            <a:endParaRPr lang="en-US" dirty="0"/>
          </a:p>
        </p:txBody>
      </p:sp>
      <p:sp>
        <p:nvSpPr>
          <p:cNvPr id="26" name="Rounded Rectangle 25"/>
          <p:cNvSpPr/>
          <p:nvPr/>
        </p:nvSpPr>
        <p:spPr>
          <a:xfrm>
            <a:off x="8490452" y="148072"/>
            <a:ext cx="504056" cy="864096"/>
          </a:xfrm>
          <a:prstGeom prst="roundRect">
            <a:avLst/>
          </a:prstGeom>
          <a:solidFill>
            <a:srgbClr val="FF0000"/>
          </a:solidFill>
          <a:ln w="57150"/>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 10</a:t>
            </a:r>
            <a:endParaRPr lang="en-US" dirty="0"/>
          </a:p>
        </p:txBody>
      </p:sp>
      <p:sp>
        <p:nvSpPr>
          <p:cNvPr id="27" name="Rounded Rectangle 26"/>
          <p:cNvSpPr/>
          <p:nvPr/>
        </p:nvSpPr>
        <p:spPr>
          <a:xfrm>
            <a:off x="8490452" y="148072"/>
            <a:ext cx="504056" cy="864096"/>
          </a:xfrm>
          <a:prstGeom prst="roundRect">
            <a:avLst/>
          </a:prstGeom>
          <a:solidFill>
            <a:srgbClr val="FF0000"/>
          </a:solidFill>
          <a:ln w="57150"/>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 10</a:t>
            </a:r>
            <a:endParaRPr lang="en-US" dirty="0"/>
          </a:p>
        </p:txBody>
      </p:sp>
      <p:sp>
        <p:nvSpPr>
          <p:cNvPr id="28" name="Rounded Rectangle 27"/>
          <p:cNvSpPr/>
          <p:nvPr/>
        </p:nvSpPr>
        <p:spPr>
          <a:xfrm>
            <a:off x="1583668" y="3547340"/>
            <a:ext cx="504056" cy="864096"/>
          </a:xfrm>
          <a:prstGeom prst="roundRect">
            <a:avLst/>
          </a:prstGeom>
          <a:solidFill>
            <a:srgbClr val="FF0000"/>
          </a:solidFill>
          <a:ln w="57150"/>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 10</a:t>
            </a:r>
            <a:endParaRPr lang="en-US" dirty="0"/>
          </a:p>
        </p:txBody>
      </p:sp>
      <p:sp>
        <p:nvSpPr>
          <p:cNvPr id="29" name="Curved Left Arrow 28"/>
          <p:cNvSpPr/>
          <p:nvPr/>
        </p:nvSpPr>
        <p:spPr>
          <a:xfrm>
            <a:off x="7380312" y="2492896"/>
            <a:ext cx="1110140" cy="21602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p:cNvSpPr/>
          <p:nvPr/>
        </p:nvSpPr>
        <p:spPr>
          <a:xfrm>
            <a:off x="4364250" y="3244334"/>
            <a:ext cx="2007949" cy="369332"/>
          </a:xfrm>
          <a:prstGeom prst="rect">
            <a:avLst/>
          </a:prstGeom>
        </p:spPr>
        <p:txBody>
          <a:bodyPr wrap="square">
            <a:spAutoFit/>
          </a:bodyPr>
          <a:lstStyle/>
          <a:p>
            <a:r>
              <a:rPr lang="fa-IR" dirty="0" smtClean="0"/>
              <a:t> </a:t>
            </a:r>
            <a:endParaRPr lang="en-US" dirty="0"/>
          </a:p>
        </p:txBody>
      </p:sp>
      <p:sp>
        <p:nvSpPr>
          <p:cNvPr id="31" name="Rectangle 30"/>
          <p:cNvSpPr/>
          <p:nvPr/>
        </p:nvSpPr>
        <p:spPr>
          <a:xfrm>
            <a:off x="4876800" y="3244334"/>
            <a:ext cx="3079576" cy="1138773"/>
          </a:xfrm>
          <a:prstGeom prst="rect">
            <a:avLst/>
          </a:prstGeom>
        </p:spPr>
        <p:txBody>
          <a:bodyPr wrap="square">
            <a:spAutoFit/>
          </a:bodyPr>
          <a:lstStyle/>
          <a:p>
            <a:r>
              <a:rPr lang="fa-IR" dirty="0" smtClean="0"/>
              <a:t>  </a:t>
            </a:r>
            <a:r>
              <a:rPr lang="fa-IR" sz="3600" dirty="0" smtClean="0">
                <a:solidFill>
                  <a:srgbClr val="FF0000"/>
                </a:solidFill>
              </a:rPr>
              <a:t>سپس </a:t>
            </a:r>
            <a:r>
              <a:rPr lang="fa-IR" sz="3200" dirty="0" smtClean="0">
                <a:solidFill>
                  <a:srgbClr val="FF0000"/>
                </a:solidFill>
              </a:rPr>
              <a:t>یکی ها کم</a:t>
            </a:r>
          </a:p>
          <a:p>
            <a:r>
              <a:rPr lang="fa-IR" sz="3200" dirty="0" smtClean="0">
                <a:solidFill>
                  <a:srgbClr val="FF0000"/>
                </a:solidFill>
              </a:rPr>
              <a:t> می شود      </a:t>
            </a:r>
            <a:endParaRPr lang="en-US" sz="3200" dirty="0">
              <a:solidFill>
                <a:srgbClr val="FF0000"/>
              </a:solidFill>
            </a:endParaRPr>
          </a:p>
        </p:txBody>
      </p:sp>
      <p:sp>
        <p:nvSpPr>
          <p:cNvPr id="32" name="Rectangle 31"/>
          <p:cNvSpPr/>
          <p:nvPr/>
        </p:nvSpPr>
        <p:spPr>
          <a:xfrm>
            <a:off x="3508028" y="3396734"/>
            <a:ext cx="4880396" cy="369332"/>
          </a:xfrm>
          <a:prstGeom prst="rect">
            <a:avLst/>
          </a:prstGeom>
        </p:spPr>
        <p:txBody>
          <a:bodyPr wrap="square">
            <a:spAutoFit/>
          </a:bodyPr>
          <a:lstStyle/>
          <a:p>
            <a:r>
              <a:rPr lang="fa-IR" dirty="0" smtClean="0"/>
              <a:t> </a:t>
            </a:r>
            <a:endParaRPr lang="en-US" dirty="0"/>
          </a:p>
        </p:txBody>
      </p:sp>
      <p:cxnSp>
        <p:nvCxnSpPr>
          <p:cNvPr id="33" name="Straight Connector 32"/>
          <p:cNvCxnSpPr/>
          <p:nvPr/>
        </p:nvCxnSpPr>
        <p:spPr>
          <a:xfrm>
            <a:off x="8244408" y="1518564"/>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74032" y="3766066"/>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508028" y="260648"/>
            <a:ext cx="504056" cy="116792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508028" y="260648"/>
            <a:ext cx="631924" cy="116792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8820472" y="1632794"/>
            <a:ext cx="4800" cy="3817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935382" y="1518564"/>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11562" y="2204224"/>
            <a:ext cx="1584176" cy="923330"/>
          </a:xfrm>
          <a:prstGeom prst="rect">
            <a:avLst/>
          </a:prstGeom>
          <a:noFill/>
        </p:spPr>
        <p:txBody>
          <a:bodyPr wrap="square" lIns="91440" tIns="45720" rIns="91440" bIns="45720">
            <a:spAutoFit/>
          </a:bodyPr>
          <a:lstStyle/>
          <a:p>
            <a:pPr algn="ctr"/>
            <a:r>
              <a:rPr lang="fa-I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 </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4" name="Curved Left Arrow 43"/>
          <p:cNvSpPr/>
          <p:nvPr/>
        </p:nvSpPr>
        <p:spPr>
          <a:xfrm>
            <a:off x="7219339" y="4797152"/>
            <a:ext cx="1432086" cy="187220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5" name="Rectangle 44"/>
          <p:cNvSpPr/>
          <p:nvPr/>
        </p:nvSpPr>
        <p:spPr>
          <a:xfrm>
            <a:off x="3347864" y="5085184"/>
            <a:ext cx="4248472"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نتیجه می شود که</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6" name="Rectangle 45"/>
          <p:cNvSpPr/>
          <p:nvPr/>
        </p:nvSpPr>
        <p:spPr>
          <a:xfrm>
            <a:off x="0" y="5085184"/>
            <a:ext cx="3500264"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22=12-34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35" name="Straight Connector 34"/>
          <p:cNvCxnSpPr/>
          <p:nvPr/>
        </p:nvCxnSpPr>
        <p:spPr>
          <a:xfrm>
            <a:off x="8505260" y="1538190"/>
            <a:ext cx="0" cy="53326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848364" y="1670964"/>
            <a:ext cx="252028" cy="172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848364" y="1670964"/>
            <a:ext cx="252028" cy="22846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100392" y="1757076"/>
            <a:ext cx="288032" cy="5801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157492" y="1670964"/>
            <a:ext cx="144016" cy="25833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259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16633"/>
            <a:ext cx="1656184" cy="424731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34   12 - 2  2</a:t>
            </a:r>
          </a:p>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6" name="Straight Connector 5"/>
          <p:cNvCxnSpPr/>
          <p:nvPr/>
        </p:nvCxnSpPr>
        <p:spPr>
          <a:xfrm>
            <a:off x="395536" y="2708920"/>
            <a:ext cx="136815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5536" y="4363950"/>
            <a:ext cx="136815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10800000" flipV="1">
            <a:off x="0" y="4339241"/>
            <a:ext cx="27718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2 2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Freeform 9"/>
          <p:cNvSpPr/>
          <p:nvPr/>
        </p:nvSpPr>
        <p:spPr>
          <a:xfrm>
            <a:off x="559634" y="1108674"/>
            <a:ext cx="1039956" cy="2403152"/>
          </a:xfrm>
          <a:custGeom>
            <a:avLst/>
            <a:gdLst>
              <a:gd name="connsiteX0" fmla="*/ 19637 w 1039956"/>
              <a:gd name="connsiteY0" fmla="*/ 44265 h 2403152"/>
              <a:gd name="connsiteX1" fmla="*/ 350941 w 1039956"/>
              <a:gd name="connsiteY1" fmla="*/ 57517 h 2403152"/>
              <a:gd name="connsiteX2" fmla="*/ 973793 w 1039956"/>
              <a:gd name="connsiteY2" fmla="*/ 70769 h 2403152"/>
              <a:gd name="connsiteX3" fmla="*/ 960541 w 1039956"/>
              <a:gd name="connsiteY3" fmla="*/ 733378 h 2403152"/>
              <a:gd name="connsiteX4" fmla="*/ 920784 w 1039956"/>
              <a:gd name="connsiteY4" fmla="*/ 746630 h 2403152"/>
              <a:gd name="connsiteX5" fmla="*/ 642489 w 1039956"/>
              <a:gd name="connsiteY5" fmla="*/ 773135 h 2403152"/>
              <a:gd name="connsiteX6" fmla="*/ 629237 w 1039956"/>
              <a:gd name="connsiteY6" fmla="*/ 1952578 h 2403152"/>
              <a:gd name="connsiteX7" fmla="*/ 602732 w 1039956"/>
              <a:gd name="connsiteY7" fmla="*/ 2323639 h 2403152"/>
              <a:gd name="connsiteX8" fmla="*/ 576228 w 1039956"/>
              <a:gd name="connsiteY8" fmla="*/ 2376648 h 2403152"/>
              <a:gd name="connsiteX9" fmla="*/ 523219 w 1039956"/>
              <a:gd name="connsiteY9" fmla="*/ 2403152 h 2403152"/>
              <a:gd name="connsiteX10" fmla="*/ 364193 w 1039956"/>
              <a:gd name="connsiteY10" fmla="*/ 2363396 h 2403152"/>
              <a:gd name="connsiteX11" fmla="*/ 72645 w 1039956"/>
              <a:gd name="connsiteY11" fmla="*/ 2336891 h 2403152"/>
              <a:gd name="connsiteX12" fmla="*/ 59393 w 1039956"/>
              <a:gd name="connsiteY12" fmla="*/ 97274 h 240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56" h="2403152">
                <a:moveTo>
                  <a:pt x="19637" y="44265"/>
                </a:moveTo>
                <a:lnTo>
                  <a:pt x="350941" y="57517"/>
                </a:lnTo>
                <a:cubicBezTo>
                  <a:pt x="558525" y="63283"/>
                  <a:pt x="834706" y="-83436"/>
                  <a:pt x="973793" y="70769"/>
                </a:cubicBezTo>
                <a:cubicBezTo>
                  <a:pt x="1121754" y="234813"/>
                  <a:pt x="977815" y="513141"/>
                  <a:pt x="960541" y="733378"/>
                </a:cubicBezTo>
                <a:cubicBezTo>
                  <a:pt x="959449" y="747304"/>
                  <a:pt x="934645" y="744897"/>
                  <a:pt x="920784" y="746630"/>
                </a:cubicBezTo>
                <a:cubicBezTo>
                  <a:pt x="828319" y="758188"/>
                  <a:pt x="642489" y="773135"/>
                  <a:pt x="642489" y="773135"/>
                </a:cubicBezTo>
                <a:cubicBezTo>
                  <a:pt x="638072" y="1166283"/>
                  <a:pt x="639315" y="1559535"/>
                  <a:pt x="629237" y="1952578"/>
                </a:cubicBezTo>
                <a:cubicBezTo>
                  <a:pt x="626058" y="2076539"/>
                  <a:pt x="618113" y="2200594"/>
                  <a:pt x="602732" y="2323639"/>
                </a:cubicBezTo>
                <a:cubicBezTo>
                  <a:pt x="600282" y="2343242"/>
                  <a:pt x="590197" y="2362679"/>
                  <a:pt x="576228" y="2376648"/>
                </a:cubicBezTo>
                <a:cubicBezTo>
                  <a:pt x="562259" y="2390617"/>
                  <a:pt x="540889" y="2394317"/>
                  <a:pt x="523219" y="2403152"/>
                </a:cubicBezTo>
                <a:cubicBezTo>
                  <a:pt x="470210" y="2389900"/>
                  <a:pt x="418354" y="2370617"/>
                  <a:pt x="364193" y="2363396"/>
                </a:cubicBezTo>
                <a:cubicBezTo>
                  <a:pt x="-63683" y="2306345"/>
                  <a:pt x="242056" y="2379243"/>
                  <a:pt x="72645" y="2336891"/>
                </a:cubicBezTo>
                <a:cubicBezTo>
                  <a:pt x="-82682" y="1560246"/>
                  <a:pt x="59393" y="2293154"/>
                  <a:pt x="59393" y="97274"/>
                </a:cubicBez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788802" y="2832521"/>
            <a:ext cx="1006769" cy="2463404"/>
          </a:xfrm>
          <a:custGeom>
            <a:avLst/>
            <a:gdLst>
              <a:gd name="connsiteX0" fmla="*/ 451324 w 1006769"/>
              <a:gd name="connsiteY0" fmla="*/ 25004 h 2463404"/>
              <a:gd name="connsiteX1" fmla="*/ 968158 w 1006769"/>
              <a:gd name="connsiteY1" fmla="*/ 38256 h 2463404"/>
              <a:gd name="connsiteX2" fmla="*/ 981411 w 1006769"/>
              <a:gd name="connsiteY2" fmla="*/ 303300 h 2463404"/>
              <a:gd name="connsiteX3" fmla="*/ 968158 w 1006769"/>
              <a:gd name="connsiteY3" fmla="*/ 2463404 h 2463404"/>
              <a:gd name="connsiteX4" fmla="*/ 27254 w 1006769"/>
              <a:gd name="connsiteY4" fmla="*/ 2436900 h 2463404"/>
              <a:gd name="connsiteX5" fmla="*/ 750 w 1006769"/>
              <a:gd name="connsiteY5" fmla="*/ 2410395 h 2463404"/>
              <a:gd name="connsiteX6" fmla="*/ 14002 w 1006769"/>
              <a:gd name="connsiteY6" fmla="*/ 2026082 h 2463404"/>
              <a:gd name="connsiteX7" fmla="*/ 27254 w 1006769"/>
              <a:gd name="connsiteY7" fmla="*/ 1363474 h 2463404"/>
              <a:gd name="connsiteX8" fmla="*/ 226037 w 1006769"/>
              <a:gd name="connsiteY8" fmla="*/ 1376726 h 2463404"/>
              <a:gd name="connsiteX9" fmla="*/ 530837 w 1006769"/>
              <a:gd name="connsiteY9" fmla="*/ 1442987 h 2463404"/>
              <a:gd name="connsiteX10" fmla="*/ 597098 w 1006769"/>
              <a:gd name="connsiteY10" fmla="*/ 1429734 h 2463404"/>
              <a:gd name="connsiteX11" fmla="*/ 610350 w 1006769"/>
              <a:gd name="connsiteY11" fmla="*/ 1230952 h 2463404"/>
              <a:gd name="connsiteX12" fmla="*/ 623602 w 1006769"/>
              <a:gd name="connsiteY12" fmla="*/ 1151439 h 2463404"/>
              <a:gd name="connsiteX13" fmla="*/ 610350 w 1006769"/>
              <a:gd name="connsiteY13" fmla="*/ 1071926 h 2463404"/>
              <a:gd name="connsiteX14" fmla="*/ 597098 w 1006769"/>
              <a:gd name="connsiteY14" fmla="*/ 1018917 h 2463404"/>
              <a:gd name="connsiteX15" fmla="*/ 583845 w 1006769"/>
              <a:gd name="connsiteY15" fmla="*/ 714117 h 2463404"/>
              <a:gd name="connsiteX16" fmla="*/ 570593 w 1006769"/>
              <a:gd name="connsiteY16" fmla="*/ 674361 h 2463404"/>
              <a:gd name="connsiteX17" fmla="*/ 557341 w 1006769"/>
              <a:gd name="connsiteY17" fmla="*/ 608100 h 2463404"/>
              <a:gd name="connsiteX18" fmla="*/ 544089 w 1006769"/>
              <a:gd name="connsiteY18" fmla="*/ 568343 h 2463404"/>
              <a:gd name="connsiteX19" fmla="*/ 530837 w 1006769"/>
              <a:gd name="connsiteY19" fmla="*/ 515334 h 2463404"/>
              <a:gd name="connsiteX20" fmla="*/ 517585 w 1006769"/>
              <a:gd name="connsiteY20" fmla="*/ 38256 h 24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6769" h="2463404">
                <a:moveTo>
                  <a:pt x="451324" y="25004"/>
                </a:moveTo>
                <a:cubicBezTo>
                  <a:pt x="623602" y="29421"/>
                  <a:pt x="815573" y="-41851"/>
                  <a:pt x="968158" y="38256"/>
                </a:cubicBezTo>
                <a:cubicBezTo>
                  <a:pt x="1046479" y="79374"/>
                  <a:pt x="981411" y="214842"/>
                  <a:pt x="981411" y="303300"/>
                </a:cubicBezTo>
                <a:cubicBezTo>
                  <a:pt x="981411" y="1023348"/>
                  <a:pt x="972576" y="1743369"/>
                  <a:pt x="968158" y="2463404"/>
                </a:cubicBezTo>
                <a:cubicBezTo>
                  <a:pt x="654523" y="2454569"/>
                  <a:pt x="340543" y="2454067"/>
                  <a:pt x="27254" y="2436900"/>
                </a:cubicBezTo>
                <a:cubicBezTo>
                  <a:pt x="14778" y="2436216"/>
                  <a:pt x="1153" y="2422883"/>
                  <a:pt x="750" y="2410395"/>
                </a:cubicBezTo>
                <a:cubicBezTo>
                  <a:pt x="-3383" y="2282281"/>
                  <a:pt x="10758" y="2154221"/>
                  <a:pt x="14002" y="2026082"/>
                </a:cubicBezTo>
                <a:cubicBezTo>
                  <a:pt x="19593" y="1805239"/>
                  <a:pt x="22837" y="1584343"/>
                  <a:pt x="27254" y="1363474"/>
                </a:cubicBezTo>
                <a:cubicBezTo>
                  <a:pt x="93515" y="1367891"/>
                  <a:pt x="160442" y="1366369"/>
                  <a:pt x="226037" y="1376726"/>
                </a:cubicBezTo>
                <a:cubicBezTo>
                  <a:pt x="328738" y="1392942"/>
                  <a:pt x="530837" y="1442987"/>
                  <a:pt x="530837" y="1442987"/>
                </a:cubicBezTo>
                <a:cubicBezTo>
                  <a:pt x="552924" y="1438569"/>
                  <a:pt x="589189" y="1450824"/>
                  <a:pt x="597098" y="1429734"/>
                </a:cubicBezTo>
                <a:cubicBezTo>
                  <a:pt x="620415" y="1367554"/>
                  <a:pt x="604054" y="1297061"/>
                  <a:pt x="610350" y="1230952"/>
                </a:cubicBezTo>
                <a:cubicBezTo>
                  <a:pt x="612897" y="1204203"/>
                  <a:pt x="619185" y="1177943"/>
                  <a:pt x="623602" y="1151439"/>
                </a:cubicBezTo>
                <a:cubicBezTo>
                  <a:pt x="619185" y="1124935"/>
                  <a:pt x="615620" y="1098274"/>
                  <a:pt x="610350" y="1071926"/>
                </a:cubicBezTo>
                <a:cubicBezTo>
                  <a:pt x="606778" y="1054066"/>
                  <a:pt x="598443" y="1037081"/>
                  <a:pt x="597098" y="1018917"/>
                </a:cubicBezTo>
                <a:cubicBezTo>
                  <a:pt x="589585" y="917499"/>
                  <a:pt x="591645" y="815513"/>
                  <a:pt x="583845" y="714117"/>
                </a:cubicBezTo>
                <a:cubicBezTo>
                  <a:pt x="582774" y="700189"/>
                  <a:pt x="573981" y="687913"/>
                  <a:pt x="570593" y="674361"/>
                </a:cubicBezTo>
                <a:cubicBezTo>
                  <a:pt x="565130" y="652509"/>
                  <a:pt x="562804" y="629952"/>
                  <a:pt x="557341" y="608100"/>
                </a:cubicBezTo>
                <a:cubicBezTo>
                  <a:pt x="553953" y="594548"/>
                  <a:pt x="547927" y="581775"/>
                  <a:pt x="544089" y="568343"/>
                </a:cubicBezTo>
                <a:cubicBezTo>
                  <a:pt x="539085" y="550830"/>
                  <a:pt x="535254" y="533004"/>
                  <a:pt x="530837" y="515334"/>
                </a:cubicBezTo>
                <a:cubicBezTo>
                  <a:pt x="514056" y="179701"/>
                  <a:pt x="517585" y="338749"/>
                  <a:pt x="517585" y="38256"/>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Cloud Callout 12"/>
          <p:cNvSpPr/>
          <p:nvPr/>
        </p:nvSpPr>
        <p:spPr>
          <a:xfrm>
            <a:off x="5940152" y="1038297"/>
            <a:ext cx="2160240" cy="223224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dirty="0" smtClean="0"/>
          </a:p>
          <a:p>
            <a:pPr algn="ctr"/>
            <a:endParaRPr lang="fa-IR" dirty="0"/>
          </a:p>
          <a:p>
            <a:pPr algn="ctr"/>
            <a:endParaRPr lang="fa-IR" dirty="0" smtClean="0"/>
          </a:p>
          <a:p>
            <a:pPr algn="ctr"/>
            <a:endParaRPr lang="fa-IR" dirty="0"/>
          </a:p>
          <a:p>
            <a:pPr algn="ctr"/>
            <a:endParaRPr lang="fa-IR" dirty="0" smtClean="0"/>
          </a:p>
          <a:p>
            <a:pPr algn="ctr"/>
            <a:endParaRPr lang="fa-IR" dirty="0"/>
          </a:p>
          <a:p>
            <a:pPr algn="ctr"/>
            <a:r>
              <a:rPr lang="fa-I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en-US" dirty="0"/>
          </a:p>
        </p:txBody>
      </p:sp>
      <p:sp>
        <p:nvSpPr>
          <p:cNvPr id="14" name="Rectangle 13"/>
          <p:cNvSpPr/>
          <p:nvPr/>
        </p:nvSpPr>
        <p:spPr>
          <a:xfrm>
            <a:off x="6156176" y="1108674"/>
            <a:ext cx="180020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34</a:t>
            </a:r>
          </a:p>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10-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6" name="Straight Connector 15"/>
          <p:cNvCxnSpPr/>
          <p:nvPr/>
        </p:nvCxnSpPr>
        <p:spPr>
          <a:xfrm flipV="1">
            <a:off x="6588224" y="2797709"/>
            <a:ext cx="1080120" cy="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076057" y="2783305"/>
            <a:ext cx="4248471"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24</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20" name="Elbow Connector 19"/>
          <p:cNvCxnSpPr/>
          <p:nvPr/>
        </p:nvCxnSpPr>
        <p:spPr>
          <a:xfrm>
            <a:off x="2555776" y="2573466"/>
            <a:ext cx="2520281" cy="579067"/>
          </a:xfrm>
          <a:prstGeom prst="bentConnector3">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88802" y="1268760"/>
            <a:ext cx="2415046"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fa-IR"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fa-IR" sz="2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2" name="Rectangle 21"/>
          <p:cNvSpPr/>
          <p:nvPr/>
        </p:nvSpPr>
        <p:spPr>
          <a:xfrm>
            <a:off x="2555777" y="764705"/>
            <a:ext cx="3600400" cy="1754326"/>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ابتدا ده تایی ها کم می شود</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5" name="Cloud Callout 24"/>
          <p:cNvSpPr/>
          <p:nvPr/>
        </p:nvSpPr>
        <p:spPr>
          <a:xfrm>
            <a:off x="5827003" y="3432916"/>
            <a:ext cx="2633429" cy="258837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24270" y="4800906"/>
            <a:ext cx="5371865" cy="923330"/>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سپس یکی ها کم می شود</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28" name="Elbow Connector 27"/>
          <p:cNvCxnSpPr/>
          <p:nvPr/>
        </p:nvCxnSpPr>
        <p:spPr>
          <a:xfrm>
            <a:off x="2195736" y="4149080"/>
            <a:ext cx="1944216" cy="936104"/>
          </a:xfrm>
          <a:prstGeom prst="bentConnector3">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796135" y="3511825"/>
            <a:ext cx="1728193"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24</a:t>
            </a: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31" name="Straight Connector 30"/>
          <p:cNvCxnSpPr/>
          <p:nvPr/>
        </p:nvCxnSpPr>
        <p:spPr>
          <a:xfrm flipV="1">
            <a:off x="6300192" y="5261113"/>
            <a:ext cx="1224136" cy="503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827003" y="5312318"/>
            <a:ext cx="227339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22</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3" name="Freeform 32"/>
          <p:cNvSpPr/>
          <p:nvPr/>
        </p:nvSpPr>
        <p:spPr>
          <a:xfrm>
            <a:off x="802591" y="2790245"/>
            <a:ext cx="1006769" cy="2463404"/>
          </a:xfrm>
          <a:custGeom>
            <a:avLst/>
            <a:gdLst>
              <a:gd name="connsiteX0" fmla="*/ 451324 w 1006769"/>
              <a:gd name="connsiteY0" fmla="*/ 25004 h 2463404"/>
              <a:gd name="connsiteX1" fmla="*/ 968158 w 1006769"/>
              <a:gd name="connsiteY1" fmla="*/ 38256 h 2463404"/>
              <a:gd name="connsiteX2" fmla="*/ 981411 w 1006769"/>
              <a:gd name="connsiteY2" fmla="*/ 303300 h 2463404"/>
              <a:gd name="connsiteX3" fmla="*/ 968158 w 1006769"/>
              <a:gd name="connsiteY3" fmla="*/ 2463404 h 2463404"/>
              <a:gd name="connsiteX4" fmla="*/ 27254 w 1006769"/>
              <a:gd name="connsiteY4" fmla="*/ 2436900 h 2463404"/>
              <a:gd name="connsiteX5" fmla="*/ 750 w 1006769"/>
              <a:gd name="connsiteY5" fmla="*/ 2410395 h 2463404"/>
              <a:gd name="connsiteX6" fmla="*/ 14002 w 1006769"/>
              <a:gd name="connsiteY6" fmla="*/ 2026082 h 2463404"/>
              <a:gd name="connsiteX7" fmla="*/ 27254 w 1006769"/>
              <a:gd name="connsiteY7" fmla="*/ 1363474 h 2463404"/>
              <a:gd name="connsiteX8" fmla="*/ 226037 w 1006769"/>
              <a:gd name="connsiteY8" fmla="*/ 1376726 h 2463404"/>
              <a:gd name="connsiteX9" fmla="*/ 530837 w 1006769"/>
              <a:gd name="connsiteY9" fmla="*/ 1442987 h 2463404"/>
              <a:gd name="connsiteX10" fmla="*/ 597098 w 1006769"/>
              <a:gd name="connsiteY10" fmla="*/ 1429734 h 2463404"/>
              <a:gd name="connsiteX11" fmla="*/ 610350 w 1006769"/>
              <a:gd name="connsiteY11" fmla="*/ 1230952 h 2463404"/>
              <a:gd name="connsiteX12" fmla="*/ 623602 w 1006769"/>
              <a:gd name="connsiteY12" fmla="*/ 1151439 h 2463404"/>
              <a:gd name="connsiteX13" fmla="*/ 610350 w 1006769"/>
              <a:gd name="connsiteY13" fmla="*/ 1071926 h 2463404"/>
              <a:gd name="connsiteX14" fmla="*/ 597098 w 1006769"/>
              <a:gd name="connsiteY14" fmla="*/ 1018917 h 2463404"/>
              <a:gd name="connsiteX15" fmla="*/ 583845 w 1006769"/>
              <a:gd name="connsiteY15" fmla="*/ 714117 h 2463404"/>
              <a:gd name="connsiteX16" fmla="*/ 570593 w 1006769"/>
              <a:gd name="connsiteY16" fmla="*/ 674361 h 2463404"/>
              <a:gd name="connsiteX17" fmla="*/ 557341 w 1006769"/>
              <a:gd name="connsiteY17" fmla="*/ 608100 h 2463404"/>
              <a:gd name="connsiteX18" fmla="*/ 544089 w 1006769"/>
              <a:gd name="connsiteY18" fmla="*/ 568343 h 2463404"/>
              <a:gd name="connsiteX19" fmla="*/ 530837 w 1006769"/>
              <a:gd name="connsiteY19" fmla="*/ 515334 h 2463404"/>
              <a:gd name="connsiteX20" fmla="*/ 517585 w 1006769"/>
              <a:gd name="connsiteY20" fmla="*/ 38256 h 24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6769" h="2463404">
                <a:moveTo>
                  <a:pt x="451324" y="25004"/>
                </a:moveTo>
                <a:cubicBezTo>
                  <a:pt x="623602" y="29421"/>
                  <a:pt x="815573" y="-41851"/>
                  <a:pt x="968158" y="38256"/>
                </a:cubicBezTo>
                <a:cubicBezTo>
                  <a:pt x="1046479" y="79374"/>
                  <a:pt x="981411" y="214842"/>
                  <a:pt x="981411" y="303300"/>
                </a:cubicBezTo>
                <a:cubicBezTo>
                  <a:pt x="981411" y="1023348"/>
                  <a:pt x="972576" y="1743369"/>
                  <a:pt x="968158" y="2463404"/>
                </a:cubicBezTo>
                <a:cubicBezTo>
                  <a:pt x="654523" y="2454569"/>
                  <a:pt x="340543" y="2454067"/>
                  <a:pt x="27254" y="2436900"/>
                </a:cubicBezTo>
                <a:cubicBezTo>
                  <a:pt x="14778" y="2436216"/>
                  <a:pt x="1153" y="2422883"/>
                  <a:pt x="750" y="2410395"/>
                </a:cubicBezTo>
                <a:cubicBezTo>
                  <a:pt x="-3383" y="2282281"/>
                  <a:pt x="10758" y="2154221"/>
                  <a:pt x="14002" y="2026082"/>
                </a:cubicBezTo>
                <a:cubicBezTo>
                  <a:pt x="19593" y="1805239"/>
                  <a:pt x="22837" y="1584343"/>
                  <a:pt x="27254" y="1363474"/>
                </a:cubicBezTo>
                <a:cubicBezTo>
                  <a:pt x="93515" y="1367891"/>
                  <a:pt x="160442" y="1366369"/>
                  <a:pt x="226037" y="1376726"/>
                </a:cubicBezTo>
                <a:cubicBezTo>
                  <a:pt x="328738" y="1392942"/>
                  <a:pt x="530837" y="1442987"/>
                  <a:pt x="530837" y="1442987"/>
                </a:cubicBezTo>
                <a:cubicBezTo>
                  <a:pt x="552924" y="1438569"/>
                  <a:pt x="589189" y="1450824"/>
                  <a:pt x="597098" y="1429734"/>
                </a:cubicBezTo>
                <a:cubicBezTo>
                  <a:pt x="620415" y="1367554"/>
                  <a:pt x="604054" y="1297061"/>
                  <a:pt x="610350" y="1230952"/>
                </a:cubicBezTo>
                <a:cubicBezTo>
                  <a:pt x="612897" y="1204203"/>
                  <a:pt x="619185" y="1177943"/>
                  <a:pt x="623602" y="1151439"/>
                </a:cubicBezTo>
                <a:cubicBezTo>
                  <a:pt x="619185" y="1124935"/>
                  <a:pt x="615620" y="1098274"/>
                  <a:pt x="610350" y="1071926"/>
                </a:cubicBezTo>
                <a:cubicBezTo>
                  <a:pt x="606778" y="1054066"/>
                  <a:pt x="598443" y="1037081"/>
                  <a:pt x="597098" y="1018917"/>
                </a:cubicBezTo>
                <a:cubicBezTo>
                  <a:pt x="589585" y="917499"/>
                  <a:pt x="591645" y="815513"/>
                  <a:pt x="583845" y="714117"/>
                </a:cubicBezTo>
                <a:cubicBezTo>
                  <a:pt x="582774" y="700189"/>
                  <a:pt x="573981" y="687913"/>
                  <a:pt x="570593" y="674361"/>
                </a:cubicBezTo>
                <a:cubicBezTo>
                  <a:pt x="565130" y="652509"/>
                  <a:pt x="562804" y="629952"/>
                  <a:pt x="557341" y="608100"/>
                </a:cubicBezTo>
                <a:cubicBezTo>
                  <a:pt x="553953" y="594548"/>
                  <a:pt x="547927" y="581775"/>
                  <a:pt x="544089" y="568343"/>
                </a:cubicBezTo>
                <a:cubicBezTo>
                  <a:pt x="539085" y="550830"/>
                  <a:pt x="535254" y="533004"/>
                  <a:pt x="530837" y="515334"/>
                </a:cubicBezTo>
                <a:cubicBezTo>
                  <a:pt x="514056" y="179701"/>
                  <a:pt x="517585" y="338749"/>
                  <a:pt x="517585" y="38256"/>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fa-IR" dirty="0" smtClean="0"/>
              <a:t> </a:t>
            </a:r>
            <a:endParaRPr lang="en-US" dirty="0"/>
          </a:p>
        </p:txBody>
      </p:sp>
    </p:spTree>
    <p:extLst>
      <p:ext uri="{BB962C8B-B14F-4D97-AF65-F5344CB8AC3E}">
        <p14:creationId xmlns:p14="http://schemas.microsoft.com/office/powerpoint/2010/main" val="34376222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جمع وتفریق چند رقمی</a:t>
            </a:r>
            <a:endParaRPr lang="en-US" dirty="0"/>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53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2478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FF0000"/>
                </a:solidFill>
              </a:rPr>
              <a:t>به کمک جدول</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3" y="1268760"/>
            <a:ext cx="8064896" cy="504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6233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820" y="2967335"/>
            <a:ext cx="7502375" cy="92333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تفریق دورقم از دو رقم با انتقال</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3918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369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2420471"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45</a:t>
            </a:r>
            <a:endPar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27-</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 name="Straight Connector 3"/>
          <p:cNvCxnSpPr/>
          <p:nvPr/>
        </p:nvCxnSpPr>
        <p:spPr>
          <a:xfrm>
            <a:off x="899592" y="1942966"/>
            <a:ext cx="136815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561" y="1942966"/>
            <a:ext cx="213243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ounded Rectangle 5"/>
          <p:cNvSpPr/>
          <p:nvPr/>
        </p:nvSpPr>
        <p:spPr>
          <a:xfrm>
            <a:off x="3419872" y="386408"/>
            <a:ext cx="576064" cy="8640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solidFill>
                  <a:srgbClr val="00B050"/>
                </a:solidFill>
              </a:rPr>
              <a:t>10</a:t>
            </a:r>
            <a:endParaRPr lang="en-US" dirty="0">
              <a:solidFill>
                <a:srgbClr val="00B050"/>
              </a:solidFill>
            </a:endParaRPr>
          </a:p>
        </p:txBody>
      </p:sp>
      <p:sp>
        <p:nvSpPr>
          <p:cNvPr id="7" name="Rounded Rectangle 6"/>
          <p:cNvSpPr/>
          <p:nvPr/>
        </p:nvSpPr>
        <p:spPr>
          <a:xfrm>
            <a:off x="3572272" y="538808"/>
            <a:ext cx="576064" cy="8640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solidFill>
                  <a:srgbClr val="00B050"/>
                </a:solidFill>
              </a:rPr>
              <a:t>10</a:t>
            </a:r>
            <a:endParaRPr lang="en-US" dirty="0">
              <a:solidFill>
                <a:srgbClr val="00B050"/>
              </a:solidFill>
            </a:endParaRPr>
          </a:p>
        </p:txBody>
      </p:sp>
      <p:sp>
        <p:nvSpPr>
          <p:cNvPr id="8" name="Rounded Rectangle 7"/>
          <p:cNvSpPr/>
          <p:nvPr/>
        </p:nvSpPr>
        <p:spPr>
          <a:xfrm>
            <a:off x="3868440" y="675110"/>
            <a:ext cx="576064" cy="8640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solidFill>
                  <a:srgbClr val="00B050"/>
                </a:solidFill>
              </a:rPr>
              <a:t>10</a:t>
            </a:r>
            <a:endParaRPr lang="en-US" dirty="0">
              <a:solidFill>
                <a:srgbClr val="00B050"/>
              </a:solidFill>
            </a:endParaRPr>
          </a:p>
        </p:txBody>
      </p:sp>
      <p:sp>
        <p:nvSpPr>
          <p:cNvPr id="9" name="Rounded Rectangle 8"/>
          <p:cNvSpPr/>
          <p:nvPr/>
        </p:nvSpPr>
        <p:spPr>
          <a:xfrm>
            <a:off x="4620580" y="644054"/>
            <a:ext cx="527484" cy="95840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solidFill>
                  <a:srgbClr val="00B050"/>
                </a:solidFill>
              </a:rPr>
              <a:t>10</a:t>
            </a:r>
            <a:endParaRPr lang="en-US" dirty="0">
              <a:solidFill>
                <a:srgbClr val="00B050"/>
              </a:solidFill>
            </a:endParaRPr>
          </a:p>
        </p:txBody>
      </p:sp>
      <p:cxnSp>
        <p:nvCxnSpPr>
          <p:cNvPr id="11" name="Straight Connector 10"/>
          <p:cNvCxnSpPr/>
          <p:nvPr/>
        </p:nvCxnSpPr>
        <p:spPr>
          <a:xfrm>
            <a:off x="5868144" y="675110"/>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20544" y="827510"/>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00192" y="827510"/>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24128" y="987959"/>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80112" y="1123256"/>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75856" y="1686818"/>
            <a:ext cx="3744416" cy="923330"/>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ابتدا  ده تایی ها کم می شود</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18" name="Elbow Connector 17"/>
          <p:cNvCxnSpPr/>
          <p:nvPr/>
        </p:nvCxnSpPr>
        <p:spPr>
          <a:xfrm>
            <a:off x="2627784" y="1746672"/>
            <a:ext cx="5075206" cy="1074320"/>
          </a:xfrm>
          <a:prstGeom prst="bentConnector3">
            <a:avLst>
              <a:gd name="adj1" fmla="val 14717"/>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8195828" y="797707"/>
            <a:ext cx="527484" cy="95840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solidFill>
                  <a:srgbClr val="00B050"/>
                </a:solidFill>
              </a:rPr>
              <a:t>10</a:t>
            </a:r>
            <a:endParaRPr lang="en-US" dirty="0">
              <a:solidFill>
                <a:srgbClr val="00B050"/>
              </a:solidFill>
            </a:endParaRPr>
          </a:p>
        </p:txBody>
      </p:sp>
      <p:sp>
        <p:nvSpPr>
          <p:cNvPr id="23" name="Rounded Rectangle 22"/>
          <p:cNvSpPr/>
          <p:nvPr/>
        </p:nvSpPr>
        <p:spPr>
          <a:xfrm>
            <a:off x="7606456" y="796454"/>
            <a:ext cx="504056" cy="95840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solidFill>
                  <a:srgbClr val="00B050"/>
                </a:solidFill>
              </a:rPr>
              <a:t>10</a:t>
            </a:r>
            <a:endParaRPr lang="en-US" dirty="0">
              <a:solidFill>
                <a:srgbClr val="00B050"/>
              </a:solidFill>
            </a:endParaRPr>
          </a:p>
        </p:txBody>
      </p:sp>
      <p:cxnSp>
        <p:nvCxnSpPr>
          <p:cNvPr id="28" name="Straight Connector 27"/>
          <p:cNvCxnSpPr/>
          <p:nvPr/>
        </p:nvCxnSpPr>
        <p:spPr>
          <a:xfrm>
            <a:off x="8914680" y="2034754"/>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723312" y="2034754"/>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820472" y="1555304"/>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64488" y="1096220"/>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532440" y="2034754"/>
            <a:ext cx="0" cy="57539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79512" y="2967335"/>
            <a:ext cx="2952328"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45</a:t>
            </a: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27-</a:t>
            </a: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25 </a:t>
            </a: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7-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35" name="Straight Connector 34"/>
          <p:cNvCxnSpPr/>
          <p:nvPr/>
        </p:nvCxnSpPr>
        <p:spPr>
          <a:xfrm>
            <a:off x="998942" y="4617144"/>
            <a:ext cx="11694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9592" y="6173688"/>
            <a:ext cx="10801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6271976" y="3356992"/>
            <a:ext cx="504056" cy="95840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solidFill>
                  <a:srgbClr val="00B050"/>
                </a:solidFill>
              </a:rPr>
              <a:t>10</a:t>
            </a:r>
            <a:endParaRPr lang="en-US" dirty="0">
              <a:solidFill>
                <a:srgbClr val="00B050"/>
              </a:solidFill>
            </a:endParaRPr>
          </a:p>
        </p:txBody>
      </p:sp>
      <p:cxnSp>
        <p:nvCxnSpPr>
          <p:cNvPr id="39" name="Straight Connector 38"/>
          <p:cNvCxnSpPr/>
          <p:nvPr/>
        </p:nvCxnSpPr>
        <p:spPr>
          <a:xfrm>
            <a:off x="7308304" y="3467348"/>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120012" y="3494856"/>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52320" y="3463156"/>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06456" y="3467720"/>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722994" y="3467720"/>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08304" y="4165848"/>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164288" y="4165848"/>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449740" y="4165848"/>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06456" y="4165848"/>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740418" y="4172892"/>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316416" y="3467720"/>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459570" y="3399780"/>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689924" y="3399780"/>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164288" y="3399780"/>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820472" y="3447280"/>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6" name="Right Arrow 55"/>
          <p:cNvSpPr/>
          <p:nvPr/>
        </p:nvSpPr>
        <p:spPr>
          <a:xfrm>
            <a:off x="3275856" y="4070920"/>
            <a:ext cx="2088232" cy="244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267744" y="2967335"/>
            <a:ext cx="4004232" cy="923330"/>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یک دسته ده تایی باز می شود</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8" name="Rectangle 57"/>
          <p:cNvSpPr/>
          <p:nvPr/>
        </p:nvSpPr>
        <p:spPr>
          <a:xfrm>
            <a:off x="2627785" y="4070920"/>
            <a:ext cx="4536504" cy="923330"/>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ازیکی ها 7تا بر میداریم</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9" name="Freeform 58"/>
          <p:cNvSpPr/>
          <p:nvPr/>
        </p:nvSpPr>
        <p:spPr>
          <a:xfrm>
            <a:off x="7429575" y="3302000"/>
            <a:ext cx="1536625" cy="938692"/>
          </a:xfrm>
          <a:custGeom>
            <a:avLst/>
            <a:gdLst>
              <a:gd name="connsiteX0" fmla="*/ 88825 w 1536625"/>
              <a:gd name="connsiteY0" fmla="*/ 76200 h 938692"/>
              <a:gd name="connsiteX1" fmla="*/ 139625 w 1536625"/>
              <a:gd name="connsiteY1" fmla="*/ 863600 h 938692"/>
              <a:gd name="connsiteX2" fmla="*/ 190425 w 1536625"/>
              <a:gd name="connsiteY2" fmla="*/ 850900 h 938692"/>
              <a:gd name="connsiteX3" fmla="*/ 266625 w 1536625"/>
              <a:gd name="connsiteY3" fmla="*/ 838200 h 938692"/>
              <a:gd name="connsiteX4" fmla="*/ 1523925 w 1536625"/>
              <a:gd name="connsiteY4" fmla="*/ 825500 h 938692"/>
              <a:gd name="connsiteX5" fmla="*/ 1536625 w 1536625"/>
              <a:gd name="connsiteY5" fmla="*/ 787400 h 938692"/>
              <a:gd name="connsiteX6" fmla="*/ 1523925 w 1536625"/>
              <a:gd name="connsiteY6" fmla="*/ 749300 h 938692"/>
              <a:gd name="connsiteX7" fmla="*/ 1511225 w 1536625"/>
              <a:gd name="connsiteY7" fmla="*/ 698500 h 938692"/>
              <a:gd name="connsiteX8" fmla="*/ 1485825 w 1536625"/>
              <a:gd name="connsiteY8" fmla="*/ 622300 h 938692"/>
              <a:gd name="connsiteX9" fmla="*/ 1473125 w 1536625"/>
              <a:gd name="connsiteY9" fmla="*/ 584200 h 938692"/>
              <a:gd name="connsiteX10" fmla="*/ 1460425 w 1536625"/>
              <a:gd name="connsiteY10" fmla="*/ 533400 h 938692"/>
              <a:gd name="connsiteX11" fmla="*/ 1447725 w 1536625"/>
              <a:gd name="connsiteY11" fmla="*/ 38100 h 938692"/>
              <a:gd name="connsiteX12" fmla="*/ 1409625 w 1536625"/>
              <a:gd name="connsiteY12" fmla="*/ 0 h 938692"/>
              <a:gd name="connsiteX13" fmla="*/ 38025 w 1536625"/>
              <a:gd name="connsiteY13" fmla="*/ 12700 h 938692"/>
              <a:gd name="connsiteX14" fmla="*/ 88825 w 1536625"/>
              <a:gd name="connsiteY14" fmla="*/ 139700 h 9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6625" h="938692">
                <a:moveTo>
                  <a:pt x="88825" y="76200"/>
                </a:moveTo>
                <a:cubicBezTo>
                  <a:pt x="106102" y="1164678"/>
                  <a:pt x="-151740" y="946847"/>
                  <a:pt x="139625" y="863600"/>
                </a:cubicBezTo>
                <a:cubicBezTo>
                  <a:pt x="156408" y="858805"/>
                  <a:pt x="173309" y="854323"/>
                  <a:pt x="190425" y="850900"/>
                </a:cubicBezTo>
                <a:cubicBezTo>
                  <a:pt x="215675" y="845850"/>
                  <a:pt x="240879" y="838690"/>
                  <a:pt x="266625" y="838200"/>
                </a:cubicBezTo>
                <a:lnTo>
                  <a:pt x="1523925" y="825500"/>
                </a:lnTo>
                <a:cubicBezTo>
                  <a:pt x="1528158" y="812800"/>
                  <a:pt x="1536625" y="800787"/>
                  <a:pt x="1536625" y="787400"/>
                </a:cubicBezTo>
                <a:cubicBezTo>
                  <a:pt x="1536625" y="774013"/>
                  <a:pt x="1527603" y="762172"/>
                  <a:pt x="1523925" y="749300"/>
                </a:cubicBezTo>
                <a:cubicBezTo>
                  <a:pt x="1519130" y="732517"/>
                  <a:pt x="1516241" y="715218"/>
                  <a:pt x="1511225" y="698500"/>
                </a:cubicBezTo>
                <a:cubicBezTo>
                  <a:pt x="1503532" y="672855"/>
                  <a:pt x="1494292" y="647700"/>
                  <a:pt x="1485825" y="622300"/>
                </a:cubicBezTo>
                <a:cubicBezTo>
                  <a:pt x="1481592" y="609600"/>
                  <a:pt x="1476372" y="597187"/>
                  <a:pt x="1473125" y="584200"/>
                </a:cubicBezTo>
                <a:lnTo>
                  <a:pt x="1460425" y="533400"/>
                </a:lnTo>
                <a:cubicBezTo>
                  <a:pt x="1456192" y="368300"/>
                  <a:pt x="1463383" y="202510"/>
                  <a:pt x="1447725" y="38100"/>
                </a:cubicBezTo>
                <a:cubicBezTo>
                  <a:pt x="1446022" y="20220"/>
                  <a:pt x="1427583" y="324"/>
                  <a:pt x="1409625" y="0"/>
                </a:cubicBezTo>
                <a:lnTo>
                  <a:pt x="38025" y="12700"/>
                </a:lnTo>
                <a:cubicBezTo>
                  <a:pt x="51989" y="152337"/>
                  <a:pt x="8181" y="139700"/>
                  <a:pt x="88825" y="13970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Down Arrow 59"/>
          <p:cNvSpPr/>
          <p:nvPr/>
        </p:nvSpPr>
        <p:spPr>
          <a:xfrm>
            <a:off x="7308304" y="4994250"/>
            <a:ext cx="298152" cy="4509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10800000" flipV="1">
            <a:off x="6271716" y="5323904"/>
            <a:ext cx="504056" cy="7920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solidFill>
                  <a:srgbClr val="00B050"/>
                </a:solidFill>
              </a:rPr>
              <a:t>10</a:t>
            </a:r>
            <a:endParaRPr lang="en-US" dirty="0">
              <a:solidFill>
                <a:srgbClr val="00B050"/>
              </a:solidFill>
            </a:endParaRPr>
          </a:p>
        </p:txBody>
      </p:sp>
      <p:cxnSp>
        <p:nvCxnSpPr>
          <p:cNvPr id="62" name="Straight Connector 61"/>
          <p:cNvCxnSpPr/>
          <p:nvPr/>
        </p:nvCxnSpPr>
        <p:spPr>
          <a:xfrm>
            <a:off x="7164288" y="5445224"/>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316688" y="5597624"/>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469088" y="5750024"/>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711782" y="5802312"/>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890002" y="5815012"/>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094996" y="5807591"/>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247396" y="5959991"/>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517232" y="5834479"/>
            <a:ext cx="0" cy="576064"/>
          </a:xfrm>
          <a:prstGeom prst="line">
            <a:avLst/>
          </a:prstGeom>
          <a:ln w="57150">
            <a:solidFill>
              <a:srgbClr val="92D05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67544" y="6017840"/>
            <a:ext cx="2376265"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18</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Freeform 2"/>
          <p:cNvSpPr/>
          <p:nvPr/>
        </p:nvSpPr>
        <p:spPr>
          <a:xfrm>
            <a:off x="825500" y="2927627"/>
            <a:ext cx="1320800" cy="2673073"/>
          </a:xfrm>
          <a:custGeom>
            <a:avLst/>
            <a:gdLst>
              <a:gd name="connsiteX0" fmla="*/ 1181100 w 1320800"/>
              <a:gd name="connsiteY0" fmla="*/ 133073 h 2673073"/>
              <a:gd name="connsiteX1" fmla="*/ 25400 w 1320800"/>
              <a:gd name="connsiteY1" fmla="*/ 234673 h 2673073"/>
              <a:gd name="connsiteX2" fmla="*/ 0 w 1320800"/>
              <a:gd name="connsiteY2" fmla="*/ 641073 h 2673073"/>
              <a:gd name="connsiteX3" fmla="*/ 25400 w 1320800"/>
              <a:gd name="connsiteY3" fmla="*/ 2546073 h 2673073"/>
              <a:gd name="connsiteX4" fmla="*/ 114300 w 1320800"/>
              <a:gd name="connsiteY4" fmla="*/ 2558773 h 2673073"/>
              <a:gd name="connsiteX5" fmla="*/ 241300 w 1320800"/>
              <a:gd name="connsiteY5" fmla="*/ 2596873 h 2673073"/>
              <a:gd name="connsiteX6" fmla="*/ 469900 w 1320800"/>
              <a:gd name="connsiteY6" fmla="*/ 2673073 h 2673073"/>
              <a:gd name="connsiteX7" fmla="*/ 558800 w 1320800"/>
              <a:gd name="connsiteY7" fmla="*/ 2660373 h 2673073"/>
              <a:gd name="connsiteX8" fmla="*/ 571500 w 1320800"/>
              <a:gd name="connsiteY8" fmla="*/ 2596873 h 2673073"/>
              <a:gd name="connsiteX9" fmla="*/ 635000 w 1320800"/>
              <a:gd name="connsiteY9" fmla="*/ 1847573 h 2673073"/>
              <a:gd name="connsiteX10" fmla="*/ 647700 w 1320800"/>
              <a:gd name="connsiteY10" fmla="*/ 1580873 h 2673073"/>
              <a:gd name="connsiteX11" fmla="*/ 685800 w 1320800"/>
              <a:gd name="connsiteY11" fmla="*/ 1568173 h 2673073"/>
              <a:gd name="connsiteX12" fmla="*/ 711200 w 1320800"/>
              <a:gd name="connsiteY12" fmla="*/ 1530073 h 2673073"/>
              <a:gd name="connsiteX13" fmla="*/ 723900 w 1320800"/>
              <a:gd name="connsiteY13" fmla="*/ 1479273 h 2673073"/>
              <a:gd name="connsiteX14" fmla="*/ 1193800 w 1320800"/>
              <a:gd name="connsiteY14" fmla="*/ 958573 h 2673073"/>
              <a:gd name="connsiteX15" fmla="*/ 1244600 w 1320800"/>
              <a:gd name="connsiteY15" fmla="*/ 945873 h 2673073"/>
              <a:gd name="connsiteX16" fmla="*/ 1270000 w 1320800"/>
              <a:gd name="connsiteY16" fmla="*/ 907773 h 2673073"/>
              <a:gd name="connsiteX17" fmla="*/ 1282700 w 1320800"/>
              <a:gd name="connsiteY17" fmla="*/ 653773 h 2673073"/>
              <a:gd name="connsiteX18" fmla="*/ 1308100 w 1320800"/>
              <a:gd name="connsiteY18" fmla="*/ 514073 h 2673073"/>
              <a:gd name="connsiteX19" fmla="*/ 1320800 w 1320800"/>
              <a:gd name="connsiteY19" fmla="*/ 412473 h 2673073"/>
              <a:gd name="connsiteX20" fmla="*/ 1308100 w 1320800"/>
              <a:gd name="connsiteY20" fmla="*/ 183873 h 2673073"/>
              <a:gd name="connsiteX21" fmla="*/ 1270000 w 1320800"/>
              <a:gd name="connsiteY21" fmla="*/ 171173 h 2673073"/>
              <a:gd name="connsiteX22" fmla="*/ 1219200 w 1320800"/>
              <a:gd name="connsiteY22" fmla="*/ 158473 h 2673073"/>
              <a:gd name="connsiteX23" fmla="*/ 1079500 w 1320800"/>
              <a:gd name="connsiteY23" fmla="*/ 133073 h 267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20800" h="2673073">
                <a:moveTo>
                  <a:pt x="1181100" y="133073"/>
                </a:moveTo>
                <a:cubicBezTo>
                  <a:pt x="399674" y="141756"/>
                  <a:pt x="61227" y="-231079"/>
                  <a:pt x="25400" y="234673"/>
                </a:cubicBezTo>
                <a:cubicBezTo>
                  <a:pt x="14990" y="370004"/>
                  <a:pt x="8467" y="505606"/>
                  <a:pt x="0" y="641073"/>
                </a:cubicBezTo>
                <a:cubicBezTo>
                  <a:pt x="8467" y="1276073"/>
                  <a:pt x="-12384" y="1912142"/>
                  <a:pt x="25400" y="2546073"/>
                </a:cubicBezTo>
                <a:cubicBezTo>
                  <a:pt x="27181" y="2575954"/>
                  <a:pt x="85162" y="2551917"/>
                  <a:pt x="114300" y="2558773"/>
                </a:cubicBezTo>
                <a:cubicBezTo>
                  <a:pt x="157322" y="2568896"/>
                  <a:pt x="199223" y="2583348"/>
                  <a:pt x="241300" y="2596873"/>
                </a:cubicBezTo>
                <a:cubicBezTo>
                  <a:pt x="317769" y="2621452"/>
                  <a:pt x="469900" y="2673073"/>
                  <a:pt x="469900" y="2673073"/>
                </a:cubicBezTo>
                <a:cubicBezTo>
                  <a:pt x="499533" y="2668840"/>
                  <a:pt x="534853" y="2678334"/>
                  <a:pt x="558800" y="2660373"/>
                </a:cubicBezTo>
                <a:cubicBezTo>
                  <a:pt x="576069" y="2647421"/>
                  <a:pt x="570815" y="2618448"/>
                  <a:pt x="571500" y="2596873"/>
                </a:cubicBezTo>
                <a:cubicBezTo>
                  <a:pt x="595526" y="1840065"/>
                  <a:pt x="345179" y="1920028"/>
                  <a:pt x="635000" y="1847573"/>
                </a:cubicBezTo>
                <a:cubicBezTo>
                  <a:pt x="639233" y="1758673"/>
                  <a:pt x="631779" y="1668438"/>
                  <a:pt x="647700" y="1580873"/>
                </a:cubicBezTo>
                <a:cubicBezTo>
                  <a:pt x="650095" y="1567702"/>
                  <a:pt x="675347" y="1576536"/>
                  <a:pt x="685800" y="1568173"/>
                </a:cubicBezTo>
                <a:cubicBezTo>
                  <a:pt x="697719" y="1558638"/>
                  <a:pt x="702733" y="1542773"/>
                  <a:pt x="711200" y="1530073"/>
                </a:cubicBezTo>
                <a:cubicBezTo>
                  <a:pt x="715433" y="1513140"/>
                  <a:pt x="720032" y="1496293"/>
                  <a:pt x="723900" y="1479273"/>
                </a:cubicBezTo>
                <a:cubicBezTo>
                  <a:pt x="865665" y="855506"/>
                  <a:pt x="663767" y="977503"/>
                  <a:pt x="1193800" y="958573"/>
                </a:cubicBezTo>
                <a:cubicBezTo>
                  <a:pt x="1210733" y="954340"/>
                  <a:pt x="1230077" y="955555"/>
                  <a:pt x="1244600" y="945873"/>
                </a:cubicBezTo>
                <a:cubicBezTo>
                  <a:pt x="1257300" y="937406"/>
                  <a:pt x="1268026" y="922908"/>
                  <a:pt x="1270000" y="907773"/>
                </a:cubicBezTo>
                <a:cubicBezTo>
                  <a:pt x="1280964" y="823713"/>
                  <a:pt x="1274534" y="738151"/>
                  <a:pt x="1282700" y="653773"/>
                </a:cubicBezTo>
                <a:cubicBezTo>
                  <a:pt x="1287259" y="606663"/>
                  <a:pt x="1300718" y="560824"/>
                  <a:pt x="1308100" y="514073"/>
                </a:cubicBezTo>
                <a:cubicBezTo>
                  <a:pt x="1313423" y="480360"/>
                  <a:pt x="1316567" y="446340"/>
                  <a:pt x="1320800" y="412473"/>
                </a:cubicBezTo>
                <a:cubicBezTo>
                  <a:pt x="1316567" y="336273"/>
                  <a:pt x="1323822" y="258553"/>
                  <a:pt x="1308100" y="183873"/>
                </a:cubicBezTo>
                <a:cubicBezTo>
                  <a:pt x="1305342" y="170773"/>
                  <a:pt x="1282872" y="174851"/>
                  <a:pt x="1270000" y="171173"/>
                </a:cubicBezTo>
                <a:cubicBezTo>
                  <a:pt x="1253217" y="166378"/>
                  <a:pt x="1236267" y="162130"/>
                  <a:pt x="1219200" y="158473"/>
                </a:cubicBezTo>
                <a:cubicBezTo>
                  <a:pt x="1096792" y="132243"/>
                  <a:pt x="1134514" y="133073"/>
                  <a:pt x="1079500" y="13307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147220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956"/>
            <a:ext cx="9144000" cy="714748"/>
          </a:xfrm>
          <a:solidFill>
            <a:srgbClr val="CCFFCC"/>
          </a:solidFill>
        </p:spPr>
        <p:txBody>
          <a:bodyPr/>
          <a:lstStyle/>
          <a:p>
            <a:pPr algn="ctr"/>
            <a:r>
              <a:rPr lang="fa-IR" dirty="0" smtClean="0">
                <a:solidFill>
                  <a:srgbClr val="FF0000"/>
                </a:solidFill>
              </a:rPr>
              <a:t>آموزش جمع وتفریقهای دو وچند رقمی</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1767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9" y="152400"/>
            <a:ext cx="9324529" cy="990600"/>
          </a:xfrm>
          <a:solidFill>
            <a:srgbClr val="99CCFF"/>
          </a:solidFill>
        </p:spPr>
        <p:txBody>
          <a:bodyPr/>
          <a:lstStyle/>
          <a:p>
            <a:pPr algn="ctr"/>
            <a:r>
              <a:rPr lang="fa-IR" dirty="0" smtClean="0">
                <a:solidFill>
                  <a:srgbClr val="FF0000"/>
                </a:solidFill>
              </a:rPr>
              <a:t>تفریق های با انتقال به کمک جدول </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52513"/>
            <a:ext cx="9144000" cy="580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4597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2555776" cy="507831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45</a:t>
            </a: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27-</a:t>
            </a:r>
          </a:p>
          <a:p>
            <a:pPr algn="ctr"/>
            <a:endParaRPr lang="fa-I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25</a:t>
            </a:r>
          </a:p>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p>
          <a:p>
            <a:pPr algn="ct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 name="Straight Connector 3"/>
          <p:cNvCxnSpPr/>
          <p:nvPr/>
        </p:nvCxnSpPr>
        <p:spPr>
          <a:xfrm>
            <a:off x="755576" y="1916832"/>
            <a:ext cx="10801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67902" y="4365104"/>
            <a:ext cx="1152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Callout 6"/>
          <p:cNvSpPr/>
          <p:nvPr/>
        </p:nvSpPr>
        <p:spPr>
          <a:xfrm>
            <a:off x="3635896" y="219860"/>
            <a:ext cx="3656004" cy="2522884"/>
          </a:xfrm>
          <a:prstGeom prst="cloudCallout">
            <a:avLst>
              <a:gd name="adj1" fmla="val -21310"/>
              <a:gd name="adj2" fmla="val 61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79532" y="188641"/>
            <a:ext cx="1528572"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45</a:t>
            </a: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a:t>
            </a:r>
          </a:p>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25</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1" name="Straight Connector 10"/>
          <p:cNvCxnSpPr/>
          <p:nvPr/>
        </p:nvCxnSpPr>
        <p:spPr>
          <a:xfrm flipH="1">
            <a:off x="4393828" y="1916832"/>
            <a:ext cx="898252"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13" name="Freeform 12"/>
          <p:cNvSpPr/>
          <p:nvPr/>
        </p:nvSpPr>
        <p:spPr>
          <a:xfrm>
            <a:off x="467902" y="23198"/>
            <a:ext cx="1510151" cy="3291502"/>
          </a:xfrm>
          <a:custGeom>
            <a:avLst/>
            <a:gdLst>
              <a:gd name="connsiteX0" fmla="*/ 1183098 w 1510151"/>
              <a:gd name="connsiteY0" fmla="*/ 78402 h 3291502"/>
              <a:gd name="connsiteX1" fmla="*/ 90898 w 1510151"/>
              <a:gd name="connsiteY1" fmla="*/ 91102 h 3291502"/>
              <a:gd name="connsiteX2" fmla="*/ 78198 w 1510151"/>
              <a:gd name="connsiteY2" fmla="*/ 802302 h 3291502"/>
              <a:gd name="connsiteX3" fmla="*/ 65498 w 1510151"/>
              <a:gd name="connsiteY3" fmla="*/ 2224702 h 3291502"/>
              <a:gd name="connsiteX4" fmla="*/ 40098 w 1510151"/>
              <a:gd name="connsiteY4" fmla="*/ 2427902 h 3291502"/>
              <a:gd name="connsiteX5" fmla="*/ 52798 w 1510151"/>
              <a:gd name="connsiteY5" fmla="*/ 3215302 h 3291502"/>
              <a:gd name="connsiteX6" fmla="*/ 230598 w 1510151"/>
              <a:gd name="connsiteY6" fmla="*/ 3228002 h 3291502"/>
              <a:gd name="connsiteX7" fmla="*/ 306798 w 1510151"/>
              <a:gd name="connsiteY7" fmla="*/ 3240702 h 3291502"/>
              <a:gd name="connsiteX8" fmla="*/ 497298 w 1510151"/>
              <a:gd name="connsiteY8" fmla="*/ 3278802 h 3291502"/>
              <a:gd name="connsiteX9" fmla="*/ 611598 w 1510151"/>
              <a:gd name="connsiteY9" fmla="*/ 3291502 h 3291502"/>
              <a:gd name="connsiteX10" fmla="*/ 1183098 w 1510151"/>
              <a:gd name="connsiteY10" fmla="*/ 3278802 h 3291502"/>
              <a:gd name="connsiteX11" fmla="*/ 1208498 w 1510151"/>
              <a:gd name="connsiteY11" fmla="*/ 3240702 h 3291502"/>
              <a:gd name="connsiteX12" fmla="*/ 1221198 w 1510151"/>
              <a:gd name="connsiteY12" fmla="*/ 2567602 h 3291502"/>
              <a:gd name="connsiteX13" fmla="*/ 1208498 w 1510151"/>
              <a:gd name="connsiteY13" fmla="*/ 2262802 h 3291502"/>
              <a:gd name="connsiteX14" fmla="*/ 1183098 w 1510151"/>
              <a:gd name="connsiteY14" fmla="*/ 2212002 h 3291502"/>
              <a:gd name="connsiteX15" fmla="*/ 1170398 w 1510151"/>
              <a:gd name="connsiteY15" fmla="*/ 2173902 h 3291502"/>
              <a:gd name="connsiteX16" fmla="*/ 1144998 w 1510151"/>
              <a:gd name="connsiteY16" fmla="*/ 2135802 h 3291502"/>
              <a:gd name="connsiteX17" fmla="*/ 1106898 w 1510151"/>
              <a:gd name="connsiteY17" fmla="*/ 2059602 h 3291502"/>
              <a:gd name="connsiteX18" fmla="*/ 1081498 w 1510151"/>
              <a:gd name="connsiteY18" fmla="*/ 1958002 h 3291502"/>
              <a:gd name="connsiteX19" fmla="*/ 1056098 w 1510151"/>
              <a:gd name="connsiteY19" fmla="*/ 1919902 h 3291502"/>
              <a:gd name="connsiteX20" fmla="*/ 1030698 w 1510151"/>
              <a:gd name="connsiteY20" fmla="*/ 1856402 h 3291502"/>
              <a:gd name="connsiteX21" fmla="*/ 1017998 w 1510151"/>
              <a:gd name="connsiteY21" fmla="*/ 1805602 h 3291502"/>
              <a:gd name="connsiteX22" fmla="*/ 992598 w 1510151"/>
              <a:gd name="connsiteY22" fmla="*/ 1767502 h 3291502"/>
              <a:gd name="connsiteX23" fmla="*/ 967198 w 1510151"/>
              <a:gd name="connsiteY23" fmla="*/ 1691302 h 3291502"/>
              <a:gd name="connsiteX24" fmla="*/ 954498 w 1510151"/>
              <a:gd name="connsiteY24" fmla="*/ 1653202 h 3291502"/>
              <a:gd name="connsiteX25" fmla="*/ 941798 w 1510151"/>
              <a:gd name="connsiteY25" fmla="*/ 1615102 h 3291502"/>
              <a:gd name="connsiteX26" fmla="*/ 929098 w 1510151"/>
              <a:gd name="connsiteY26" fmla="*/ 1577002 h 3291502"/>
              <a:gd name="connsiteX27" fmla="*/ 941798 w 1510151"/>
              <a:gd name="connsiteY27" fmla="*/ 764202 h 3291502"/>
              <a:gd name="connsiteX28" fmla="*/ 967198 w 1510151"/>
              <a:gd name="connsiteY28" fmla="*/ 713402 h 3291502"/>
              <a:gd name="connsiteX29" fmla="*/ 1056098 w 1510151"/>
              <a:gd name="connsiteY29" fmla="*/ 624502 h 3291502"/>
              <a:gd name="connsiteX30" fmla="*/ 1221198 w 1510151"/>
              <a:gd name="connsiteY30" fmla="*/ 611802 h 3291502"/>
              <a:gd name="connsiteX31" fmla="*/ 1411698 w 1510151"/>
              <a:gd name="connsiteY31" fmla="*/ 599102 h 3291502"/>
              <a:gd name="connsiteX32" fmla="*/ 1449798 w 1510151"/>
              <a:gd name="connsiteY32" fmla="*/ 573702 h 3291502"/>
              <a:gd name="connsiteX33" fmla="*/ 1475198 w 1510151"/>
              <a:gd name="connsiteY33" fmla="*/ 522902 h 3291502"/>
              <a:gd name="connsiteX34" fmla="*/ 1462498 w 1510151"/>
              <a:gd name="connsiteY34" fmla="*/ 91102 h 3291502"/>
              <a:gd name="connsiteX35" fmla="*/ 1081498 w 1510151"/>
              <a:gd name="connsiteY35" fmla="*/ 91102 h 329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151" h="3291502">
                <a:moveTo>
                  <a:pt x="1183098" y="78402"/>
                </a:moveTo>
                <a:cubicBezTo>
                  <a:pt x="819031" y="82635"/>
                  <a:pt x="395446" y="-108430"/>
                  <a:pt x="90898" y="91102"/>
                </a:cubicBezTo>
                <a:cubicBezTo>
                  <a:pt x="-107431" y="221041"/>
                  <a:pt x="81020" y="565214"/>
                  <a:pt x="78198" y="802302"/>
                </a:cubicBezTo>
                <a:cubicBezTo>
                  <a:pt x="72554" y="1276421"/>
                  <a:pt x="73145" y="1750611"/>
                  <a:pt x="65498" y="2224702"/>
                </a:cubicBezTo>
                <a:cubicBezTo>
                  <a:pt x="63546" y="2345705"/>
                  <a:pt x="60985" y="2344354"/>
                  <a:pt x="40098" y="2427902"/>
                </a:cubicBezTo>
                <a:cubicBezTo>
                  <a:pt x="44331" y="2690369"/>
                  <a:pt x="-8003" y="2959940"/>
                  <a:pt x="52798" y="3215302"/>
                </a:cubicBezTo>
                <a:cubicBezTo>
                  <a:pt x="66560" y="3273104"/>
                  <a:pt x="171475" y="3222090"/>
                  <a:pt x="230598" y="3228002"/>
                </a:cubicBezTo>
                <a:cubicBezTo>
                  <a:pt x="256221" y="3230564"/>
                  <a:pt x="281502" y="3235884"/>
                  <a:pt x="306798" y="3240702"/>
                </a:cubicBezTo>
                <a:cubicBezTo>
                  <a:pt x="370412" y="3252819"/>
                  <a:pt x="433422" y="3268156"/>
                  <a:pt x="497298" y="3278802"/>
                </a:cubicBezTo>
                <a:cubicBezTo>
                  <a:pt x="535111" y="3285104"/>
                  <a:pt x="573498" y="3287269"/>
                  <a:pt x="611598" y="3291502"/>
                </a:cubicBezTo>
                <a:cubicBezTo>
                  <a:pt x="802098" y="3287269"/>
                  <a:pt x="993237" y="3294960"/>
                  <a:pt x="1183098" y="3278802"/>
                </a:cubicBezTo>
                <a:cubicBezTo>
                  <a:pt x="1198307" y="3277508"/>
                  <a:pt x="1207681" y="3255944"/>
                  <a:pt x="1208498" y="3240702"/>
                </a:cubicBezTo>
                <a:cubicBezTo>
                  <a:pt x="1220503" y="3016617"/>
                  <a:pt x="1216965" y="2791969"/>
                  <a:pt x="1221198" y="2567602"/>
                </a:cubicBezTo>
                <a:cubicBezTo>
                  <a:pt x="1216965" y="2466002"/>
                  <a:pt x="1219331" y="2363911"/>
                  <a:pt x="1208498" y="2262802"/>
                </a:cubicBezTo>
                <a:cubicBezTo>
                  <a:pt x="1206481" y="2243978"/>
                  <a:pt x="1190556" y="2229403"/>
                  <a:pt x="1183098" y="2212002"/>
                </a:cubicBezTo>
                <a:cubicBezTo>
                  <a:pt x="1177825" y="2199697"/>
                  <a:pt x="1176385" y="2185876"/>
                  <a:pt x="1170398" y="2173902"/>
                </a:cubicBezTo>
                <a:cubicBezTo>
                  <a:pt x="1163572" y="2160250"/>
                  <a:pt x="1151824" y="2149454"/>
                  <a:pt x="1144998" y="2135802"/>
                </a:cubicBezTo>
                <a:cubicBezTo>
                  <a:pt x="1092418" y="2030642"/>
                  <a:pt x="1179691" y="2168791"/>
                  <a:pt x="1106898" y="2059602"/>
                </a:cubicBezTo>
                <a:cubicBezTo>
                  <a:pt x="1098431" y="2025735"/>
                  <a:pt x="1093428" y="1990809"/>
                  <a:pt x="1081498" y="1958002"/>
                </a:cubicBezTo>
                <a:cubicBezTo>
                  <a:pt x="1076282" y="1943657"/>
                  <a:pt x="1062924" y="1933554"/>
                  <a:pt x="1056098" y="1919902"/>
                </a:cubicBezTo>
                <a:cubicBezTo>
                  <a:pt x="1045903" y="1899512"/>
                  <a:pt x="1037907" y="1878029"/>
                  <a:pt x="1030698" y="1856402"/>
                </a:cubicBezTo>
                <a:cubicBezTo>
                  <a:pt x="1025178" y="1839843"/>
                  <a:pt x="1024874" y="1821645"/>
                  <a:pt x="1017998" y="1805602"/>
                </a:cubicBezTo>
                <a:cubicBezTo>
                  <a:pt x="1011985" y="1791573"/>
                  <a:pt x="998797" y="1781450"/>
                  <a:pt x="992598" y="1767502"/>
                </a:cubicBezTo>
                <a:cubicBezTo>
                  <a:pt x="981724" y="1743036"/>
                  <a:pt x="975665" y="1716702"/>
                  <a:pt x="967198" y="1691302"/>
                </a:cubicBezTo>
                <a:lnTo>
                  <a:pt x="954498" y="1653202"/>
                </a:lnTo>
                <a:lnTo>
                  <a:pt x="941798" y="1615102"/>
                </a:lnTo>
                <a:lnTo>
                  <a:pt x="929098" y="1577002"/>
                </a:lnTo>
                <a:cubicBezTo>
                  <a:pt x="933331" y="1306069"/>
                  <a:pt x="929855" y="1034905"/>
                  <a:pt x="941798" y="764202"/>
                </a:cubicBezTo>
                <a:cubicBezTo>
                  <a:pt x="942632" y="745288"/>
                  <a:pt x="957164" y="729456"/>
                  <a:pt x="967198" y="713402"/>
                </a:cubicBezTo>
                <a:cubicBezTo>
                  <a:pt x="982526" y="688878"/>
                  <a:pt x="1023837" y="632093"/>
                  <a:pt x="1056098" y="624502"/>
                </a:cubicBezTo>
                <a:cubicBezTo>
                  <a:pt x="1109827" y="611860"/>
                  <a:pt x="1166142" y="615735"/>
                  <a:pt x="1221198" y="611802"/>
                </a:cubicBezTo>
                <a:lnTo>
                  <a:pt x="1411698" y="599102"/>
                </a:lnTo>
                <a:cubicBezTo>
                  <a:pt x="1424398" y="590635"/>
                  <a:pt x="1440027" y="585428"/>
                  <a:pt x="1449798" y="573702"/>
                </a:cubicBezTo>
                <a:cubicBezTo>
                  <a:pt x="1461918" y="559158"/>
                  <a:pt x="1474700" y="541827"/>
                  <a:pt x="1475198" y="522902"/>
                </a:cubicBezTo>
                <a:cubicBezTo>
                  <a:pt x="1478986" y="378956"/>
                  <a:pt x="1559516" y="197508"/>
                  <a:pt x="1462498" y="91102"/>
                </a:cubicBezTo>
                <a:cubicBezTo>
                  <a:pt x="1376931" y="-2745"/>
                  <a:pt x="1208498" y="91102"/>
                  <a:pt x="1081498" y="91102"/>
                </a:cubicBez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Arrow 16"/>
          <p:cNvSpPr/>
          <p:nvPr/>
        </p:nvSpPr>
        <p:spPr>
          <a:xfrm>
            <a:off x="2123728" y="620688"/>
            <a:ext cx="1512168"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Callout 19"/>
          <p:cNvSpPr/>
          <p:nvPr/>
        </p:nvSpPr>
        <p:spPr>
          <a:xfrm>
            <a:off x="2475903" y="2595648"/>
            <a:ext cx="3007258" cy="333811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79812" y="2967335"/>
            <a:ext cx="1514016"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25</a:t>
            </a: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p>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18</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22" name="Straight Connector 21"/>
          <p:cNvCxnSpPr/>
          <p:nvPr/>
        </p:nvCxnSpPr>
        <p:spPr>
          <a:xfrm>
            <a:off x="3059832" y="4653136"/>
            <a:ext cx="1152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23301" y="3140968"/>
            <a:ext cx="432048" cy="5760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572272" y="3140968"/>
            <a:ext cx="432048" cy="5760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140224" y="3140968"/>
            <a:ext cx="432048" cy="5760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3136900" y="3276600"/>
            <a:ext cx="342973" cy="297791"/>
          </a:xfrm>
          <a:custGeom>
            <a:avLst/>
            <a:gdLst>
              <a:gd name="connsiteX0" fmla="*/ 0 w 342973"/>
              <a:gd name="connsiteY0" fmla="*/ 0 h 297791"/>
              <a:gd name="connsiteX1" fmla="*/ 139700 w 342973"/>
              <a:gd name="connsiteY1" fmla="*/ 25400 h 297791"/>
              <a:gd name="connsiteX2" fmla="*/ 177800 w 342973"/>
              <a:gd name="connsiteY2" fmla="*/ 63500 h 297791"/>
              <a:gd name="connsiteX3" fmla="*/ 266700 w 342973"/>
              <a:gd name="connsiteY3" fmla="*/ 177800 h 297791"/>
              <a:gd name="connsiteX4" fmla="*/ 304800 w 342973"/>
              <a:gd name="connsiteY4" fmla="*/ 266700 h 297791"/>
              <a:gd name="connsiteX5" fmla="*/ 342900 w 342973"/>
              <a:gd name="connsiteY5" fmla="*/ 279400 h 2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73" h="297791">
                <a:moveTo>
                  <a:pt x="0" y="0"/>
                </a:moveTo>
                <a:cubicBezTo>
                  <a:pt x="46567" y="8467"/>
                  <a:pt x="95127" y="9481"/>
                  <a:pt x="139700" y="25400"/>
                </a:cubicBezTo>
                <a:cubicBezTo>
                  <a:pt x="156614" y="31441"/>
                  <a:pt x="166773" y="49323"/>
                  <a:pt x="177800" y="63500"/>
                </a:cubicBezTo>
                <a:cubicBezTo>
                  <a:pt x="284135" y="200216"/>
                  <a:pt x="180202" y="91302"/>
                  <a:pt x="266700" y="177800"/>
                </a:cubicBezTo>
                <a:cubicBezTo>
                  <a:pt x="276416" y="216663"/>
                  <a:pt x="275565" y="237465"/>
                  <a:pt x="304800" y="266700"/>
                </a:cubicBezTo>
                <a:cubicBezTo>
                  <a:pt x="346422" y="308322"/>
                  <a:pt x="342900" y="303516"/>
                  <a:pt x="342900" y="27940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2966481" y="2281079"/>
            <a:ext cx="1338829" cy="923330"/>
          </a:xfrm>
          <a:prstGeom prst="rect">
            <a:avLst/>
          </a:prstGeom>
          <a:noFill/>
          <a:ln>
            <a:solidFill>
              <a:srgbClr val="FF0000"/>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115</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Rectangle 28"/>
          <p:cNvSpPr/>
          <p:nvPr/>
        </p:nvSpPr>
        <p:spPr>
          <a:xfrm>
            <a:off x="467903" y="4365104"/>
            <a:ext cx="1655825"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18</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504107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14400"/>
          </a:xfrm>
        </p:spPr>
        <p:txBody>
          <a:bodyPr/>
          <a:lstStyle/>
          <a:p>
            <a:pPr algn="ctr"/>
            <a:r>
              <a:rPr lang="fa-IR" dirty="0" smtClean="0">
                <a:effectLst>
                  <a:glow rad="228600">
                    <a:schemeClr val="accent4">
                      <a:satMod val="175000"/>
                      <a:alpha val="40000"/>
                    </a:schemeClr>
                  </a:glow>
                </a:effectLst>
              </a:rPr>
              <a:t>به کمک جدول</a:t>
            </a:r>
            <a:endParaRPr lang="en-US" dirty="0">
              <a:effectLst>
                <a:glow rad="228600">
                  <a:schemeClr val="accent4">
                    <a:satMod val="175000"/>
                    <a:alpha val="40000"/>
                  </a:schemeClr>
                </a:glo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1532665743"/>
              </p:ext>
            </p:extLst>
          </p:nvPr>
        </p:nvGraphicFramePr>
        <p:xfrm>
          <a:off x="467544" y="980728"/>
          <a:ext cx="7848872" cy="5196016"/>
        </p:xfrm>
        <a:graphic>
          <a:graphicData uri="http://schemas.openxmlformats.org/drawingml/2006/table">
            <a:tbl>
              <a:tblPr firstRow="1" bandRow="1">
                <a:effectLst>
                  <a:outerShdw blurRad="50800" dist="38100" dir="18900000" algn="bl" rotWithShape="0">
                    <a:prstClr val="black">
                      <a:alpha val="40000"/>
                    </a:prstClr>
                  </a:outerShdw>
                </a:effectLst>
                <a:tableStyleId>{C4B1156A-380E-4F78-BDF5-A606A8083BF9}</a:tableStyleId>
              </a:tblPr>
              <a:tblGrid>
                <a:gridCol w="1008112"/>
                <a:gridCol w="1008112"/>
                <a:gridCol w="864096"/>
                <a:gridCol w="864096"/>
                <a:gridCol w="720080"/>
                <a:gridCol w="720080"/>
                <a:gridCol w="720080"/>
                <a:gridCol w="720080"/>
                <a:gridCol w="640073"/>
                <a:gridCol w="584063"/>
              </a:tblGrid>
              <a:tr h="720080">
                <a:tc>
                  <a:txBody>
                    <a:bodyPr/>
                    <a:lstStyle/>
                    <a:p>
                      <a:r>
                        <a:rPr lang="fa-IR"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cap="all" spc="0"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1</a:t>
                      </a:r>
                      <a:endParaRPr lang="en-US" dirty="0">
                        <a:solidFill>
                          <a:srgbClr val="00206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 6</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     8   </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  9</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10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r h="552061">
                <a:tc>
                  <a:txBody>
                    <a:bodyPr/>
                    <a:lstStyle/>
                    <a:p>
                      <a:r>
                        <a:rPr lang="fa-IR" dirty="0" smtClean="0"/>
                        <a:t>11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12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13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tile tx="0" ty="0" sx="100000" sy="100000" flip="none" algn="tl"/>
                    </a:blipFill>
                  </a:tcPr>
                </a:tc>
                <a:tc>
                  <a:txBody>
                    <a:bodyPr/>
                    <a:lstStyle/>
                    <a:p>
                      <a:r>
                        <a:rPr lang="fa-IR" dirty="0" smtClean="0"/>
                        <a:t>14</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15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16</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17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18</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19</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20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r h="552061">
                <a:tc>
                  <a:txBody>
                    <a:bodyPr/>
                    <a:lstStyle/>
                    <a:p>
                      <a:r>
                        <a:rPr lang="fa-IR" dirty="0" smtClean="0"/>
                        <a:t>   21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22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effectLst>
                            <a:glow rad="228600">
                              <a:schemeClr val="accent4">
                                <a:satMod val="175000"/>
                                <a:alpha val="40000"/>
                              </a:schemeClr>
                            </a:glow>
                          </a:effectLst>
                        </a:rPr>
                        <a:t>23</a:t>
                      </a:r>
                      <a:endParaRPr lang="en-US" dirty="0">
                        <a:effectLst>
                          <a:glow rad="228600">
                            <a:schemeClr val="accent4">
                              <a:satMod val="175000"/>
                              <a:alpha val="40000"/>
                            </a:schemeClr>
                          </a:glo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24</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25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26</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27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28</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29</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r h="552061">
                <a:tc>
                  <a:txBody>
                    <a:bodyPr/>
                    <a:lstStyle/>
                    <a:p>
                      <a:r>
                        <a:rPr lang="fa-IR" dirty="0" smtClean="0"/>
                        <a:t>31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34</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36</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38</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39</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r h="552061">
                <a:tc>
                  <a:txBody>
                    <a:bodyPr/>
                    <a:lstStyle/>
                    <a:p>
                      <a:r>
                        <a:rPr lang="fa-IR" dirty="0" smtClean="0"/>
                        <a:t>41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44</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46</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48</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49</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r h="552061">
                <a:tc>
                  <a:txBody>
                    <a:bodyPr/>
                    <a:lstStyle/>
                    <a:p>
                      <a:r>
                        <a:rPr lang="fa-IR" dirty="0" smtClean="0"/>
                        <a:t>51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54</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56</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58</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59</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60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r h="552061">
                <a:tc>
                  <a:txBody>
                    <a:bodyPr/>
                    <a:lstStyle/>
                    <a:p>
                      <a:r>
                        <a:rPr lang="fa-IR" dirty="0" smtClean="0"/>
                        <a:t>61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62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63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64</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65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66</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67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68</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69</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r h="432050">
                <a:tc>
                  <a:txBody>
                    <a:bodyPr/>
                    <a:lstStyle/>
                    <a:p>
                      <a:r>
                        <a:rPr lang="fa-IR" dirty="0" smtClean="0"/>
                        <a:t>71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74</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75</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76</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78</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79</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80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r h="276031">
                <a:tc>
                  <a:txBody>
                    <a:bodyPr/>
                    <a:lstStyle/>
                    <a:p>
                      <a:r>
                        <a:rPr lang="fa-IR" dirty="0" smtClean="0"/>
                        <a:t>81</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82</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83</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84</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85</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86</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87</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88</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89</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90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r h="276031">
                <a:tc>
                  <a:txBody>
                    <a:bodyPr/>
                    <a:lstStyle/>
                    <a:p>
                      <a:r>
                        <a:rPr lang="fa-IR" dirty="0" smtClean="0"/>
                        <a:t>91</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92</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93</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94</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95</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96</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97</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98</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99</a:t>
                      </a: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c>
                  <a:txBody>
                    <a:bodyPr/>
                    <a:lstStyle/>
                    <a:p>
                      <a:r>
                        <a:rPr lang="fa-IR" dirty="0" smtClean="0"/>
                        <a:t>100</a:t>
                      </a: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cell3D prstMaterial="dkEdge">
                      <a:bevel/>
                      <a:lightRig rig="flood" dir="t"/>
                    </a:cell3D>
                    <a:blipFill>
                      <a:blip r:embed="rId2"/>
                      <a:tile tx="0" ty="0" sx="100000" sy="100000" flip="none" algn="tl"/>
                    </a:blipFill>
                  </a:tcPr>
                </a:tc>
              </a:tr>
            </a:tbl>
          </a:graphicData>
        </a:graphic>
      </p:graphicFrame>
      <p:sp>
        <p:nvSpPr>
          <p:cNvPr id="4" name="Left Arrow 3"/>
          <p:cNvSpPr/>
          <p:nvPr/>
        </p:nvSpPr>
        <p:spPr>
          <a:xfrm>
            <a:off x="528948" y="2581300"/>
            <a:ext cx="3960440" cy="144016"/>
          </a:xfrm>
          <a:prstGeom prst="leftArrow">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6948264" y="2072804"/>
            <a:ext cx="1240792" cy="144016"/>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Up Arrow 5"/>
          <p:cNvSpPr/>
          <p:nvPr/>
        </p:nvSpPr>
        <p:spPr>
          <a:xfrm>
            <a:off x="4387664" y="2653308"/>
            <a:ext cx="72008" cy="1191344"/>
          </a:xfrm>
          <a:prstGeom prst="up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76014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normAutofit/>
          </a:bodyPr>
          <a:lstStyle/>
          <a:p>
            <a:pPr algn="r"/>
            <a:r>
              <a:rPr lang="fa-IR" sz="4400" dirty="0" smtClean="0">
                <a:solidFill>
                  <a:srgbClr val="00B0F0"/>
                </a:solidFill>
              </a:rPr>
              <a:t>به کمک جدول</a:t>
            </a:r>
            <a:endParaRPr lang="en-US" sz="4400" dirty="0">
              <a:solidFill>
                <a:srgbClr val="00B0F0"/>
              </a:solidFill>
            </a:endParaRPr>
          </a:p>
        </p:txBody>
      </p:sp>
      <p:sp>
        <p:nvSpPr>
          <p:cNvPr id="3" name="Content Placeholder 2"/>
          <p:cNvSpPr>
            <a:spLocks noGrp="1"/>
          </p:cNvSpPr>
          <p:nvPr>
            <p:ph sz="quarter" idx="1"/>
          </p:nvPr>
        </p:nvSpPr>
        <p:spPr>
          <a:xfrm>
            <a:off x="467544" y="1472010"/>
            <a:ext cx="8229600" cy="4937760"/>
          </a:xfrm>
          <a:ln>
            <a:solidFill>
              <a:srgbClr val="002060"/>
            </a:solidFill>
          </a:ln>
        </p:spPr>
        <p:txBody>
          <a:bodyPr>
            <a:normAutofit fontScale="92500" lnSpcReduction="10000"/>
          </a:bodyPr>
          <a:lstStyle/>
          <a:p>
            <a:endParaRPr lang="fa-IR" dirty="0" smtClean="0">
              <a:solidFill>
                <a:srgbClr val="00B0F0"/>
              </a:solidFill>
            </a:endParaRPr>
          </a:p>
          <a:p>
            <a:endParaRPr lang="fa-IR" dirty="0">
              <a:solidFill>
                <a:srgbClr val="00B0F0"/>
              </a:solidFill>
            </a:endParaRPr>
          </a:p>
          <a:p>
            <a:endParaRPr lang="fa-IR" dirty="0" smtClean="0">
              <a:solidFill>
                <a:srgbClr val="00B0F0"/>
              </a:solidFill>
            </a:endParaRPr>
          </a:p>
          <a:p>
            <a:endParaRPr lang="fa-IR" dirty="0">
              <a:solidFill>
                <a:srgbClr val="00B0F0"/>
              </a:solidFill>
            </a:endParaRPr>
          </a:p>
          <a:p>
            <a:endParaRPr lang="fa-IR" dirty="0" smtClean="0">
              <a:solidFill>
                <a:srgbClr val="00B0F0"/>
              </a:solidFill>
            </a:endParaRPr>
          </a:p>
          <a:p>
            <a:endParaRPr lang="fa-IR" dirty="0">
              <a:solidFill>
                <a:srgbClr val="00B0F0"/>
              </a:solidFill>
            </a:endParaRPr>
          </a:p>
          <a:p>
            <a:r>
              <a:rPr lang="fa-IR" dirty="0" smtClean="0">
                <a:solidFill>
                  <a:srgbClr val="00B0F0"/>
                </a:solidFill>
              </a:rPr>
              <a:t>                                                                               </a:t>
            </a:r>
            <a:endParaRPr lang="fa-IR" sz="5800" dirty="0" smtClean="0">
              <a:solidFill>
                <a:srgbClr val="00B0F0"/>
              </a:solidFill>
            </a:endParaRPr>
          </a:p>
          <a:p>
            <a:endParaRPr lang="fa-IR" dirty="0" smtClean="0">
              <a:solidFill>
                <a:srgbClr val="00B0F0"/>
              </a:solidFill>
            </a:endParaRPr>
          </a:p>
          <a:p>
            <a:endParaRPr lang="fa-IR" dirty="0">
              <a:solidFill>
                <a:srgbClr val="00B0F0"/>
              </a:solidFill>
            </a:endParaRPr>
          </a:p>
          <a:p>
            <a:endParaRPr lang="fa-IR" dirty="0" smtClean="0">
              <a:solidFill>
                <a:srgbClr val="00B0F0"/>
              </a:solidFill>
            </a:endParaRPr>
          </a:p>
          <a:p>
            <a:r>
              <a:rPr lang="fa-IR" sz="2200" dirty="0" smtClean="0">
                <a:solidFill>
                  <a:srgbClr val="00B0F0"/>
                </a:solidFill>
              </a:rPr>
              <a:t>                                                      </a:t>
            </a:r>
          </a:p>
          <a:p>
            <a:r>
              <a:rPr lang="en-US" dirty="0" smtClean="0">
                <a:solidFill>
                  <a:srgbClr val="00B0F0"/>
                </a:solidFill>
              </a:rPr>
              <a:t>   </a:t>
            </a:r>
            <a:endParaRPr lang="fa-IR" sz="2200" dirty="0">
              <a:solidFill>
                <a:srgbClr val="00B0F0"/>
              </a:solidFill>
            </a:endParaRPr>
          </a:p>
        </p:txBody>
      </p:sp>
      <p:sp>
        <p:nvSpPr>
          <p:cNvPr id="4" name="Rectangle 3"/>
          <p:cNvSpPr/>
          <p:nvPr/>
        </p:nvSpPr>
        <p:spPr>
          <a:xfrm>
            <a:off x="613520" y="764704"/>
            <a:ext cx="1656184" cy="2585323"/>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5  4</a:t>
            </a:r>
          </a:p>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7  2-</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6" name="Straight Connector 5"/>
          <p:cNvCxnSpPr/>
          <p:nvPr/>
        </p:nvCxnSpPr>
        <p:spPr>
          <a:xfrm>
            <a:off x="683568" y="1511300"/>
            <a:ext cx="18722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41612" y="1196752"/>
            <a:ext cx="0" cy="23762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3520" y="3212976"/>
            <a:ext cx="16561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0464" y="548680"/>
            <a:ext cx="2762295" cy="923330"/>
          </a:xfrm>
          <a:prstGeom prst="rect">
            <a:avLst/>
          </a:prstGeom>
          <a:noFill/>
        </p:spPr>
        <p:txBody>
          <a:bodyPr wrap="non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یکی  ده تایی</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Freeform 11"/>
          <p:cNvSpPr/>
          <p:nvPr/>
        </p:nvSpPr>
        <p:spPr>
          <a:xfrm>
            <a:off x="1079500" y="1612900"/>
            <a:ext cx="0" cy="215900"/>
          </a:xfrm>
          <a:custGeom>
            <a:avLst/>
            <a:gdLst>
              <a:gd name="connsiteX0" fmla="*/ 0 w 0"/>
              <a:gd name="connsiteY0" fmla="*/ 0 h 215900"/>
              <a:gd name="connsiteX1" fmla="*/ 0 w 0"/>
              <a:gd name="connsiteY1" fmla="*/ 215900 h 215900"/>
            </a:gdLst>
            <a:ahLst/>
            <a:cxnLst>
              <a:cxn ang="0">
                <a:pos x="connsiteX0" y="connsiteY0"/>
              </a:cxn>
              <a:cxn ang="0">
                <a:pos x="connsiteX1" y="connsiteY1"/>
              </a:cxn>
            </a:cxnLst>
            <a:rect l="l" t="t" r="r" b="b"/>
            <a:pathLst>
              <a:path h="215900">
                <a:moveTo>
                  <a:pt x="0" y="0"/>
                </a:moveTo>
                <a:lnTo>
                  <a:pt x="0" y="215900"/>
                </a:ln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079500" y="1524000"/>
            <a:ext cx="204597" cy="141765"/>
          </a:xfrm>
          <a:custGeom>
            <a:avLst/>
            <a:gdLst>
              <a:gd name="connsiteX0" fmla="*/ 204597 w 204597"/>
              <a:gd name="connsiteY0" fmla="*/ 0 h 141765"/>
              <a:gd name="connsiteX1" fmla="*/ 153797 w 204597"/>
              <a:gd name="connsiteY1" fmla="*/ 88900 h 141765"/>
              <a:gd name="connsiteX2" fmla="*/ 141097 w 204597"/>
              <a:gd name="connsiteY2" fmla="*/ 50800 h 141765"/>
              <a:gd name="connsiteX3" fmla="*/ 115697 w 204597"/>
              <a:gd name="connsiteY3" fmla="*/ 12700 h 141765"/>
              <a:gd name="connsiteX4" fmla="*/ 102997 w 204597"/>
              <a:gd name="connsiteY4" fmla="*/ 127000 h 141765"/>
              <a:gd name="connsiteX5" fmla="*/ 1397 w 204597"/>
              <a:gd name="connsiteY5" fmla="*/ 76200 h 141765"/>
              <a:gd name="connsiteX6" fmla="*/ 1397 w 204597"/>
              <a:gd name="connsiteY6" fmla="*/ 50800 h 14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97" h="141765">
                <a:moveTo>
                  <a:pt x="204597" y="0"/>
                </a:moveTo>
                <a:cubicBezTo>
                  <a:pt x="202746" y="9253"/>
                  <a:pt x="200069" y="100468"/>
                  <a:pt x="153797" y="88900"/>
                </a:cubicBezTo>
                <a:cubicBezTo>
                  <a:pt x="140810" y="85653"/>
                  <a:pt x="147084" y="62774"/>
                  <a:pt x="141097" y="50800"/>
                </a:cubicBezTo>
                <a:cubicBezTo>
                  <a:pt x="134271" y="37148"/>
                  <a:pt x="124164" y="25400"/>
                  <a:pt x="115697" y="12700"/>
                </a:cubicBezTo>
                <a:cubicBezTo>
                  <a:pt x="111464" y="50800"/>
                  <a:pt x="128240" y="98150"/>
                  <a:pt x="102997" y="127000"/>
                </a:cubicBezTo>
                <a:cubicBezTo>
                  <a:pt x="62924" y="172798"/>
                  <a:pt x="10742" y="99563"/>
                  <a:pt x="1397" y="76200"/>
                </a:cubicBezTo>
                <a:cubicBezTo>
                  <a:pt x="-1747" y="68339"/>
                  <a:pt x="1397" y="59267"/>
                  <a:pt x="1397" y="50800"/>
                </a:cubicBez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619672" y="1499205"/>
            <a:ext cx="165100" cy="203200"/>
          </a:xfrm>
          <a:custGeom>
            <a:avLst/>
            <a:gdLst>
              <a:gd name="connsiteX0" fmla="*/ 0 w 0"/>
              <a:gd name="connsiteY0" fmla="*/ 0 h 203200"/>
              <a:gd name="connsiteX1" fmla="*/ 0 w 0"/>
              <a:gd name="connsiteY1" fmla="*/ 203200 h 203200"/>
            </a:gdLst>
            <a:ahLst/>
            <a:cxnLst>
              <a:cxn ang="0">
                <a:pos x="connsiteX0" y="connsiteY0"/>
              </a:cxn>
              <a:cxn ang="0">
                <a:pos x="connsiteX1" y="connsiteY1"/>
              </a:cxn>
            </a:cxnLst>
            <a:rect l="l" t="t" r="r" b="b"/>
            <a:pathLst>
              <a:path h="203200">
                <a:moveTo>
                  <a:pt x="0" y="0"/>
                </a:moveTo>
                <a:lnTo>
                  <a:pt x="0" y="203200"/>
                </a:ln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1803400" y="1511300"/>
            <a:ext cx="204788" cy="229811"/>
          </a:xfrm>
          <a:custGeom>
            <a:avLst/>
            <a:gdLst>
              <a:gd name="connsiteX0" fmla="*/ 165100 w 204788"/>
              <a:gd name="connsiteY0" fmla="*/ 0 h 229811"/>
              <a:gd name="connsiteX1" fmla="*/ 177800 w 204788"/>
              <a:gd name="connsiteY1" fmla="*/ 203200 h 229811"/>
              <a:gd name="connsiteX2" fmla="*/ 101600 w 204788"/>
              <a:gd name="connsiteY2" fmla="*/ 152400 h 229811"/>
              <a:gd name="connsiteX3" fmla="*/ 88900 w 204788"/>
              <a:gd name="connsiteY3" fmla="*/ 215900 h 229811"/>
              <a:gd name="connsiteX4" fmla="*/ 0 w 204788"/>
              <a:gd name="connsiteY4" fmla="*/ 165100 h 229811"/>
              <a:gd name="connsiteX5" fmla="*/ 12700 w 204788"/>
              <a:gd name="connsiteY5" fmla="*/ 63500 h 229811"/>
              <a:gd name="connsiteX6" fmla="*/ 50800 w 204788"/>
              <a:gd name="connsiteY6" fmla="*/ 50800 h 229811"/>
              <a:gd name="connsiteX7" fmla="*/ 190500 w 204788"/>
              <a:gd name="connsiteY7" fmla="*/ 50800 h 22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788" h="229811">
                <a:moveTo>
                  <a:pt x="165100" y="0"/>
                </a:moveTo>
                <a:cubicBezTo>
                  <a:pt x="187300" y="55499"/>
                  <a:pt x="234747" y="146253"/>
                  <a:pt x="177800" y="203200"/>
                </a:cubicBezTo>
                <a:cubicBezTo>
                  <a:pt x="156214" y="224786"/>
                  <a:pt x="101600" y="152400"/>
                  <a:pt x="101600" y="152400"/>
                </a:cubicBezTo>
                <a:cubicBezTo>
                  <a:pt x="97367" y="173567"/>
                  <a:pt x="107642" y="205190"/>
                  <a:pt x="88900" y="215900"/>
                </a:cubicBezTo>
                <a:cubicBezTo>
                  <a:pt x="17972" y="256430"/>
                  <a:pt x="11237" y="198812"/>
                  <a:pt x="0" y="165100"/>
                </a:cubicBezTo>
                <a:cubicBezTo>
                  <a:pt x="4233" y="131233"/>
                  <a:pt x="-1162" y="94689"/>
                  <a:pt x="12700" y="63500"/>
                </a:cubicBezTo>
                <a:cubicBezTo>
                  <a:pt x="18137" y="51267"/>
                  <a:pt x="37447" y="51754"/>
                  <a:pt x="50800" y="50800"/>
                </a:cubicBezTo>
                <a:cubicBezTo>
                  <a:pt x="97248" y="47482"/>
                  <a:pt x="143933" y="50800"/>
                  <a:pt x="190500" y="50800"/>
                </a:cubicBez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613520" y="3212976"/>
            <a:ext cx="2209239" cy="923330"/>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8  1</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7" name="Right Arrow 16"/>
          <p:cNvSpPr/>
          <p:nvPr/>
        </p:nvSpPr>
        <p:spPr>
          <a:xfrm>
            <a:off x="3707904" y="2492896"/>
            <a:ext cx="1368152" cy="57606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8" name="Rectangle 17"/>
          <p:cNvSpPr/>
          <p:nvPr/>
        </p:nvSpPr>
        <p:spPr>
          <a:xfrm>
            <a:off x="6012160" y="1196752"/>
            <a:ext cx="2088232" cy="4247317"/>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3 15</a:t>
            </a:r>
          </a:p>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4  5</a:t>
            </a:r>
          </a:p>
          <a:p>
            <a:pPr marL="685800" indent="-685800" algn="ctr">
              <a:buFontTx/>
              <a:buChar char="-"/>
            </a:pP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2 7</a:t>
            </a:r>
          </a:p>
          <a:p>
            <a:pPr marL="685800" indent="-685800" algn="ctr">
              <a:buFontTx/>
              <a:buChar char="-"/>
            </a:pP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1  8</a:t>
            </a:r>
            <a:endPar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20" name="Straight Connector 19"/>
          <p:cNvCxnSpPr/>
          <p:nvPr/>
        </p:nvCxnSpPr>
        <p:spPr>
          <a:xfrm>
            <a:off x="6516216" y="3674641"/>
            <a:ext cx="1728192"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21" name="Freeform 20"/>
          <p:cNvSpPr/>
          <p:nvPr/>
        </p:nvSpPr>
        <p:spPr>
          <a:xfrm>
            <a:off x="6578600" y="2773680"/>
            <a:ext cx="45719" cy="45719"/>
          </a:xfrm>
          <a:custGeom>
            <a:avLst/>
            <a:gdLst>
              <a:gd name="connsiteX0" fmla="*/ 431800 w 431800"/>
              <a:gd name="connsiteY0" fmla="*/ 0 h 622300"/>
              <a:gd name="connsiteX1" fmla="*/ 152400 w 431800"/>
              <a:gd name="connsiteY1" fmla="*/ 368300 h 622300"/>
              <a:gd name="connsiteX2" fmla="*/ 139700 w 431800"/>
              <a:gd name="connsiteY2" fmla="*/ 469900 h 622300"/>
              <a:gd name="connsiteX3" fmla="*/ 127000 w 431800"/>
              <a:gd name="connsiteY3" fmla="*/ 533400 h 622300"/>
              <a:gd name="connsiteX4" fmla="*/ 76200 w 431800"/>
              <a:gd name="connsiteY4" fmla="*/ 546100 h 622300"/>
              <a:gd name="connsiteX5" fmla="*/ 38100 w 431800"/>
              <a:gd name="connsiteY5" fmla="*/ 571500 h 622300"/>
              <a:gd name="connsiteX6" fmla="*/ 0 w 431800"/>
              <a:gd name="connsiteY6" fmla="*/ 6223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800" h="622300">
                <a:moveTo>
                  <a:pt x="431800" y="0"/>
                </a:moveTo>
                <a:cubicBezTo>
                  <a:pt x="218382" y="147751"/>
                  <a:pt x="255305" y="80165"/>
                  <a:pt x="152400" y="368300"/>
                </a:cubicBezTo>
                <a:cubicBezTo>
                  <a:pt x="140921" y="400442"/>
                  <a:pt x="144890" y="436167"/>
                  <a:pt x="139700" y="469900"/>
                </a:cubicBezTo>
                <a:cubicBezTo>
                  <a:pt x="136418" y="491235"/>
                  <a:pt x="140819" y="516817"/>
                  <a:pt x="127000" y="533400"/>
                </a:cubicBezTo>
                <a:cubicBezTo>
                  <a:pt x="115826" y="546809"/>
                  <a:pt x="93133" y="541867"/>
                  <a:pt x="76200" y="546100"/>
                </a:cubicBezTo>
                <a:cubicBezTo>
                  <a:pt x="63500" y="554567"/>
                  <a:pt x="47635" y="559581"/>
                  <a:pt x="38100" y="571500"/>
                </a:cubicBezTo>
                <a:cubicBezTo>
                  <a:pt x="-14211" y="636889"/>
                  <a:pt x="63266" y="590667"/>
                  <a:pt x="0" y="62230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404100" y="2171700"/>
            <a:ext cx="304800" cy="647700"/>
          </a:xfrm>
          <a:custGeom>
            <a:avLst/>
            <a:gdLst>
              <a:gd name="connsiteX0" fmla="*/ 304800 w 304800"/>
              <a:gd name="connsiteY0" fmla="*/ 0 h 647700"/>
              <a:gd name="connsiteX1" fmla="*/ 114300 w 304800"/>
              <a:gd name="connsiteY1" fmla="*/ 406400 h 647700"/>
              <a:gd name="connsiteX2" fmla="*/ 76200 w 304800"/>
              <a:gd name="connsiteY2" fmla="*/ 482600 h 647700"/>
              <a:gd name="connsiteX3" fmla="*/ 50800 w 304800"/>
              <a:gd name="connsiteY3" fmla="*/ 584200 h 647700"/>
              <a:gd name="connsiteX4" fmla="*/ 0 w 304800"/>
              <a:gd name="connsiteY4" fmla="*/ 6477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647700">
                <a:moveTo>
                  <a:pt x="304800" y="0"/>
                </a:moveTo>
                <a:cubicBezTo>
                  <a:pt x="241300" y="135467"/>
                  <a:pt x="178346" y="271191"/>
                  <a:pt x="114300" y="406400"/>
                </a:cubicBezTo>
                <a:cubicBezTo>
                  <a:pt x="102143" y="432064"/>
                  <a:pt x="76200" y="482600"/>
                  <a:pt x="76200" y="482600"/>
                </a:cubicBezTo>
                <a:cubicBezTo>
                  <a:pt x="71370" y="506752"/>
                  <a:pt x="63817" y="558165"/>
                  <a:pt x="50800" y="584200"/>
                </a:cubicBezTo>
                <a:cubicBezTo>
                  <a:pt x="34779" y="616242"/>
                  <a:pt x="23625" y="624075"/>
                  <a:pt x="0" y="64770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a:stCxn id="21" idx="1"/>
          </p:cNvCxnSpPr>
          <p:nvPr/>
        </p:nvCxnSpPr>
        <p:spPr>
          <a:xfrm flipV="1">
            <a:off x="6594736" y="2171700"/>
            <a:ext cx="461540" cy="6290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77137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5831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00"/>
                </a:solidFill>
              </a:rPr>
              <a:t>ضرب در10 و100و  1000</a:t>
            </a:r>
            <a:r>
              <a:rPr lang="fa-IR" dirty="0" smtClean="0"/>
              <a:t> </a:t>
            </a:r>
            <a:endParaRPr lang="en-US" dirty="0"/>
          </a:p>
        </p:txBody>
      </p:sp>
      <p:sp>
        <p:nvSpPr>
          <p:cNvPr id="3" name="Rectangle 2"/>
          <p:cNvSpPr/>
          <p:nvPr/>
        </p:nvSpPr>
        <p:spPr>
          <a:xfrm>
            <a:off x="611560" y="1124744"/>
            <a:ext cx="4104456"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10×3</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ounded Rectangle 3"/>
          <p:cNvSpPr/>
          <p:nvPr/>
        </p:nvSpPr>
        <p:spPr>
          <a:xfrm>
            <a:off x="4366828" y="1412776"/>
            <a:ext cx="496044" cy="7200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dirty="0" smtClean="0"/>
              <a:t> 10</a:t>
            </a:r>
            <a:endParaRPr lang="en-US" dirty="0"/>
          </a:p>
        </p:txBody>
      </p:sp>
      <p:sp>
        <p:nvSpPr>
          <p:cNvPr id="5" name="Rounded Rectangle 4"/>
          <p:cNvSpPr/>
          <p:nvPr/>
        </p:nvSpPr>
        <p:spPr>
          <a:xfrm>
            <a:off x="4862872" y="1415852"/>
            <a:ext cx="548444" cy="7200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dirty="0" smtClean="0"/>
              <a:t>10</a:t>
            </a:r>
            <a:endParaRPr lang="en-US" dirty="0"/>
          </a:p>
        </p:txBody>
      </p:sp>
      <p:sp>
        <p:nvSpPr>
          <p:cNvPr id="6" name="Rounded Rectangle 5"/>
          <p:cNvSpPr/>
          <p:nvPr/>
        </p:nvSpPr>
        <p:spPr>
          <a:xfrm>
            <a:off x="5407000" y="1423368"/>
            <a:ext cx="567680" cy="7200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dirty="0" smtClean="0"/>
              <a:t>10</a:t>
            </a:r>
            <a:endParaRPr lang="en-US" dirty="0"/>
          </a:p>
        </p:txBody>
      </p:sp>
      <p:sp>
        <p:nvSpPr>
          <p:cNvPr id="7" name="Rectangle 6"/>
          <p:cNvSpPr/>
          <p:nvPr/>
        </p:nvSpPr>
        <p:spPr>
          <a:xfrm>
            <a:off x="1043608" y="2967335"/>
            <a:ext cx="5178846"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a-IR" sz="54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r>
              <a:rPr lang="fa-IR" sz="5400" cap="none" spc="0" dirty="0" smtClean="0">
                <a:ln w="11430"/>
                <a:solidFill>
                  <a:srgbClr val="FF0000"/>
                </a:solidFill>
                <a:effectLst>
                  <a:outerShdw blurRad="50800" dist="39000" dir="5460000" algn="tl">
                    <a:srgbClr val="000000">
                      <a:alpha val="38000"/>
                    </a:srgbClr>
                  </a:outerShdw>
                </a:effectLst>
              </a:rPr>
              <a:t>0</a:t>
            </a:r>
            <a:r>
              <a:rPr lang="fa-IR" sz="54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r>
              <a:rPr lang="fa-IR" sz="5400" cap="none" spc="0" dirty="0" smtClean="0">
                <a:ln w="11430"/>
                <a:solidFill>
                  <a:srgbClr val="FF0000"/>
                </a:solidFill>
                <a:effectLst>
                  <a:outerShdw blurRad="50800" dist="39000" dir="5460000" algn="tl">
                    <a:srgbClr val="000000">
                      <a:alpha val="38000"/>
                    </a:srgbClr>
                  </a:outerShdw>
                </a:effectLst>
              </a:rPr>
              <a:t>0</a:t>
            </a:r>
            <a:r>
              <a:rPr lang="fa-IR" sz="54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a:p>
            <a:pPr algn="ctr"/>
            <a:r>
              <a:rPr lang="fa-IR" sz="54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r>
              <a:rPr lang="fa-IR" sz="5400" cap="none" spc="0" dirty="0" smtClean="0">
                <a:ln w="11430"/>
                <a:solidFill>
                  <a:srgbClr val="FF0000"/>
                </a:solidFill>
                <a:effectLst>
                  <a:outerShdw blurRad="50800" dist="39000" dir="5460000" algn="tl">
                    <a:srgbClr val="000000">
                      <a:alpha val="38000"/>
                    </a:srgbClr>
                  </a:outerShdw>
                </a:effectLst>
              </a:rPr>
              <a:t>00</a:t>
            </a:r>
            <a:r>
              <a:rPr lang="fa-IR" sz="54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r>
              <a:rPr lang="fa-IR" sz="5400" cap="none" spc="0" dirty="0" smtClean="0">
                <a:ln w="11430"/>
                <a:solidFill>
                  <a:srgbClr val="FF0000"/>
                </a:solidFill>
                <a:effectLst>
                  <a:outerShdw blurRad="50800" dist="39000" dir="5460000" algn="tl">
                    <a:srgbClr val="000000">
                      <a:alpha val="38000"/>
                    </a:srgbClr>
                  </a:outerShdw>
                </a:effectLst>
              </a:rPr>
              <a:t>00</a:t>
            </a:r>
            <a:r>
              <a:rPr lang="fa-IR" sz="54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a:p>
            <a:pPr algn="ct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r>
              <a:rPr lang="fa-IR" sz="5400" b="1" dirty="0" smtClean="0">
                <a:ln w="11430"/>
                <a:solidFill>
                  <a:srgbClr val="FF0000"/>
                </a:solidFill>
                <a:effectLst>
                  <a:outerShdw blurRad="50800" dist="39000" dir="5460000" algn="tl">
                    <a:srgbClr val="000000">
                      <a:alpha val="38000"/>
                    </a:srgbClr>
                  </a:outerShdw>
                </a:effectLst>
              </a:rPr>
              <a:t>000</a:t>
            </a: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r>
              <a:rPr lang="fa-IR" sz="5400" b="1" dirty="0" smtClean="0">
                <a:ln w="11430"/>
                <a:solidFill>
                  <a:srgbClr val="FF0000"/>
                </a:solidFill>
                <a:effectLst>
                  <a:outerShdw blurRad="50800" dist="39000" dir="5460000" algn="tl">
                    <a:srgbClr val="000000">
                      <a:alpha val="38000"/>
                    </a:srgbClr>
                  </a:outerShdw>
                </a:effectLst>
              </a:rPr>
              <a:t>000</a:t>
            </a: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r>
              <a:rPr lang="fa-I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Curved Down Arrow 7"/>
          <p:cNvSpPr/>
          <p:nvPr/>
        </p:nvSpPr>
        <p:spPr>
          <a:xfrm>
            <a:off x="3633031" y="2564904"/>
            <a:ext cx="1216152"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a:off x="3275856" y="5445224"/>
            <a:ext cx="1720208" cy="6480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p:cNvSpPr/>
          <p:nvPr/>
        </p:nvSpPr>
        <p:spPr>
          <a:xfrm>
            <a:off x="5392092" y="3000653"/>
            <a:ext cx="681360" cy="106114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ounded Rectangle 10"/>
          <p:cNvSpPr/>
          <p:nvPr/>
        </p:nvSpPr>
        <p:spPr>
          <a:xfrm>
            <a:off x="6104272" y="3081784"/>
            <a:ext cx="706152" cy="8640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 name="Rounded Rectangle 11"/>
          <p:cNvSpPr/>
          <p:nvPr/>
        </p:nvSpPr>
        <p:spPr>
          <a:xfrm>
            <a:off x="7020272" y="3197701"/>
            <a:ext cx="626504" cy="8640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100</a:t>
            </a:r>
            <a:endParaRPr lang="en-US" dirty="0"/>
          </a:p>
        </p:txBody>
      </p:sp>
      <p:sp>
        <p:nvSpPr>
          <p:cNvPr id="13" name="Rectangle 12"/>
          <p:cNvSpPr/>
          <p:nvPr/>
        </p:nvSpPr>
        <p:spPr>
          <a:xfrm>
            <a:off x="5407000" y="3000653"/>
            <a:ext cx="697272" cy="461665"/>
          </a:xfrm>
          <a:prstGeom prst="rect">
            <a:avLst/>
          </a:prstGeom>
          <a:noFill/>
        </p:spPr>
        <p:txBody>
          <a:bodyPr wrap="square" lIns="91440" tIns="45720" rIns="91440" bIns="45720">
            <a:spAutoFit/>
          </a:bodyPr>
          <a:lstStyle/>
          <a:p>
            <a:pPr algn="ctr"/>
            <a:r>
              <a:rPr lang="fa-IR" sz="2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100</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Rectangle 13"/>
          <p:cNvSpPr/>
          <p:nvPr/>
        </p:nvSpPr>
        <p:spPr>
          <a:xfrm>
            <a:off x="6366842" y="3081785"/>
            <a:ext cx="443582" cy="1231106"/>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2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5" name="Rounded Rectangle 14"/>
          <p:cNvSpPr/>
          <p:nvPr/>
        </p:nvSpPr>
        <p:spPr>
          <a:xfrm>
            <a:off x="6172857" y="3081785"/>
            <a:ext cx="681360" cy="106229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a-IR" dirty="0" smtClean="0"/>
              <a:t>100</a:t>
            </a:r>
            <a:endParaRPr lang="en-US" dirty="0"/>
          </a:p>
        </p:txBody>
      </p:sp>
      <p:sp>
        <p:nvSpPr>
          <p:cNvPr id="16" name="Cube 15"/>
          <p:cNvSpPr/>
          <p:nvPr/>
        </p:nvSpPr>
        <p:spPr>
          <a:xfrm>
            <a:off x="5868144" y="4581128"/>
            <a:ext cx="864096" cy="64807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1000</a:t>
            </a:r>
            <a:endParaRPr lang="en-US" dirty="0"/>
          </a:p>
        </p:txBody>
      </p:sp>
      <p:sp>
        <p:nvSpPr>
          <p:cNvPr id="17" name="Cube 16"/>
          <p:cNvSpPr/>
          <p:nvPr/>
        </p:nvSpPr>
        <p:spPr>
          <a:xfrm>
            <a:off x="6588634" y="5119708"/>
            <a:ext cx="936166" cy="6495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1000</a:t>
            </a:r>
            <a:endParaRPr lang="en-US" dirty="0"/>
          </a:p>
        </p:txBody>
      </p:sp>
      <p:sp>
        <p:nvSpPr>
          <p:cNvPr id="18" name="Cube 17"/>
          <p:cNvSpPr/>
          <p:nvPr/>
        </p:nvSpPr>
        <p:spPr>
          <a:xfrm>
            <a:off x="7646776" y="4929886"/>
            <a:ext cx="923144" cy="81947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1000</a:t>
            </a:r>
            <a:endParaRPr lang="en-US" dirty="0"/>
          </a:p>
        </p:txBody>
      </p:sp>
    </p:spTree>
    <p:extLst>
      <p:ext uri="{BB962C8B-B14F-4D97-AF65-F5344CB8AC3E}">
        <p14:creationId xmlns:p14="http://schemas.microsoft.com/office/powerpoint/2010/main" val="211652858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00B050"/>
                </a:solidFill>
              </a:rPr>
              <a:t>ضرب در مضارب 10</a:t>
            </a:r>
            <a:endParaRPr lang="en-US" dirty="0">
              <a:solidFill>
                <a:srgbClr val="00B050"/>
              </a:solidFill>
            </a:endParaRPr>
          </a:p>
        </p:txBody>
      </p:sp>
      <p:sp>
        <p:nvSpPr>
          <p:cNvPr id="3" name="Rectangle 2"/>
          <p:cNvSpPr/>
          <p:nvPr/>
        </p:nvSpPr>
        <p:spPr>
          <a:xfrm>
            <a:off x="34547" y="2967335"/>
            <a:ext cx="907492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4400" b="1" cap="none" spc="0" dirty="0" smtClean="0">
                <a:ln w="11430"/>
                <a:solidFill>
                  <a:srgbClr val="FF0000"/>
                </a:solidFill>
                <a:effectLst>
                  <a:outerShdw blurRad="50800" dist="39000" dir="5460000" algn="tl">
                    <a:srgbClr val="000000">
                      <a:alpha val="38000"/>
                    </a:srgbClr>
                  </a:outerShdw>
                </a:effectLst>
              </a:rPr>
              <a:t> 150= </a:t>
            </a:r>
            <a:r>
              <a:rPr lang="fa-IR" sz="4400" b="1" dirty="0" smtClean="0">
                <a:ln w="11430"/>
                <a:solidFill>
                  <a:srgbClr val="FF0000"/>
                </a:solidFill>
                <a:effectLst>
                  <a:outerShdw blurRad="50800" dist="39000" dir="5460000" algn="tl">
                    <a:srgbClr val="000000">
                      <a:alpha val="38000"/>
                    </a:srgbClr>
                  </a:outerShdw>
                </a:effectLst>
              </a:rPr>
              <a:t>10×(5× 3)   =(10× 5)×3=50×3</a:t>
            </a:r>
            <a:endParaRPr lang="en-US" sz="4400" b="1" cap="none" spc="0" dirty="0">
              <a:ln w="11430"/>
              <a:solidFill>
                <a:srgbClr val="FF0000"/>
              </a:solidFill>
              <a:effectLst>
                <a:outerShdw blurRad="50800" dist="39000" dir="5460000" algn="tl">
                  <a:srgbClr val="000000">
                    <a:alpha val="38000"/>
                  </a:srgbClr>
                </a:outerShdw>
              </a:effectLst>
            </a:endParaRPr>
          </a:p>
        </p:txBody>
      </p:sp>
      <p:sp>
        <p:nvSpPr>
          <p:cNvPr id="5" name="Curved Down Arrow 4"/>
          <p:cNvSpPr/>
          <p:nvPr/>
        </p:nvSpPr>
        <p:spPr>
          <a:xfrm>
            <a:off x="3023828" y="2132856"/>
            <a:ext cx="2808312"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3491880" y="1700809"/>
            <a:ext cx="1872208" cy="1354217"/>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خاصیت شرکت پذیری</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a:off x="2123729" y="3428998"/>
            <a:ext cx="4680520" cy="1754326"/>
          </a:xfrm>
          <a:prstGeom prst="rect">
            <a:avLst/>
          </a:prstGeom>
          <a:noFill/>
        </p:spPr>
        <p:txBody>
          <a:bodyPr wrap="square" lIns="91440" tIns="45720" rIns="91440" bIns="45720">
            <a:spAutoFit/>
          </a:bodyPr>
          <a:lstStyle/>
          <a:p>
            <a:pPr algn="ctr"/>
            <a:endPar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پس  150=50×3</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Curved Up Arrow 7"/>
          <p:cNvSpPr/>
          <p:nvPr/>
        </p:nvSpPr>
        <p:spPr>
          <a:xfrm>
            <a:off x="6660232" y="3736775"/>
            <a:ext cx="2016224" cy="59352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6660232" y="2967335"/>
            <a:ext cx="1872209" cy="1231106"/>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a:p>
            <a:pPr algn="ctr"/>
            <a:r>
              <a:rPr lang="fa-IR" sz="2000" b="1" cap="none" spc="0" dirty="0" smtClean="0">
                <a:ln w="17780" cmpd="sng">
                  <a:solidFill>
                    <a:srgbClr val="FFFFFF"/>
                  </a:solidFill>
                  <a:prstDash val="solid"/>
                  <a:miter lim="800000"/>
                </a:ln>
                <a:solidFill>
                  <a:srgbClr val="00B0F0"/>
                </a:solidFill>
                <a:effectLst>
                  <a:outerShdw blurRad="50800" algn="tl" rotWithShape="0">
                    <a:srgbClr val="000000"/>
                  </a:outerShdw>
                </a:effectLst>
              </a:rPr>
              <a:t>عضو بی اثر یک</a:t>
            </a:r>
            <a:endParaRPr lang="en-US" sz="2000" b="1" cap="none" spc="0" dirty="0">
              <a:ln w="17780" cmpd="sng">
                <a:solidFill>
                  <a:srgbClr val="FFFFFF"/>
                </a:solidFill>
                <a:prstDash val="solid"/>
                <a:miter lim="800000"/>
              </a:ln>
              <a:solidFill>
                <a:srgbClr val="00B0F0"/>
              </a:solidFill>
              <a:effectLst>
                <a:outerShdw blurRad="50800" algn="tl" rotWithShape="0">
                  <a:srgbClr val="000000"/>
                </a:outerShdw>
              </a:effectLst>
            </a:endParaRPr>
          </a:p>
        </p:txBody>
      </p:sp>
    </p:spTree>
    <p:extLst>
      <p:ext uri="{BB962C8B-B14F-4D97-AF65-F5344CB8AC3E}">
        <p14:creationId xmlns:p14="http://schemas.microsoft.com/office/powerpoint/2010/main" val="37972148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036496" cy="620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567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0689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FF0000"/>
                </a:solidFill>
              </a:rPr>
              <a:t>به صورت ستونی</a:t>
            </a:r>
            <a:endParaRPr lang="en-US" dirty="0">
              <a:solidFill>
                <a:srgbClr val="FF0000"/>
              </a:solidFill>
            </a:endParaRPr>
          </a:p>
        </p:txBody>
      </p:sp>
      <p:sp>
        <p:nvSpPr>
          <p:cNvPr id="3" name="Content Placeholder 2"/>
          <p:cNvSpPr>
            <a:spLocks noGrp="1"/>
          </p:cNvSpPr>
          <p:nvPr>
            <p:ph sz="quarter" idx="1"/>
          </p:nvPr>
        </p:nvSpPr>
        <p:spPr/>
        <p:txBody>
          <a:bodyPr/>
          <a:lstStyle/>
          <a:p>
            <a:r>
              <a:rPr lang="fa-IR" dirty="0" smtClean="0"/>
              <a:t> باتوجه به اینکه    23	 ×3=3×23 پس می توان نوشت </a:t>
            </a:r>
          </a:p>
          <a:p>
            <a:pPr algn="l"/>
            <a:r>
              <a:rPr lang="fa-IR" dirty="0" smtClean="0"/>
              <a:t>23</a:t>
            </a:r>
          </a:p>
          <a:p>
            <a:pPr algn="l"/>
            <a:r>
              <a:rPr lang="fa-IR" dirty="0" smtClean="0"/>
              <a:t>3×</a:t>
            </a:r>
          </a:p>
          <a:p>
            <a:pPr algn="l"/>
            <a:endParaRPr lang="fa-IR" dirty="0" smtClean="0"/>
          </a:p>
          <a:p>
            <a:pPr algn="l"/>
            <a:r>
              <a:rPr lang="fa-IR" dirty="0" smtClean="0"/>
              <a:t>69</a:t>
            </a:r>
            <a:endParaRPr lang="en-US" dirty="0"/>
          </a:p>
        </p:txBody>
      </p:sp>
      <p:cxnSp>
        <p:nvCxnSpPr>
          <p:cNvPr id="5" name="Straight Connector 4"/>
          <p:cNvCxnSpPr/>
          <p:nvPr/>
        </p:nvCxnSpPr>
        <p:spPr>
          <a:xfrm>
            <a:off x="467544" y="2852936"/>
            <a:ext cx="72008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36007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323850" y="333375"/>
            <a:ext cx="8510588" cy="1684338"/>
          </a:xfrm>
        </p:spPr>
        <p:txBody>
          <a:bodyPr/>
          <a:lstStyle/>
          <a:p>
            <a:pPr eaLnBrk="1" hangingPunct="1">
              <a:defRPr/>
            </a:pPr>
            <a:r>
              <a:rPr lang="fa-IR" sz="4000" smtClean="0"/>
              <a:t>ضرب : کلمه ضرب به معنای زدن ،مثال زدن</a:t>
            </a:r>
            <a:br>
              <a:rPr lang="fa-IR" sz="4000" smtClean="0"/>
            </a:br>
            <a:r>
              <a:rPr lang="fa-IR" sz="4000" smtClean="0"/>
              <a:t> ، ریتم داشتن</a:t>
            </a:r>
            <a:br>
              <a:rPr lang="fa-IR" sz="4000" smtClean="0"/>
            </a:br>
            <a:endParaRPr lang="en-US" sz="4000" smtClean="0"/>
          </a:p>
        </p:txBody>
      </p:sp>
      <p:sp>
        <p:nvSpPr>
          <p:cNvPr id="11267" name="Rectangle 3"/>
          <p:cNvSpPr>
            <a:spLocks noGrp="1" noRot="1" noChangeArrowheads="1"/>
          </p:cNvSpPr>
          <p:nvPr>
            <p:ph type="body" idx="1"/>
          </p:nvPr>
        </p:nvSpPr>
        <p:spPr>
          <a:xfrm>
            <a:off x="301625" y="1676400"/>
            <a:ext cx="8540750" cy="4921250"/>
          </a:xfrm>
        </p:spPr>
        <p:txBody>
          <a:bodyPr/>
          <a:lstStyle/>
          <a:p>
            <a:pPr eaLnBrk="1" hangingPunct="1">
              <a:defRPr/>
            </a:pPr>
            <a:r>
              <a:rPr lang="fa-IR" dirty="0" smtClean="0"/>
              <a:t>آموزش ضرب در پایه دوم ابتدایی شروع ودر پایه های دیگر ادامه می یابد.</a:t>
            </a:r>
          </a:p>
          <a:p>
            <a:pPr eaLnBrk="1" hangingPunct="1">
              <a:defRPr/>
            </a:pPr>
            <a:r>
              <a:rPr lang="fa-IR" dirty="0" smtClean="0"/>
              <a:t>مفا هیم ضرب:آموزش ضرب با مفا هیم زیر انجام میشود</a:t>
            </a:r>
          </a:p>
          <a:p>
            <a:pPr eaLnBrk="1" hangingPunct="1">
              <a:defRPr/>
            </a:pPr>
            <a:endParaRPr lang="fa-IR" dirty="0" smtClean="0"/>
          </a:p>
          <a:p>
            <a:pPr eaLnBrk="1" hangingPunct="1">
              <a:defRPr/>
            </a:pPr>
            <a:r>
              <a:rPr lang="fa-IR" dirty="0" smtClean="0"/>
              <a:t>1- مفهوم افرازی :در این مفهوم با دسته بندی اشیاء به زیر مجمو عه های مساوی می توان به</a:t>
            </a:r>
            <a:br>
              <a:rPr lang="fa-IR" dirty="0" smtClean="0"/>
            </a:br>
            <a:r>
              <a:rPr lang="fa-IR" dirty="0" smtClean="0"/>
              <a:t> یک ضرب رسید </a:t>
            </a:r>
            <a:br>
              <a:rPr lang="fa-IR" dirty="0" smtClean="0"/>
            </a:br>
            <a:r>
              <a:rPr lang="fa-IR" dirty="0" smtClean="0"/>
              <a:t> </a:t>
            </a:r>
            <a:r>
              <a:rPr lang="en-US" dirty="0" smtClean="0"/>
              <a:t>          </a:t>
            </a:r>
            <a:r>
              <a:rPr lang="en-US" dirty="0" smtClean="0">
                <a:sym typeface="Wingdings" pitchFamily="2" charset="2"/>
              </a:rPr>
              <a:t></a:t>
            </a:r>
            <a:r>
              <a:rPr lang="fa-IR" dirty="0" smtClean="0">
                <a:sym typeface="Wingdings" pitchFamily="2" charset="2"/>
              </a:rPr>
              <a:t>12 =3×4</a:t>
            </a:r>
            <a:endParaRPr lang="en-US" dirty="0" smtClean="0">
              <a:sym typeface="Wingdings" pitchFamily="2" charset="2"/>
            </a:endParaRPr>
          </a:p>
        </p:txBody>
      </p:sp>
      <p:pic>
        <p:nvPicPr>
          <p:cNvPr id="2052"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400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Scale>
                                      <p:cBhvr>
                                        <p:cTn id="7" dur="1000" decel="50000" fill="hold">
                                          <p:stCondLst>
                                            <p:cond delay="0"/>
                                          </p:stCondLst>
                                        </p:cTn>
                                        <p:tgtEl>
                                          <p:spTgt spid="112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266"/>
                                        </p:tgtEl>
                                        <p:attrNameLst>
                                          <p:attrName>ppt_x</p:attrName>
                                          <p:attrName>ppt_y</p:attrName>
                                        </p:attrNameLst>
                                      </p:cBhvr>
                                    </p:animMotion>
                                    <p:animEffect transition="in" filter="fade">
                                      <p:cBhvr>
                                        <p:cTn id="9" dur="1000"/>
                                        <p:tgtEl>
                                          <p:spTgt spid="11266"/>
                                        </p:tgtEl>
                                      </p:cBhvr>
                                    </p:animEffect>
                                  </p:childTnLst>
                                </p:cTn>
                              </p:par>
                            </p:childTnLst>
                          </p:cTn>
                        </p:par>
                        <p:par>
                          <p:cTn id="10" fill="hold" nodeType="afterGroup">
                            <p:stCondLst>
                              <p:cond delay="1000"/>
                            </p:stCondLst>
                            <p:childTnLst>
                              <p:par>
                                <p:cTn id="11" presetID="18" presetClass="entr" presetSubtype="12" fill="hold" nodeType="after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Effect transition="in" filter="strips(downLeft)">
                                      <p:cBhvr>
                                        <p:cTn id="13" dur="1000"/>
                                        <p:tgtEl>
                                          <p:spTgt spid="11267">
                                            <p:txEl>
                                              <p:pRg st="0" end="0"/>
                                            </p:txEl>
                                          </p:spTgt>
                                        </p:tgtEl>
                                      </p:cBhvr>
                                    </p:animEffect>
                                  </p:childTnLst>
                                </p:cTn>
                              </p:par>
                            </p:childTnLst>
                          </p:cTn>
                        </p:par>
                        <p:par>
                          <p:cTn id="14" fill="hold" nodeType="afterGroup">
                            <p:stCondLst>
                              <p:cond delay="2000"/>
                            </p:stCondLst>
                            <p:childTnLst>
                              <p:par>
                                <p:cTn id="15" presetID="18" presetClass="entr" presetSubtype="12" fill="hold" nodeType="after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strips(downLeft)">
                                      <p:cBhvr>
                                        <p:cTn id="17" dur="1000"/>
                                        <p:tgtEl>
                                          <p:spTgt spid="11267">
                                            <p:txEl>
                                              <p:pRg st="1" end="1"/>
                                            </p:txEl>
                                          </p:spTgt>
                                        </p:tgtEl>
                                      </p:cBhvr>
                                    </p:animEffect>
                                  </p:childTnLst>
                                </p:cTn>
                              </p:par>
                            </p:childTnLst>
                          </p:cTn>
                        </p:par>
                        <p:par>
                          <p:cTn id="18" fill="hold" nodeType="afterGroup">
                            <p:stCondLst>
                              <p:cond delay="3000"/>
                            </p:stCondLst>
                            <p:childTnLst>
                              <p:par>
                                <p:cTn id="19" presetID="18" presetClass="entr" presetSubtype="12" fill="hold" nodeType="afterEffect">
                                  <p:stCondLst>
                                    <p:cond delay="0"/>
                                  </p:stCondLst>
                                  <p:childTnLst>
                                    <p:set>
                                      <p:cBhvr>
                                        <p:cTn id="20" dur="1" fill="hold">
                                          <p:stCondLst>
                                            <p:cond delay="0"/>
                                          </p:stCondLst>
                                        </p:cTn>
                                        <p:tgtEl>
                                          <p:spTgt spid="11267">
                                            <p:txEl>
                                              <p:pRg st="3" end="3"/>
                                            </p:txEl>
                                          </p:spTgt>
                                        </p:tgtEl>
                                        <p:attrNameLst>
                                          <p:attrName>style.visibility</p:attrName>
                                        </p:attrNameLst>
                                      </p:cBhvr>
                                      <p:to>
                                        <p:strVal val="visible"/>
                                      </p:to>
                                    </p:set>
                                    <p:animEffect transition="in" filter="strips(downLeft)">
                                      <p:cBhvr>
                                        <p:cTn id="21" dur="10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260350"/>
            <a:ext cx="7772400" cy="1600200"/>
          </a:xfrm>
        </p:spPr>
        <p:txBody>
          <a:bodyPr/>
          <a:lstStyle/>
          <a:p>
            <a:pPr>
              <a:defRPr/>
            </a:pPr>
            <a:r>
              <a:rPr lang="fa-IR" sz="6000" dirty="0" smtClean="0">
                <a:solidFill>
                  <a:srgbClr val="FF0000"/>
                </a:solidFill>
              </a:rPr>
              <a:t>ضرب های اساسی</a:t>
            </a:r>
            <a:endParaRPr lang="en-US" sz="6000" dirty="0">
              <a:solidFill>
                <a:srgbClr val="FF0000"/>
              </a:solidFill>
            </a:endParaRPr>
          </a:p>
        </p:txBody>
      </p:sp>
      <p:sp>
        <p:nvSpPr>
          <p:cNvPr id="3" name="Subtitle 2"/>
          <p:cNvSpPr>
            <a:spLocks noGrp="1"/>
          </p:cNvSpPr>
          <p:nvPr>
            <p:ph type="subTitle" idx="1"/>
          </p:nvPr>
        </p:nvSpPr>
        <p:spPr>
          <a:xfrm>
            <a:off x="395288" y="2060575"/>
            <a:ext cx="8640762" cy="4321175"/>
          </a:xfrm>
        </p:spPr>
        <p:txBody>
          <a:bodyPr/>
          <a:lstStyle/>
          <a:p>
            <a:pPr algn="r">
              <a:defRPr/>
            </a:pPr>
            <a:r>
              <a:rPr lang="fa-IR" sz="4400" dirty="0" smtClean="0"/>
              <a:t>ضربهای اساسی  شامل آندسته از ضربهایی است که عوامل آنها یک رقمی از 1تا9 باشد ، تعداد این ضربها برابر 81 عدد است.</a:t>
            </a:r>
            <a:endParaRPr lang="en-US" sz="4400" dirty="0"/>
          </a:p>
        </p:txBody>
      </p:sp>
    </p:spTree>
    <p:extLst>
      <p:ext uri="{BB962C8B-B14F-4D97-AF65-F5344CB8AC3E}">
        <p14:creationId xmlns:p14="http://schemas.microsoft.com/office/powerpoint/2010/main" val="31880989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23850" y="404813"/>
            <a:ext cx="8510588" cy="2017712"/>
          </a:xfrm>
        </p:spPr>
        <p:txBody>
          <a:bodyPr/>
          <a:lstStyle/>
          <a:p>
            <a:pPr eaLnBrk="1" hangingPunct="1">
              <a:defRPr/>
            </a:pPr>
            <a:endParaRPr lang="en-US" smtClean="0"/>
          </a:p>
        </p:txBody>
      </p:sp>
      <p:sp>
        <p:nvSpPr>
          <p:cNvPr id="12291" name="Rectangle 3"/>
          <p:cNvSpPr>
            <a:spLocks noGrp="1" noRot="1" noChangeArrowheads="1"/>
          </p:cNvSpPr>
          <p:nvPr>
            <p:ph type="body" idx="1"/>
          </p:nvPr>
        </p:nvSpPr>
        <p:spPr>
          <a:xfrm>
            <a:off x="250825" y="2205038"/>
            <a:ext cx="8540750" cy="4422775"/>
          </a:xfrm>
        </p:spPr>
        <p:txBody>
          <a:bodyPr/>
          <a:lstStyle/>
          <a:p>
            <a:pPr eaLnBrk="1" hangingPunct="1">
              <a:defRPr/>
            </a:pPr>
            <a:r>
              <a:rPr lang="fa-IR" dirty="0" smtClean="0"/>
              <a:t>نکته : شروع آموزش ضرب با این مفهوم انجام میشود.</a:t>
            </a:r>
          </a:p>
          <a:p>
            <a:pPr eaLnBrk="1" hangingPunct="1">
              <a:defRPr/>
            </a:pPr>
            <a:r>
              <a:rPr lang="fa-IR" dirty="0" smtClean="0"/>
              <a:t>2- </a:t>
            </a:r>
            <a:r>
              <a:rPr lang="fa-IR" dirty="0" smtClean="0">
                <a:solidFill>
                  <a:srgbClr val="FF0000"/>
                </a:solidFill>
              </a:rPr>
              <a:t>مفهوم خلاصه نویسی جمع</a:t>
            </a:r>
            <a:r>
              <a:rPr lang="fa-IR" dirty="0" smtClean="0"/>
              <a:t>: دراین مفهوم می توان ضرب را همان خلاصه نویسی عمل جمع دانست با توجه به شکل بالا داریم :12=3+3+3+3         12=3×4</a:t>
            </a:r>
          </a:p>
          <a:p>
            <a:pPr eaLnBrk="1" hangingPunct="1">
              <a:defRPr/>
            </a:pPr>
            <a:r>
              <a:rPr lang="fa-IR" dirty="0" smtClean="0"/>
              <a:t>از این مفهوم درادامه آموزش ضرب استفاده می شود.</a:t>
            </a:r>
            <a:endParaRPr lang="en-US" dirty="0" smtClean="0"/>
          </a:p>
        </p:txBody>
      </p:sp>
      <p:sp>
        <p:nvSpPr>
          <p:cNvPr id="12292" name="Rectangle 4"/>
          <p:cNvSpPr>
            <a:spLocks noChangeArrowheads="1"/>
          </p:cNvSpPr>
          <p:nvPr/>
        </p:nvSpPr>
        <p:spPr bwMode="auto">
          <a:xfrm>
            <a:off x="971550" y="981075"/>
            <a:ext cx="1368425" cy="935038"/>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12293" name="Rectangle 5"/>
          <p:cNvSpPr>
            <a:spLocks noChangeArrowheads="1"/>
          </p:cNvSpPr>
          <p:nvPr/>
        </p:nvSpPr>
        <p:spPr bwMode="auto">
          <a:xfrm>
            <a:off x="2771775" y="981075"/>
            <a:ext cx="1368425" cy="1008063"/>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12294" name="Rectangle 6"/>
          <p:cNvSpPr>
            <a:spLocks noChangeArrowheads="1"/>
          </p:cNvSpPr>
          <p:nvPr/>
        </p:nvSpPr>
        <p:spPr bwMode="auto">
          <a:xfrm>
            <a:off x="4427538" y="981075"/>
            <a:ext cx="1008062" cy="935038"/>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12295" name="Rectangle 7"/>
          <p:cNvSpPr>
            <a:spLocks noChangeArrowheads="1"/>
          </p:cNvSpPr>
          <p:nvPr/>
        </p:nvSpPr>
        <p:spPr bwMode="auto">
          <a:xfrm>
            <a:off x="5724525" y="1125538"/>
            <a:ext cx="1152525" cy="790575"/>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12296" name="Oval 8"/>
          <p:cNvSpPr>
            <a:spLocks noChangeArrowheads="1"/>
          </p:cNvSpPr>
          <p:nvPr/>
        </p:nvSpPr>
        <p:spPr bwMode="auto">
          <a:xfrm>
            <a:off x="7235825" y="1268413"/>
            <a:ext cx="1223963" cy="647700"/>
          </a:xfrm>
          <a:prstGeom prst="ellipse">
            <a:avLst/>
          </a:prstGeom>
          <a:solidFill>
            <a:schemeClr val="accent1"/>
          </a:solidFill>
          <a:ln w="9525">
            <a:solidFill>
              <a:schemeClr val="tx1"/>
            </a:solidFill>
            <a:round/>
            <a:headEnd/>
            <a:tailEnd/>
          </a:ln>
        </p:spPr>
        <p:txBody>
          <a:bodyPr wrap="none" anchor="ctr"/>
          <a:lstStyle/>
          <a:p>
            <a:pPr algn="ctr" rtl="1" fontAlgn="base">
              <a:spcBef>
                <a:spcPct val="0"/>
              </a:spcBef>
              <a:spcAft>
                <a:spcPct val="0"/>
              </a:spcAft>
            </a:pPr>
            <a:r>
              <a:rPr lang="fa-IR" smtClean="0">
                <a:solidFill>
                  <a:srgbClr val="FFFFFF"/>
                </a:solidFill>
              </a:rPr>
              <a:t>12=3*4</a:t>
            </a:r>
            <a:endParaRPr lang="en-US" smtClean="0">
              <a:solidFill>
                <a:srgbClr val="FFFFFF"/>
              </a:solidFill>
            </a:endParaRPr>
          </a:p>
        </p:txBody>
      </p:sp>
      <p:sp>
        <p:nvSpPr>
          <p:cNvPr id="12298" name="AutoShape 10"/>
          <p:cNvSpPr>
            <a:spLocks noChangeArrowheads="1"/>
          </p:cNvSpPr>
          <p:nvPr/>
        </p:nvSpPr>
        <p:spPr bwMode="auto">
          <a:xfrm>
            <a:off x="3857625" y="3857625"/>
            <a:ext cx="504825" cy="360363"/>
          </a:xfrm>
          <a:prstGeom prst="leftRightArrow">
            <a:avLst>
              <a:gd name="adj1" fmla="val 50000"/>
              <a:gd name="adj2" fmla="val 28018"/>
            </a:avLst>
          </a:prstGeom>
          <a:solidFill>
            <a:schemeClr val="accent1"/>
          </a:solidFill>
          <a:ln w="9525">
            <a:solidFill>
              <a:schemeClr val="tx1"/>
            </a:solidFill>
            <a:miter lim="800000"/>
            <a:headEnd/>
            <a:tailEnd/>
          </a:ln>
        </p:spPr>
        <p:txBody>
          <a:bodyPr wrap="none" anchor="ctr"/>
          <a:lstStyle/>
          <a:p>
            <a:pPr algn="r" rtl="1" fontAlgn="base">
              <a:spcBef>
                <a:spcPct val="0"/>
              </a:spcBef>
              <a:spcAft>
                <a:spcPct val="0"/>
              </a:spcAft>
            </a:pPr>
            <a:endParaRPr lang="fa-IR" smtClean="0">
              <a:solidFill>
                <a:srgbClr val="FFFFFF"/>
              </a:solidFill>
              <a:cs typeface="B Homa" pitchFamily="2" charset="-78"/>
            </a:endParaRPr>
          </a:p>
        </p:txBody>
      </p:sp>
      <p:pic>
        <p:nvPicPr>
          <p:cNvPr id="4106" name="Picture 11"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70766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fltVal val="0"/>
                                          </p:val>
                                        </p:tav>
                                        <p:tav tm="100000">
                                          <p:val>
                                            <p:strVal val="#ppt_w"/>
                                          </p:val>
                                        </p:tav>
                                      </p:tavLst>
                                    </p:anim>
                                    <p:anim calcmode="lin" valueType="num">
                                      <p:cBhvr>
                                        <p:cTn id="8" dur="1000" fill="hold"/>
                                        <p:tgtEl>
                                          <p:spTgt spid="12292"/>
                                        </p:tgtEl>
                                        <p:attrNameLst>
                                          <p:attrName>ppt_h</p:attrName>
                                        </p:attrNameLst>
                                      </p:cBhvr>
                                      <p:tavLst>
                                        <p:tav tm="0">
                                          <p:val>
                                            <p:fltVal val="0"/>
                                          </p:val>
                                        </p:tav>
                                        <p:tav tm="100000">
                                          <p:val>
                                            <p:strVal val="#ppt_h"/>
                                          </p:val>
                                        </p:tav>
                                      </p:tavLst>
                                    </p:anim>
                                    <p:anim calcmode="lin" valueType="num">
                                      <p:cBhvr>
                                        <p:cTn id="9" dur="1000" fill="hold"/>
                                        <p:tgtEl>
                                          <p:spTgt spid="12292"/>
                                        </p:tgtEl>
                                        <p:attrNameLst>
                                          <p:attrName>style.rotation</p:attrName>
                                        </p:attrNameLst>
                                      </p:cBhvr>
                                      <p:tavLst>
                                        <p:tav tm="0">
                                          <p:val>
                                            <p:fltVal val="90"/>
                                          </p:val>
                                        </p:tav>
                                        <p:tav tm="100000">
                                          <p:val>
                                            <p:fltVal val="0"/>
                                          </p:val>
                                        </p:tav>
                                      </p:tavLst>
                                    </p:anim>
                                    <p:animEffect transition="in" filter="fade">
                                      <p:cBhvr>
                                        <p:cTn id="10" dur="1000"/>
                                        <p:tgtEl>
                                          <p:spTgt spid="12292"/>
                                        </p:tgtEl>
                                      </p:cBhvr>
                                    </p:animEffect>
                                  </p:childTnLst>
                                </p:cTn>
                              </p:par>
                            </p:childTnLst>
                          </p:cTn>
                        </p:par>
                        <p:par>
                          <p:cTn id="11" fill="hold" nodeType="afterGroup">
                            <p:stCondLst>
                              <p:cond delay="1100"/>
                            </p:stCondLst>
                            <p:childTnLst>
                              <p:par>
                                <p:cTn id="12" presetID="52" presetClass="entr" presetSubtype="0" fill="hold" grpId="0" nodeType="afterEffect">
                                  <p:stCondLst>
                                    <p:cond delay="0"/>
                                  </p:stCondLst>
                                  <p:childTnLst>
                                    <p:set>
                                      <p:cBhvr>
                                        <p:cTn id="13" dur="1" fill="hold">
                                          <p:stCondLst>
                                            <p:cond delay="0"/>
                                          </p:stCondLst>
                                        </p:cTn>
                                        <p:tgtEl>
                                          <p:spTgt spid="12293"/>
                                        </p:tgtEl>
                                        <p:attrNameLst>
                                          <p:attrName>style.visibility</p:attrName>
                                        </p:attrNameLst>
                                      </p:cBhvr>
                                      <p:to>
                                        <p:strVal val="visible"/>
                                      </p:to>
                                    </p:set>
                                    <p:animScale>
                                      <p:cBhvr>
                                        <p:cTn id="14" dur="1000" decel="50000" fill="hold">
                                          <p:stCondLst>
                                            <p:cond delay="0"/>
                                          </p:stCondLst>
                                        </p:cTn>
                                        <p:tgtEl>
                                          <p:spTgt spid="1229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2293"/>
                                        </p:tgtEl>
                                        <p:attrNameLst>
                                          <p:attrName>ppt_x</p:attrName>
                                          <p:attrName>ppt_y</p:attrName>
                                        </p:attrNameLst>
                                      </p:cBhvr>
                                    </p:animMotion>
                                    <p:animEffect transition="in" filter="fade">
                                      <p:cBhvr>
                                        <p:cTn id="16" dur="1000"/>
                                        <p:tgtEl>
                                          <p:spTgt spid="12293"/>
                                        </p:tgtEl>
                                      </p:cBhvr>
                                    </p:animEffect>
                                  </p:childTnLst>
                                </p:cTn>
                              </p:par>
                            </p:childTnLst>
                          </p:cTn>
                        </p:par>
                        <p:par>
                          <p:cTn id="17" fill="hold" nodeType="afterGroup">
                            <p:stCondLst>
                              <p:cond delay="2100"/>
                            </p:stCondLst>
                            <p:childTnLst>
                              <p:par>
                                <p:cTn id="18" presetID="52" presetClass="entr" presetSubtype="0" fill="hold" grpId="0" nodeType="afterEffect">
                                  <p:stCondLst>
                                    <p:cond delay="0"/>
                                  </p:stCondLst>
                                  <p:childTnLst>
                                    <p:set>
                                      <p:cBhvr>
                                        <p:cTn id="19" dur="1" fill="hold">
                                          <p:stCondLst>
                                            <p:cond delay="0"/>
                                          </p:stCondLst>
                                        </p:cTn>
                                        <p:tgtEl>
                                          <p:spTgt spid="12294"/>
                                        </p:tgtEl>
                                        <p:attrNameLst>
                                          <p:attrName>style.visibility</p:attrName>
                                        </p:attrNameLst>
                                      </p:cBhvr>
                                      <p:to>
                                        <p:strVal val="visible"/>
                                      </p:to>
                                    </p:set>
                                    <p:animScale>
                                      <p:cBhvr>
                                        <p:cTn id="20" dur="1000" decel="50000" fill="hold">
                                          <p:stCondLst>
                                            <p:cond delay="0"/>
                                          </p:stCondLst>
                                        </p:cTn>
                                        <p:tgtEl>
                                          <p:spTgt spid="122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2294"/>
                                        </p:tgtEl>
                                        <p:attrNameLst>
                                          <p:attrName>ppt_x</p:attrName>
                                          <p:attrName>ppt_y</p:attrName>
                                        </p:attrNameLst>
                                      </p:cBhvr>
                                    </p:animMotion>
                                    <p:animEffect transition="in" filter="fade">
                                      <p:cBhvr>
                                        <p:cTn id="22" dur="1000"/>
                                        <p:tgtEl>
                                          <p:spTgt spid="12294"/>
                                        </p:tgtEl>
                                      </p:cBhvr>
                                    </p:animEffect>
                                  </p:childTnLst>
                                </p:cTn>
                              </p:par>
                            </p:childTnLst>
                          </p:cTn>
                        </p:par>
                        <p:par>
                          <p:cTn id="23" fill="hold" nodeType="afterGroup">
                            <p:stCondLst>
                              <p:cond delay="3100"/>
                            </p:stCondLst>
                            <p:childTnLst>
                              <p:par>
                                <p:cTn id="24" presetID="52" presetClass="entr" presetSubtype="0" fill="hold" grpId="0" nodeType="afterEffect">
                                  <p:stCondLst>
                                    <p:cond delay="0"/>
                                  </p:stCondLst>
                                  <p:childTnLst>
                                    <p:set>
                                      <p:cBhvr>
                                        <p:cTn id="25" dur="1" fill="hold">
                                          <p:stCondLst>
                                            <p:cond delay="0"/>
                                          </p:stCondLst>
                                        </p:cTn>
                                        <p:tgtEl>
                                          <p:spTgt spid="12295"/>
                                        </p:tgtEl>
                                        <p:attrNameLst>
                                          <p:attrName>style.visibility</p:attrName>
                                        </p:attrNameLst>
                                      </p:cBhvr>
                                      <p:to>
                                        <p:strVal val="visible"/>
                                      </p:to>
                                    </p:set>
                                    <p:animScale>
                                      <p:cBhvr>
                                        <p:cTn id="26" dur="1000" decel="50000" fill="hold">
                                          <p:stCondLst>
                                            <p:cond delay="0"/>
                                          </p:stCondLst>
                                        </p:cTn>
                                        <p:tgtEl>
                                          <p:spTgt spid="1229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2295"/>
                                        </p:tgtEl>
                                        <p:attrNameLst>
                                          <p:attrName>ppt_x</p:attrName>
                                          <p:attrName>ppt_y</p:attrName>
                                        </p:attrNameLst>
                                      </p:cBhvr>
                                    </p:animMotion>
                                    <p:animEffect transition="in" filter="fade">
                                      <p:cBhvr>
                                        <p:cTn id="28" dur="1000"/>
                                        <p:tgtEl>
                                          <p:spTgt spid="12295"/>
                                        </p:tgtEl>
                                      </p:cBhvr>
                                    </p:animEffect>
                                  </p:childTnLst>
                                </p:cTn>
                              </p:par>
                            </p:childTnLst>
                          </p:cTn>
                        </p:par>
                        <p:par>
                          <p:cTn id="29" fill="hold" nodeType="afterGroup">
                            <p:stCondLst>
                              <p:cond delay="4100"/>
                            </p:stCondLst>
                            <p:childTnLst>
                              <p:par>
                                <p:cTn id="30" presetID="52" presetClass="entr" presetSubtype="0" fill="hold" grpId="0" nodeType="afterEffect">
                                  <p:stCondLst>
                                    <p:cond delay="0"/>
                                  </p:stCondLst>
                                  <p:childTnLst>
                                    <p:set>
                                      <p:cBhvr>
                                        <p:cTn id="31" dur="1" fill="hold">
                                          <p:stCondLst>
                                            <p:cond delay="0"/>
                                          </p:stCondLst>
                                        </p:cTn>
                                        <p:tgtEl>
                                          <p:spTgt spid="12296"/>
                                        </p:tgtEl>
                                        <p:attrNameLst>
                                          <p:attrName>style.visibility</p:attrName>
                                        </p:attrNameLst>
                                      </p:cBhvr>
                                      <p:to>
                                        <p:strVal val="visible"/>
                                      </p:to>
                                    </p:set>
                                    <p:animScale>
                                      <p:cBhvr>
                                        <p:cTn id="32" dur="1000" decel="50000" fill="hold">
                                          <p:stCondLst>
                                            <p:cond delay="0"/>
                                          </p:stCondLst>
                                        </p:cTn>
                                        <p:tgtEl>
                                          <p:spTgt spid="122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2296"/>
                                        </p:tgtEl>
                                        <p:attrNameLst>
                                          <p:attrName>ppt_x</p:attrName>
                                          <p:attrName>ppt_y</p:attrName>
                                        </p:attrNameLst>
                                      </p:cBhvr>
                                    </p:animMotion>
                                    <p:animEffect transition="in" filter="fade">
                                      <p:cBhvr>
                                        <p:cTn id="34" dur="1000"/>
                                        <p:tgtEl>
                                          <p:spTgt spid="12296"/>
                                        </p:tgtEl>
                                      </p:cBhvr>
                                    </p:animEffect>
                                  </p:childTnLst>
                                </p:cTn>
                              </p:par>
                            </p:childTnLst>
                          </p:cTn>
                        </p:par>
                        <p:par>
                          <p:cTn id="35" fill="hold" nodeType="afterGroup">
                            <p:stCondLst>
                              <p:cond delay="5100"/>
                            </p:stCondLst>
                            <p:childTnLst>
                              <p:par>
                                <p:cTn id="36" presetID="18" presetClass="entr" presetSubtype="12" fill="hold" nodeType="afterEffect">
                                  <p:stCondLst>
                                    <p:cond delay="0"/>
                                  </p:stCondLst>
                                  <p:childTnLst>
                                    <p:set>
                                      <p:cBhvr>
                                        <p:cTn id="37" dur="1" fill="hold">
                                          <p:stCondLst>
                                            <p:cond delay="0"/>
                                          </p:stCondLst>
                                        </p:cTn>
                                        <p:tgtEl>
                                          <p:spTgt spid="12291">
                                            <p:txEl>
                                              <p:pRg st="0" end="0"/>
                                            </p:txEl>
                                          </p:spTgt>
                                        </p:tgtEl>
                                        <p:attrNameLst>
                                          <p:attrName>style.visibility</p:attrName>
                                        </p:attrNameLst>
                                      </p:cBhvr>
                                      <p:to>
                                        <p:strVal val="visible"/>
                                      </p:to>
                                    </p:set>
                                    <p:animEffect transition="in" filter="strips(downLeft)">
                                      <p:cBhvr>
                                        <p:cTn id="38" dur="1000"/>
                                        <p:tgtEl>
                                          <p:spTgt spid="12291">
                                            <p:txEl>
                                              <p:pRg st="0" end="0"/>
                                            </p:txEl>
                                          </p:spTgt>
                                        </p:tgtEl>
                                      </p:cBhvr>
                                    </p:animEffect>
                                  </p:childTnLst>
                                </p:cTn>
                              </p:par>
                            </p:childTnLst>
                          </p:cTn>
                        </p:par>
                        <p:par>
                          <p:cTn id="39" fill="hold" nodeType="afterGroup">
                            <p:stCondLst>
                              <p:cond delay="6100"/>
                            </p:stCondLst>
                            <p:childTnLst>
                              <p:par>
                                <p:cTn id="40" presetID="18" presetClass="entr" presetSubtype="12" fill="hold" nodeType="afterEffect">
                                  <p:stCondLst>
                                    <p:cond delay="0"/>
                                  </p:stCondLst>
                                  <p:childTnLst>
                                    <p:set>
                                      <p:cBhvr>
                                        <p:cTn id="41" dur="1" fill="hold">
                                          <p:stCondLst>
                                            <p:cond delay="0"/>
                                          </p:stCondLst>
                                        </p:cTn>
                                        <p:tgtEl>
                                          <p:spTgt spid="12291">
                                            <p:txEl>
                                              <p:pRg st="1" end="1"/>
                                            </p:txEl>
                                          </p:spTgt>
                                        </p:tgtEl>
                                        <p:attrNameLst>
                                          <p:attrName>style.visibility</p:attrName>
                                        </p:attrNameLst>
                                      </p:cBhvr>
                                      <p:to>
                                        <p:strVal val="visible"/>
                                      </p:to>
                                    </p:set>
                                    <p:animEffect transition="in" filter="strips(downLeft)">
                                      <p:cBhvr>
                                        <p:cTn id="42" dur="1000"/>
                                        <p:tgtEl>
                                          <p:spTgt spid="12291">
                                            <p:txEl>
                                              <p:pRg st="1" end="1"/>
                                            </p:txEl>
                                          </p:spTgt>
                                        </p:tgtEl>
                                      </p:cBhvr>
                                    </p:animEffect>
                                  </p:childTnLst>
                                </p:cTn>
                              </p:par>
                            </p:childTnLst>
                          </p:cTn>
                        </p:par>
                        <p:par>
                          <p:cTn id="43" fill="hold" nodeType="afterGroup">
                            <p:stCondLst>
                              <p:cond delay="7100"/>
                            </p:stCondLst>
                            <p:childTnLst>
                              <p:par>
                                <p:cTn id="44" presetID="30" presetClass="entr" presetSubtype="0" fill="hold" grpId="0" nodeType="afterEffect">
                                  <p:stCondLst>
                                    <p:cond delay="0"/>
                                  </p:stCondLst>
                                  <p:childTnLst>
                                    <p:set>
                                      <p:cBhvr>
                                        <p:cTn id="45" dur="1" fill="hold">
                                          <p:stCondLst>
                                            <p:cond delay="0"/>
                                          </p:stCondLst>
                                        </p:cTn>
                                        <p:tgtEl>
                                          <p:spTgt spid="12298"/>
                                        </p:tgtEl>
                                        <p:attrNameLst>
                                          <p:attrName>style.visibility</p:attrName>
                                        </p:attrNameLst>
                                      </p:cBhvr>
                                      <p:to>
                                        <p:strVal val="visible"/>
                                      </p:to>
                                    </p:set>
                                    <p:animEffect transition="in" filter="fade">
                                      <p:cBhvr>
                                        <p:cTn id="46" dur="800" decel="100000"/>
                                        <p:tgtEl>
                                          <p:spTgt spid="12298"/>
                                        </p:tgtEl>
                                      </p:cBhvr>
                                    </p:animEffect>
                                    <p:anim calcmode="lin" valueType="num">
                                      <p:cBhvr>
                                        <p:cTn id="47" dur="800" decel="100000" fill="hold"/>
                                        <p:tgtEl>
                                          <p:spTgt spid="12298"/>
                                        </p:tgtEl>
                                        <p:attrNameLst>
                                          <p:attrName>style.rotation</p:attrName>
                                        </p:attrNameLst>
                                      </p:cBhvr>
                                      <p:tavLst>
                                        <p:tav tm="0">
                                          <p:val>
                                            <p:fltVal val="-90"/>
                                          </p:val>
                                        </p:tav>
                                        <p:tav tm="100000">
                                          <p:val>
                                            <p:fltVal val="0"/>
                                          </p:val>
                                        </p:tav>
                                      </p:tavLst>
                                    </p:anim>
                                    <p:anim calcmode="lin" valueType="num">
                                      <p:cBhvr>
                                        <p:cTn id="48" dur="800" decel="100000" fill="hold"/>
                                        <p:tgtEl>
                                          <p:spTgt spid="12298"/>
                                        </p:tgtEl>
                                        <p:attrNameLst>
                                          <p:attrName>ppt_x</p:attrName>
                                        </p:attrNameLst>
                                      </p:cBhvr>
                                      <p:tavLst>
                                        <p:tav tm="0">
                                          <p:val>
                                            <p:strVal val="#ppt_x+0.4"/>
                                          </p:val>
                                        </p:tav>
                                        <p:tav tm="100000">
                                          <p:val>
                                            <p:strVal val="#ppt_x-0.05"/>
                                          </p:val>
                                        </p:tav>
                                      </p:tavLst>
                                    </p:anim>
                                    <p:anim calcmode="lin" valueType="num">
                                      <p:cBhvr>
                                        <p:cTn id="49" dur="800" decel="100000" fill="hold"/>
                                        <p:tgtEl>
                                          <p:spTgt spid="12298"/>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2298"/>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2298"/>
                                        </p:tgtEl>
                                        <p:attrNameLst>
                                          <p:attrName>ppt_y</p:attrName>
                                        </p:attrNameLst>
                                      </p:cBhvr>
                                      <p:tavLst>
                                        <p:tav tm="0">
                                          <p:val>
                                            <p:strVal val="#ppt_y+0.1"/>
                                          </p:val>
                                        </p:tav>
                                        <p:tav tm="100000">
                                          <p:val>
                                            <p:strVal val="#ppt_y"/>
                                          </p:val>
                                        </p:tav>
                                      </p:tavLst>
                                    </p:anim>
                                  </p:childTnLst>
                                </p:cTn>
                              </p:par>
                            </p:childTnLst>
                          </p:cTn>
                        </p:par>
                        <p:par>
                          <p:cTn id="52" fill="hold" nodeType="afterGroup">
                            <p:stCondLst>
                              <p:cond delay="8100"/>
                            </p:stCondLst>
                            <p:childTnLst>
                              <p:par>
                                <p:cTn id="53" presetID="18" presetClass="entr" presetSubtype="12" fill="hold" nodeType="afterEffect">
                                  <p:stCondLst>
                                    <p:cond delay="0"/>
                                  </p:stCondLst>
                                  <p:childTnLst>
                                    <p:set>
                                      <p:cBhvr>
                                        <p:cTn id="54" dur="1" fill="hold">
                                          <p:stCondLst>
                                            <p:cond delay="0"/>
                                          </p:stCondLst>
                                        </p:cTn>
                                        <p:tgtEl>
                                          <p:spTgt spid="12291">
                                            <p:txEl>
                                              <p:pRg st="2" end="2"/>
                                            </p:txEl>
                                          </p:spTgt>
                                        </p:tgtEl>
                                        <p:attrNameLst>
                                          <p:attrName>style.visibility</p:attrName>
                                        </p:attrNameLst>
                                      </p:cBhvr>
                                      <p:to>
                                        <p:strVal val="visible"/>
                                      </p:to>
                                    </p:set>
                                    <p:animEffect transition="in" filter="strips(downLeft)">
                                      <p:cBhvr>
                                        <p:cTn id="55" dur="10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P spid="12294" grpId="0" animBg="1"/>
      <p:bldP spid="12295" grpId="0" animBg="1"/>
      <p:bldP spid="12296" grpId="0" animBg="1"/>
      <p:bldP spid="12298"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179388" y="333375"/>
            <a:ext cx="8964612" cy="6524625"/>
          </a:xfrm>
        </p:spPr>
        <p:txBody>
          <a:bodyPr/>
          <a:lstStyle/>
          <a:p>
            <a:pPr algn="r" eaLnBrk="1" hangingPunct="1">
              <a:defRPr/>
            </a:pPr>
            <a:r>
              <a:rPr lang="fa-IR" sz="4000" dirty="0" smtClean="0">
                <a:solidFill>
                  <a:srgbClr val="FF0000"/>
                </a:solidFill>
                <a:cs typeface="B Koodak" pitchFamily="2" charset="-78"/>
              </a:rPr>
              <a:t>خواص ضرب</a:t>
            </a:r>
            <a:r>
              <a:rPr lang="fa-IR" sz="4000" dirty="0" smtClean="0">
                <a:cs typeface="B Koodak" pitchFamily="2" charset="-78"/>
              </a:rPr>
              <a:t>: عمل دارای خواص زیر است:</a:t>
            </a:r>
            <a:br>
              <a:rPr lang="fa-IR" sz="4000" dirty="0" smtClean="0">
                <a:cs typeface="B Koodak" pitchFamily="2" charset="-78"/>
              </a:rPr>
            </a:br>
            <a:r>
              <a:rPr lang="fa-IR" sz="4000" dirty="0" smtClean="0">
                <a:cs typeface="B Koodak" pitchFamily="2" charset="-78"/>
              </a:rPr>
              <a:t/>
            </a:r>
            <a:br>
              <a:rPr lang="fa-IR" sz="4000" dirty="0" smtClean="0">
                <a:cs typeface="B Koodak" pitchFamily="2" charset="-78"/>
              </a:rPr>
            </a:br>
            <a:r>
              <a:rPr lang="fa-IR" sz="4000" dirty="0" smtClean="0">
                <a:cs typeface="B Homa" pitchFamily="2" charset="-78"/>
              </a:rPr>
              <a:t>1- </a:t>
            </a:r>
            <a:r>
              <a:rPr lang="fa-IR" sz="4000" dirty="0" smtClean="0">
                <a:solidFill>
                  <a:srgbClr val="FF0000"/>
                </a:solidFill>
                <a:cs typeface="B Homa" pitchFamily="2" charset="-78"/>
              </a:rPr>
              <a:t>جابه جایی:</a:t>
            </a:r>
            <a:r>
              <a:rPr lang="fa-IR" sz="4000" dirty="0" smtClean="0">
                <a:cs typeface="B Homa" pitchFamily="2" charset="-78"/>
              </a:rPr>
              <a:t>3  ×4=4×3</a:t>
            </a:r>
            <a:br>
              <a:rPr lang="fa-IR" sz="4000" dirty="0" smtClean="0">
                <a:cs typeface="B Homa" pitchFamily="2" charset="-78"/>
              </a:rPr>
            </a:br>
            <a:r>
              <a:rPr lang="fa-IR" sz="4000" dirty="0" smtClean="0">
                <a:cs typeface="B Koodak" pitchFamily="2" charset="-78"/>
              </a:rPr>
              <a:t/>
            </a:r>
            <a:br>
              <a:rPr lang="fa-IR" sz="4000" dirty="0" smtClean="0">
                <a:cs typeface="B Koodak" pitchFamily="2" charset="-78"/>
              </a:rPr>
            </a:br>
            <a:r>
              <a:rPr lang="fa-IR" sz="4000" dirty="0" smtClean="0">
                <a:cs typeface="B Koodak" pitchFamily="2" charset="-78"/>
              </a:rPr>
              <a:t>2-</a:t>
            </a:r>
            <a:r>
              <a:rPr lang="fa-IR" sz="4000" dirty="0" smtClean="0">
                <a:solidFill>
                  <a:srgbClr val="FF0000"/>
                </a:solidFill>
                <a:cs typeface="B Koodak" pitchFamily="2" charset="-78"/>
              </a:rPr>
              <a:t>شرکت پذیری </a:t>
            </a:r>
            <a:r>
              <a:rPr lang="fa-IR" sz="4000" dirty="0" smtClean="0">
                <a:cs typeface="B Koodak" pitchFamily="2" charset="-78"/>
              </a:rPr>
              <a:t>:               (3×4)×2=3×(4×2)</a:t>
            </a:r>
            <a:br>
              <a:rPr lang="fa-IR" sz="4000" dirty="0" smtClean="0">
                <a:cs typeface="B Koodak" pitchFamily="2" charset="-78"/>
              </a:rPr>
            </a:br>
            <a:r>
              <a:rPr lang="fa-IR" sz="4000" dirty="0" smtClean="0">
                <a:cs typeface="B Koodak" pitchFamily="2" charset="-78"/>
              </a:rPr>
              <a:t/>
            </a:r>
            <a:br>
              <a:rPr lang="fa-IR" sz="4000" dirty="0" smtClean="0">
                <a:cs typeface="B Koodak" pitchFamily="2" charset="-78"/>
              </a:rPr>
            </a:br>
            <a:r>
              <a:rPr lang="fa-IR" sz="4000" dirty="0" smtClean="0">
                <a:cs typeface="B Koodak" pitchFamily="2" charset="-78"/>
              </a:rPr>
              <a:t>3- </a:t>
            </a:r>
            <a:r>
              <a:rPr lang="fa-IR" sz="4000" dirty="0" smtClean="0">
                <a:solidFill>
                  <a:srgbClr val="FF0000"/>
                </a:solidFill>
                <a:cs typeface="B Koodak" pitchFamily="2" charset="-78"/>
              </a:rPr>
              <a:t>بی اثر بودن یک </a:t>
            </a:r>
            <a:r>
              <a:rPr lang="fa-IR" sz="4000" smtClean="0">
                <a:solidFill>
                  <a:srgbClr val="FF0000"/>
                </a:solidFill>
                <a:cs typeface="B Koodak" pitchFamily="2" charset="-78"/>
              </a:rPr>
              <a:t>درعمل ضرب:</a:t>
            </a:r>
            <a:r>
              <a:rPr lang="fa-IR" sz="4000" smtClean="0">
                <a:cs typeface="B Koodak" pitchFamily="2" charset="-78"/>
              </a:rPr>
              <a:t>4 =1×4=4×1</a:t>
            </a:r>
            <a:r>
              <a:rPr lang="fa-IR" sz="4000" dirty="0" smtClean="0">
                <a:cs typeface="B Koodak" pitchFamily="2" charset="-78"/>
              </a:rPr>
              <a:t/>
            </a:r>
            <a:br>
              <a:rPr lang="fa-IR" sz="4000" dirty="0" smtClean="0">
                <a:cs typeface="B Koodak" pitchFamily="2" charset="-78"/>
              </a:rPr>
            </a:br>
            <a:r>
              <a:rPr lang="fa-IR" sz="4000" dirty="0" smtClean="0">
                <a:cs typeface="B Koodak" pitchFamily="2" charset="-78"/>
              </a:rPr>
              <a:t/>
            </a:r>
            <a:br>
              <a:rPr lang="fa-IR" sz="4000" dirty="0" smtClean="0">
                <a:cs typeface="B Koodak" pitchFamily="2" charset="-78"/>
              </a:rPr>
            </a:br>
            <a:r>
              <a:rPr lang="fa-IR" sz="4000" dirty="0" smtClean="0">
                <a:cs typeface="B Koodak" pitchFamily="2" charset="-78"/>
              </a:rPr>
              <a:t>4- </a:t>
            </a:r>
            <a:r>
              <a:rPr lang="fa-IR" sz="4000" dirty="0" smtClean="0">
                <a:solidFill>
                  <a:srgbClr val="FF0000"/>
                </a:solidFill>
                <a:cs typeface="B Koodak" pitchFamily="2" charset="-78"/>
              </a:rPr>
              <a:t>توزیع پذیری</a:t>
            </a:r>
            <a:r>
              <a:rPr lang="fa-IR" sz="4000" dirty="0" smtClean="0">
                <a:cs typeface="B Koodak" pitchFamily="2" charset="-78"/>
              </a:rPr>
              <a:t>:(3×4)+(1×4)=(3+1)×4</a:t>
            </a:r>
            <a:br>
              <a:rPr lang="fa-IR" sz="4000" dirty="0" smtClean="0">
                <a:cs typeface="B Koodak" pitchFamily="2" charset="-78"/>
              </a:rPr>
            </a:br>
            <a:endParaRPr lang="en-US" sz="4000" dirty="0" smtClean="0">
              <a:cs typeface="B Koodak" pitchFamily="2" charset="-78"/>
            </a:endParaRPr>
          </a:p>
        </p:txBody>
      </p:sp>
    </p:spTree>
    <p:extLst>
      <p:ext uri="{BB962C8B-B14F-4D97-AF65-F5344CB8AC3E}">
        <p14:creationId xmlns:p14="http://schemas.microsoft.com/office/powerpoint/2010/main" val="427095487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iterate type="lt">
                                    <p:tmPct val="0"/>
                                  </p:iterate>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ppt_x</p:attrName>
                                        </p:attrNameLst>
                                      </p:cBhvr>
                                      <p:tavLst>
                                        <p:tav tm="0">
                                          <p:val>
                                            <p:strVal val="#ppt_x-.2"/>
                                          </p:val>
                                        </p:tav>
                                        <p:tav tm="100000">
                                          <p:val>
                                            <p:strVal val="#ppt_x"/>
                                          </p:val>
                                        </p:tav>
                                      </p:tavLst>
                                    </p:anim>
                                    <p:anim calcmode="lin" valueType="num">
                                      <p:cBhvr>
                                        <p:cTn id="8" dur="1000" fill="hold"/>
                                        <p:tgtEl>
                                          <p:spTgt spid="13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4"/>
                                        </p:tgtEl>
                                      </p:cBhvr>
                                    </p:animEffect>
                                  </p:childTnLst>
                                </p:cTn>
                              </p:par>
                            </p:childTnLst>
                          </p:cTn>
                        </p:par>
                        <p:par>
                          <p:cTn id="10" fill="hold" nodeType="afterGroup">
                            <p:stCondLst>
                              <p:cond delay="1000"/>
                            </p:stCondLst>
                            <p:childTnLst>
                              <p:par>
                                <p:cTn id="11" presetID="56" presetClass="entr" presetSubtype="0" fill="hold" grpId="1" nodeType="afterEffect">
                                  <p:stCondLst>
                                    <p:cond delay="0"/>
                                  </p:stCondLst>
                                  <p:iterate type="lt">
                                    <p:tmPct val="10000"/>
                                  </p:iterate>
                                  <p:childTnLst>
                                    <p:set>
                                      <p:cBhvr>
                                        <p:cTn id="12" dur="1" fill="hold">
                                          <p:stCondLst>
                                            <p:cond delay="0"/>
                                          </p:stCondLst>
                                        </p:cTn>
                                        <p:tgtEl>
                                          <p:spTgt spid="13314"/>
                                        </p:tgtEl>
                                        <p:attrNameLst>
                                          <p:attrName>style.visibility</p:attrName>
                                        </p:attrNameLst>
                                      </p:cBhvr>
                                      <p:to>
                                        <p:strVal val="visible"/>
                                      </p:to>
                                    </p:set>
                                    <p:anim by="(-#ppt_w*2)" calcmode="lin" valueType="num">
                                      <p:cBhvr rctx="PPT">
                                        <p:cTn id="13" dur="500" autoRev="1" fill="hold">
                                          <p:stCondLst>
                                            <p:cond delay="0"/>
                                          </p:stCondLst>
                                        </p:cTn>
                                        <p:tgtEl>
                                          <p:spTgt spid="13314"/>
                                        </p:tgtEl>
                                        <p:attrNameLst>
                                          <p:attrName>ppt_w</p:attrName>
                                        </p:attrNameLst>
                                      </p:cBhvr>
                                    </p:anim>
                                    <p:anim by="(#ppt_w*0.50)" calcmode="lin" valueType="num">
                                      <p:cBhvr>
                                        <p:cTn id="14" dur="500" decel="50000" autoRev="1" fill="hold">
                                          <p:stCondLst>
                                            <p:cond delay="0"/>
                                          </p:stCondLst>
                                        </p:cTn>
                                        <p:tgtEl>
                                          <p:spTgt spid="13314"/>
                                        </p:tgtEl>
                                        <p:attrNameLst>
                                          <p:attrName>ppt_x</p:attrName>
                                        </p:attrNameLst>
                                      </p:cBhvr>
                                    </p:anim>
                                    <p:anim from="(-#ppt_h/2)" to="(#ppt_y)" calcmode="lin" valueType="num">
                                      <p:cBhvr>
                                        <p:cTn id="15" dur="1000" fill="hold">
                                          <p:stCondLst>
                                            <p:cond delay="0"/>
                                          </p:stCondLst>
                                        </p:cTn>
                                        <p:tgtEl>
                                          <p:spTgt spid="13314"/>
                                        </p:tgtEl>
                                        <p:attrNameLst>
                                          <p:attrName>ppt_y</p:attrName>
                                        </p:attrNameLst>
                                      </p:cBhvr>
                                    </p:anim>
                                    <p:animRot by="21600000">
                                      <p:cBhvr>
                                        <p:cTn id="16" dur="1000" fill="hold">
                                          <p:stCondLst>
                                            <p:cond delay="0"/>
                                          </p:stCondLst>
                                        </p:cTn>
                                        <p:tgtEl>
                                          <p:spTgt spid="133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4" grpId="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pPr algn="r" eaLnBrk="1" hangingPunct="1">
              <a:defRPr/>
            </a:pPr>
            <a:r>
              <a:rPr lang="fa-IR" sz="4000" smtClean="0"/>
              <a:t>جدول ضرب های اساسی:</a:t>
            </a:r>
            <a:br>
              <a:rPr lang="fa-IR" sz="4000" smtClean="0"/>
            </a:br>
            <a:endParaRPr lang="en-US" sz="4000" smtClean="0"/>
          </a:p>
        </p:txBody>
      </p:sp>
      <p:graphicFrame>
        <p:nvGraphicFramePr>
          <p:cNvPr id="20019" name="Group 563"/>
          <p:cNvGraphicFramePr>
            <a:graphicFrameLocks noGrp="1"/>
          </p:cNvGraphicFramePr>
          <p:nvPr>
            <p:ph idx="1"/>
          </p:nvPr>
        </p:nvGraphicFramePr>
        <p:xfrm>
          <a:off x="301625" y="990600"/>
          <a:ext cx="8540750" cy="5181600"/>
        </p:xfrm>
        <a:graphic>
          <a:graphicData uri="http://schemas.openxmlformats.org/drawingml/2006/table">
            <a:tbl>
              <a:tblPr rtl="1"/>
              <a:tblGrid>
                <a:gridCol w="720725"/>
                <a:gridCol w="720725"/>
                <a:gridCol w="720725"/>
                <a:gridCol w="720725"/>
                <a:gridCol w="804862"/>
                <a:gridCol w="852488"/>
                <a:gridCol w="936625"/>
                <a:gridCol w="1020762"/>
                <a:gridCol w="850900"/>
                <a:gridCol w="1192213"/>
              </a:tblGrid>
              <a:tr h="468313">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rPr>
                        <a:t>63</a:t>
                      </a: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246" name="Picture 56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22617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525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strips(downLeft)">
                                      <p:cBhvr>
                                        <p:cTn id="7" dur="1000"/>
                                        <p:tgtEl>
                                          <p:spTgt spid="19458"/>
                                        </p:tgtEl>
                                      </p:cBhvr>
                                    </p:animEffect>
                                  </p:childTnLst>
                                </p:cTn>
                              </p:par>
                            </p:childTnLst>
                          </p:cTn>
                        </p:par>
                        <p:par>
                          <p:cTn id="8" fill="hold" nodeType="afterGroup">
                            <p:stCondLst>
                              <p:cond delay="1000"/>
                            </p:stCondLst>
                            <p:childTnLst>
                              <p:par>
                                <p:cTn id="9" presetID="53" presetClass="entr" presetSubtype="0" fill="hold" nodeType="afterEffect">
                                  <p:stCondLst>
                                    <p:cond delay="0"/>
                                  </p:stCondLst>
                                  <p:childTnLst>
                                    <p:set>
                                      <p:cBhvr>
                                        <p:cTn id="10" dur="1" fill="hold">
                                          <p:stCondLst>
                                            <p:cond delay="0"/>
                                          </p:stCondLst>
                                        </p:cTn>
                                        <p:tgtEl>
                                          <p:spTgt spid="20019"/>
                                        </p:tgtEl>
                                        <p:attrNameLst>
                                          <p:attrName>style.visibility</p:attrName>
                                        </p:attrNameLst>
                                      </p:cBhvr>
                                      <p:to>
                                        <p:strVal val="visible"/>
                                      </p:to>
                                    </p:set>
                                    <p:anim calcmode="lin" valueType="num">
                                      <p:cBhvr>
                                        <p:cTn id="11" dur="1000" fill="hold"/>
                                        <p:tgtEl>
                                          <p:spTgt spid="20019"/>
                                        </p:tgtEl>
                                        <p:attrNameLst>
                                          <p:attrName>ppt_w</p:attrName>
                                        </p:attrNameLst>
                                      </p:cBhvr>
                                      <p:tavLst>
                                        <p:tav tm="0">
                                          <p:val>
                                            <p:fltVal val="0"/>
                                          </p:val>
                                        </p:tav>
                                        <p:tav tm="100000">
                                          <p:val>
                                            <p:strVal val="#ppt_w"/>
                                          </p:val>
                                        </p:tav>
                                      </p:tavLst>
                                    </p:anim>
                                    <p:anim calcmode="lin" valueType="num">
                                      <p:cBhvr>
                                        <p:cTn id="12" dur="1000" fill="hold"/>
                                        <p:tgtEl>
                                          <p:spTgt spid="20019"/>
                                        </p:tgtEl>
                                        <p:attrNameLst>
                                          <p:attrName>ppt_h</p:attrName>
                                        </p:attrNameLst>
                                      </p:cBhvr>
                                      <p:tavLst>
                                        <p:tav tm="0">
                                          <p:val>
                                            <p:fltVal val="0"/>
                                          </p:val>
                                        </p:tav>
                                        <p:tav tm="100000">
                                          <p:val>
                                            <p:strVal val="#ppt_h"/>
                                          </p:val>
                                        </p:tav>
                                      </p:tavLst>
                                    </p:anim>
                                    <p:animEffect transition="in" filter="fade">
                                      <p:cBhvr>
                                        <p:cTn id="13" dur="1000"/>
                                        <p:tgtEl>
                                          <p:spTgt spid="20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pPr algn="r" eaLnBrk="1" hangingPunct="1">
              <a:defRPr/>
            </a:pPr>
            <a:r>
              <a:rPr lang="fa-IR" sz="4000" smtClean="0">
                <a:latin typeface="Angsana New" pitchFamily="18" charset="-34"/>
              </a:rPr>
              <a:t>سئوال: فراگیران با توجه به خواص ضرب چند ضرب باید یا د بگیرند؟</a:t>
            </a:r>
            <a:br>
              <a:rPr lang="fa-IR" sz="4000" smtClean="0">
                <a:latin typeface="Angsana New" pitchFamily="18" charset="-34"/>
              </a:rPr>
            </a:br>
            <a:endParaRPr lang="en-US" sz="4000" smtClean="0">
              <a:latin typeface="Angsana New" pitchFamily="18" charset="-34"/>
            </a:endParaRPr>
          </a:p>
        </p:txBody>
      </p:sp>
      <p:sp>
        <p:nvSpPr>
          <p:cNvPr id="22531" name="Rectangle 3"/>
          <p:cNvSpPr>
            <a:spLocks noGrp="1" noRot="1" noChangeArrowheads="1"/>
          </p:cNvSpPr>
          <p:nvPr>
            <p:ph type="body" idx="1"/>
          </p:nvPr>
        </p:nvSpPr>
        <p:spPr/>
        <p:txBody>
          <a:bodyPr/>
          <a:lstStyle/>
          <a:p>
            <a:pPr eaLnBrk="1" hangingPunct="1">
              <a:defRPr/>
            </a:pPr>
            <a:r>
              <a:rPr lang="fa-IR" smtClean="0">
                <a:solidFill>
                  <a:schemeClr val="accent2"/>
                </a:solidFill>
              </a:rPr>
              <a:t>تست : فراگیران چند ضرب اساسی باید حفظ کنند؟</a:t>
            </a:r>
          </a:p>
          <a:p>
            <a:pPr eaLnBrk="1" hangingPunct="1">
              <a:defRPr/>
            </a:pPr>
            <a:r>
              <a:rPr lang="fa-IR" smtClean="0"/>
              <a:t>1)81      2)45      3)100    4)55</a:t>
            </a:r>
          </a:p>
          <a:p>
            <a:pPr eaLnBrk="1" hangingPunct="1">
              <a:defRPr/>
            </a:pPr>
            <a:r>
              <a:rPr lang="fa-IR" smtClean="0"/>
              <a:t>با توجه به جدول ورنگ های آن می توان تعداد این ضر بها را حساب نمود.</a:t>
            </a:r>
          </a:p>
          <a:p>
            <a:pPr eaLnBrk="1" hangingPunct="1">
              <a:defRPr/>
            </a:pPr>
            <a:r>
              <a:rPr lang="fa-IR" smtClean="0"/>
              <a:t>72=9-81  و36=2</a:t>
            </a:r>
            <a:r>
              <a:rPr lang="en-US" smtClean="0"/>
              <a:t>÷</a:t>
            </a:r>
            <a:r>
              <a:rPr lang="fa-IR" smtClean="0"/>
              <a:t>72   و45=9+36</a:t>
            </a:r>
            <a:endParaRPr lang="en-US" smtClean="0"/>
          </a:p>
        </p:txBody>
      </p:sp>
      <p:sp>
        <p:nvSpPr>
          <p:cNvPr id="22532" name="Rectangle 4"/>
          <p:cNvSpPr>
            <a:spLocks noChangeArrowheads="1"/>
          </p:cNvSpPr>
          <p:nvPr/>
        </p:nvSpPr>
        <p:spPr bwMode="auto">
          <a:xfrm>
            <a:off x="4067175" y="3429000"/>
            <a:ext cx="504825" cy="504825"/>
          </a:xfrm>
          <a:prstGeom prst="rect">
            <a:avLst/>
          </a:prstGeom>
          <a:solidFill>
            <a:schemeClr val="accent1"/>
          </a:solidFill>
          <a:ln w="9525">
            <a:solidFill>
              <a:schemeClr val="tx1"/>
            </a:solidFill>
            <a:miter lim="800000"/>
            <a:headEnd/>
            <a:tailEnd/>
          </a:ln>
        </p:spPr>
        <p:txBody>
          <a:bodyPr wrap="none" anchor="ctr"/>
          <a:lstStyle/>
          <a:p>
            <a:pPr algn="ctr" rtl="1" fontAlgn="base">
              <a:spcBef>
                <a:spcPct val="0"/>
              </a:spcBef>
              <a:spcAft>
                <a:spcPct val="0"/>
              </a:spcAft>
            </a:pPr>
            <a:r>
              <a:rPr lang="fa-IR" smtClean="0">
                <a:solidFill>
                  <a:srgbClr val="FFFFFF"/>
                </a:solidFill>
                <a:cs typeface="B Homa" pitchFamily="2" charset="-78"/>
              </a:rPr>
              <a:t>45</a:t>
            </a:r>
            <a:endParaRPr lang="en-US" smtClean="0">
              <a:solidFill>
                <a:srgbClr val="FFFFFF"/>
              </a:solidFill>
              <a:cs typeface="B Homa" pitchFamily="2" charset="-78"/>
            </a:endParaRPr>
          </a:p>
        </p:txBody>
      </p:sp>
    </p:spTree>
    <p:extLst>
      <p:ext uri="{BB962C8B-B14F-4D97-AF65-F5344CB8AC3E}">
        <p14:creationId xmlns:p14="http://schemas.microsoft.com/office/powerpoint/2010/main" val="22016087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ppt_x</p:attrName>
                                        </p:attrNameLst>
                                      </p:cBhvr>
                                      <p:tavLst>
                                        <p:tav tm="0">
                                          <p:val>
                                            <p:strVal val="#ppt_x-.2"/>
                                          </p:val>
                                        </p:tav>
                                        <p:tav tm="100000">
                                          <p:val>
                                            <p:strVal val="#ppt_x"/>
                                          </p:val>
                                        </p:tav>
                                      </p:tavLst>
                                    </p:anim>
                                    <p:anim calcmode="lin" valueType="num">
                                      <p:cBhvr>
                                        <p:cTn id="8" dur="1000" fill="hold"/>
                                        <p:tgtEl>
                                          <p:spTgt spid="225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5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2531">
                                            <p:txEl>
                                              <p:pRg st="0" end="0"/>
                                            </p:txEl>
                                          </p:spTgt>
                                        </p:tgtEl>
                                        <p:attrNameLst>
                                          <p:attrName>style.visibility</p:attrName>
                                        </p:attrNameLst>
                                      </p:cBhvr>
                                      <p:to>
                                        <p:strVal val="visible"/>
                                      </p:to>
                                    </p:set>
                                    <p:animEffect transition="in" filter="fade">
                                      <p:cBhvr>
                                        <p:cTn id="14" dur="500"/>
                                        <p:tgtEl>
                                          <p:spTgt spid="22531">
                                            <p:txEl>
                                              <p:pRg st="0" end="0"/>
                                            </p:txEl>
                                          </p:spTgt>
                                        </p:tgtEl>
                                      </p:cBhvr>
                                    </p:animEffect>
                                    <p:anim calcmode="lin" valueType="num">
                                      <p:cBhvr>
                                        <p:cTn id="15"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2531">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2531">
                                            <p:txEl>
                                              <p:pRg st="1" end="1"/>
                                            </p:txEl>
                                          </p:spTgt>
                                        </p:tgtEl>
                                        <p:attrNameLst>
                                          <p:attrName>style.visibility</p:attrName>
                                        </p:attrNameLst>
                                      </p:cBhvr>
                                      <p:to>
                                        <p:strVal val="visible"/>
                                      </p:to>
                                    </p:set>
                                    <p:animEffect transition="in" filter="fade">
                                      <p:cBhvr>
                                        <p:cTn id="21" dur="500"/>
                                        <p:tgtEl>
                                          <p:spTgt spid="22531">
                                            <p:txEl>
                                              <p:pRg st="1" end="1"/>
                                            </p:txEl>
                                          </p:spTgt>
                                        </p:tgtEl>
                                      </p:cBhvr>
                                    </p:animEffect>
                                    <p:anim calcmode="lin" valueType="num">
                                      <p:cBhvr>
                                        <p:cTn id="22"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2531">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2531">
                                            <p:txEl>
                                              <p:pRg st="2" end="2"/>
                                            </p:txEl>
                                          </p:spTgt>
                                        </p:tgtEl>
                                        <p:attrNameLst>
                                          <p:attrName>style.visibility</p:attrName>
                                        </p:attrNameLst>
                                      </p:cBhvr>
                                      <p:to>
                                        <p:strVal val="visible"/>
                                      </p:to>
                                    </p:set>
                                    <p:animEffect transition="in" filter="fade">
                                      <p:cBhvr>
                                        <p:cTn id="28" dur="500"/>
                                        <p:tgtEl>
                                          <p:spTgt spid="22531">
                                            <p:txEl>
                                              <p:pRg st="2" end="2"/>
                                            </p:txEl>
                                          </p:spTgt>
                                        </p:tgtEl>
                                      </p:cBhvr>
                                    </p:animEffect>
                                    <p:anim calcmode="lin" valueType="num">
                                      <p:cBhvr>
                                        <p:cTn id="2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253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4" presetClass="entr" presetSubtype="0" fill="hold" grpId="0" nodeType="clickEffect">
                                  <p:stCondLst>
                                    <p:cond delay="0"/>
                                  </p:stCondLst>
                                  <p:childTnLst>
                                    <p:set>
                                      <p:cBhvr>
                                        <p:cTn id="34" dur="1" fill="hold">
                                          <p:stCondLst>
                                            <p:cond delay="0"/>
                                          </p:stCondLst>
                                        </p:cTn>
                                        <p:tgtEl>
                                          <p:spTgt spid="22532"/>
                                        </p:tgtEl>
                                        <p:attrNameLst>
                                          <p:attrName>style.visibility</p:attrName>
                                        </p:attrNameLst>
                                      </p:cBhvr>
                                      <p:to>
                                        <p:strVal val="visible"/>
                                      </p:to>
                                    </p:set>
                                    <p:anim from="(-#ppt_w/2)" to="(#ppt_x)" calcmode="lin" valueType="num">
                                      <p:cBhvr>
                                        <p:cTn id="35" dur="600" fill="hold">
                                          <p:stCondLst>
                                            <p:cond delay="0"/>
                                          </p:stCondLst>
                                        </p:cTn>
                                        <p:tgtEl>
                                          <p:spTgt spid="22532"/>
                                        </p:tgtEl>
                                        <p:attrNameLst>
                                          <p:attrName>ppt_x</p:attrName>
                                        </p:attrNameLst>
                                      </p:cBhvr>
                                    </p:anim>
                                    <p:anim from="0" to="-1.0" calcmode="lin" valueType="num">
                                      <p:cBhvr>
                                        <p:cTn id="36" dur="200" decel="50000" autoRev="1" fill="hold">
                                          <p:stCondLst>
                                            <p:cond delay="600"/>
                                          </p:stCondLst>
                                        </p:cTn>
                                        <p:tgtEl>
                                          <p:spTgt spid="22532"/>
                                        </p:tgtEl>
                                        <p:attrNameLst>
                                          <p:attrName>xshear</p:attrName>
                                        </p:attrNameLst>
                                      </p:cBhvr>
                                    </p:anim>
                                    <p:animScale>
                                      <p:cBhvr>
                                        <p:cTn id="37" dur="200" decel="100000" autoRev="1" fill="hold">
                                          <p:stCondLst>
                                            <p:cond delay="600"/>
                                          </p:stCondLst>
                                        </p:cTn>
                                        <p:tgtEl>
                                          <p:spTgt spid="22532"/>
                                        </p:tgtEl>
                                      </p:cBhvr>
                                      <p:from x="100000" y="100000"/>
                                      <p:to x="80000" y="100000"/>
                                    </p:animScale>
                                    <p:anim by="(#ppt_h/3+#ppt_w*0.1)" calcmode="lin" valueType="num">
                                      <p:cBhvr additive="sum">
                                        <p:cTn id="38" dur="200" decel="100000" autoRev="1" fill="hold">
                                          <p:stCondLst>
                                            <p:cond delay="600"/>
                                          </p:stCondLst>
                                        </p:cTn>
                                        <p:tgtEl>
                                          <p:spTgt spid="22532"/>
                                        </p:tgtEl>
                                        <p:attrNameLst>
                                          <p:attrName>ppt_x</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4" presetClass="entr" presetSubtype="0" fill="hold" grpId="0" nodeType="clickEffect">
                                  <p:stCondLst>
                                    <p:cond delay="0"/>
                                  </p:stCondLst>
                                  <p:childTnLst>
                                    <p:set>
                                      <p:cBhvr>
                                        <p:cTn id="42" dur="1" fill="hold">
                                          <p:stCondLst>
                                            <p:cond delay="0"/>
                                          </p:stCondLst>
                                        </p:cTn>
                                        <p:tgtEl>
                                          <p:spTgt spid="22531">
                                            <p:txEl>
                                              <p:pRg st="3" end="3"/>
                                            </p:txEl>
                                          </p:spTgt>
                                        </p:tgtEl>
                                        <p:attrNameLst>
                                          <p:attrName>style.visibility</p:attrName>
                                        </p:attrNameLst>
                                      </p:cBhvr>
                                      <p:to>
                                        <p:strVal val="visible"/>
                                      </p:to>
                                    </p:set>
                                    <p:animEffect transition="in" filter="fade">
                                      <p:cBhvr>
                                        <p:cTn id="43" dur="500"/>
                                        <p:tgtEl>
                                          <p:spTgt spid="22531">
                                            <p:txEl>
                                              <p:pRg st="3" end="3"/>
                                            </p:txEl>
                                          </p:spTgt>
                                        </p:tgtEl>
                                      </p:cBhvr>
                                    </p:animEffect>
                                    <p:anim calcmode="lin" valueType="num">
                                      <p:cBhvr>
                                        <p:cTn id="44"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p:cTn id="45" dur="500" fill="hold"/>
                                        <p:tgtEl>
                                          <p:spTgt spid="22531">
                                            <p:txEl>
                                              <p:pRg st="3" end="3"/>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P spid="2253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t> </a:t>
            </a:r>
            <a:r>
              <a:rPr lang="fa-IR" dirty="0" smtClean="0">
                <a:solidFill>
                  <a:srgbClr val="C00000"/>
                </a:solidFill>
              </a:rPr>
              <a:t>آموزش ضرب</a:t>
            </a:r>
            <a:endParaRPr lang="en-US" dirty="0">
              <a:solidFill>
                <a:srgbClr val="C00000"/>
              </a:solidFill>
            </a:endParaRPr>
          </a:p>
        </p:txBody>
      </p:sp>
      <p:sp>
        <p:nvSpPr>
          <p:cNvPr id="3" name="Content Placeholder 2"/>
          <p:cNvSpPr>
            <a:spLocks noGrp="1"/>
          </p:cNvSpPr>
          <p:nvPr>
            <p:ph sz="quarter" idx="1"/>
          </p:nvPr>
        </p:nvSpPr>
        <p:spPr/>
        <p:txBody>
          <a:bodyPr/>
          <a:lstStyle/>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96753"/>
            <a:ext cx="8496943"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2328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solidFill>
            <a:srgbClr val="CCFFFF"/>
          </a:solidFill>
        </p:spPr>
        <p:txBody>
          <a:bodyPr/>
          <a:lstStyle/>
          <a:p>
            <a:pPr algn="ctr"/>
            <a:r>
              <a:rPr lang="fa-IR" dirty="0" smtClean="0">
                <a:solidFill>
                  <a:srgbClr val="FF0000"/>
                </a:solidFill>
              </a:rPr>
              <a:t>تعیین حاصل ضرب</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3999" cy="58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087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CCFF"/>
          </a:solidFill>
        </p:spPr>
        <p:txBody>
          <a:bodyPr/>
          <a:lstStyle/>
          <a:p>
            <a:pPr algn="ctr"/>
            <a:r>
              <a:rPr lang="en-US" dirty="0" smtClean="0"/>
              <a:t> </a:t>
            </a:r>
            <a:r>
              <a:rPr lang="fa-IR" dirty="0" smtClean="0">
                <a:solidFill>
                  <a:srgbClr val="C00000"/>
                </a:solidFill>
              </a:rPr>
              <a:t>آشنایی با مفهوم ضرب</a:t>
            </a:r>
            <a:endParaRPr lang="en-US" dirty="0">
              <a:solidFill>
                <a:srgbClr val="C00000"/>
              </a:solidFill>
            </a:endParaRP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594"/>
            <a:ext cx="9144000" cy="569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889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70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886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FF66"/>
          </a:solidFill>
        </p:spPr>
        <p:txBody>
          <a:bodyPr/>
          <a:lstStyle/>
          <a:p>
            <a:pPr algn="ctr"/>
            <a:r>
              <a:rPr lang="fa-IR" dirty="0" smtClean="0"/>
              <a:t>جمع وتفریق درده تایی ها  </a:t>
            </a:r>
            <a:endParaRPr lang="en-US" dirty="0"/>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196752"/>
            <a:ext cx="842493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451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FF0000"/>
                </a:solidFill>
              </a:rPr>
              <a:t>تعیین حاصلضرب</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3"/>
            <a:ext cx="8676456"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8749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C00000"/>
                </a:solidFill>
              </a:rPr>
              <a:t>معرفی نماد ضرب</a:t>
            </a:r>
            <a:endParaRPr lang="en-US" dirty="0">
              <a:solidFill>
                <a:srgbClr val="C00000"/>
              </a:solidFill>
            </a:endParaRPr>
          </a:p>
        </p:txBody>
      </p:sp>
      <p:sp>
        <p:nvSpPr>
          <p:cNvPr id="3" name="Content Placeholder 2"/>
          <p:cNvSpPr>
            <a:spLocks noGrp="1"/>
          </p:cNvSpPr>
          <p:nvPr>
            <p:ph sz="quarter" idx="1"/>
          </p:nvPr>
        </p:nvSpPr>
        <p:spPr/>
        <p:txBody>
          <a:bodyPr/>
          <a:lstStyle/>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8" y="1268760"/>
            <a:ext cx="8856984" cy="508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2340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16632"/>
            <a:ext cx="8964487"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9184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 y="23379"/>
            <a:ext cx="9143999" cy="693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00418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9467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25" y="0"/>
            <a:ext cx="9437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7427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7766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018645"/>
            <a:ext cx="9073008" cy="6463308"/>
          </a:xfrm>
          <a:prstGeom prst="rect">
            <a:avLst/>
          </a:prstGeom>
        </p:spPr>
        <p:txBody>
          <a:bodyPr wrap="square">
            <a:spAutoFit/>
          </a:bodyPr>
          <a:lstStyle/>
          <a:p>
            <a:r>
              <a:rPr lang="fa-IR" dirty="0"/>
              <a:t> مراحل حل مسئله              (فهمیدن صورت مسئله 50در صد حل مسئله است.)</a:t>
            </a:r>
          </a:p>
          <a:p>
            <a:r>
              <a:rPr lang="fa-IR" dirty="0"/>
              <a:t>جورج پولیا ریاضیدان مجارستانی قرن اخیر برای حل مسئله در کتاب چگونه مسئله حل کنیم مراحل           زیر را در نظر گرفته استکه ازآن میتوان درحل مسئله در آموزش ابتدایی استفاده کردکه شامل</a:t>
            </a:r>
          </a:p>
          <a:p>
            <a:r>
              <a:rPr lang="fa-IR" dirty="0"/>
              <a:t>1-خو اندن صور ت مساله وباز گوکردن آن توسط فراگیر</a:t>
            </a:r>
          </a:p>
          <a:p>
            <a:r>
              <a:rPr lang="fa-IR" dirty="0"/>
              <a:t>گاهی لازم است چندین بار صورت مسئله توسط فراگیر خوانده شده وبعد به صورت مختصر</a:t>
            </a:r>
          </a:p>
          <a:p>
            <a:r>
              <a:rPr lang="fa-IR" dirty="0"/>
              <a:t> باز گو گردد. (فهمیدن مسئله)</a:t>
            </a:r>
          </a:p>
          <a:p>
            <a:r>
              <a:rPr lang="fa-IR" dirty="0"/>
              <a:t>جهت حل مسئله، به صورت مختصر روی تابلو درسمت راست یا چپ نوشته شود.</a:t>
            </a:r>
          </a:p>
          <a:p>
            <a:r>
              <a:rPr lang="fa-IR" dirty="0"/>
              <a:t>2-جدا کردن داده ها وخوا سته های مساله</a:t>
            </a:r>
          </a:p>
          <a:p>
            <a:r>
              <a:rPr lang="fa-IR" dirty="0"/>
              <a:t>دراین مرحله سعی گردد که فراگیر با کشیدن خط زیر اعداد داده هارا و خواسته هارا</a:t>
            </a:r>
          </a:p>
          <a:p>
            <a:r>
              <a:rPr lang="fa-IR" dirty="0"/>
              <a:t> مشخص نماید! برای معلم داده هاوخواسته ها ی مسئله توسط فراگیر باید باز گوگردد.</a:t>
            </a:r>
          </a:p>
          <a:p>
            <a:r>
              <a:rPr lang="fa-IR" dirty="0"/>
              <a:t>3-ایجاد ارتباط بین داده ها وخو استه های مساله</a:t>
            </a:r>
          </a:p>
          <a:p>
            <a:r>
              <a:rPr lang="fa-IR" dirty="0"/>
              <a:t>فراگیر باید مشخص کند که به ما مسئله چه داده است(فرض) وازما چه می خواهد(حکم)</a:t>
            </a:r>
          </a:p>
          <a:p>
            <a:r>
              <a:rPr lang="fa-IR" dirty="0"/>
              <a:t>4- استراتژی راه حل مساله </a:t>
            </a:r>
          </a:p>
          <a:p>
            <a:r>
              <a:rPr lang="fa-IR" dirty="0"/>
              <a:t>دراینجا فراگیر باید سعی کند که پس از یک پل ارتباطی بین داده هاو خواسته ها با ارائه راه</a:t>
            </a:r>
          </a:p>
          <a:p>
            <a:r>
              <a:rPr lang="fa-IR" dirty="0"/>
              <a:t> حل خود ایجاد نماید. </a:t>
            </a:r>
          </a:p>
          <a:p>
            <a:r>
              <a:rPr lang="fa-IR" dirty="0"/>
              <a:t>5- کنترل راه حل مساله و جلونویسی:دراین مرحله یکبار دیگربه عقب برگشته وراه حل کنترل گردیده ودرصورت لزوم جلو نویسی میشود.</a:t>
            </a:r>
          </a:p>
          <a:p>
            <a:r>
              <a:rPr lang="fa-IR" dirty="0"/>
              <a:t> راهبرد های حل مساله:برای ساده کردن  حل مسئله راههای زیرارائه میگردد،</a:t>
            </a:r>
          </a:p>
          <a:p>
            <a:r>
              <a:rPr lang="fa-IR" dirty="0"/>
              <a:t>1- استفاده از شکل یانقشه                 2-فهمیدن مسئله با تمرین وتکرار</a:t>
            </a:r>
          </a:p>
          <a:p>
            <a:r>
              <a:rPr lang="fa-IR" dirty="0"/>
              <a:t>3- ساده کردن اعداد مساله                4-خودرا به جای مساله گذاشتن</a:t>
            </a:r>
          </a:p>
          <a:p>
            <a:r>
              <a:rPr lang="fa-IR" dirty="0"/>
              <a:t>5-اجرای روش ایفای نقش                6- بکار گیری وسایل آموزشی</a:t>
            </a:r>
          </a:p>
          <a:p>
            <a:r>
              <a:rPr lang="fa-IR" dirty="0"/>
              <a:t>7- طراحی مساله(بدون عدد ویاباعدد)   8- استفاده ازمسئله معین(جانشینی)</a:t>
            </a:r>
          </a:p>
          <a:p>
            <a:r>
              <a:rPr lang="fa-IR" dirty="0"/>
              <a:t>9-کامل کردن صورت یک مسئله        10- استفاده از کلمات کلیدی در صورت لزوم</a:t>
            </a:r>
            <a:endParaRPr lang="en-US" dirty="0"/>
          </a:p>
        </p:txBody>
      </p:sp>
    </p:spTree>
    <p:extLst>
      <p:ext uri="{BB962C8B-B14F-4D97-AF65-F5344CB8AC3E}">
        <p14:creationId xmlns:p14="http://schemas.microsoft.com/office/powerpoint/2010/main" val="31333974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C00000"/>
                </a:solidFill>
              </a:rPr>
              <a:t>ضرب دو رقم دردو رقم</a:t>
            </a:r>
            <a:endParaRPr lang="en-US" dirty="0">
              <a:solidFill>
                <a:srgbClr val="C00000"/>
              </a:solidFill>
            </a:endParaRPr>
          </a:p>
        </p:txBody>
      </p:sp>
      <p:pic>
        <p:nvPicPr>
          <p:cNvPr id="1026" name="Picture 2" descr="H:\052-079-c15\052-079-c15_000008.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8784976"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104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algn="r" eaLnBrk="1" fontAlgn="auto" hangingPunct="1">
              <a:spcAft>
                <a:spcPts val="0"/>
              </a:spcAft>
              <a:defRPr/>
            </a:pPr>
            <a:r>
              <a:rPr lang="fa-IR" dirty="0" smtClean="0">
                <a:solidFill>
                  <a:schemeClr val="accent1">
                    <a:tint val="83000"/>
                    <a:satMod val="150000"/>
                  </a:schemeClr>
                </a:solidFill>
              </a:rPr>
              <a:t>ساختار شناختی :</a:t>
            </a:r>
            <a:endParaRPr lang="en-US" dirty="0">
              <a:solidFill>
                <a:schemeClr val="accent1">
                  <a:tint val="83000"/>
                  <a:satMod val="150000"/>
                </a:schemeClr>
              </a:solidFill>
            </a:endParaRPr>
          </a:p>
        </p:txBody>
      </p:sp>
      <p:sp>
        <p:nvSpPr>
          <p:cNvPr id="10243" name="Content Placeholder 2"/>
          <p:cNvSpPr>
            <a:spLocks noGrp="1"/>
          </p:cNvSpPr>
          <p:nvPr>
            <p:ph idx="1"/>
          </p:nvPr>
        </p:nvSpPr>
        <p:spPr>
          <a:xfrm>
            <a:off x="457200" y="1882775"/>
            <a:ext cx="8229600" cy="4572000"/>
          </a:xfrm>
        </p:spPr>
        <p:txBody>
          <a:bodyPr/>
          <a:lstStyle/>
          <a:p>
            <a:pPr marL="571500" indent="-571500" eaLnBrk="1" hangingPunct="1">
              <a:buFont typeface="Wingdings 2" pitchFamily="18" charset="2"/>
              <a:buNone/>
            </a:pPr>
            <a:r>
              <a:rPr lang="fa-IR" smtClean="0"/>
              <a:t>1- سبکهای شناختی </a:t>
            </a:r>
          </a:p>
          <a:p>
            <a:pPr marL="571500" indent="-571500" eaLnBrk="1" hangingPunct="1">
              <a:buFont typeface="Wingdings" pitchFamily="2" charset="2"/>
              <a:buChar char="Ø"/>
            </a:pPr>
            <a:r>
              <a:rPr lang="fa-IR" smtClean="0"/>
              <a:t>سبک یاد گیری</a:t>
            </a:r>
            <a:r>
              <a:rPr lang="fa-IR" smtClean="0">
                <a:hlinkClick r:id="rId2" action="ppaction://hlinksldjump"/>
              </a:rPr>
              <a:t> کلامی</a:t>
            </a:r>
            <a:endParaRPr lang="fa-IR" smtClean="0"/>
          </a:p>
          <a:p>
            <a:pPr marL="571500" indent="-571500" eaLnBrk="1" hangingPunct="1">
              <a:buFont typeface="Wingdings" pitchFamily="2" charset="2"/>
              <a:buChar char="Ø"/>
            </a:pPr>
            <a:r>
              <a:rPr lang="fa-IR" smtClean="0"/>
              <a:t>سبک یادگیری</a:t>
            </a:r>
            <a:r>
              <a:rPr lang="fa-IR" smtClean="0">
                <a:hlinkClick r:id="rId3" action="ppaction://hlinksldjump"/>
              </a:rPr>
              <a:t> تصویری</a:t>
            </a:r>
            <a:endParaRPr lang="fa-IR" smtClean="0"/>
          </a:p>
          <a:p>
            <a:pPr marL="571500" indent="-571500" eaLnBrk="1" hangingPunct="1">
              <a:buFont typeface="Wingdings" pitchFamily="2" charset="2"/>
              <a:buChar char="Ø"/>
            </a:pPr>
            <a:r>
              <a:rPr lang="fa-IR" smtClean="0"/>
              <a:t>سبک یادگیری </a:t>
            </a:r>
            <a:r>
              <a:rPr lang="fa-IR" smtClean="0">
                <a:hlinkClick r:id="rId4" action="ppaction://hlinksldjump"/>
              </a:rPr>
              <a:t>دست ورزی</a:t>
            </a:r>
            <a:endParaRPr lang="fa-IR" smtClean="0"/>
          </a:p>
          <a:p>
            <a:pPr marL="571500" indent="-571500" eaLnBrk="1" hangingPunct="1">
              <a:buFont typeface="Wingdings 2" pitchFamily="18" charset="2"/>
              <a:buNone/>
            </a:pPr>
            <a:r>
              <a:rPr lang="fa-IR" smtClean="0"/>
              <a:t>2- انسان شناسی و یاد گیری</a:t>
            </a:r>
            <a:endParaRPr lang="en-US" smtClean="0"/>
          </a:p>
        </p:txBody>
      </p:sp>
      <p:sp>
        <p:nvSpPr>
          <p:cNvPr id="5" name="Curved Up Ribbon 4">
            <a:hlinkClick r:id="rId5" action="ppaction://hlinksldjump"/>
          </p:cNvPr>
          <p:cNvSpPr/>
          <p:nvPr/>
        </p:nvSpPr>
        <p:spPr>
          <a:xfrm>
            <a:off x="381000" y="5410200"/>
            <a:ext cx="1981200" cy="685800"/>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fa-IR" dirty="0">
                <a:solidFill>
                  <a:srgbClr val="7F7F7F"/>
                </a:solidFill>
              </a:rPr>
              <a:t>فهرست</a:t>
            </a:r>
          </a:p>
        </p:txBody>
      </p:sp>
    </p:spTree>
    <p:extLst>
      <p:ext uri="{BB962C8B-B14F-4D97-AF65-F5344CB8AC3E}">
        <p14:creationId xmlns:p14="http://schemas.microsoft.com/office/powerpoint/2010/main" val="1698353580"/>
      </p:ext>
    </p:extLst>
  </p:cSld>
  <p:clrMapOvr>
    <a:masterClrMapping/>
  </p:clrMapOvr>
  <p:transition spd="med">
    <p:wheel spokes="3"/>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C00000"/>
                </a:solidFill>
              </a:rPr>
              <a:t>ضرب های خاص</a:t>
            </a:r>
            <a:endParaRPr lang="en-US" dirty="0">
              <a:solidFill>
                <a:srgbClr val="C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798" y="2112921"/>
            <a:ext cx="5952381" cy="3695238"/>
          </a:xfrm>
          <a:prstGeom prst="rect">
            <a:avLst/>
          </a:prstGeom>
        </p:spPr>
      </p:pic>
      <p:pic>
        <p:nvPicPr>
          <p:cNvPr id="6" name="Content Placeholder 5"/>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179512" y="1124744"/>
            <a:ext cx="8964488" cy="5616624"/>
          </a:xfrm>
        </p:spPr>
      </p:pic>
    </p:spTree>
    <p:extLst>
      <p:ext uri="{BB962C8B-B14F-4D97-AF65-F5344CB8AC3E}">
        <p14:creationId xmlns:p14="http://schemas.microsoft.com/office/powerpoint/2010/main" val="43155482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C00000"/>
                </a:solidFill>
              </a:rPr>
              <a:t>آموزش جمع های اساسی نوع دوم</a:t>
            </a:r>
            <a:endParaRPr lang="en-US" dirty="0">
              <a:solidFill>
                <a:srgbClr val="C00000"/>
              </a:solidFill>
            </a:endParaRPr>
          </a:p>
        </p:txBody>
      </p:sp>
      <p:sp>
        <p:nvSpPr>
          <p:cNvPr id="3" name="Content Placeholder 2"/>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96752"/>
            <a:ext cx="842493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1112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FF0000"/>
                </a:solidFill>
              </a:rPr>
              <a:t>جمع وتفریقی چند رقمی</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96753"/>
            <a:ext cx="8352927"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1514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44650"/>
            <a:ext cx="8401397" cy="495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080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C00000"/>
                </a:solidFill>
              </a:rPr>
              <a:t>امتحان ضرب </a:t>
            </a:r>
            <a:endParaRPr lang="en-US" dirty="0">
              <a:solidFill>
                <a:srgbClr val="C00000"/>
              </a:solidFill>
            </a:endParaRPr>
          </a:p>
        </p:txBody>
      </p:sp>
      <p:pic>
        <p:nvPicPr>
          <p:cNvPr id="3074" name="Picture 2" descr="H:\052-079-c15\052-079-c15_000014.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0" y="1219200"/>
            <a:ext cx="8676456"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74146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0" y="228600"/>
            <a:ext cx="8812213" cy="1985963"/>
          </a:xfrm>
        </p:spPr>
        <p:txBody>
          <a:bodyPr/>
          <a:lstStyle/>
          <a:p>
            <a:pPr algn="r" eaLnBrk="1" hangingPunct="1">
              <a:defRPr/>
            </a:pPr>
            <a:r>
              <a:rPr lang="fa-IR" sz="2800" dirty="0" smtClean="0">
                <a:solidFill>
                  <a:srgbClr val="FF0000"/>
                </a:solidFill>
                <a:cs typeface="B Koodak" pitchFamily="2" charset="-78"/>
              </a:rPr>
              <a:t>تقسیم</a:t>
            </a:r>
            <a:r>
              <a:rPr lang="fa-IR" sz="2800" dirty="0" smtClean="0">
                <a:cs typeface="B Koodak" pitchFamily="2" charset="-78"/>
              </a:rPr>
              <a:t> :آموزش تقسیم برای اولین بار در پا یه</a:t>
            </a:r>
            <a:r>
              <a:rPr lang="fa-IR" sz="2800" dirty="0" smtClean="0">
                <a:solidFill>
                  <a:srgbClr val="FF0000"/>
                </a:solidFill>
                <a:cs typeface="B Koodak" pitchFamily="2" charset="-78"/>
              </a:rPr>
              <a:t> سوم ابتدایی </a:t>
            </a:r>
            <a:r>
              <a:rPr lang="fa-IR" sz="2800" dirty="0" smtClean="0">
                <a:cs typeface="B Koodak" pitchFamily="2" charset="-78"/>
              </a:rPr>
              <a:t>شروع ودر پایه های دیگر ادامه می یابد.</a:t>
            </a:r>
            <a:br>
              <a:rPr lang="fa-IR" sz="2800" dirty="0" smtClean="0">
                <a:cs typeface="B Koodak" pitchFamily="2" charset="-78"/>
              </a:rPr>
            </a:br>
            <a:r>
              <a:rPr lang="fa-IR" sz="2800" dirty="0" smtClean="0">
                <a:cs typeface="B Koodak" pitchFamily="2" charset="-78"/>
              </a:rPr>
              <a:t> آموزش تقسیم با مفهوم</a:t>
            </a:r>
            <a:r>
              <a:rPr lang="fa-IR" sz="2800" dirty="0" smtClean="0">
                <a:solidFill>
                  <a:srgbClr val="FF0000"/>
                </a:solidFill>
                <a:cs typeface="B Koodak" pitchFamily="2" charset="-78"/>
              </a:rPr>
              <a:t> افرازی </a:t>
            </a:r>
            <a:r>
              <a:rPr lang="fa-IR" sz="2800" dirty="0" smtClean="0">
                <a:cs typeface="B Koodak" pitchFamily="2" charset="-78"/>
              </a:rPr>
              <a:t>دردوقالب مفاهیم اول ودوم تدریس</a:t>
            </a:r>
            <a:br>
              <a:rPr lang="fa-IR" sz="2800" dirty="0" smtClean="0">
                <a:cs typeface="B Koodak" pitchFamily="2" charset="-78"/>
              </a:rPr>
            </a:br>
            <a:r>
              <a:rPr lang="fa-IR" sz="2800" dirty="0" smtClean="0">
                <a:cs typeface="B Koodak" pitchFamily="2" charset="-78"/>
              </a:rPr>
              <a:t> می شود.</a:t>
            </a:r>
            <a:endParaRPr lang="en-US" sz="2800" dirty="0" smtClean="0">
              <a:cs typeface="B Koodak" pitchFamily="2" charset="-78"/>
            </a:endParaRPr>
          </a:p>
        </p:txBody>
      </p:sp>
      <p:sp>
        <p:nvSpPr>
          <p:cNvPr id="12291" name="Rectangle 3"/>
          <p:cNvSpPr>
            <a:spLocks noGrp="1" noRot="1" noChangeArrowheads="1"/>
          </p:cNvSpPr>
          <p:nvPr>
            <p:ph type="body" idx="1"/>
          </p:nvPr>
        </p:nvSpPr>
        <p:spPr>
          <a:xfrm>
            <a:off x="250825" y="2465388"/>
            <a:ext cx="8540750" cy="4392612"/>
          </a:xfrm>
        </p:spPr>
        <p:txBody>
          <a:bodyPr/>
          <a:lstStyle/>
          <a:p>
            <a:pPr eaLnBrk="1" hangingPunct="1">
              <a:defRPr/>
            </a:pPr>
            <a:r>
              <a:rPr lang="fa-IR" dirty="0" smtClean="0"/>
              <a:t>مفاهیم تقسیم :1- مفهوم اول تقسیم (</a:t>
            </a:r>
            <a:r>
              <a:rPr lang="fa-IR" dirty="0" smtClean="0">
                <a:solidFill>
                  <a:srgbClr val="FF0000"/>
                </a:solidFill>
              </a:rPr>
              <a:t>تایی</a:t>
            </a:r>
            <a:r>
              <a:rPr lang="fa-IR" dirty="0" smtClean="0"/>
              <a:t>): در این مفهوم با معلوم بودن  مقدارهردسته تعداد آنها را به دست می آ وریم .</a:t>
            </a:r>
          </a:p>
          <a:p>
            <a:pPr eaLnBrk="1" hangingPunct="1">
              <a:defRPr/>
            </a:pPr>
            <a:r>
              <a:rPr lang="fa-IR" dirty="0" smtClean="0"/>
              <a:t>مثال :6گل را به دسته های 2تایی تقسیم می کنیم چند دسته می شود؟</a:t>
            </a:r>
          </a:p>
          <a:p>
            <a:pPr eaLnBrk="1" hangingPunct="1">
              <a:defRPr/>
            </a:pPr>
            <a:endParaRPr lang="fa-IR" dirty="0" smtClean="0">
              <a:sym typeface="Wingdings" pitchFamily="2" charset="2"/>
            </a:endParaRPr>
          </a:p>
          <a:p>
            <a:pPr eaLnBrk="1" hangingPunct="1">
              <a:defRPr/>
            </a:pPr>
            <a:r>
              <a:rPr lang="fa-IR" dirty="0" smtClean="0">
                <a:sym typeface="Wingdings" pitchFamily="2" charset="2"/>
              </a:rPr>
              <a:t>شرو ع آموزش با این مفهوم است         3=2</a:t>
            </a:r>
            <a:r>
              <a:rPr lang="en-US" dirty="0" smtClean="0">
                <a:sym typeface="Wingdings" pitchFamily="2" charset="2"/>
              </a:rPr>
              <a:t>÷</a:t>
            </a:r>
            <a:r>
              <a:rPr lang="fa-IR" dirty="0" smtClean="0">
                <a:sym typeface="Wingdings" pitchFamily="2" charset="2"/>
              </a:rPr>
              <a:t>6 </a:t>
            </a:r>
          </a:p>
          <a:p>
            <a:pPr eaLnBrk="1" hangingPunct="1">
              <a:defRPr/>
            </a:pPr>
            <a:r>
              <a:rPr lang="fa-IR" dirty="0" smtClean="0">
                <a:sym typeface="Wingdings" pitchFamily="2" charset="2"/>
              </a:rPr>
              <a:t>2-مفهوم دوم تقسیم (</a:t>
            </a:r>
            <a:r>
              <a:rPr lang="fa-IR" dirty="0" smtClean="0">
                <a:solidFill>
                  <a:srgbClr val="FF0000"/>
                </a:solidFill>
                <a:sym typeface="Wingdings" pitchFamily="2" charset="2"/>
              </a:rPr>
              <a:t>دسته</a:t>
            </a:r>
            <a:r>
              <a:rPr lang="fa-IR" dirty="0" smtClean="0">
                <a:sym typeface="Wingdings" pitchFamily="2" charset="2"/>
              </a:rPr>
              <a:t>): در این مفهوم با معلوم بو دن تعداد دسته ها مقدار(عدد هر دسته را) بدست می آوریم.                                            </a:t>
            </a:r>
            <a:endParaRPr lang="en-US" dirty="0" smtClean="0">
              <a:sym typeface="Wingdings" pitchFamily="2" charset="2"/>
            </a:endParaRPr>
          </a:p>
        </p:txBody>
      </p:sp>
      <p:sp>
        <p:nvSpPr>
          <p:cNvPr id="12292" name="Rectangle 4"/>
          <p:cNvSpPr>
            <a:spLocks noChangeArrowheads="1"/>
          </p:cNvSpPr>
          <p:nvPr/>
        </p:nvSpPr>
        <p:spPr bwMode="auto">
          <a:xfrm>
            <a:off x="971550" y="4365625"/>
            <a:ext cx="720725" cy="431800"/>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12293" name="Rectangle 5"/>
          <p:cNvSpPr>
            <a:spLocks noChangeArrowheads="1"/>
          </p:cNvSpPr>
          <p:nvPr/>
        </p:nvSpPr>
        <p:spPr bwMode="auto">
          <a:xfrm>
            <a:off x="2339975" y="4365625"/>
            <a:ext cx="936625" cy="431800"/>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12294" name="Rectangle 6"/>
          <p:cNvSpPr>
            <a:spLocks noChangeArrowheads="1"/>
          </p:cNvSpPr>
          <p:nvPr/>
        </p:nvSpPr>
        <p:spPr bwMode="auto">
          <a:xfrm>
            <a:off x="3851275" y="4365625"/>
            <a:ext cx="792163" cy="431800"/>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Tree>
    <p:extLst>
      <p:ext uri="{BB962C8B-B14F-4D97-AF65-F5344CB8AC3E}">
        <p14:creationId xmlns:p14="http://schemas.microsoft.com/office/powerpoint/2010/main" val="118009262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ppt_x</p:attrName>
                                        </p:attrNameLst>
                                      </p:cBhvr>
                                      <p:tavLst>
                                        <p:tav tm="0">
                                          <p:val>
                                            <p:strVal val="#ppt_x-.2"/>
                                          </p:val>
                                        </p:tav>
                                        <p:tav tm="100000">
                                          <p:val>
                                            <p:strVal val="#ppt_x"/>
                                          </p:val>
                                        </p:tav>
                                      </p:tavLst>
                                    </p:anim>
                                    <p:anim calcmode="lin" valueType="num">
                                      <p:cBhvr>
                                        <p:cTn id="8" dur="1000" fill="hold"/>
                                        <p:tgtEl>
                                          <p:spTgt spid="122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290"/>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animEffect transition="in" filter="fade">
                                      <p:cBhvr>
                                        <p:cTn id="13" dur="2000"/>
                                        <p:tgtEl>
                                          <p:spTgt spid="12291">
                                            <p:txEl>
                                              <p:pRg st="0" end="0"/>
                                            </p:txEl>
                                          </p:spTgt>
                                        </p:tgtEl>
                                      </p:cBhvr>
                                    </p:animEffect>
                                  </p:childTnLst>
                                </p:cTn>
                              </p:par>
                            </p:childTnLst>
                          </p:cTn>
                        </p:par>
                        <p:par>
                          <p:cTn id="14" fill="hold" nodeType="afterGroup">
                            <p:stCondLst>
                              <p:cond delay="3000"/>
                            </p:stCondLst>
                            <p:childTnLst>
                              <p:par>
                                <p:cTn id="15" presetID="10" presetClass="entr" presetSubtype="0" fill="hold" nodeType="after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fade">
                                      <p:cBhvr>
                                        <p:cTn id="17" dur="2000"/>
                                        <p:tgtEl>
                                          <p:spTgt spid="12291">
                                            <p:txEl>
                                              <p:pRg st="1" end="1"/>
                                            </p:txEl>
                                          </p:spTgt>
                                        </p:tgtEl>
                                      </p:cBhvr>
                                    </p:animEffect>
                                  </p:childTnLst>
                                </p:cTn>
                              </p:par>
                            </p:childTnLst>
                          </p:cTn>
                        </p:par>
                        <p:par>
                          <p:cTn id="18" fill="hold" nodeType="afterGroup">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fade">
                                      <p:cBhvr>
                                        <p:cTn id="21" dur="2000"/>
                                        <p:tgtEl>
                                          <p:spTgt spid="12292"/>
                                        </p:tgtEl>
                                      </p:cBhvr>
                                    </p:animEffect>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12293"/>
                                        </p:tgtEl>
                                        <p:attrNameLst>
                                          <p:attrName>style.visibility</p:attrName>
                                        </p:attrNameLst>
                                      </p:cBhvr>
                                      <p:to>
                                        <p:strVal val="visible"/>
                                      </p:to>
                                    </p:set>
                                    <p:animEffect transition="in" filter="fade">
                                      <p:cBhvr>
                                        <p:cTn id="25" dur="2000"/>
                                        <p:tgtEl>
                                          <p:spTgt spid="12293"/>
                                        </p:tgtEl>
                                      </p:cBhvr>
                                    </p:animEffect>
                                  </p:childTnLst>
                                </p:cTn>
                              </p:par>
                            </p:childTnLst>
                          </p:cTn>
                        </p:par>
                        <p:par>
                          <p:cTn id="26" fill="hold" nodeType="afterGroup">
                            <p:stCondLst>
                              <p:cond delay="9000"/>
                            </p:stCondLst>
                            <p:childTnLst>
                              <p:par>
                                <p:cTn id="27" presetID="10" presetClass="entr" presetSubtype="0" fill="hold" grpId="0" nodeType="afterEffect">
                                  <p:stCondLst>
                                    <p:cond delay="0"/>
                                  </p:stCondLst>
                                  <p:childTnLst>
                                    <p:set>
                                      <p:cBhvr>
                                        <p:cTn id="28" dur="1" fill="hold">
                                          <p:stCondLst>
                                            <p:cond delay="0"/>
                                          </p:stCondLst>
                                        </p:cTn>
                                        <p:tgtEl>
                                          <p:spTgt spid="12294"/>
                                        </p:tgtEl>
                                        <p:attrNameLst>
                                          <p:attrName>style.visibility</p:attrName>
                                        </p:attrNameLst>
                                      </p:cBhvr>
                                      <p:to>
                                        <p:strVal val="visible"/>
                                      </p:to>
                                    </p:set>
                                    <p:animEffect transition="in" filter="fade">
                                      <p:cBhvr>
                                        <p:cTn id="29" dur="2000"/>
                                        <p:tgtEl>
                                          <p:spTgt spid="12294"/>
                                        </p:tgtEl>
                                      </p:cBhvr>
                                    </p:animEffect>
                                  </p:childTnLst>
                                </p:cTn>
                              </p:par>
                            </p:childTnLst>
                          </p:cTn>
                        </p:par>
                        <p:par>
                          <p:cTn id="30" fill="hold" nodeType="afterGroup">
                            <p:stCondLst>
                              <p:cond delay="11000"/>
                            </p:stCondLst>
                            <p:childTnLst>
                              <p:par>
                                <p:cTn id="31" presetID="10" presetClass="entr" presetSubtype="0" fill="hold" nodeType="afterEffect">
                                  <p:stCondLst>
                                    <p:cond delay="0"/>
                                  </p:stCondLst>
                                  <p:childTnLst>
                                    <p:set>
                                      <p:cBhvr>
                                        <p:cTn id="32" dur="1" fill="hold">
                                          <p:stCondLst>
                                            <p:cond delay="0"/>
                                          </p:stCondLst>
                                        </p:cTn>
                                        <p:tgtEl>
                                          <p:spTgt spid="12291">
                                            <p:txEl>
                                              <p:pRg st="3" end="3"/>
                                            </p:txEl>
                                          </p:spTgt>
                                        </p:tgtEl>
                                        <p:attrNameLst>
                                          <p:attrName>style.visibility</p:attrName>
                                        </p:attrNameLst>
                                      </p:cBhvr>
                                      <p:to>
                                        <p:strVal val="visible"/>
                                      </p:to>
                                    </p:set>
                                    <p:animEffect transition="in" filter="fade">
                                      <p:cBhvr>
                                        <p:cTn id="33" dur="2000"/>
                                        <p:tgtEl>
                                          <p:spTgt spid="12291">
                                            <p:txEl>
                                              <p:pRg st="3" end="3"/>
                                            </p:txEl>
                                          </p:spTgt>
                                        </p:tgtEl>
                                      </p:cBhvr>
                                    </p:animEffect>
                                  </p:childTnLst>
                                </p:cTn>
                              </p:par>
                            </p:childTnLst>
                          </p:cTn>
                        </p:par>
                        <p:par>
                          <p:cTn id="34" fill="hold" nodeType="afterGroup">
                            <p:stCondLst>
                              <p:cond delay="13000"/>
                            </p:stCondLst>
                            <p:childTnLst>
                              <p:par>
                                <p:cTn id="35" presetID="10" presetClass="entr" presetSubtype="0" fill="hold" nodeType="afterEffect">
                                  <p:stCondLst>
                                    <p:cond delay="0"/>
                                  </p:stCondLst>
                                  <p:childTnLst>
                                    <p:set>
                                      <p:cBhvr>
                                        <p:cTn id="36" dur="1" fill="hold">
                                          <p:stCondLst>
                                            <p:cond delay="0"/>
                                          </p:stCondLst>
                                        </p:cTn>
                                        <p:tgtEl>
                                          <p:spTgt spid="12291">
                                            <p:txEl>
                                              <p:pRg st="4" end="4"/>
                                            </p:txEl>
                                          </p:spTgt>
                                        </p:tgtEl>
                                        <p:attrNameLst>
                                          <p:attrName>style.visibility</p:attrName>
                                        </p:attrNameLst>
                                      </p:cBhvr>
                                      <p:to>
                                        <p:strVal val="visible"/>
                                      </p:to>
                                    </p:set>
                                    <p:animEffect transition="in" filter="fade">
                                      <p:cBhvr>
                                        <p:cTn id="37" dur="20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2" grpId="0" animBg="1"/>
      <p:bldP spid="12293" grpId="0" animBg="1"/>
      <p:bldP spid="12294"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algn="r" eaLnBrk="1" hangingPunct="1">
              <a:defRPr/>
            </a:pPr>
            <a:r>
              <a:rPr lang="fa-IR" sz="4000" dirty="0" smtClean="0"/>
              <a:t>مثال : شش سیب را به سه دسته مساوی تقسیم</a:t>
            </a:r>
            <a:br>
              <a:rPr lang="fa-IR" sz="4000" dirty="0" smtClean="0"/>
            </a:br>
            <a:r>
              <a:rPr lang="fa-IR" sz="4000" dirty="0" smtClean="0"/>
              <a:t>میکنیم درهر دسته چند سیب است؟</a:t>
            </a:r>
            <a:br>
              <a:rPr lang="fa-IR" sz="4000" dirty="0" smtClean="0"/>
            </a:br>
            <a:r>
              <a:rPr lang="fa-IR" sz="4000" dirty="0" smtClean="0"/>
              <a:t>                                         </a:t>
            </a:r>
            <a:r>
              <a:rPr lang="fa-IR" sz="4000" dirty="0" smtClean="0">
                <a:sym typeface="Wingdings" pitchFamily="2" charset="2"/>
              </a:rPr>
              <a:t>2=3</a:t>
            </a:r>
            <a:r>
              <a:rPr lang="en-US" sz="4000" dirty="0" smtClean="0">
                <a:sym typeface="Wingdings" pitchFamily="2" charset="2"/>
              </a:rPr>
              <a:t>÷</a:t>
            </a:r>
            <a:r>
              <a:rPr lang="fa-IR" sz="4000" dirty="0" smtClean="0">
                <a:sym typeface="Wingdings" pitchFamily="2" charset="2"/>
              </a:rPr>
              <a:t>6</a:t>
            </a:r>
            <a:r>
              <a:rPr lang="fa-IR" sz="4000" dirty="0" smtClean="0"/>
              <a:t> </a:t>
            </a:r>
            <a:endParaRPr lang="en-US" sz="4000" dirty="0" smtClean="0"/>
          </a:p>
        </p:txBody>
      </p:sp>
      <p:sp>
        <p:nvSpPr>
          <p:cNvPr id="13315" name="Rectangle 3"/>
          <p:cNvSpPr>
            <a:spLocks noGrp="1" noRot="1" noChangeArrowheads="1"/>
          </p:cNvSpPr>
          <p:nvPr>
            <p:ph type="body" idx="1"/>
          </p:nvPr>
        </p:nvSpPr>
        <p:spPr>
          <a:xfrm>
            <a:off x="323850" y="1676400"/>
            <a:ext cx="8540750" cy="5181600"/>
          </a:xfrm>
        </p:spPr>
        <p:txBody>
          <a:bodyPr/>
          <a:lstStyle/>
          <a:p>
            <a:pPr eaLnBrk="1" hangingPunct="1">
              <a:defRPr/>
            </a:pPr>
            <a:r>
              <a:rPr lang="fa-IR" dirty="0" smtClean="0">
                <a:solidFill>
                  <a:srgbClr val="FF0000"/>
                </a:solidFill>
                <a:sym typeface="Wingdings" pitchFamily="2" charset="2"/>
              </a:rPr>
              <a:t>ادا مه </a:t>
            </a:r>
            <a:r>
              <a:rPr lang="fa-IR" dirty="0" smtClean="0">
                <a:sym typeface="Wingdings" pitchFamily="2" charset="2"/>
              </a:rPr>
              <a:t>آموزش تقسیم با این مفهوم انجام میشود.</a:t>
            </a:r>
          </a:p>
          <a:p>
            <a:pPr eaLnBrk="1" hangingPunct="1">
              <a:defRPr/>
            </a:pPr>
            <a:r>
              <a:rPr lang="fa-IR" dirty="0" smtClean="0">
                <a:solidFill>
                  <a:srgbClr val="FF0000"/>
                </a:solidFill>
                <a:sym typeface="Wingdings" pitchFamily="2" charset="2"/>
              </a:rPr>
              <a:t>نکته </a:t>
            </a:r>
            <a:r>
              <a:rPr lang="fa-IR" dirty="0" smtClean="0">
                <a:sym typeface="Wingdings" pitchFamily="2" charset="2"/>
              </a:rPr>
              <a:t>: عمل تقسیم بر خلا ف عمل ضرب </a:t>
            </a:r>
            <a:r>
              <a:rPr lang="fa-IR" dirty="0" smtClean="0">
                <a:solidFill>
                  <a:srgbClr val="FF0000"/>
                </a:solidFill>
                <a:sym typeface="Wingdings" pitchFamily="2" charset="2"/>
              </a:rPr>
              <a:t>هیچ خاصیتی </a:t>
            </a:r>
            <a:r>
              <a:rPr lang="fa-IR" dirty="0" smtClean="0">
                <a:sym typeface="Wingdings" pitchFamily="2" charset="2"/>
              </a:rPr>
              <a:t>ندارد.</a:t>
            </a:r>
          </a:p>
          <a:p>
            <a:pPr eaLnBrk="1" hangingPunct="1">
              <a:defRPr/>
            </a:pPr>
            <a:r>
              <a:rPr lang="fa-IR" dirty="0" smtClean="0">
                <a:sym typeface="Wingdings" pitchFamily="2" charset="2"/>
              </a:rPr>
              <a:t>تقسیم های اساسی: شامل آن دسته از تقسیم هایی است که مقسوم علیه وخارج قسمت یک رقمی بوده وبا قیمانده صفر</a:t>
            </a:r>
          </a:p>
          <a:p>
            <a:pPr eaLnBrk="1" hangingPunct="1">
              <a:defRPr/>
            </a:pPr>
            <a:r>
              <a:rPr lang="fa-IR" dirty="0" smtClean="0">
                <a:sym typeface="Wingdings" pitchFamily="2" charset="2"/>
              </a:rPr>
              <a:t> با شد.</a:t>
            </a:r>
          </a:p>
          <a:p>
            <a:pPr eaLnBrk="1" hangingPunct="1">
              <a:defRPr/>
            </a:pPr>
            <a:r>
              <a:rPr lang="fa-IR" dirty="0" smtClean="0">
                <a:solidFill>
                  <a:schemeClr val="accent1"/>
                </a:solidFill>
                <a:sym typeface="Wingdings" pitchFamily="2" charset="2"/>
              </a:rPr>
              <a:t>تست :1- تعداد تقسیم های اساسی کدام است؟</a:t>
            </a:r>
          </a:p>
          <a:p>
            <a:pPr eaLnBrk="1" hangingPunct="1">
              <a:defRPr/>
            </a:pPr>
            <a:r>
              <a:rPr lang="fa-IR" dirty="0" smtClean="0">
                <a:sym typeface="Wingdings" pitchFamily="2" charset="2"/>
              </a:rPr>
              <a:t>1)100   2)81   3)36    4)64</a:t>
            </a:r>
          </a:p>
          <a:p>
            <a:pPr eaLnBrk="1" hangingPunct="1">
              <a:defRPr/>
            </a:pPr>
            <a:r>
              <a:rPr lang="fa-IR" dirty="0" smtClean="0">
                <a:solidFill>
                  <a:schemeClr val="accent1"/>
                </a:solidFill>
                <a:sym typeface="Wingdings" pitchFamily="2" charset="2"/>
              </a:rPr>
              <a:t>2- کدام یک تقسیمی اساسی نیست</a:t>
            </a:r>
          </a:p>
          <a:p>
            <a:pPr eaLnBrk="1" hangingPunct="1">
              <a:defRPr/>
            </a:pPr>
            <a:r>
              <a:rPr lang="fa-IR" dirty="0" smtClean="0">
                <a:sym typeface="Wingdings" pitchFamily="2" charset="2"/>
              </a:rPr>
              <a:t>1)1</a:t>
            </a:r>
            <a:r>
              <a:rPr lang="en-US" dirty="0" smtClean="0">
                <a:sym typeface="Wingdings" pitchFamily="2" charset="2"/>
              </a:rPr>
              <a:t>÷</a:t>
            </a:r>
            <a:r>
              <a:rPr lang="fa-IR" dirty="0" smtClean="0">
                <a:sym typeface="Wingdings" pitchFamily="2" charset="2"/>
              </a:rPr>
              <a:t>0    2)0 </a:t>
            </a:r>
            <a:r>
              <a:rPr lang="en-US" dirty="0" smtClean="0">
                <a:sym typeface="Wingdings" pitchFamily="2" charset="2"/>
              </a:rPr>
              <a:t>÷</a:t>
            </a:r>
            <a:r>
              <a:rPr lang="fa-IR" dirty="0" smtClean="0">
                <a:sym typeface="Wingdings" pitchFamily="2" charset="2"/>
              </a:rPr>
              <a:t>0   3)1 </a:t>
            </a:r>
            <a:r>
              <a:rPr lang="en-US" dirty="0" smtClean="0">
                <a:sym typeface="Wingdings" pitchFamily="2" charset="2"/>
              </a:rPr>
              <a:t>÷</a:t>
            </a:r>
            <a:r>
              <a:rPr lang="fa-IR" dirty="0" smtClean="0">
                <a:sym typeface="Wingdings" pitchFamily="2" charset="2"/>
              </a:rPr>
              <a:t> 18  4)موارد2و3 </a:t>
            </a:r>
            <a:endParaRPr lang="en-US" dirty="0" smtClean="0">
              <a:sym typeface="Wingdings" pitchFamily="2" charset="2"/>
            </a:endParaRPr>
          </a:p>
        </p:txBody>
      </p:sp>
    </p:spTree>
    <p:extLst>
      <p:ext uri="{BB962C8B-B14F-4D97-AF65-F5344CB8AC3E}">
        <p14:creationId xmlns:p14="http://schemas.microsoft.com/office/powerpoint/2010/main" val="277567940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ppt_x</p:attrName>
                                        </p:attrNameLst>
                                      </p:cBhvr>
                                      <p:tavLst>
                                        <p:tav tm="0">
                                          <p:val>
                                            <p:strVal val="#ppt_x-.2"/>
                                          </p:val>
                                        </p:tav>
                                        <p:tav tm="100000">
                                          <p:val>
                                            <p:strVal val="#ppt_x"/>
                                          </p:val>
                                        </p:tav>
                                      </p:tavLst>
                                    </p:anim>
                                    <p:anim calcmode="lin" valueType="num">
                                      <p:cBhvr>
                                        <p:cTn id="8" dur="1000" fill="hold"/>
                                        <p:tgtEl>
                                          <p:spTgt spid="13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4"/>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animEffect transition="in" filter="fade">
                                      <p:cBhvr>
                                        <p:cTn id="13" dur="1000"/>
                                        <p:tgtEl>
                                          <p:spTgt spid="13315">
                                            <p:txEl>
                                              <p:pRg st="0" end="0"/>
                                            </p:txEl>
                                          </p:spTgt>
                                        </p:tgtEl>
                                      </p:cBhvr>
                                    </p:animEffect>
                                    <p:anim calcmode="lin" valueType="num">
                                      <p:cBhvr>
                                        <p:cTn id="14"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315">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2000"/>
                            </p:stCondLst>
                            <p:childTnLst>
                              <p:par>
                                <p:cTn id="17" presetID="44" presetClass="entr" presetSubtype="0" fill="hold" grpId="0" nodeType="afterEffect">
                                  <p:stCondLst>
                                    <p:cond delay="0"/>
                                  </p:stCondLst>
                                  <p:childTnLst>
                                    <p:set>
                                      <p:cBhvr>
                                        <p:cTn id="18" dur="1" fill="hold">
                                          <p:stCondLst>
                                            <p:cond delay="0"/>
                                          </p:stCondLst>
                                        </p:cTn>
                                        <p:tgtEl>
                                          <p:spTgt spid="13315">
                                            <p:txEl>
                                              <p:pRg st="1" end="1"/>
                                            </p:txEl>
                                          </p:spTgt>
                                        </p:tgtEl>
                                        <p:attrNameLst>
                                          <p:attrName>style.visibility</p:attrName>
                                        </p:attrNameLst>
                                      </p:cBhvr>
                                      <p:to>
                                        <p:strVal val="visible"/>
                                      </p:to>
                                    </p:set>
                                    <p:animEffect transition="in" filter="fade">
                                      <p:cBhvr>
                                        <p:cTn id="19" dur="1000"/>
                                        <p:tgtEl>
                                          <p:spTgt spid="13315">
                                            <p:txEl>
                                              <p:pRg st="1" end="1"/>
                                            </p:txEl>
                                          </p:spTgt>
                                        </p:tgtEl>
                                      </p:cBhvr>
                                    </p:animEffect>
                                    <p:anim calcmode="lin" valueType="num">
                                      <p:cBhvr>
                                        <p:cTn id="20"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315">
                                            <p:txEl>
                                              <p:pRg st="1" end="1"/>
                                            </p:txEl>
                                          </p:spTgt>
                                        </p:tgtEl>
                                        <p:attrNameLst>
                                          <p:attrName>ppt_y</p:attrName>
                                        </p:attrNameLst>
                                      </p:cBhvr>
                                      <p:tavLst>
                                        <p:tav tm="0">
                                          <p:val>
                                            <p:strVal val="#ppt_y+.05"/>
                                          </p:val>
                                        </p:tav>
                                        <p:tav tm="100000">
                                          <p:val>
                                            <p:strVal val="#ppt_y"/>
                                          </p:val>
                                        </p:tav>
                                      </p:tavLst>
                                    </p:anim>
                                  </p:childTnLst>
                                </p:cTn>
                              </p:par>
                            </p:childTnLst>
                          </p:cTn>
                        </p:par>
                        <p:par>
                          <p:cTn id="22" fill="hold" nodeType="afterGroup">
                            <p:stCondLst>
                              <p:cond delay="3000"/>
                            </p:stCondLst>
                            <p:childTnLst>
                              <p:par>
                                <p:cTn id="23" presetID="44" presetClass="entr" presetSubtype="0" fill="hold" grpId="0" nodeType="after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Effect transition="in" filter="fade">
                                      <p:cBhvr>
                                        <p:cTn id="25" dur="1000"/>
                                        <p:tgtEl>
                                          <p:spTgt spid="13315">
                                            <p:txEl>
                                              <p:pRg st="2" end="2"/>
                                            </p:txEl>
                                          </p:spTgt>
                                        </p:tgtEl>
                                      </p:cBhvr>
                                    </p:animEffect>
                                    <p:anim calcmode="lin" valueType="num">
                                      <p:cBhvr>
                                        <p:cTn id="26"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3315">
                                            <p:txEl>
                                              <p:pRg st="2" end="2"/>
                                            </p:txEl>
                                          </p:spTgt>
                                        </p:tgtEl>
                                        <p:attrNameLst>
                                          <p:attrName>ppt_y</p:attrName>
                                        </p:attrNameLst>
                                      </p:cBhvr>
                                      <p:tavLst>
                                        <p:tav tm="0">
                                          <p:val>
                                            <p:strVal val="#ppt_y+.05"/>
                                          </p:val>
                                        </p:tav>
                                        <p:tav tm="100000">
                                          <p:val>
                                            <p:strVal val="#ppt_y"/>
                                          </p:val>
                                        </p:tav>
                                      </p:tavLst>
                                    </p:anim>
                                  </p:childTnLst>
                                </p:cTn>
                              </p:par>
                            </p:childTnLst>
                          </p:cTn>
                        </p:par>
                        <p:par>
                          <p:cTn id="28" fill="hold" nodeType="afterGroup">
                            <p:stCondLst>
                              <p:cond delay="4000"/>
                            </p:stCondLst>
                            <p:childTnLst>
                              <p:par>
                                <p:cTn id="29" presetID="44" presetClass="entr" presetSubtype="0" fill="hold" grpId="0" nodeType="afterEffect">
                                  <p:stCondLst>
                                    <p:cond delay="0"/>
                                  </p:stCondLst>
                                  <p:childTnLst>
                                    <p:set>
                                      <p:cBhvr>
                                        <p:cTn id="30" dur="1" fill="hold">
                                          <p:stCondLst>
                                            <p:cond delay="0"/>
                                          </p:stCondLst>
                                        </p:cTn>
                                        <p:tgtEl>
                                          <p:spTgt spid="13315">
                                            <p:txEl>
                                              <p:pRg st="3" end="3"/>
                                            </p:txEl>
                                          </p:spTgt>
                                        </p:tgtEl>
                                        <p:attrNameLst>
                                          <p:attrName>style.visibility</p:attrName>
                                        </p:attrNameLst>
                                      </p:cBhvr>
                                      <p:to>
                                        <p:strVal val="visible"/>
                                      </p:to>
                                    </p:set>
                                    <p:animEffect transition="in" filter="fade">
                                      <p:cBhvr>
                                        <p:cTn id="31" dur="1000"/>
                                        <p:tgtEl>
                                          <p:spTgt spid="13315">
                                            <p:txEl>
                                              <p:pRg st="3" end="3"/>
                                            </p:txEl>
                                          </p:spTgt>
                                        </p:tgtEl>
                                      </p:cBhvr>
                                    </p:animEffect>
                                    <p:anim calcmode="lin" valueType="num">
                                      <p:cBhvr>
                                        <p:cTn id="32" dur="10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3315">
                                            <p:txEl>
                                              <p:pRg st="3" end="3"/>
                                            </p:txEl>
                                          </p:spTgt>
                                        </p:tgtEl>
                                        <p:attrNameLst>
                                          <p:attrName>ppt_y</p:attrName>
                                        </p:attrNameLst>
                                      </p:cBhvr>
                                      <p:tavLst>
                                        <p:tav tm="0">
                                          <p:val>
                                            <p:strVal val="#ppt_y+.05"/>
                                          </p:val>
                                        </p:tav>
                                        <p:tav tm="100000">
                                          <p:val>
                                            <p:strVal val="#ppt_y"/>
                                          </p:val>
                                        </p:tav>
                                      </p:tavLst>
                                    </p:anim>
                                  </p:childTnLst>
                                </p:cTn>
                              </p:par>
                            </p:childTnLst>
                          </p:cTn>
                        </p:par>
                        <p:par>
                          <p:cTn id="34" fill="hold" nodeType="afterGroup">
                            <p:stCondLst>
                              <p:cond delay="5000"/>
                            </p:stCondLst>
                            <p:childTnLst>
                              <p:par>
                                <p:cTn id="35" presetID="44" presetClass="entr" presetSubtype="0" fill="hold" grpId="0" nodeType="afterEffect">
                                  <p:stCondLst>
                                    <p:cond delay="0"/>
                                  </p:stCondLst>
                                  <p:childTnLst>
                                    <p:set>
                                      <p:cBhvr>
                                        <p:cTn id="36" dur="1" fill="hold">
                                          <p:stCondLst>
                                            <p:cond delay="0"/>
                                          </p:stCondLst>
                                        </p:cTn>
                                        <p:tgtEl>
                                          <p:spTgt spid="13315">
                                            <p:txEl>
                                              <p:pRg st="4" end="4"/>
                                            </p:txEl>
                                          </p:spTgt>
                                        </p:tgtEl>
                                        <p:attrNameLst>
                                          <p:attrName>style.visibility</p:attrName>
                                        </p:attrNameLst>
                                      </p:cBhvr>
                                      <p:to>
                                        <p:strVal val="visible"/>
                                      </p:to>
                                    </p:set>
                                    <p:animEffect transition="in" filter="fade">
                                      <p:cBhvr>
                                        <p:cTn id="37" dur="1000"/>
                                        <p:tgtEl>
                                          <p:spTgt spid="13315">
                                            <p:txEl>
                                              <p:pRg st="4" end="4"/>
                                            </p:txEl>
                                          </p:spTgt>
                                        </p:tgtEl>
                                      </p:cBhvr>
                                    </p:animEffect>
                                    <p:anim calcmode="lin" valueType="num">
                                      <p:cBhvr>
                                        <p:cTn id="38" dur="10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3315">
                                            <p:txEl>
                                              <p:pRg st="4" end="4"/>
                                            </p:txEl>
                                          </p:spTgt>
                                        </p:tgtEl>
                                        <p:attrNameLst>
                                          <p:attrName>ppt_y</p:attrName>
                                        </p:attrNameLst>
                                      </p:cBhvr>
                                      <p:tavLst>
                                        <p:tav tm="0">
                                          <p:val>
                                            <p:strVal val="#ppt_y+.05"/>
                                          </p:val>
                                        </p:tav>
                                        <p:tav tm="100000">
                                          <p:val>
                                            <p:strVal val="#ppt_y"/>
                                          </p:val>
                                        </p:tav>
                                      </p:tavLst>
                                    </p:anim>
                                  </p:childTnLst>
                                </p:cTn>
                              </p:par>
                            </p:childTnLst>
                          </p:cTn>
                        </p:par>
                        <p:par>
                          <p:cTn id="40" fill="hold" nodeType="afterGroup">
                            <p:stCondLst>
                              <p:cond delay="6000"/>
                            </p:stCondLst>
                            <p:childTnLst>
                              <p:par>
                                <p:cTn id="41" presetID="44" presetClass="entr" presetSubtype="0" fill="hold" grpId="0" nodeType="afterEffect">
                                  <p:stCondLst>
                                    <p:cond delay="0"/>
                                  </p:stCondLst>
                                  <p:childTnLst>
                                    <p:set>
                                      <p:cBhvr>
                                        <p:cTn id="42" dur="1" fill="hold">
                                          <p:stCondLst>
                                            <p:cond delay="0"/>
                                          </p:stCondLst>
                                        </p:cTn>
                                        <p:tgtEl>
                                          <p:spTgt spid="13315">
                                            <p:txEl>
                                              <p:pRg st="5" end="5"/>
                                            </p:txEl>
                                          </p:spTgt>
                                        </p:tgtEl>
                                        <p:attrNameLst>
                                          <p:attrName>style.visibility</p:attrName>
                                        </p:attrNameLst>
                                      </p:cBhvr>
                                      <p:to>
                                        <p:strVal val="visible"/>
                                      </p:to>
                                    </p:set>
                                    <p:animEffect transition="in" filter="fade">
                                      <p:cBhvr>
                                        <p:cTn id="43" dur="1000"/>
                                        <p:tgtEl>
                                          <p:spTgt spid="13315">
                                            <p:txEl>
                                              <p:pRg st="5" end="5"/>
                                            </p:txEl>
                                          </p:spTgt>
                                        </p:tgtEl>
                                      </p:cBhvr>
                                    </p:animEffect>
                                    <p:anim calcmode="lin" valueType="num">
                                      <p:cBhvr>
                                        <p:cTn id="44" dur="10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13315">
                                            <p:txEl>
                                              <p:pRg st="5" end="5"/>
                                            </p:txEl>
                                          </p:spTgt>
                                        </p:tgtEl>
                                        <p:attrNameLst>
                                          <p:attrName>ppt_y</p:attrName>
                                        </p:attrNameLst>
                                      </p:cBhvr>
                                      <p:tavLst>
                                        <p:tav tm="0">
                                          <p:val>
                                            <p:strVal val="#ppt_y+.05"/>
                                          </p:val>
                                        </p:tav>
                                        <p:tav tm="100000">
                                          <p:val>
                                            <p:strVal val="#ppt_y"/>
                                          </p:val>
                                        </p:tav>
                                      </p:tavLst>
                                    </p:anim>
                                  </p:childTnLst>
                                </p:cTn>
                              </p:par>
                            </p:childTnLst>
                          </p:cTn>
                        </p:par>
                        <p:par>
                          <p:cTn id="46" fill="hold" nodeType="afterGroup">
                            <p:stCondLst>
                              <p:cond delay="7000"/>
                            </p:stCondLst>
                            <p:childTnLst>
                              <p:par>
                                <p:cTn id="47" presetID="44" presetClass="entr" presetSubtype="0" fill="hold" grpId="0" nodeType="afterEffect">
                                  <p:stCondLst>
                                    <p:cond delay="0"/>
                                  </p:stCondLst>
                                  <p:childTnLst>
                                    <p:set>
                                      <p:cBhvr>
                                        <p:cTn id="48" dur="1" fill="hold">
                                          <p:stCondLst>
                                            <p:cond delay="0"/>
                                          </p:stCondLst>
                                        </p:cTn>
                                        <p:tgtEl>
                                          <p:spTgt spid="13315">
                                            <p:txEl>
                                              <p:pRg st="6" end="6"/>
                                            </p:txEl>
                                          </p:spTgt>
                                        </p:tgtEl>
                                        <p:attrNameLst>
                                          <p:attrName>style.visibility</p:attrName>
                                        </p:attrNameLst>
                                      </p:cBhvr>
                                      <p:to>
                                        <p:strVal val="visible"/>
                                      </p:to>
                                    </p:set>
                                    <p:animEffect transition="in" filter="fade">
                                      <p:cBhvr>
                                        <p:cTn id="49" dur="1000"/>
                                        <p:tgtEl>
                                          <p:spTgt spid="13315">
                                            <p:txEl>
                                              <p:pRg st="6" end="6"/>
                                            </p:txEl>
                                          </p:spTgt>
                                        </p:tgtEl>
                                      </p:cBhvr>
                                    </p:animEffect>
                                    <p:anim calcmode="lin" valueType="num">
                                      <p:cBhvr>
                                        <p:cTn id="50" dur="10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3315">
                                            <p:txEl>
                                              <p:pRg st="6" end="6"/>
                                            </p:txEl>
                                          </p:spTgt>
                                        </p:tgtEl>
                                        <p:attrNameLst>
                                          <p:attrName>ppt_y</p:attrName>
                                        </p:attrNameLst>
                                      </p:cBhvr>
                                      <p:tavLst>
                                        <p:tav tm="0">
                                          <p:val>
                                            <p:strVal val="#ppt_y+.05"/>
                                          </p:val>
                                        </p:tav>
                                        <p:tav tm="100000">
                                          <p:val>
                                            <p:strVal val="#ppt_y"/>
                                          </p:val>
                                        </p:tav>
                                      </p:tavLst>
                                    </p:anim>
                                  </p:childTnLst>
                                </p:cTn>
                              </p:par>
                            </p:childTnLst>
                          </p:cTn>
                        </p:par>
                        <p:par>
                          <p:cTn id="52" fill="hold" nodeType="afterGroup">
                            <p:stCondLst>
                              <p:cond delay="8000"/>
                            </p:stCondLst>
                            <p:childTnLst>
                              <p:par>
                                <p:cTn id="53" presetID="44" presetClass="entr" presetSubtype="0" fill="hold" grpId="0" nodeType="afterEffect">
                                  <p:stCondLst>
                                    <p:cond delay="0"/>
                                  </p:stCondLst>
                                  <p:childTnLst>
                                    <p:set>
                                      <p:cBhvr>
                                        <p:cTn id="54" dur="1" fill="hold">
                                          <p:stCondLst>
                                            <p:cond delay="0"/>
                                          </p:stCondLst>
                                        </p:cTn>
                                        <p:tgtEl>
                                          <p:spTgt spid="13315">
                                            <p:txEl>
                                              <p:pRg st="7" end="7"/>
                                            </p:txEl>
                                          </p:spTgt>
                                        </p:tgtEl>
                                        <p:attrNameLst>
                                          <p:attrName>style.visibility</p:attrName>
                                        </p:attrNameLst>
                                      </p:cBhvr>
                                      <p:to>
                                        <p:strVal val="visible"/>
                                      </p:to>
                                    </p:set>
                                    <p:animEffect transition="in" filter="fade">
                                      <p:cBhvr>
                                        <p:cTn id="55" dur="1000"/>
                                        <p:tgtEl>
                                          <p:spTgt spid="13315">
                                            <p:txEl>
                                              <p:pRg st="7" end="7"/>
                                            </p:txEl>
                                          </p:spTgt>
                                        </p:tgtEl>
                                      </p:cBhvr>
                                    </p:animEffect>
                                    <p:anim calcmode="lin" valueType="num">
                                      <p:cBhvr>
                                        <p:cTn id="56" dur="1000" fill="hold"/>
                                        <p:tgtEl>
                                          <p:spTgt spid="13315">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13315">
                                            <p:txEl>
                                              <p:pRg st="7" end="7"/>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r" eaLnBrk="1" hangingPunct="1">
              <a:defRPr/>
            </a:pPr>
            <a:r>
              <a:rPr lang="fa-IR" smtClean="0">
                <a:solidFill>
                  <a:schemeClr val="accent2"/>
                </a:solidFill>
                <a:cs typeface="Tahoma" pitchFamily="34" charset="0"/>
                <a:sym typeface="Wingdings" pitchFamily="2" charset="2"/>
              </a:rPr>
              <a:t>حدس خارج قسمت:</a:t>
            </a:r>
            <a:endParaRPr lang="en-US" smtClean="0">
              <a:solidFill>
                <a:schemeClr val="accent2"/>
              </a:solidFill>
              <a:cs typeface="Tahoma" pitchFamily="34" charset="0"/>
              <a:sym typeface="Wingdings" pitchFamily="2" charset="2"/>
            </a:endParaRPr>
          </a:p>
        </p:txBody>
      </p:sp>
      <p:sp>
        <p:nvSpPr>
          <p:cNvPr id="35843" name="Rectangle 3"/>
          <p:cNvSpPr>
            <a:spLocks noGrp="1" noChangeArrowheads="1"/>
          </p:cNvSpPr>
          <p:nvPr>
            <p:ph type="body" idx="1"/>
          </p:nvPr>
        </p:nvSpPr>
        <p:spPr/>
        <p:txBody>
          <a:bodyPr/>
          <a:lstStyle/>
          <a:p>
            <a:pPr eaLnBrk="1" hangingPunct="1">
              <a:defRPr/>
            </a:pPr>
            <a:r>
              <a:rPr lang="fa-IR" dirty="0" smtClean="0">
                <a:latin typeface="Arial" pitchFamily="34" charset="0"/>
                <a:cs typeface="Tahoma" pitchFamily="34" charset="0"/>
                <a:sym typeface="Wingdings" pitchFamily="2" charset="2"/>
              </a:rPr>
              <a:t>9 </a:t>
            </a:r>
            <a:r>
              <a:rPr lang="en-US" dirty="0" smtClean="0">
                <a:latin typeface="Arial" pitchFamily="34" charset="0"/>
                <a:cs typeface="Tahoma" pitchFamily="34" charset="0"/>
                <a:sym typeface="Wingdings" pitchFamily="2" charset="2"/>
              </a:rPr>
              <a:t>└</a:t>
            </a:r>
            <a:r>
              <a:rPr lang="fa-IR" dirty="0" smtClean="0">
                <a:latin typeface="Arial" pitchFamily="34" charset="0"/>
                <a:cs typeface="Tahoma" pitchFamily="34" charset="0"/>
                <a:sym typeface="Wingdings" pitchFamily="2" charset="2"/>
              </a:rPr>
              <a:t> 56برای تعیین خارج قسمت تقسیم فوق به روشهای زیر عمل می شود </a:t>
            </a:r>
          </a:p>
          <a:p>
            <a:pPr eaLnBrk="1" hangingPunct="1">
              <a:defRPr/>
            </a:pPr>
            <a:endParaRPr lang="fa-IR" dirty="0" smtClean="0">
              <a:latin typeface="Arial" pitchFamily="34" charset="0"/>
              <a:cs typeface="Tahoma" pitchFamily="34" charset="0"/>
              <a:sym typeface="Wingdings" pitchFamily="2" charset="2"/>
            </a:endParaRPr>
          </a:p>
          <a:p>
            <a:pPr eaLnBrk="1" hangingPunct="1">
              <a:defRPr/>
            </a:pPr>
            <a:r>
              <a:rPr lang="fa-IR" dirty="0" smtClean="0">
                <a:latin typeface="Arial" pitchFamily="34" charset="0"/>
                <a:cs typeface="Tahoma" pitchFamily="34" charset="0"/>
                <a:sym typeface="Wingdings" pitchFamily="2" charset="2"/>
              </a:rPr>
              <a:t>1-استفاده از نامساوی وانتخاب بیشترین عدد       56&gt;...×9</a:t>
            </a:r>
          </a:p>
          <a:p>
            <a:pPr eaLnBrk="1" hangingPunct="1">
              <a:defRPr/>
            </a:pPr>
            <a:r>
              <a:rPr lang="fa-IR" dirty="0" smtClean="0">
                <a:latin typeface="Arial" pitchFamily="34" charset="0"/>
                <a:cs typeface="Tahoma" pitchFamily="34" charset="0"/>
                <a:sym typeface="Wingdings" pitchFamily="2" charset="2"/>
              </a:rPr>
              <a:t>به جای ... از اعداد 0و1و2و3و4و5و6و7 به</a:t>
            </a:r>
          </a:p>
          <a:p>
            <a:pPr eaLnBrk="1" hangingPunct="1">
              <a:defRPr/>
            </a:pPr>
            <a:r>
              <a:rPr lang="fa-IR" dirty="0" smtClean="0">
                <a:latin typeface="Arial" pitchFamily="34" charset="0"/>
                <a:cs typeface="Tahoma" pitchFamily="34" charset="0"/>
                <a:sym typeface="Wingdings" pitchFamily="2" charset="2"/>
              </a:rPr>
              <a:t>روش آزمایش وخطا استفاده می شود</a:t>
            </a:r>
          </a:p>
          <a:p>
            <a:pPr eaLnBrk="1" hangingPunct="1">
              <a:defRPr/>
            </a:pPr>
            <a:r>
              <a:rPr lang="fa-IR" dirty="0" smtClean="0">
                <a:latin typeface="Arial" pitchFamily="34" charset="0"/>
                <a:cs typeface="Tahoma" pitchFamily="34" charset="0"/>
                <a:sym typeface="Wingdings" pitchFamily="2" charset="2"/>
              </a:rPr>
              <a:t>ولی بهتراست که عدد 5 را ملاک ومعیار </a:t>
            </a:r>
            <a:r>
              <a:rPr lang="fa-IR" smtClean="0">
                <a:latin typeface="Arial" pitchFamily="34" charset="0"/>
                <a:cs typeface="Tahoma" pitchFamily="34" charset="0"/>
                <a:sym typeface="Wingdings" pitchFamily="2" charset="2"/>
              </a:rPr>
              <a:t>قرار دهیم!</a:t>
            </a:r>
            <a:endParaRPr lang="en-US" dirty="0" smtClean="0">
              <a:latin typeface="Arial" pitchFamily="34" charset="0"/>
              <a:cs typeface="Tahoma" pitchFamily="34" charset="0"/>
              <a:sym typeface="Wingdings" pitchFamily="2" charset="2"/>
            </a:endParaRPr>
          </a:p>
        </p:txBody>
      </p:sp>
    </p:spTree>
    <p:extLst>
      <p:ext uri="{BB962C8B-B14F-4D97-AF65-F5344CB8AC3E}">
        <p14:creationId xmlns:p14="http://schemas.microsoft.com/office/powerpoint/2010/main" val="1205054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Scale>
                                      <p:cBhvr>
                                        <p:cTn id="7" dur="1000" decel="50000" fill="hold">
                                          <p:stCondLst>
                                            <p:cond delay="0"/>
                                          </p:stCondLst>
                                        </p:cTn>
                                        <p:tgtEl>
                                          <p:spTgt spid="358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5842"/>
                                        </p:tgtEl>
                                        <p:attrNameLst>
                                          <p:attrName>ppt_x</p:attrName>
                                          <p:attrName>ppt_y</p:attrName>
                                        </p:attrNameLst>
                                      </p:cBhvr>
                                    </p:animMotion>
                                    <p:animEffect transition="in" filter="fade">
                                      <p:cBhvr>
                                        <p:cTn id="9" dur="1000"/>
                                        <p:tgtEl>
                                          <p:spTgt spid="35842"/>
                                        </p:tgtEl>
                                      </p:cBhvr>
                                    </p:animEffect>
                                  </p:childTnLst>
                                </p:cTn>
                              </p:par>
                            </p:childTnLst>
                          </p:cTn>
                        </p:par>
                        <p:par>
                          <p:cTn id="10" fill="hold" nodeType="afterGroup">
                            <p:stCondLst>
                              <p:cond delay="1000"/>
                            </p:stCondLst>
                            <p:childTnLst>
                              <p:par>
                                <p:cTn id="11" presetID="34" presetClass="entr" presetSubtype="0" fill="hold" nodeType="afterEffect">
                                  <p:stCondLst>
                                    <p:cond delay="0"/>
                                  </p:stCondLst>
                                  <p:childTnLst>
                                    <p:set>
                                      <p:cBhvr>
                                        <p:cTn id="12" dur="1" fill="hold">
                                          <p:stCondLst>
                                            <p:cond delay="0"/>
                                          </p:stCondLst>
                                        </p:cTn>
                                        <p:tgtEl>
                                          <p:spTgt spid="35843">
                                            <p:txEl>
                                              <p:pRg st="0" end="0"/>
                                            </p:txEl>
                                          </p:spTgt>
                                        </p:tgtEl>
                                        <p:attrNameLst>
                                          <p:attrName>style.visibility</p:attrName>
                                        </p:attrNameLst>
                                      </p:cBhvr>
                                      <p:to>
                                        <p:strVal val="visible"/>
                                      </p:to>
                                    </p:set>
                                    <p:anim from="(-#ppt_w/2)" to="(#ppt_x)" calcmode="lin" valueType="num">
                                      <p:cBhvr>
                                        <p:cTn id="13" dur="600" fill="hold">
                                          <p:stCondLst>
                                            <p:cond delay="0"/>
                                          </p:stCondLst>
                                        </p:cTn>
                                        <p:tgtEl>
                                          <p:spTgt spid="35843">
                                            <p:txEl>
                                              <p:pRg st="0" end="0"/>
                                            </p:txEl>
                                          </p:spTgt>
                                        </p:tgtEl>
                                        <p:attrNameLst>
                                          <p:attrName>ppt_x</p:attrName>
                                        </p:attrNameLst>
                                      </p:cBhvr>
                                    </p:anim>
                                    <p:anim from="0" to="-1.0" calcmode="lin" valueType="num">
                                      <p:cBhvr>
                                        <p:cTn id="14" dur="200" decel="50000" autoRev="1" fill="hold">
                                          <p:stCondLst>
                                            <p:cond delay="600"/>
                                          </p:stCondLst>
                                        </p:cTn>
                                        <p:tgtEl>
                                          <p:spTgt spid="35843">
                                            <p:txEl>
                                              <p:pRg st="0" end="0"/>
                                            </p:txEl>
                                          </p:spTgt>
                                        </p:tgtEl>
                                        <p:attrNameLst>
                                          <p:attrName>xshear</p:attrName>
                                        </p:attrNameLst>
                                      </p:cBhvr>
                                    </p:anim>
                                    <p:animScale>
                                      <p:cBhvr>
                                        <p:cTn id="15" dur="200" decel="100000" autoRev="1" fill="hold">
                                          <p:stCondLst>
                                            <p:cond delay="600"/>
                                          </p:stCondLst>
                                        </p:cTn>
                                        <p:tgtEl>
                                          <p:spTgt spid="35843">
                                            <p:txEl>
                                              <p:pRg st="0" end="0"/>
                                            </p:txEl>
                                          </p:spTgt>
                                        </p:tgtEl>
                                      </p:cBhvr>
                                      <p:from x="100000" y="100000"/>
                                      <p:to x="80000" y="100000"/>
                                    </p:animScale>
                                    <p:anim by="(#ppt_h/3+#ppt_w*0.1)" calcmode="lin" valueType="num">
                                      <p:cBhvr additive="sum">
                                        <p:cTn id="16" dur="200" decel="100000" autoRev="1" fill="hold">
                                          <p:stCondLst>
                                            <p:cond delay="600"/>
                                          </p:stCondLst>
                                        </p:cTn>
                                        <p:tgtEl>
                                          <p:spTgt spid="35843">
                                            <p:txEl>
                                              <p:pRg st="0" end="0"/>
                                            </p:txEl>
                                          </p:spTgt>
                                        </p:tgtEl>
                                        <p:attrNameLst>
                                          <p:attrName>ppt_x</p:attrName>
                                        </p:attrNameLst>
                                      </p:cBhvr>
                                    </p:anim>
                                  </p:childTnLst>
                                </p:cTn>
                              </p:par>
                            </p:childTnLst>
                          </p:cTn>
                        </p:par>
                        <p:par>
                          <p:cTn id="17" fill="hold" nodeType="afterGroup">
                            <p:stCondLst>
                              <p:cond delay="2000"/>
                            </p:stCondLst>
                            <p:childTnLst>
                              <p:par>
                                <p:cTn id="18" presetID="34" presetClass="entr" presetSubtype="0" fill="hold" nodeType="afterEffect">
                                  <p:stCondLst>
                                    <p:cond delay="0"/>
                                  </p:stCondLst>
                                  <p:childTnLst>
                                    <p:set>
                                      <p:cBhvr>
                                        <p:cTn id="19" dur="1" fill="hold">
                                          <p:stCondLst>
                                            <p:cond delay="0"/>
                                          </p:stCondLst>
                                        </p:cTn>
                                        <p:tgtEl>
                                          <p:spTgt spid="35843">
                                            <p:txEl>
                                              <p:pRg st="2" end="2"/>
                                            </p:txEl>
                                          </p:spTgt>
                                        </p:tgtEl>
                                        <p:attrNameLst>
                                          <p:attrName>style.visibility</p:attrName>
                                        </p:attrNameLst>
                                      </p:cBhvr>
                                      <p:to>
                                        <p:strVal val="visible"/>
                                      </p:to>
                                    </p:set>
                                    <p:anim from="(-#ppt_w/2)" to="(#ppt_x)" calcmode="lin" valueType="num">
                                      <p:cBhvr>
                                        <p:cTn id="20" dur="600" fill="hold">
                                          <p:stCondLst>
                                            <p:cond delay="0"/>
                                          </p:stCondLst>
                                        </p:cTn>
                                        <p:tgtEl>
                                          <p:spTgt spid="35843">
                                            <p:txEl>
                                              <p:pRg st="2" end="2"/>
                                            </p:txEl>
                                          </p:spTgt>
                                        </p:tgtEl>
                                        <p:attrNameLst>
                                          <p:attrName>ppt_x</p:attrName>
                                        </p:attrNameLst>
                                      </p:cBhvr>
                                    </p:anim>
                                    <p:anim from="0" to="-1.0" calcmode="lin" valueType="num">
                                      <p:cBhvr>
                                        <p:cTn id="21" dur="200" decel="50000" autoRev="1" fill="hold">
                                          <p:stCondLst>
                                            <p:cond delay="600"/>
                                          </p:stCondLst>
                                        </p:cTn>
                                        <p:tgtEl>
                                          <p:spTgt spid="35843">
                                            <p:txEl>
                                              <p:pRg st="2" end="2"/>
                                            </p:txEl>
                                          </p:spTgt>
                                        </p:tgtEl>
                                        <p:attrNameLst>
                                          <p:attrName>xshear</p:attrName>
                                        </p:attrNameLst>
                                      </p:cBhvr>
                                    </p:anim>
                                    <p:animScale>
                                      <p:cBhvr>
                                        <p:cTn id="22" dur="200" decel="100000" autoRev="1" fill="hold">
                                          <p:stCondLst>
                                            <p:cond delay="600"/>
                                          </p:stCondLst>
                                        </p:cTn>
                                        <p:tgtEl>
                                          <p:spTgt spid="35843">
                                            <p:txEl>
                                              <p:pRg st="2" end="2"/>
                                            </p:txEl>
                                          </p:spTgt>
                                        </p:tgtEl>
                                      </p:cBhvr>
                                      <p:from x="100000" y="100000"/>
                                      <p:to x="80000" y="100000"/>
                                    </p:animScale>
                                    <p:anim by="(#ppt_h/3+#ppt_w*0.1)" calcmode="lin" valueType="num">
                                      <p:cBhvr additive="sum">
                                        <p:cTn id="23" dur="200" decel="100000" autoRev="1" fill="hold">
                                          <p:stCondLst>
                                            <p:cond delay="600"/>
                                          </p:stCondLst>
                                        </p:cTn>
                                        <p:tgtEl>
                                          <p:spTgt spid="35843">
                                            <p:txEl>
                                              <p:pRg st="2" end="2"/>
                                            </p:txEl>
                                          </p:spTgt>
                                        </p:tgtEl>
                                        <p:attrNameLst>
                                          <p:attrName>ppt_x</p:attrName>
                                        </p:attrNameLst>
                                      </p:cBhvr>
                                    </p:anim>
                                  </p:childTnLst>
                                </p:cTn>
                              </p:par>
                            </p:childTnLst>
                          </p:cTn>
                        </p:par>
                        <p:par>
                          <p:cTn id="24" fill="hold" nodeType="afterGroup">
                            <p:stCondLst>
                              <p:cond delay="3000"/>
                            </p:stCondLst>
                            <p:childTnLst>
                              <p:par>
                                <p:cTn id="25" presetID="34" presetClass="entr" presetSubtype="0" fill="hold" nodeType="afterEffect">
                                  <p:stCondLst>
                                    <p:cond delay="0"/>
                                  </p:stCondLst>
                                  <p:childTnLst>
                                    <p:set>
                                      <p:cBhvr>
                                        <p:cTn id="26" dur="1" fill="hold">
                                          <p:stCondLst>
                                            <p:cond delay="0"/>
                                          </p:stCondLst>
                                        </p:cTn>
                                        <p:tgtEl>
                                          <p:spTgt spid="35843">
                                            <p:txEl>
                                              <p:pRg st="3" end="3"/>
                                            </p:txEl>
                                          </p:spTgt>
                                        </p:tgtEl>
                                        <p:attrNameLst>
                                          <p:attrName>style.visibility</p:attrName>
                                        </p:attrNameLst>
                                      </p:cBhvr>
                                      <p:to>
                                        <p:strVal val="visible"/>
                                      </p:to>
                                    </p:set>
                                    <p:anim from="(-#ppt_w/2)" to="(#ppt_x)" calcmode="lin" valueType="num">
                                      <p:cBhvr>
                                        <p:cTn id="27" dur="600" fill="hold">
                                          <p:stCondLst>
                                            <p:cond delay="0"/>
                                          </p:stCondLst>
                                        </p:cTn>
                                        <p:tgtEl>
                                          <p:spTgt spid="35843">
                                            <p:txEl>
                                              <p:pRg st="3" end="3"/>
                                            </p:txEl>
                                          </p:spTgt>
                                        </p:tgtEl>
                                        <p:attrNameLst>
                                          <p:attrName>ppt_x</p:attrName>
                                        </p:attrNameLst>
                                      </p:cBhvr>
                                    </p:anim>
                                    <p:anim from="0" to="-1.0" calcmode="lin" valueType="num">
                                      <p:cBhvr>
                                        <p:cTn id="28" dur="200" decel="50000" autoRev="1" fill="hold">
                                          <p:stCondLst>
                                            <p:cond delay="600"/>
                                          </p:stCondLst>
                                        </p:cTn>
                                        <p:tgtEl>
                                          <p:spTgt spid="35843">
                                            <p:txEl>
                                              <p:pRg st="3" end="3"/>
                                            </p:txEl>
                                          </p:spTgt>
                                        </p:tgtEl>
                                        <p:attrNameLst>
                                          <p:attrName>xshear</p:attrName>
                                        </p:attrNameLst>
                                      </p:cBhvr>
                                    </p:anim>
                                    <p:animScale>
                                      <p:cBhvr>
                                        <p:cTn id="29" dur="200" decel="100000" autoRev="1" fill="hold">
                                          <p:stCondLst>
                                            <p:cond delay="600"/>
                                          </p:stCondLst>
                                        </p:cTn>
                                        <p:tgtEl>
                                          <p:spTgt spid="35843">
                                            <p:txEl>
                                              <p:pRg st="3" end="3"/>
                                            </p:txEl>
                                          </p:spTgt>
                                        </p:tgtEl>
                                      </p:cBhvr>
                                      <p:from x="100000" y="100000"/>
                                      <p:to x="80000" y="100000"/>
                                    </p:animScale>
                                    <p:anim by="(#ppt_h/3+#ppt_w*0.1)" calcmode="lin" valueType="num">
                                      <p:cBhvr additive="sum">
                                        <p:cTn id="30" dur="200" decel="100000" autoRev="1" fill="hold">
                                          <p:stCondLst>
                                            <p:cond delay="600"/>
                                          </p:stCondLst>
                                        </p:cTn>
                                        <p:tgtEl>
                                          <p:spTgt spid="35843">
                                            <p:txEl>
                                              <p:pRg st="3" end="3"/>
                                            </p:txEl>
                                          </p:spTgt>
                                        </p:tgtEl>
                                        <p:attrNameLst>
                                          <p:attrName>ppt_x</p:attrName>
                                        </p:attrNameLst>
                                      </p:cBhvr>
                                    </p:anim>
                                  </p:childTnLst>
                                </p:cTn>
                              </p:par>
                            </p:childTnLst>
                          </p:cTn>
                        </p:par>
                        <p:par>
                          <p:cTn id="31" fill="hold" nodeType="afterGroup">
                            <p:stCondLst>
                              <p:cond delay="4000"/>
                            </p:stCondLst>
                            <p:childTnLst>
                              <p:par>
                                <p:cTn id="32" presetID="34" presetClass="entr" presetSubtype="0" fill="hold" nodeType="afterEffect">
                                  <p:stCondLst>
                                    <p:cond delay="0"/>
                                  </p:stCondLst>
                                  <p:childTnLst>
                                    <p:set>
                                      <p:cBhvr>
                                        <p:cTn id="33" dur="1" fill="hold">
                                          <p:stCondLst>
                                            <p:cond delay="0"/>
                                          </p:stCondLst>
                                        </p:cTn>
                                        <p:tgtEl>
                                          <p:spTgt spid="35843">
                                            <p:txEl>
                                              <p:pRg st="4" end="4"/>
                                            </p:txEl>
                                          </p:spTgt>
                                        </p:tgtEl>
                                        <p:attrNameLst>
                                          <p:attrName>style.visibility</p:attrName>
                                        </p:attrNameLst>
                                      </p:cBhvr>
                                      <p:to>
                                        <p:strVal val="visible"/>
                                      </p:to>
                                    </p:set>
                                    <p:anim from="(-#ppt_w/2)" to="(#ppt_x)" calcmode="lin" valueType="num">
                                      <p:cBhvr>
                                        <p:cTn id="34" dur="600" fill="hold">
                                          <p:stCondLst>
                                            <p:cond delay="0"/>
                                          </p:stCondLst>
                                        </p:cTn>
                                        <p:tgtEl>
                                          <p:spTgt spid="35843">
                                            <p:txEl>
                                              <p:pRg st="4" end="4"/>
                                            </p:txEl>
                                          </p:spTgt>
                                        </p:tgtEl>
                                        <p:attrNameLst>
                                          <p:attrName>ppt_x</p:attrName>
                                        </p:attrNameLst>
                                      </p:cBhvr>
                                    </p:anim>
                                    <p:anim from="0" to="-1.0" calcmode="lin" valueType="num">
                                      <p:cBhvr>
                                        <p:cTn id="35" dur="200" decel="50000" autoRev="1" fill="hold">
                                          <p:stCondLst>
                                            <p:cond delay="600"/>
                                          </p:stCondLst>
                                        </p:cTn>
                                        <p:tgtEl>
                                          <p:spTgt spid="35843">
                                            <p:txEl>
                                              <p:pRg st="4" end="4"/>
                                            </p:txEl>
                                          </p:spTgt>
                                        </p:tgtEl>
                                        <p:attrNameLst>
                                          <p:attrName>xshear</p:attrName>
                                        </p:attrNameLst>
                                      </p:cBhvr>
                                    </p:anim>
                                    <p:animScale>
                                      <p:cBhvr>
                                        <p:cTn id="36" dur="200" decel="100000" autoRev="1" fill="hold">
                                          <p:stCondLst>
                                            <p:cond delay="600"/>
                                          </p:stCondLst>
                                        </p:cTn>
                                        <p:tgtEl>
                                          <p:spTgt spid="35843">
                                            <p:txEl>
                                              <p:pRg st="4" end="4"/>
                                            </p:txEl>
                                          </p:spTgt>
                                        </p:tgtEl>
                                      </p:cBhvr>
                                      <p:from x="100000" y="100000"/>
                                      <p:to x="80000" y="100000"/>
                                    </p:animScale>
                                    <p:anim by="(#ppt_h/3+#ppt_w*0.1)" calcmode="lin" valueType="num">
                                      <p:cBhvr additive="sum">
                                        <p:cTn id="37" dur="200" decel="100000" autoRev="1" fill="hold">
                                          <p:stCondLst>
                                            <p:cond delay="600"/>
                                          </p:stCondLst>
                                        </p:cTn>
                                        <p:tgtEl>
                                          <p:spTgt spid="35843">
                                            <p:txEl>
                                              <p:pRg st="4" end="4"/>
                                            </p:txEl>
                                          </p:spTgt>
                                        </p:tgtEl>
                                        <p:attrNameLst>
                                          <p:attrName>ppt_x</p:attrName>
                                        </p:attrNameLst>
                                      </p:cBhvr>
                                    </p:anim>
                                  </p:childTnLst>
                                </p:cTn>
                              </p:par>
                            </p:childTnLst>
                          </p:cTn>
                        </p:par>
                        <p:par>
                          <p:cTn id="38" fill="hold" nodeType="afterGroup">
                            <p:stCondLst>
                              <p:cond delay="5000"/>
                            </p:stCondLst>
                            <p:childTnLst>
                              <p:par>
                                <p:cTn id="39" presetID="34" presetClass="entr" presetSubtype="0" fill="hold" nodeType="afterEffect">
                                  <p:stCondLst>
                                    <p:cond delay="0"/>
                                  </p:stCondLst>
                                  <p:childTnLst>
                                    <p:set>
                                      <p:cBhvr>
                                        <p:cTn id="40" dur="1" fill="hold">
                                          <p:stCondLst>
                                            <p:cond delay="0"/>
                                          </p:stCondLst>
                                        </p:cTn>
                                        <p:tgtEl>
                                          <p:spTgt spid="35843">
                                            <p:txEl>
                                              <p:pRg st="5" end="5"/>
                                            </p:txEl>
                                          </p:spTgt>
                                        </p:tgtEl>
                                        <p:attrNameLst>
                                          <p:attrName>style.visibility</p:attrName>
                                        </p:attrNameLst>
                                      </p:cBhvr>
                                      <p:to>
                                        <p:strVal val="visible"/>
                                      </p:to>
                                    </p:set>
                                    <p:anim from="(-#ppt_w/2)" to="(#ppt_x)" calcmode="lin" valueType="num">
                                      <p:cBhvr>
                                        <p:cTn id="41" dur="600" fill="hold">
                                          <p:stCondLst>
                                            <p:cond delay="0"/>
                                          </p:stCondLst>
                                        </p:cTn>
                                        <p:tgtEl>
                                          <p:spTgt spid="35843">
                                            <p:txEl>
                                              <p:pRg st="5" end="5"/>
                                            </p:txEl>
                                          </p:spTgt>
                                        </p:tgtEl>
                                        <p:attrNameLst>
                                          <p:attrName>ppt_x</p:attrName>
                                        </p:attrNameLst>
                                      </p:cBhvr>
                                    </p:anim>
                                    <p:anim from="0" to="-1.0" calcmode="lin" valueType="num">
                                      <p:cBhvr>
                                        <p:cTn id="42" dur="200" decel="50000" autoRev="1" fill="hold">
                                          <p:stCondLst>
                                            <p:cond delay="600"/>
                                          </p:stCondLst>
                                        </p:cTn>
                                        <p:tgtEl>
                                          <p:spTgt spid="35843">
                                            <p:txEl>
                                              <p:pRg st="5" end="5"/>
                                            </p:txEl>
                                          </p:spTgt>
                                        </p:tgtEl>
                                        <p:attrNameLst>
                                          <p:attrName>xshear</p:attrName>
                                        </p:attrNameLst>
                                      </p:cBhvr>
                                    </p:anim>
                                    <p:animScale>
                                      <p:cBhvr>
                                        <p:cTn id="43" dur="200" decel="100000" autoRev="1" fill="hold">
                                          <p:stCondLst>
                                            <p:cond delay="600"/>
                                          </p:stCondLst>
                                        </p:cTn>
                                        <p:tgtEl>
                                          <p:spTgt spid="35843">
                                            <p:txEl>
                                              <p:pRg st="5" end="5"/>
                                            </p:txEl>
                                          </p:spTgt>
                                        </p:tgtEl>
                                      </p:cBhvr>
                                      <p:from x="100000" y="100000"/>
                                      <p:to x="80000" y="100000"/>
                                    </p:animScale>
                                    <p:anim by="(#ppt_h/3+#ppt_w*0.1)" calcmode="lin" valueType="num">
                                      <p:cBhvr additive="sum">
                                        <p:cTn id="44" dur="200" decel="100000" autoRev="1" fill="hold">
                                          <p:stCondLst>
                                            <p:cond delay="600"/>
                                          </p:stCondLst>
                                        </p:cTn>
                                        <p:tgtEl>
                                          <p:spTgt spid="35843">
                                            <p:txEl>
                                              <p:pRg st="5" end="5"/>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C00000"/>
                </a:solidFill>
              </a:rPr>
              <a:t>آموزش تقسیم </a:t>
            </a:r>
            <a:endParaRPr lang="en-US" dirty="0">
              <a:solidFill>
                <a:srgbClr val="C00000"/>
              </a:solidFill>
            </a:endParaRPr>
          </a:p>
        </p:txBody>
      </p:sp>
      <p:sp>
        <p:nvSpPr>
          <p:cNvPr id="3" name="Content Placeholder 2"/>
          <p:cNvSpPr>
            <a:spLocks noGrp="1"/>
          </p:cNvSpPr>
          <p:nvPr>
            <p:ph sz="quarter" idx="1"/>
          </p:nvPr>
        </p:nvSpPr>
        <p:spPr/>
        <p:txBody>
          <a:bodyPr/>
          <a:lstStyle/>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52538"/>
            <a:ext cx="8208912" cy="560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9908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pPr algn="ctr"/>
            <a:r>
              <a:rPr lang="fa-IR" dirty="0" smtClean="0">
                <a:solidFill>
                  <a:srgbClr val="FF0000"/>
                </a:solidFill>
              </a:rPr>
              <a:t>معرقی نماد تقسیم </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0624"/>
            <a:ext cx="8856984"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657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algn="r" eaLnBrk="1" fontAlgn="auto" hangingPunct="1">
              <a:spcAft>
                <a:spcPts val="0"/>
              </a:spcAft>
              <a:defRPr/>
            </a:pPr>
            <a:r>
              <a:rPr lang="fa-IR" dirty="0" smtClean="0">
                <a:solidFill>
                  <a:schemeClr val="accent1">
                    <a:tint val="83000"/>
                    <a:satMod val="150000"/>
                  </a:schemeClr>
                </a:solidFill>
              </a:rPr>
              <a:t>سبک یادگیری کلامی :</a:t>
            </a:r>
            <a:endParaRPr lang="en-US" dirty="0">
              <a:solidFill>
                <a:schemeClr val="accent1">
                  <a:tint val="83000"/>
                  <a:satMod val="150000"/>
                </a:schemeClr>
              </a:solidFill>
            </a:endParaRPr>
          </a:p>
        </p:txBody>
      </p:sp>
      <p:sp>
        <p:nvSpPr>
          <p:cNvPr id="3" name="Content Placeholder 2"/>
          <p:cNvSpPr>
            <a:spLocks noGrp="1"/>
          </p:cNvSpPr>
          <p:nvPr>
            <p:ph idx="1"/>
          </p:nvPr>
        </p:nvSpPr>
        <p:spPr>
          <a:xfrm>
            <a:off x="457200" y="1882775"/>
            <a:ext cx="8229600" cy="4572000"/>
          </a:xfrm>
        </p:spPr>
        <p:txBody>
          <a:bodyPr>
            <a:normAutofit fontScale="77500" lnSpcReduction="20000"/>
          </a:bodyPr>
          <a:lstStyle/>
          <a:p>
            <a:pPr marL="448056" indent="-384048" eaLnBrk="1" fontAlgn="t" hangingPunct="1">
              <a:spcAft>
                <a:spcPts val="0"/>
              </a:spcAft>
              <a:buFont typeface="Wingdings 2"/>
              <a:buChar char=""/>
              <a:defRPr/>
            </a:pPr>
            <a:r>
              <a:rPr lang="fa-IR" b="1" dirty="0"/>
              <a:t>ساختار نمادين كلام نقش مهمي در تفكر و يادگيري ايفا مي‌كند</a:t>
            </a:r>
          </a:p>
          <a:p>
            <a:pPr marL="448056" indent="-384048" eaLnBrk="1" fontAlgn="t" hangingPunct="1">
              <a:spcAft>
                <a:spcPts val="0"/>
              </a:spcAft>
              <a:buFont typeface="Wingdings 2"/>
              <a:buChar char=""/>
              <a:defRPr/>
            </a:pPr>
            <a:r>
              <a:rPr lang="fa-IR" dirty="0"/>
              <a:t>وقتي فكر مي‌كنند به زبان كلمات و جملات با خود حرف مي‌زنند و مي‌توانند افكار خود را مستقيماً روي كاغذ بياورند</a:t>
            </a:r>
          </a:p>
          <a:p>
            <a:pPr marL="448056" indent="-384048" eaLnBrk="1" fontAlgn="t" hangingPunct="1">
              <a:spcAft>
                <a:spcPts val="0"/>
              </a:spcAft>
              <a:buFont typeface="Wingdings 2"/>
              <a:buChar char=""/>
              <a:defRPr/>
            </a:pPr>
            <a:r>
              <a:rPr lang="fa-IR" dirty="0"/>
              <a:t>استدلال رياضي را مرحله به مرحله و جزء به جزء درك مي‌كنند و چون مراحل اثبات به پايان مي‌رسد مراحل درك رياضي آنان خاتمه مي‌يابد</a:t>
            </a:r>
          </a:p>
          <a:p>
            <a:pPr marL="448056" indent="-384048" eaLnBrk="1" fontAlgn="t" hangingPunct="1">
              <a:spcAft>
                <a:spcPts val="0"/>
              </a:spcAft>
              <a:buFont typeface="Wingdings 2"/>
              <a:buChar char=""/>
              <a:defRPr/>
            </a:pPr>
            <a:r>
              <a:rPr lang="fa-IR" dirty="0"/>
              <a:t>از جزء به سمت درك كل حركت مي‌كنند و معمولاً تئوري‌هاي آنان در چگونگي جزئيات بسيار قوي است اما در همبستگي مباني و ساختارهاي كلي مي‌لنگند</a:t>
            </a:r>
          </a:p>
          <a:p>
            <a:pPr marL="448056" indent="-384048" eaLnBrk="1" fontAlgn="t" hangingPunct="1">
              <a:spcAft>
                <a:spcPts val="0"/>
              </a:spcAft>
              <a:buFont typeface="Wingdings 2"/>
              <a:buChar char=""/>
              <a:defRPr/>
            </a:pPr>
            <a:r>
              <a:rPr lang="fa-IR" dirty="0"/>
              <a:t>دز این دانش آموزان آموزش در حركت از كلام به مجرد می باشد</a:t>
            </a:r>
          </a:p>
          <a:p>
            <a:pPr marL="448056" indent="-384048" eaLnBrk="1" fontAlgn="t" hangingPunct="1">
              <a:spcAft>
                <a:spcPts val="0"/>
              </a:spcAft>
              <a:buFont typeface="Wingdings 2"/>
              <a:buChar char=""/>
              <a:defRPr/>
            </a:pPr>
            <a:r>
              <a:rPr lang="fa-IR" dirty="0"/>
              <a:t>از بين فيلسوفان معروف فلسفه و سبك شناختي ارسطو، كندي، ابن سينا</a:t>
            </a:r>
          </a:p>
        </p:txBody>
      </p:sp>
      <p:sp>
        <p:nvSpPr>
          <p:cNvPr id="4" name="Action Button: Forward or Next 3">
            <a:hlinkClick r:id="" action="ppaction://hlinkshowjump?jump=nextslide" highlightClick="1"/>
          </p:cNvPr>
          <p:cNvSpPr/>
          <p:nvPr/>
        </p:nvSpPr>
        <p:spPr>
          <a:xfrm>
            <a:off x="990600" y="6172200"/>
            <a:ext cx="381000" cy="2286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fa-IR">
              <a:solidFill>
                <a:srgbClr val="7F7F7F"/>
              </a:solidFill>
            </a:endParaRPr>
          </a:p>
        </p:txBody>
      </p:sp>
    </p:spTree>
    <p:extLst>
      <p:ext uri="{BB962C8B-B14F-4D97-AF65-F5344CB8AC3E}">
        <p14:creationId xmlns:p14="http://schemas.microsoft.com/office/powerpoint/2010/main" val="1854209182"/>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8" presetClass="entr" presetSubtype="12"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childTnLst>
                          </p:cTn>
                        </p:par>
                        <p:par>
                          <p:cTn id="13" fill="hold" nodeType="afterGroup">
                            <p:stCondLst>
                              <p:cond delay="1000"/>
                            </p:stCondLst>
                            <p:childTnLst>
                              <p:par>
                                <p:cTn id="14" presetID="18" presetClass="entr" presetSubtype="12"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trips(downLeft)">
                                      <p:cBhvr>
                                        <p:cTn id="16" dur="500"/>
                                        <p:tgtEl>
                                          <p:spTgt spid="3">
                                            <p:txEl>
                                              <p:pRg st="1" end="1"/>
                                            </p:txEl>
                                          </p:spTgt>
                                        </p:tgtEl>
                                      </p:cBhvr>
                                    </p:animEffect>
                                  </p:childTnLst>
                                </p:cTn>
                              </p:par>
                            </p:childTnLst>
                          </p:cTn>
                        </p:par>
                        <p:par>
                          <p:cTn id="17" fill="hold" nodeType="afterGroup">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strips(downLeft)">
                                      <p:cBhvr>
                                        <p:cTn id="20" dur="500"/>
                                        <p:tgtEl>
                                          <p:spTgt spid="3">
                                            <p:txEl>
                                              <p:pRg st="2" end="2"/>
                                            </p:txEl>
                                          </p:spTgt>
                                        </p:tgtEl>
                                      </p:cBhvr>
                                    </p:animEffect>
                                  </p:childTnLst>
                                </p:cTn>
                              </p:par>
                            </p:childTnLst>
                          </p:cTn>
                        </p:par>
                        <p:par>
                          <p:cTn id="21" fill="hold" nodeType="afterGroup">
                            <p:stCondLst>
                              <p:cond delay="2000"/>
                            </p:stCondLst>
                            <p:childTnLst>
                              <p:par>
                                <p:cTn id="22" presetID="18" presetClass="entr" presetSubtype="12"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strips(downLeft)">
                                      <p:cBhvr>
                                        <p:cTn id="24" dur="500"/>
                                        <p:tgtEl>
                                          <p:spTgt spid="3">
                                            <p:txEl>
                                              <p:pRg st="3" end="3"/>
                                            </p:txEl>
                                          </p:spTgt>
                                        </p:tgtEl>
                                      </p:cBhvr>
                                    </p:animEffect>
                                  </p:childTnLst>
                                </p:cTn>
                              </p:par>
                            </p:childTnLst>
                          </p:cTn>
                        </p:par>
                        <p:par>
                          <p:cTn id="25" fill="hold" nodeType="afterGroup">
                            <p:stCondLst>
                              <p:cond delay="2500"/>
                            </p:stCondLst>
                            <p:childTnLst>
                              <p:par>
                                <p:cTn id="26" presetID="18" presetClass="entr" presetSubtype="12"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strips(downLeft)">
                                      <p:cBhvr>
                                        <p:cTn id="28" dur="500"/>
                                        <p:tgtEl>
                                          <p:spTgt spid="3">
                                            <p:txEl>
                                              <p:pRg st="4" end="4"/>
                                            </p:txEl>
                                          </p:spTgt>
                                        </p:tgtEl>
                                      </p:cBhvr>
                                    </p:animEffect>
                                  </p:childTnLst>
                                </p:cTn>
                              </p:par>
                            </p:childTnLst>
                          </p:cTn>
                        </p:par>
                        <p:par>
                          <p:cTn id="29" fill="hold" nodeType="afterGroup">
                            <p:stCondLst>
                              <p:cond delay="3000"/>
                            </p:stCondLst>
                            <p:childTnLst>
                              <p:par>
                                <p:cTn id="30" presetID="18" presetClass="entr" presetSubtype="12"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16360"/>
          </a:xfrm>
          <a:solidFill>
            <a:srgbClr val="66FF33"/>
          </a:solidFill>
        </p:spPr>
        <p:txBody>
          <a:bodyPr/>
          <a:lstStyle/>
          <a:p>
            <a:pPr algn="ctr"/>
            <a:r>
              <a:rPr lang="fa-IR" dirty="0" smtClean="0"/>
              <a:t>آموزش تقسیم با مفهوم دیگر  </a:t>
            </a:r>
            <a:endParaRPr lang="en-US" dirty="0"/>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5" y="-99392"/>
            <a:ext cx="914400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5079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92100"/>
            <a:ext cx="8291513" cy="2344738"/>
          </a:xfrm>
        </p:spPr>
        <p:txBody>
          <a:bodyPr/>
          <a:lstStyle/>
          <a:p>
            <a:pPr algn="r" eaLnBrk="1" hangingPunct="1">
              <a:defRPr/>
            </a:pPr>
            <a:r>
              <a:rPr lang="fa-IR" sz="4000" dirty="0" smtClean="0">
                <a:solidFill>
                  <a:srgbClr val="FF0000"/>
                </a:solidFill>
                <a:cs typeface="B Koodak" pitchFamily="2" charset="-78"/>
              </a:rPr>
              <a:t>تقسیم با باقیمانده:</a:t>
            </a:r>
            <a:r>
              <a:rPr lang="fa-IR" sz="4000" dirty="0" smtClean="0">
                <a:cs typeface="B Koodak" pitchFamily="2" charset="-78"/>
              </a:rPr>
              <a:t>آموزش این نوع تقسیم هادرپایه سوم ابتدایی با مفهوم اول شروع ودرپایه چهارم ادامه می یابد. </a:t>
            </a:r>
            <a:br>
              <a:rPr lang="fa-IR" sz="4000" dirty="0" smtClean="0">
                <a:cs typeface="B Koodak" pitchFamily="2" charset="-78"/>
              </a:rPr>
            </a:br>
            <a:endParaRPr lang="en-US" sz="4000" dirty="0" smtClean="0">
              <a:cs typeface="B Koodak" pitchFamily="2" charset="-78"/>
            </a:endParaRPr>
          </a:p>
        </p:txBody>
      </p:sp>
      <p:sp>
        <p:nvSpPr>
          <p:cNvPr id="28675" name="Rectangle 3"/>
          <p:cNvSpPr>
            <a:spLocks noGrp="1" noChangeArrowheads="1"/>
          </p:cNvSpPr>
          <p:nvPr>
            <p:ph type="body" idx="1"/>
          </p:nvPr>
        </p:nvSpPr>
        <p:spPr>
          <a:xfrm>
            <a:off x="539750" y="1989138"/>
            <a:ext cx="8147050" cy="4868862"/>
          </a:xfrm>
        </p:spPr>
        <p:txBody>
          <a:bodyPr/>
          <a:lstStyle/>
          <a:p>
            <a:pPr eaLnBrk="1" hangingPunct="1">
              <a:defRPr/>
            </a:pPr>
            <a:r>
              <a:rPr lang="fa-IR" smtClean="0"/>
              <a:t>مرا حل آموزش :</a:t>
            </a:r>
          </a:p>
          <a:p>
            <a:pPr eaLnBrk="1" hangingPunct="1">
              <a:defRPr/>
            </a:pPr>
            <a:r>
              <a:rPr lang="fa-IR" smtClean="0">
                <a:solidFill>
                  <a:schemeClr val="accent2"/>
                </a:solidFill>
              </a:rPr>
              <a:t>1- دسته بندی اشیاء بر اساس مفهوم اول تقسیم</a:t>
            </a:r>
          </a:p>
          <a:p>
            <a:pPr eaLnBrk="1" hangingPunct="1">
              <a:defRPr/>
            </a:pPr>
            <a:endParaRPr lang="fa-IR" smtClean="0">
              <a:solidFill>
                <a:schemeClr val="accent2"/>
              </a:solidFill>
            </a:endParaRPr>
          </a:p>
          <a:p>
            <a:pPr eaLnBrk="1" hangingPunct="1">
              <a:defRPr/>
            </a:pPr>
            <a:endParaRPr lang="fa-IR" smtClean="0"/>
          </a:p>
          <a:p>
            <a:pPr eaLnBrk="1" hangingPunct="1">
              <a:defRPr/>
            </a:pPr>
            <a:endParaRPr lang="fa-IR" smtClean="0"/>
          </a:p>
          <a:p>
            <a:pPr eaLnBrk="1" hangingPunct="1">
              <a:defRPr/>
            </a:pPr>
            <a:endParaRPr lang="fa-IR" smtClean="0"/>
          </a:p>
          <a:p>
            <a:pPr eaLnBrk="1" hangingPunct="1">
              <a:defRPr/>
            </a:pPr>
            <a:r>
              <a:rPr lang="fa-IR" smtClean="0"/>
              <a:t>14 گردو را به دسته های 3تایی تقسیم می کنیم </a:t>
            </a:r>
          </a:p>
          <a:p>
            <a:pPr eaLnBrk="1" hangingPunct="1">
              <a:defRPr/>
            </a:pPr>
            <a:r>
              <a:rPr lang="fa-IR" smtClean="0"/>
              <a:t>حد اکثرچند دسته درست می شود وچند تا می ماند</a:t>
            </a:r>
            <a:endParaRPr lang="en-US" smtClean="0"/>
          </a:p>
        </p:txBody>
      </p:sp>
      <p:sp>
        <p:nvSpPr>
          <p:cNvPr id="28676" name="Rectangle 4"/>
          <p:cNvSpPr>
            <a:spLocks noChangeArrowheads="1"/>
          </p:cNvSpPr>
          <p:nvPr/>
        </p:nvSpPr>
        <p:spPr bwMode="auto">
          <a:xfrm>
            <a:off x="1116013" y="3429000"/>
            <a:ext cx="1295400" cy="576263"/>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28677" name="Rectangle 5"/>
          <p:cNvSpPr>
            <a:spLocks noChangeArrowheads="1"/>
          </p:cNvSpPr>
          <p:nvPr/>
        </p:nvSpPr>
        <p:spPr bwMode="auto">
          <a:xfrm>
            <a:off x="3132138" y="3429000"/>
            <a:ext cx="1368425" cy="720725"/>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28678" name="Rectangle 6"/>
          <p:cNvSpPr>
            <a:spLocks noChangeArrowheads="1"/>
          </p:cNvSpPr>
          <p:nvPr/>
        </p:nvSpPr>
        <p:spPr bwMode="auto">
          <a:xfrm>
            <a:off x="5292725" y="3500438"/>
            <a:ext cx="1439863" cy="649287"/>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28679" name="Rectangle 7"/>
          <p:cNvSpPr>
            <a:spLocks noChangeArrowheads="1"/>
          </p:cNvSpPr>
          <p:nvPr/>
        </p:nvSpPr>
        <p:spPr bwMode="auto">
          <a:xfrm>
            <a:off x="1187450" y="4508500"/>
            <a:ext cx="1152525" cy="720725"/>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28680" name="Rectangle 8"/>
          <p:cNvSpPr>
            <a:spLocks noChangeArrowheads="1"/>
          </p:cNvSpPr>
          <p:nvPr/>
        </p:nvSpPr>
        <p:spPr bwMode="auto">
          <a:xfrm>
            <a:off x="3419475" y="4437063"/>
            <a:ext cx="619125" cy="822325"/>
          </a:xfrm>
          <a:prstGeom prst="rect">
            <a:avLst/>
          </a:prstGeom>
          <a:noFill/>
          <a:ln w="9525">
            <a:noFill/>
            <a:miter lim="800000"/>
            <a:headEnd/>
            <a:tailEnd/>
          </a:ln>
          <a:effectLst/>
        </p:spPr>
        <p:txBody>
          <a:bodyPr>
            <a:spAutoFit/>
          </a:bodyPr>
          <a:lstStyle/>
          <a:p>
            <a:pPr algn="r" rtl="1" fontAlgn="base">
              <a:spcBef>
                <a:spcPct val="0"/>
              </a:spcBef>
              <a:spcAft>
                <a:spcPct val="0"/>
              </a:spcAft>
              <a:defRPr/>
            </a:pPr>
            <a:r>
              <a:rPr lang="en-US" sz="2400">
                <a:solidFill>
                  <a:srgbClr val="FFFFFF"/>
                </a:solidFill>
                <a:effectLst>
                  <a:outerShdw blurRad="38100" dist="38100" dir="2700000" algn="tl">
                    <a:srgbClr val="000000"/>
                  </a:outerShdw>
                </a:effectLst>
                <a:sym typeface="Wingdings" pitchFamily="2" charset="2"/>
              </a:rPr>
              <a:t></a:t>
            </a:r>
          </a:p>
        </p:txBody>
      </p:sp>
      <p:pic>
        <p:nvPicPr>
          <p:cNvPr id="3081" name="Picture 9"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8129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ppt_x</p:attrName>
                                        </p:attrNameLst>
                                      </p:cBhvr>
                                      <p:tavLst>
                                        <p:tav tm="0">
                                          <p:val>
                                            <p:strVal val="#ppt_x-.2"/>
                                          </p:val>
                                        </p:tav>
                                        <p:tav tm="100000">
                                          <p:val>
                                            <p:strVal val="#ppt_x"/>
                                          </p:val>
                                        </p:tav>
                                      </p:tavLst>
                                    </p:anim>
                                    <p:anim calcmode="lin" valueType="num">
                                      <p:cBhvr>
                                        <p:cTn id="8" dur="1000" fill="hold"/>
                                        <p:tgtEl>
                                          <p:spTgt spid="286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674"/>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8675">
                                            <p:txEl>
                                              <p:pRg st="0" end="0"/>
                                            </p:txEl>
                                          </p:spTgt>
                                        </p:tgtEl>
                                        <p:attrNameLst>
                                          <p:attrName>style.visibility</p:attrName>
                                        </p:attrNameLst>
                                      </p:cBhvr>
                                      <p:to>
                                        <p:strVal val="visible"/>
                                      </p:to>
                                    </p:set>
                                    <p:animEffect transition="in" filter="fade">
                                      <p:cBhvr>
                                        <p:cTn id="13" dur="500"/>
                                        <p:tgtEl>
                                          <p:spTgt spid="28675">
                                            <p:txEl>
                                              <p:pRg st="0" end="0"/>
                                            </p:txEl>
                                          </p:spTgt>
                                        </p:tgtEl>
                                      </p:cBhvr>
                                    </p:animEffect>
                                    <p:anim calcmode="lin" valueType="num">
                                      <p:cBhvr>
                                        <p:cTn id="14"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8675">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28675">
                                            <p:txEl>
                                              <p:pRg st="1" end="1"/>
                                            </p:txEl>
                                          </p:spTgt>
                                        </p:tgtEl>
                                        <p:attrNameLst>
                                          <p:attrName>style.visibility</p:attrName>
                                        </p:attrNameLst>
                                      </p:cBhvr>
                                      <p:to>
                                        <p:strVal val="visible"/>
                                      </p:to>
                                    </p:set>
                                    <p:animEffect transition="in" filter="fade">
                                      <p:cBhvr>
                                        <p:cTn id="19" dur="500"/>
                                        <p:tgtEl>
                                          <p:spTgt spid="28675">
                                            <p:txEl>
                                              <p:pRg st="1" end="1"/>
                                            </p:txEl>
                                          </p:spTgt>
                                        </p:tgtEl>
                                      </p:cBhvr>
                                    </p:animEffect>
                                    <p:anim calcmode="lin" valueType="num">
                                      <p:cBhvr>
                                        <p:cTn id="20"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8675">
                                            <p:txEl>
                                              <p:pRg st="1" end="1"/>
                                            </p:txEl>
                                          </p:spTgt>
                                        </p:tgtEl>
                                        <p:attrNameLst>
                                          <p:attrName>ppt_y</p:attrName>
                                        </p:attrNameLst>
                                      </p:cBhvr>
                                      <p:tavLst>
                                        <p:tav tm="0">
                                          <p:val>
                                            <p:strVal val="#ppt_y+.05"/>
                                          </p:val>
                                        </p:tav>
                                        <p:tav tm="100000">
                                          <p:val>
                                            <p:strVal val="#ppt_y"/>
                                          </p:val>
                                        </p:tav>
                                      </p:tavLst>
                                    </p:anim>
                                  </p:childTnLst>
                                </p:cTn>
                              </p:par>
                            </p:childTnLst>
                          </p:cTn>
                        </p:par>
                        <p:par>
                          <p:cTn id="22" fill="hold" nodeType="afterGroup">
                            <p:stCondLst>
                              <p:cond delay="2000"/>
                            </p:stCondLst>
                            <p:childTnLst>
                              <p:par>
                                <p:cTn id="23" presetID="53" presetClass="entr" presetSubtype="0" fill="hold" grpId="0" nodeType="afterEffect">
                                  <p:stCondLst>
                                    <p:cond delay="0"/>
                                  </p:stCondLst>
                                  <p:childTnLst>
                                    <p:set>
                                      <p:cBhvr>
                                        <p:cTn id="24" dur="1" fill="hold">
                                          <p:stCondLst>
                                            <p:cond delay="0"/>
                                          </p:stCondLst>
                                        </p:cTn>
                                        <p:tgtEl>
                                          <p:spTgt spid="28676"/>
                                        </p:tgtEl>
                                        <p:attrNameLst>
                                          <p:attrName>style.visibility</p:attrName>
                                        </p:attrNameLst>
                                      </p:cBhvr>
                                      <p:to>
                                        <p:strVal val="visible"/>
                                      </p:to>
                                    </p:set>
                                    <p:anim calcmode="lin" valueType="num">
                                      <p:cBhvr>
                                        <p:cTn id="25" dur="500" fill="hold"/>
                                        <p:tgtEl>
                                          <p:spTgt spid="28676"/>
                                        </p:tgtEl>
                                        <p:attrNameLst>
                                          <p:attrName>ppt_w</p:attrName>
                                        </p:attrNameLst>
                                      </p:cBhvr>
                                      <p:tavLst>
                                        <p:tav tm="0">
                                          <p:val>
                                            <p:fltVal val="0"/>
                                          </p:val>
                                        </p:tav>
                                        <p:tav tm="100000">
                                          <p:val>
                                            <p:strVal val="#ppt_w"/>
                                          </p:val>
                                        </p:tav>
                                      </p:tavLst>
                                    </p:anim>
                                    <p:anim calcmode="lin" valueType="num">
                                      <p:cBhvr>
                                        <p:cTn id="26" dur="500" fill="hold"/>
                                        <p:tgtEl>
                                          <p:spTgt spid="28676"/>
                                        </p:tgtEl>
                                        <p:attrNameLst>
                                          <p:attrName>ppt_h</p:attrName>
                                        </p:attrNameLst>
                                      </p:cBhvr>
                                      <p:tavLst>
                                        <p:tav tm="0">
                                          <p:val>
                                            <p:fltVal val="0"/>
                                          </p:val>
                                        </p:tav>
                                        <p:tav tm="100000">
                                          <p:val>
                                            <p:strVal val="#ppt_h"/>
                                          </p:val>
                                        </p:tav>
                                      </p:tavLst>
                                    </p:anim>
                                    <p:animEffect transition="in" filter="fade">
                                      <p:cBhvr>
                                        <p:cTn id="27" dur="500"/>
                                        <p:tgtEl>
                                          <p:spTgt spid="28676"/>
                                        </p:tgtEl>
                                      </p:cBhvr>
                                    </p:animEffect>
                                  </p:childTnLst>
                                </p:cTn>
                              </p:par>
                            </p:childTnLst>
                          </p:cTn>
                        </p:par>
                        <p:par>
                          <p:cTn id="28" fill="hold" nodeType="afterGroup">
                            <p:stCondLst>
                              <p:cond delay="2500"/>
                            </p:stCondLst>
                            <p:childTnLst>
                              <p:par>
                                <p:cTn id="29" presetID="53" presetClass="entr" presetSubtype="0" fill="hold" grpId="0" nodeType="afterEffect">
                                  <p:stCondLst>
                                    <p:cond delay="0"/>
                                  </p:stCondLst>
                                  <p:childTnLst>
                                    <p:set>
                                      <p:cBhvr>
                                        <p:cTn id="30" dur="1" fill="hold">
                                          <p:stCondLst>
                                            <p:cond delay="0"/>
                                          </p:stCondLst>
                                        </p:cTn>
                                        <p:tgtEl>
                                          <p:spTgt spid="28677"/>
                                        </p:tgtEl>
                                        <p:attrNameLst>
                                          <p:attrName>style.visibility</p:attrName>
                                        </p:attrNameLst>
                                      </p:cBhvr>
                                      <p:to>
                                        <p:strVal val="visible"/>
                                      </p:to>
                                    </p:set>
                                    <p:anim calcmode="lin" valueType="num">
                                      <p:cBhvr>
                                        <p:cTn id="31" dur="500" fill="hold"/>
                                        <p:tgtEl>
                                          <p:spTgt spid="28677"/>
                                        </p:tgtEl>
                                        <p:attrNameLst>
                                          <p:attrName>ppt_w</p:attrName>
                                        </p:attrNameLst>
                                      </p:cBhvr>
                                      <p:tavLst>
                                        <p:tav tm="0">
                                          <p:val>
                                            <p:fltVal val="0"/>
                                          </p:val>
                                        </p:tav>
                                        <p:tav tm="100000">
                                          <p:val>
                                            <p:strVal val="#ppt_w"/>
                                          </p:val>
                                        </p:tav>
                                      </p:tavLst>
                                    </p:anim>
                                    <p:anim calcmode="lin" valueType="num">
                                      <p:cBhvr>
                                        <p:cTn id="32" dur="500" fill="hold"/>
                                        <p:tgtEl>
                                          <p:spTgt spid="28677"/>
                                        </p:tgtEl>
                                        <p:attrNameLst>
                                          <p:attrName>ppt_h</p:attrName>
                                        </p:attrNameLst>
                                      </p:cBhvr>
                                      <p:tavLst>
                                        <p:tav tm="0">
                                          <p:val>
                                            <p:fltVal val="0"/>
                                          </p:val>
                                        </p:tav>
                                        <p:tav tm="100000">
                                          <p:val>
                                            <p:strVal val="#ppt_h"/>
                                          </p:val>
                                        </p:tav>
                                      </p:tavLst>
                                    </p:anim>
                                    <p:animEffect transition="in" filter="fade">
                                      <p:cBhvr>
                                        <p:cTn id="33" dur="500"/>
                                        <p:tgtEl>
                                          <p:spTgt spid="28677"/>
                                        </p:tgtEl>
                                      </p:cBhvr>
                                    </p:animEffect>
                                  </p:childTnLst>
                                </p:cTn>
                              </p:par>
                            </p:childTnLst>
                          </p:cTn>
                        </p:par>
                        <p:par>
                          <p:cTn id="34" fill="hold" nodeType="afterGroup">
                            <p:stCondLst>
                              <p:cond delay="3000"/>
                            </p:stCondLst>
                            <p:childTnLst>
                              <p:par>
                                <p:cTn id="35" presetID="53" presetClass="entr" presetSubtype="0" fill="hold" grpId="0" nodeType="afterEffect">
                                  <p:stCondLst>
                                    <p:cond delay="0"/>
                                  </p:stCondLst>
                                  <p:childTnLst>
                                    <p:set>
                                      <p:cBhvr>
                                        <p:cTn id="36" dur="1" fill="hold">
                                          <p:stCondLst>
                                            <p:cond delay="0"/>
                                          </p:stCondLst>
                                        </p:cTn>
                                        <p:tgtEl>
                                          <p:spTgt spid="28678"/>
                                        </p:tgtEl>
                                        <p:attrNameLst>
                                          <p:attrName>style.visibility</p:attrName>
                                        </p:attrNameLst>
                                      </p:cBhvr>
                                      <p:to>
                                        <p:strVal val="visible"/>
                                      </p:to>
                                    </p:set>
                                    <p:anim calcmode="lin" valueType="num">
                                      <p:cBhvr>
                                        <p:cTn id="37" dur="500" fill="hold"/>
                                        <p:tgtEl>
                                          <p:spTgt spid="28678"/>
                                        </p:tgtEl>
                                        <p:attrNameLst>
                                          <p:attrName>ppt_w</p:attrName>
                                        </p:attrNameLst>
                                      </p:cBhvr>
                                      <p:tavLst>
                                        <p:tav tm="0">
                                          <p:val>
                                            <p:fltVal val="0"/>
                                          </p:val>
                                        </p:tav>
                                        <p:tav tm="100000">
                                          <p:val>
                                            <p:strVal val="#ppt_w"/>
                                          </p:val>
                                        </p:tav>
                                      </p:tavLst>
                                    </p:anim>
                                    <p:anim calcmode="lin" valueType="num">
                                      <p:cBhvr>
                                        <p:cTn id="38" dur="500" fill="hold"/>
                                        <p:tgtEl>
                                          <p:spTgt spid="28678"/>
                                        </p:tgtEl>
                                        <p:attrNameLst>
                                          <p:attrName>ppt_h</p:attrName>
                                        </p:attrNameLst>
                                      </p:cBhvr>
                                      <p:tavLst>
                                        <p:tav tm="0">
                                          <p:val>
                                            <p:fltVal val="0"/>
                                          </p:val>
                                        </p:tav>
                                        <p:tav tm="100000">
                                          <p:val>
                                            <p:strVal val="#ppt_h"/>
                                          </p:val>
                                        </p:tav>
                                      </p:tavLst>
                                    </p:anim>
                                    <p:animEffect transition="in" filter="fade">
                                      <p:cBhvr>
                                        <p:cTn id="39" dur="500"/>
                                        <p:tgtEl>
                                          <p:spTgt spid="28678"/>
                                        </p:tgtEl>
                                      </p:cBhvr>
                                    </p:animEffect>
                                  </p:childTnLst>
                                </p:cTn>
                              </p:par>
                            </p:childTnLst>
                          </p:cTn>
                        </p:par>
                        <p:par>
                          <p:cTn id="40" fill="hold" nodeType="afterGroup">
                            <p:stCondLst>
                              <p:cond delay="3500"/>
                            </p:stCondLst>
                            <p:childTnLst>
                              <p:par>
                                <p:cTn id="41" presetID="53" presetClass="entr" presetSubtype="0" fill="hold" grpId="0" nodeType="afterEffect">
                                  <p:stCondLst>
                                    <p:cond delay="0"/>
                                  </p:stCondLst>
                                  <p:childTnLst>
                                    <p:set>
                                      <p:cBhvr>
                                        <p:cTn id="42" dur="1" fill="hold">
                                          <p:stCondLst>
                                            <p:cond delay="0"/>
                                          </p:stCondLst>
                                        </p:cTn>
                                        <p:tgtEl>
                                          <p:spTgt spid="28679"/>
                                        </p:tgtEl>
                                        <p:attrNameLst>
                                          <p:attrName>style.visibility</p:attrName>
                                        </p:attrNameLst>
                                      </p:cBhvr>
                                      <p:to>
                                        <p:strVal val="visible"/>
                                      </p:to>
                                    </p:set>
                                    <p:anim calcmode="lin" valueType="num">
                                      <p:cBhvr>
                                        <p:cTn id="43" dur="500" fill="hold"/>
                                        <p:tgtEl>
                                          <p:spTgt spid="28679"/>
                                        </p:tgtEl>
                                        <p:attrNameLst>
                                          <p:attrName>ppt_w</p:attrName>
                                        </p:attrNameLst>
                                      </p:cBhvr>
                                      <p:tavLst>
                                        <p:tav tm="0">
                                          <p:val>
                                            <p:fltVal val="0"/>
                                          </p:val>
                                        </p:tav>
                                        <p:tav tm="100000">
                                          <p:val>
                                            <p:strVal val="#ppt_w"/>
                                          </p:val>
                                        </p:tav>
                                      </p:tavLst>
                                    </p:anim>
                                    <p:anim calcmode="lin" valueType="num">
                                      <p:cBhvr>
                                        <p:cTn id="44" dur="500" fill="hold"/>
                                        <p:tgtEl>
                                          <p:spTgt spid="28679"/>
                                        </p:tgtEl>
                                        <p:attrNameLst>
                                          <p:attrName>ppt_h</p:attrName>
                                        </p:attrNameLst>
                                      </p:cBhvr>
                                      <p:tavLst>
                                        <p:tav tm="0">
                                          <p:val>
                                            <p:fltVal val="0"/>
                                          </p:val>
                                        </p:tav>
                                        <p:tav tm="100000">
                                          <p:val>
                                            <p:strVal val="#ppt_h"/>
                                          </p:val>
                                        </p:tav>
                                      </p:tavLst>
                                    </p:anim>
                                    <p:animEffect transition="in" filter="fade">
                                      <p:cBhvr>
                                        <p:cTn id="45" dur="500"/>
                                        <p:tgtEl>
                                          <p:spTgt spid="28679"/>
                                        </p:tgtEl>
                                      </p:cBhvr>
                                    </p:animEffect>
                                  </p:childTnLst>
                                </p:cTn>
                              </p:par>
                            </p:childTnLst>
                          </p:cTn>
                        </p:par>
                        <p:par>
                          <p:cTn id="46" fill="hold" nodeType="afterGroup">
                            <p:stCondLst>
                              <p:cond delay="4000"/>
                            </p:stCondLst>
                            <p:childTnLst>
                              <p:par>
                                <p:cTn id="47" presetID="53" presetClass="entr" presetSubtype="0" fill="hold" grpId="0" nodeType="afterEffect">
                                  <p:stCondLst>
                                    <p:cond delay="0"/>
                                  </p:stCondLst>
                                  <p:childTnLst>
                                    <p:set>
                                      <p:cBhvr>
                                        <p:cTn id="48" dur="1" fill="hold">
                                          <p:stCondLst>
                                            <p:cond delay="0"/>
                                          </p:stCondLst>
                                        </p:cTn>
                                        <p:tgtEl>
                                          <p:spTgt spid="28680"/>
                                        </p:tgtEl>
                                        <p:attrNameLst>
                                          <p:attrName>style.visibility</p:attrName>
                                        </p:attrNameLst>
                                      </p:cBhvr>
                                      <p:to>
                                        <p:strVal val="visible"/>
                                      </p:to>
                                    </p:set>
                                    <p:anim calcmode="lin" valueType="num">
                                      <p:cBhvr>
                                        <p:cTn id="49" dur="500" fill="hold"/>
                                        <p:tgtEl>
                                          <p:spTgt spid="28680"/>
                                        </p:tgtEl>
                                        <p:attrNameLst>
                                          <p:attrName>ppt_w</p:attrName>
                                        </p:attrNameLst>
                                      </p:cBhvr>
                                      <p:tavLst>
                                        <p:tav tm="0">
                                          <p:val>
                                            <p:fltVal val="0"/>
                                          </p:val>
                                        </p:tav>
                                        <p:tav tm="100000">
                                          <p:val>
                                            <p:strVal val="#ppt_w"/>
                                          </p:val>
                                        </p:tav>
                                      </p:tavLst>
                                    </p:anim>
                                    <p:anim calcmode="lin" valueType="num">
                                      <p:cBhvr>
                                        <p:cTn id="50" dur="500" fill="hold"/>
                                        <p:tgtEl>
                                          <p:spTgt spid="28680"/>
                                        </p:tgtEl>
                                        <p:attrNameLst>
                                          <p:attrName>ppt_h</p:attrName>
                                        </p:attrNameLst>
                                      </p:cBhvr>
                                      <p:tavLst>
                                        <p:tav tm="0">
                                          <p:val>
                                            <p:fltVal val="0"/>
                                          </p:val>
                                        </p:tav>
                                        <p:tav tm="100000">
                                          <p:val>
                                            <p:strVal val="#ppt_h"/>
                                          </p:val>
                                        </p:tav>
                                      </p:tavLst>
                                    </p:anim>
                                    <p:animEffect transition="in" filter="fade">
                                      <p:cBhvr>
                                        <p:cTn id="51" dur="500"/>
                                        <p:tgtEl>
                                          <p:spTgt spid="28680"/>
                                        </p:tgtEl>
                                      </p:cBhvr>
                                    </p:animEffect>
                                  </p:childTnLst>
                                </p:cTn>
                              </p:par>
                            </p:childTnLst>
                          </p:cTn>
                        </p:par>
                        <p:par>
                          <p:cTn id="52" fill="hold" nodeType="afterGroup">
                            <p:stCondLst>
                              <p:cond delay="4500"/>
                            </p:stCondLst>
                            <p:childTnLst>
                              <p:par>
                                <p:cTn id="53" presetID="44" presetClass="entr" presetSubtype="0" fill="hold" grpId="0" nodeType="afterEffect">
                                  <p:stCondLst>
                                    <p:cond delay="0"/>
                                  </p:stCondLst>
                                  <p:childTnLst>
                                    <p:set>
                                      <p:cBhvr>
                                        <p:cTn id="54" dur="1" fill="hold">
                                          <p:stCondLst>
                                            <p:cond delay="0"/>
                                          </p:stCondLst>
                                        </p:cTn>
                                        <p:tgtEl>
                                          <p:spTgt spid="28675">
                                            <p:txEl>
                                              <p:pRg st="6" end="6"/>
                                            </p:txEl>
                                          </p:spTgt>
                                        </p:tgtEl>
                                        <p:attrNameLst>
                                          <p:attrName>style.visibility</p:attrName>
                                        </p:attrNameLst>
                                      </p:cBhvr>
                                      <p:to>
                                        <p:strVal val="visible"/>
                                      </p:to>
                                    </p:set>
                                    <p:animEffect transition="in" filter="fade">
                                      <p:cBhvr>
                                        <p:cTn id="55" dur="500"/>
                                        <p:tgtEl>
                                          <p:spTgt spid="28675">
                                            <p:txEl>
                                              <p:pRg st="6" end="6"/>
                                            </p:txEl>
                                          </p:spTgt>
                                        </p:tgtEl>
                                      </p:cBhvr>
                                    </p:animEffect>
                                    <p:anim calcmode="lin" valueType="num">
                                      <p:cBhvr>
                                        <p:cTn id="56" dur="500" fill="hold"/>
                                        <p:tgtEl>
                                          <p:spTgt spid="28675">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28675">
                                            <p:txEl>
                                              <p:pRg st="6" end="6"/>
                                            </p:txEl>
                                          </p:spTgt>
                                        </p:tgtEl>
                                        <p:attrNameLst>
                                          <p:attrName>ppt_y</p:attrName>
                                        </p:attrNameLst>
                                      </p:cBhvr>
                                      <p:tavLst>
                                        <p:tav tm="0">
                                          <p:val>
                                            <p:strVal val="#ppt_y+.05"/>
                                          </p:val>
                                        </p:tav>
                                        <p:tav tm="100000">
                                          <p:val>
                                            <p:strVal val="#ppt_y"/>
                                          </p:val>
                                        </p:tav>
                                      </p:tavLst>
                                    </p:anim>
                                  </p:childTnLst>
                                </p:cTn>
                              </p:par>
                            </p:childTnLst>
                          </p:cTn>
                        </p:par>
                        <p:par>
                          <p:cTn id="58" fill="hold" nodeType="afterGroup">
                            <p:stCondLst>
                              <p:cond delay="5000"/>
                            </p:stCondLst>
                            <p:childTnLst>
                              <p:par>
                                <p:cTn id="59" presetID="44" presetClass="entr" presetSubtype="0" fill="hold" grpId="0" nodeType="afterEffect">
                                  <p:stCondLst>
                                    <p:cond delay="0"/>
                                  </p:stCondLst>
                                  <p:childTnLst>
                                    <p:set>
                                      <p:cBhvr>
                                        <p:cTn id="60" dur="1" fill="hold">
                                          <p:stCondLst>
                                            <p:cond delay="0"/>
                                          </p:stCondLst>
                                        </p:cTn>
                                        <p:tgtEl>
                                          <p:spTgt spid="28675">
                                            <p:txEl>
                                              <p:pRg st="7" end="7"/>
                                            </p:txEl>
                                          </p:spTgt>
                                        </p:tgtEl>
                                        <p:attrNameLst>
                                          <p:attrName>style.visibility</p:attrName>
                                        </p:attrNameLst>
                                      </p:cBhvr>
                                      <p:to>
                                        <p:strVal val="visible"/>
                                      </p:to>
                                    </p:set>
                                    <p:animEffect transition="in" filter="fade">
                                      <p:cBhvr>
                                        <p:cTn id="61" dur="500"/>
                                        <p:tgtEl>
                                          <p:spTgt spid="28675">
                                            <p:txEl>
                                              <p:pRg st="7" end="7"/>
                                            </p:txEl>
                                          </p:spTgt>
                                        </p:tgtEl>
                                      </p:cBhvr>
                                    </p:animEffect>
                                    <p:anim calcmode="lin" valueType="num">
                                      <p:cBhvr>
                                        <p:cTn id="62" dur="500" fill="hold"/>
                                        <p:tgtEl>
                                          <p:spTgt spid="28675">
                                            <p:txEl>
                                              <p:pRg st="7" end="7"/>
                                            </p:txEl>
                                          </p:spTgt>
                                        </p:tgtEl>
                                        <p:attrNameLst>
                                          <p:attrName>ppt_x</p:attrName>
                                        </p:attrNameLst>
                                      </p:cBhvr>
                                      <p:tavLst>
                                        <p:tav tm="0">
                                          <p:val>
                                            <p:strVal val="#ppt_x"/>
                                          </p:val>
                                        </p:tav>
                                        <p:tav tm="100000">
                                          <p:val>
                                            <p:strVal val="#ppt_x"/>
                                          </p:val>
                                        </p:tav>
                                      </p:tavLst>
                                    </p:anim>
                                    <p:anim calcmode="lin" valueType="num">
                                      <p:cBhvr>
                                        <p:cTn id="63" dur="500" fill="hold"/>
                                        <p:tgtEl>
                                          <p:spTgt spid="28675">
                                            <p:txEl>
                                              <p:pRg st="7" end="7"/>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build="p"/>
      <p:bldP spid="28676" grpId="0" animBg="1"/>
      <p:bldP spid="28677" grpId="0" animBg="1"/>
      <p:bldP spid="28678" grpId="0" animBg="1"/>
      <p:bldP spid="28679" grpId="0" animBg="1"/>
      <p:bldP spid="28680"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r" eaLnBrk="1" hangingPunct="1">
              <a:defRPr/>
            </a:pPr>
            <a:r>
              <a:rPr lang="fa-IR" smtClean="0">
                <a:solidFill>
                  <a:schemeClr val="accent2"/>
                </a:solidFill>
                <a:sym typeface="Wingdings" pitchFamily="2" charset="2"/>
              </a:rPr>
              <a:t>2-معرفی نماد تقسیم با باقیمانده    </a:t>
            </a:r>
            <a:r>
              <a:rPr lang="en-US" smtClean="0">
                <a:solidFill>
                  <a:schemeClr val="accent2"/>
                </a:solidFill>
                <a:sym typeface="Wingdings" pitchFamily="2" charset="2"/>
              </a:rPr>
              <a:t>└</a:t>
            </a:r>
          </a:p>
        </p:txBody>
      </p:sp>
      <p:sp>
        <p:nvSpPr>
          <p:cNvPr id="34819" name="Rectangle 3"/>
          <p:cNvSpPr>
            <a:spLocks noGrp="1" noChangeArrowheads="1"/>
          </p:cNvSpPr>
          <p:nvPr>
            <p:ph type="body" idx="1"/>
          </p:nvPr>
        </p:nvSpPr>
        <p:spPr>
          <a:xfrm>
            <a:off x="457200" y="1557338"/>
            <a:ext cx="8229600" cy="5300662"/>
          </a:xfrm>
        </p:spPr>
        <p:txBody>
          <a:bodyPr/>
          <a:lstStyle/>
          <a:p>
            <a:pPr eaLnBrk="1" hangingPunct="1">
              <a:defRPr/>
            </a:pPr>
            <a:r>
              <a:rPr lang="fa-IR" dirty="0" smtClean="0">
                <a:sym typeface="Wingdings" pitchFamily="2" charset="2"/>
              </a:rPr>
              <a:t>3-نوشتن تقسیم مربوطه                      3</a:t>
            </a:r>
            <a:r>
              <a:rPr lang="en-US" dirty="0" smtClean="0">
                <a:sym typeface="Wingdings" pitchFamily="2" charset="2"/>
              </a:rPr>
              <a:t>Ĺ</a:t>
            </a:r>
            <a:r>
              <a:rPr lang="fa-IR" dirty="0" smtClean="0">
                <a:sym typeface="Wingdings" pitchFamily="2" charset="2"/>
              </a:rPr>
              <a:t> 14</a:t>
            </a:r>
          </a:p>
          <a:p>
            <a:pPr eaLnBrk="1" hangingPunct="1">
              <a:defRPr/>
            </a:pPr>
            <a:r>
              <a:rPr lang="fa-IR" dirty="0" smtClean="0">
                <a:sym typeface="Wingdings" pitchFamily="2" charset="2"/>
              </a:rPr>
              <a:t>                                                  4  12-</a:t>
            </a:r>
          </a:p>
          <a:p>
            <a:pPr eaLnBrk="1" hangingPunct="1">
              <a:defRPr/>
            </a:pPr>
            <a:r>
              <a:rPr lang="fa-IR" dirty="0" smtClean="0">
                <a:sym typeface="Wingdings" pitchFamily="2" charset="2"/>
              </a:rPr>
              <a:t>                                                      2 </a:t>
            </a:r>
          </a:p>
          <a:p>
            <a:pPr eaLnBrk="1" hangingPunct="1">
              <a:defRPr/>
            </a:pPr>
            <a:r>
              <a:rPr lang="fa-IR" dirty="0" smtClean="0">
                <a:sym typeface="Wingdings" pitchFamily="2" charset="2"/>
              </a:rPr>
              <a:t> </a:t>
            </a:r>
          </a:p>
          <a:p>
            <a:pPr eaLnBrk="1" hangingPunct="1">
              <a:defRPr/>
            </a:pPr>
            <a:r>
              <a:rPr lang="fa-IR" dirty="0" smtClean="0">
                <a:cs typeface="B Homa" pitchFamily="2" charset="-78"/>
                <a:sym typeface="Wingdings" pitchFamily="2" charset="2"/>
              </a:rPr>
              <a:t>امتحان تقسیم</a:t>
            </a:r>
            <a:r>
              <a:rPr lang="fa-IR" dirty="0" smtClean="0">
                <a:sym typeface="Wingdings" pitchFamily="2" charset="2"/>
              </a:rPr>
              <a:t> :         14=2+(3×4) و    3</a:t>
            </a:r>
            <a:r>
              <a:rPr lang="en-US" dirty="0" smtClean="0">
                <a:cs typeface="Tahoma" pitchFamily="34" charset="0"/>
                <a:sym typeface="Wingdings" pitchFamily="2" charset="2"/>
              </a:rPr>
              <a:t>&lt;</a:t>
            </a:r>
            <a:r>
              <a:rPr lang="fa-IR" dirty="0" smtClean="0">
                <a:cs typeface="Tahoma" pitchFamily="34" charset="0"/>
                <a:sym typeface="Wingdings" pitchFamily="2" charset="2"/>
              </a:rPr>
              <a:t>2</a:t>
            </a:r>
          </a:p>
        </p:txBody>
      </p:sp>
      <p:sp>
        <p:nvSpPr>
          <p:cNvPr id="34820" name="Line 4"/>
          <p:cNvSpPr>
            <a:spLocks noChangeShapeType="1"/>
          </p:cNvSpPr>
          <p:nvPr/>
        </p:nvSpPr>
        <p:spPr bwMode="auto">
          <a:xfrm>
            <a:off x="1547813" y="2708275"/>
            <a:ext cx="792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r" rtl="1" fontAlgn="base">
              <a:spcBef>
                <a:spcPct val="0"/>
              </a:spcBef>
              <a:spcAft>
                <a:spcPct val="0"/>
              </a:spcAft>
            </a:pPr>
            <a:endParaRPr lang="en-US" smtClean="0">
              <a:solidFill>
                <a:srgbClr val="FFFFFF"/>
              </a:solidFill>
            </a:endParaRPr>
          </a:p>
        </p:txBody>
      </p:sp>
      <p:pic>
        <p:nvPicPr>
          <p:cNvPr id="4101" name="Picture 5"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7261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ppt_x</p:attrName>
                                        </p:attrNameLst>
                                      </p:cBhvr>
                                      <p:tavLst>
                                        <p:tav tm="0">
                                          <p:val>
                                            <p:strVal val="#ppt_x-.2"/>
                                          </p:val>
                                        </p:tav>
                                        <p:tav tm="100000">
                                          <p:val>
                                            <p:strVal val="#ppt_x"/>
                                          </p:val>
                                        </p:tav>
                                      </p:tavLst>
                                    </p:anim>
                                    <p:anim calcmode="lin" valueType="num">
                                      <p:cBhvr>
                                        <p:cTn id="8" dur="1000" fill="hold"/>
                                        <p:tgtEl>
                                          <p:spTgt spid="348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4819">
                                            <p:txEl>
                                              <p:pRg st="0" end="0"/>
                                            </p:txEl>
                                          </p:spTgt>
                                        </p:tgtEl>
                                        <p:attrNameLst>
                                          <p:attrName>style.visibility</p:attrName>
                                        </p:attrNameLst>
                                      </p:cBhvr>
                                      <p:to>
                                        <p:strVal val="visible"/>
                                      </p:to>
                                    </p:set>
                                    <p:animEffect transition="in" filter="fade">
                                      <p:cBhvr>
                                        <p:cTn id="14" dur="500"/>
                                        <p:tgtEl>
                                          <p:spTgt spid="34819">
                                            <p:txEl>
                                              <p:pRg st="0" end="0"/>
                                            </p:txEl>
                                          </p:spTgt>
                                        </p:tgtEl>
                                      </p:cBhvr>
                                    </p:animEffect>
                                    <p:anim calcmode="lin" valueType="num">
                                      <p:cBhvr>
                                        <p:cTn id="15"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4819">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4819">
                                            <p:txEl>
                                              <p:pRg st="1" end="1"/>
                                            </p:txEl>
                                          </p:spTgt>
                                        </p:tgtEl>
                                        <p:attrNameLst>
                                          <p:attrName>style.visibility</p:attrName>
                                        </p:attrNameLst>
                                      </p:cBhvr>
                                      <p:to>
                                        <p:strVal val="visible"/>
                                      </p:to>
                                    </p:set>
                                    <p:animEffect transition="in" filter="fade">
                                      <p:cBhvr>
                                        <p:cTn id="21" dur="500"/>
                                        <p:tgtEl>
                                          <p:spTgt spid="34819">
                                            <p:txEl>
                                              <p:pRg st="1" end="1"/>
                                            </p:txEl>
                                          </p:spTgt>
                                        </p:tgtEl>
                                      </p:cBhvr>
                                    </p:animEffect>
                                    <p:anim calcmode="lin" valueType="num">
                                      <p:cBhvr>
                                        <p:cTn id="22"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4819">
                                            <p:txEl>
                                              <p:pRg st="1" end="1"/>
                                            </p:txEl>
                                          </p:spTgt>
                                        </p:tgtEl>
                                        <p:attrNameLst>
                                          <p:attrName>ppt_y</p:attrName>
                                        </p:attrNameLst>
                                      </p:cBhvr>
                                      <p:tavLst>
                                        <p:tav tm="0">
                                          <p:val>
                                            <p:strVal val="#ppt_y+.05"/>
                                          </p:val>
                                        </p:tav>
                                        <p:tav tm="100000">
                                          <p:val>
                                            <p:strVal val="#ppt_y"/>
                                          </p:val>
                                        </p:tav>
                                      </p:tavLst>
                                    </p:anim>
                                  </p:childTnLst>
                                </p:cTn>
                              </p:par>
                            </p:childTnLst>
                          </p:cTn>
                        </p:par>
                        <p:par>
                          <p:cTn id="24" fill="hold" nodeType="afterGroup">
                            <p:stCondLst>
                              <p:cond delay="500"/>
                            </p:stCondLst>
                            <p:childTnLst>
                              <p:par>
                                <p:cTn id="25" presetID="18" presetClass="entr" presetSubtype="6" fill="hold" grpId="0" nodeType="afterEffect">
                                  <p:stCondLst>
                                    <p:cond delay="0"/>
                                  </p:stCondLst>
                                  <p:childTnLst>
                                    <p:set>
                                      <p:cBhvr>
                                        <p:cTn id="26" dur="1" fill="hold">
                                          <p:stCondLst>
                                            <p:cond delay="0"/>
                                          </p:stCondLst>
                                        </p:cTn>
                                        <p:tgtEl>
                                          <p:spTgt spid="34820"/>
                                        </p:tgtEl>
                                        <p:attrNameLst>
                                          <p:attrName>style.visibility</p:attrName>
                                        </p:attrNameLst>
                                      </p:cBhvr>
                                      <p:to>
                                        <p:strVal val="visible"/>
                                      </p:to>
                                    </p:set>
                                    <p:animEffect transition="in" filter="strips(downRight)">
                                      <p:cBhvr>
                                        <p:cTn id="27" dur="500"/>
                                        <p:tgtEl>
                                          <p:spTgt spid="348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4" presetClass="entr" presetSubtype="0" fill="hold" grpId="0" nodeType="clickEffect">
                                  <p:stCondLst>
                                    <p:cond delay="0"/>
                                  </p:stCondLst>
                                  <p:childTnLst>
                                    <p:set>
                                      <p:cBhvr>
                                        <p:cTn id="31" dur="1" fill="hold">
                                          <p:stCondLst>
                                            <p:cond delay="0"/>
                                          </p:stCondLst>
                                        </p:cTn>
                                        <p:tgtEl>
                                          <p:spTgt spid="34819">
                                            <p:txEl>
                                              <p:pRg st="2" end="2"/>
                                            </p:txEl>
                                          </p:spTgt>
                                        </p:tgtEl>
                                        <p:attrNameLst>
                                          <p:attrName>style.visibility</p:attrName>
                                        </p:attrNameLst>
                                      </p:cBhvr>
                                      <p:to>
                                        <p:strVal val="visible"/>
                                      </p:to>
                                    </p:set>
                                    <p:animEffect transition="in" filter="fade">
                                      <p:cBhvr>
                                        <p:cTn id="32" dur="500"/>
                                        <p:tgtEl>
                                          <p:spTgt spid="34819">
                                            <p:txEl>
                                              <p:pRg st="2" end="2"/>
                                            </p:txEl>
                                          </p:spTgt>
                                        </p:tgtEl>
                                      </p:cBhvr>
                                    </p:animEffect>
                                    <p:anim calcmode="lin" valueType="num">
                                      <p:cBhvr>
                                        <p:cTn id="33"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34819">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4" presetClass="entr" presetSubtype="0" fill="hold" grpId="0" nodeType="clickEffect">
                                  <p:stCondLst>
                                    <p:cond delay="0"/>
                                  </p:stCondLst>
                                  <p:childTnLst>
                                    <p:set>
                                      <p:cBhvr>
                                        <p:cTn id="38" dur="1" fill="hold">
                                          <p:stCondLst>
                                            <p:cond delay="0"/>
                                          </p:stCondLst>
                                        </p:cTn>
                                        <p:tgtEl>
                                          <p:spTgt spid="34819">
                                            <p:txEl>
                                              <p:pRg st="3" end="3"/>
                                            </p:txEl>
                                          </p:spTgt>
                                        </p:tgtEl>
                                        <p:attrNameLst>
                                          <p:attrName>style.visibility</p:attrName>
                                        </p:attrNameLst>
                                      </p:cBhvr>
                                      <p:to>
                                        <p:strVal val="visible"/>
                                      </p:to>
                                    </p:set>
                                    <p:animEffect transition="in" filter="fade">
                                      <p:cBhvr>
                                        <p:cTn id="39" dur="500"/>
                                        <p:tgtEl>
                                          <p:spTgt spid="34819">
                                            <p:txEl>
                                              <p:pRg st="3" end="3"/>
                                            </p:txEl>
                                          </p:spTgt>
                                        </p:tgtEl>
                                      </p:cBhvr>
                                    </p:animEffect>
                                    <p:anim calcmode="lin" valueType="num">
                                      <p:cBhvr>
                                        <p:cTn id="40"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4819">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4" presetClass="entr" presetSubtype="0" fill="hold" grpId="0" nodeType="clickEffect">
                                  <p:stCondLst>
                                    <p:cond delay="0"/>
                                  </p:stCondLst>
                                  <p:childTnLst>
                                    <p:set>
                                      <p:cBhvr>
                                        <p:cTn id="45" dur="1" fill="hold">
                                          <p:stCondLst>
                                            <p:cond delay="0"/>
                                          </p:stCondLst>
                                        </p:cTn>
                                        <p:tgtEl>
                                          <p:spTgt spid="34819">
                                            <p:txEl>
                                              <p:pRg st="4" end="4"/>
                                            </p:txEl>
                                          </p:spTgt>
                                        </p:tgtEl>
                                        <p:attrNameLst>
                                          <p:attrName>style.visibility</p:attrName>
                                        </p:attrNameLst>
                                      </p:cBhvr>
                                      <p:to>
                                        <p:strVal val="visible"/>
                                      </p:to>
                                    </p:set>
                                    <p:animEffect transition="in" filter="fade">
                                      <p:cBhvr>
                                        <p:cTn id="46" dur="500"/>
                                        <p:tgtEl>
                                          <p:spTgt spid="34819">
                                            <p:txEl>
                                              <p:pRg st="4" end="4"/>
                                            </p:txEl>
                                          </p:spTgt>
                                        </p:tgtEl>
                                      </p:cBhvr>
                                    </p:animEffect>
                                    <p:anim calcmode="lin" valueType="num">
                                      <p:cBhvr>
                                        <p:cTn id="47"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p:cTn id="48" dur="500" fill="hold"/>
                                        <p:tgtEl>
                                          <p:spTgt spid="3481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bldP spid="3482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7030A0"/>
                </a:solidFill>
              </a:rPr>
              <a:t>آموزش تقسیم با باقیمانده</a:t>
            </a:r>
            <a:endParaRPr lang="en-US" dirty="0">
              <a:solidFill>
                <a:srgbClr val="7030A0"/>
              </a:solidFill>
            </a:endParaRPr>
          </a:p>
        </p:txBody>
      </p:sp>
      <p:sp>
        <p:nvSpPr>
          <p:cNvPr id="3" name="Content Placeholder 2"/>
          <p:cNvSpPr>
            <a:spLocks noGrp="1"/>
          </p:cNvSpPr>
          <p:nvPr>
            <p:ph sz="quarter" idx="1"/>
          </p:nvPr>
        </p:nvSpPr>
        <p:spPr/>
        <p:txBody>
          <a:bodyPr/>
          <a:lstStyle/>
          <a:p>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90650"/>
            <a:ext cx="8496944" cy="535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59901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FF66"/>
          </a:solidFill>
        </p:spPr>
        <p:txBody>
          <a:bodyPr/>
          <a:lstStyle/>
          <a:p>
            <a:pPr algn="ctr"/>
            <a:r>
              <a:rPr lang="fa-IR" dirty="0" smtClean="0"/>
              <a:t>معرفی نماد تقسیم با باقیمانده</a:t>
            </a:r>
            <a:endParaRPr lang="en-US" dirty="0"/>
          </a:p>
        </p:txBody>
      </p:sp>
      <p:sp>
        <p:nvSpPr>
          <p:cNvPr id="3" name="Content Placeholder 2"/>
          <p:cNvSpPr>
            <a:spLocks noGrp="1"/>
          </p:cNvSpPr>
          <p:nvPr>
            <p:ph sz="quarter"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2050"/>
            <a:ext cx="8784975" cy="529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9105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002060"/>
                </a:solidFill>
              </a:rPr>
              <a:t>حدس خارج قسمت</a:t>
            </a:r>
            <a:endParaRPr lang="en-US" dirty="0">
              <a:solidFill>
                <a:srgbClr val="002060"/>
              </a:solidFill>
            </a:endParaRPr>
          </a:p>
        </p:txBody>
      </p:sp>
      <p:sp>
        <p:nvSpPr>
          <p:cNvPr id="3" name="Content Placeholder 2"/>
          <p:cNvSpPr>
            <a:spLocks noGrp="1"/>
          </p:cNvSpPr>
          <p:nvPr>
            <p:ph sz="quarter" idx="1"/>
          </p:nvPr>
        </p:nvSpPr>
        <p:spPr/>
        <p:txBody>
          <a:bodyPr/>
          <a:lstStyle/>
          <a:p>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96752"/>
            <a:ext cx="8208911"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915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FF66"/>
          </a:solidFill>
        </p:spPr>
        <p:txBody>
          <a:bodyPr/>
          <a:lstStyle/>
          <a:p>
            <a:pPr algn="ctr"/>
            <a:r>
              <a:rPr lang="fa-IR" dirty="0" smtClean="0">
                <a:solidFill>
                  <a:srgbClr val="FF0000"/>
                </a:solidFill>
              </a:rPr>
              <a:t>امتحان تقسیم </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8928992"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60274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301625" y="228600"/>
            <a:ext cx="8510588" cy="1700213"/>
          </a:xfrm>
        </p:spPr>
        <p:txBody>
          <a:bodyPr/>
          <a:lstStyle/>
          <a:p>
            <a:pPr algn="r" eaLnBrk="1" hangingPunct="1">
              <a:defRPr/>
            </a:pPr>
            <a:r>
              <a:rPr lang="fa-IR" sz="3600" dirty="0" smtClean="0">
                <a:solidFill>
                  <a:srgbClr val="FF0000"/>
                </a:solidFill>
                <a:cs typeface="B Homa" pitchFamily="2" charset="-78"/>
              </a:rPr>
              <a:t>دو نکته مهم</a:t>
            </a:r>
            <a:r>
              <a:rPr lang="fa-IR" sz="3600" dirty="0" smtClean="0">
                <a:cs typeface="B Homa" pitchFamily="2" charset="-78"/>
              </a:rPr>
              <a:t>:1-نحوه ارائه تقسیم های با باقیمانده بر اساس تعداد ارقام مقسوم عتیه است.</a:t>
            </a:r>
            <a:r>
              <a:rPr lang="fa-IR" sz="4000" dirty="0" smtClean="0">
                <a:cs typeface="B Homa" pitchFamily="2" charset="-78"/>
              </a:rPr>
              <a:t/>
            </a:r>
            <a:br>
              <a:rPr lang="fa-IR" sz="4000" dirty="0" smtClean="0">
                <a:cs typeface="B Homa" pitchFamily="2" charset="-78"/>
              </a:rPr>
            </a:br>
            <a:endParaRPr lang="en-US" sz="4000" dirty="0" smtClean="0">
              <a:cs typeface="B Homa" pitchFamily="2" charset="-78"/>
            </a:endParaRPr>
          </a:p>
        </p:txBody>
      </p:sp>
      <p:sp>
        <p:nvSpPr>
          <p:cNvPr id="7171" name="Rectangle 3"/>
          <p:cNvSpPr>
            <a:spLocks noGrp="1" noRot="1" noChangeArrowheads="1"/>
          </p:cNvSpPr>
          <p:nvPr>
            <p:ph type="body" idx="1"/>
          </p:nvPr>
        </p:nvSpPr>
        <p:spPr>
          <a:xfrm>
            <a:off x="301625" y="1773238"/>
            <a:ext cx="8540750" cy="5084762"/>
          </a:xfrm>
        </p:spPr>
        <p:txBody>
          <a:bodyPr/>
          <a:lstStyle/>
          <a:p>
            <a:pPr eaLnBrk="1" hangingPunct="1">
              <a:defRPr/>
            </a:pPr>
            <a:r>
              <a:rPr lang="fa-IR" sz="3600" dirty="0" smtClean="0">
                <a:cs typeface="B Homa" pitchFamily="2" charset="-78"/>
              </a:rPr>
              <a:t>2- درآموزش تقسیم های با باقیمانده ، اگرخارج قسمت </a:t>
            </a:r>
            <a:r>
              <a:rPr lang="fa-IR" sz="3600" dirty="0" smtClean="0">
                <a:solidFill>
                  <a:srgbClr val="FF0000"/>
                </a:solidFill>
                <a:cs typeface="B Homa" pitchFamily="2" charset="-78"/>
              </a:rPr>
              <a:t>یکرقمی</a:t>
            </a:r>
            <a:r>
              <a:rPr lang="fa-IR" sz="3600" dirty="0" smtClean="0">
                <a:cs typeface="B Homa" pitchFamily="2" charset="-78"/>
              </a:rPr>
              <a:t> باشد از مفهوم </a:t>
            </a:r>
            <a:r>
              <a:rPr lang="fa-IR" sz="3600" dirty="0" smtClean="0">
                <a:solidFill>
                  <a:srgbClr val="FF0000"/>
                </a:solidFill>
                <a:cs typeface="B Homa" pitchFamily="2" charset="-78"/>
              </a:rPr>
              <a:t>اول</a:t>
            </a:r>
            <a:r>
              <a:rPr lang="fa-IR" sz="3600" dirty="0" smtClean="0">
                <a:cs typeface="B Homa" pitchFamily="2" charset="-78"/>
              </a:rPr>
              <a:t> تقسیم واگر</a:t>
            </a:r>
          </a:p>
          <a:p>
            <a:pPr eaLnBrk="1" hangingPunct="1">
              <a:defRPr/>
            </a:pPr>
            <a:r>
              <a:rPr lang="fa-IR" sz="3600" dirty="0" smtClean="0">
                <a:cs typeface="B Homa" pitchFamily="2" charset="-78"/>
              </a:rPr>
              <a:t> خارج قسمت </a:t>
            </a:r>
            <a:r>
              <a:rPr lang="fa-IR" sz="3600" dirty="0" smtClean="0">
                <a:solidFill>
                  <a:srgbClr val="FF0000"/>
                </a:solidFill>
                <a:cs typeface="B Homa" pitchFamily="2" charset="-78"/>
              </a:rPr>
              <a:t>دو وبیشتر ازدو</a:t>
            </a:r>
            <a:r>
              <a:rPr lang="fa-IR" sz="3600" dirty="0" smtClean="0">
                <a:cs typeface="B Homa" pitchFamily="2" charset="-78"/>
              </a:rPr>
              <a:t>رقمی باشد ازمفهوم </a:t>
            </a:r>
            <a:r>
              <a:rPr lang="fa-IR" sz="3600" dirty="0" smtClean="0">
                <a:solidFill>
                  <a:srgbClr val="FF0000"/>
                </a:solidFill>
                <a:cs typeface="B Homa" pitchFamily="2" charset="-78"/>
              </a:rPr>
              <a:t>دوم</a:t>
            </a:r>
            <a:r>
              <a:rPr lang="fa-IR" sz="3600" dirty="0" smtClean="0">
                <a:cs typeface="B Homa" pitchFamily="2" charset="-78"/>
              </a:rPr>
              <a:t> تقسیم استفاده می کنیم.</a:t>
            </a:r>
          </a:p>
          <a:p>
            <a:pPr eaLnBrk="1" hangingPunct="1">
              <a:defRPr/>
            </a:pPr>
            <a:r>
              <a:rPr lang="fa-IR" sz="3600" dirty="0" smtClean="0">
                <a:solidFill>
                  <a:schemeClr val="accent2"/>
                </a:solidFill>
                <a:cs typeface="B Homa" pitchFamily="2" charset="-78"/>
              </a:rPr>
              <a:t>تست:درآموزش کدام تقسیم از مفهوم اول استفاده می</a:t>
            </a:r>
            <a:r>
              <a:rPr lang="fa-IR" sz="3600" dirty="0" smtClean="0">
                <a:cs typeface="B Homa" pitchFamily="2" charset="-78"/>
              </a:rPr>
              <a:t> </a:t>
            </a:r>
            <a:r>
              <a:rPr lang="fa-IR" sz="3600" dirty="0" smtClean="0">
                <a:solidFill>
                  <a:schemeClr val="accent2"/>
                </a:solidFill>
                <a:cs typeface="B Homa" pitchFamily="2" charset="-78"/>
              </a:rPr>
              <a:t>کنیم:</a:t>
            </a:r>
            <a:r>
              <a:rPr lang="fa-IR" sz="3600" dirty="0" smtClean="0">
                <a:cs typeface="B Homa" pitchFamily="2" charset="-78"/>
              </a:rPr>
              <a:t>1)  3</a:t>
            </a:r>
            <a:r>
              <a:rPr lang="en-US" sz="3600" dirty="0" smtClean="0"/>
              <a:t>Ĺ</a:t>
            </a:r>
            <a:r>
              <a:rPr lang="fa-IR" sz="3600" dirty="0" smtClean="0"/>
              <a:t>69  2)5 </a:t>
            </a:r>
            <a:r>
              <a:rPr lang="en-US" sz="3600" dirty="0" smtClean="0"/>
              <a:t>Ĺ</a:t>
            </a:r>
            <a:r>
              <a:rPr lang="fa-IR" sz="3600" dirty="0" smtClean="0"/>
              <a:t>51  </a:t>
            </a:r>
          </a:p>
          <a:p>
            <a:pPr eaLnBrk="1" hangingPunct="1">
              <a:defRPr/>
            </a:pPr>
            <a:r>
              <a:rPr lang="fa-IR" sz="3600" dirty="0" smtClean="0"/>
              <a:t> 3)12 </a:t>
            </a:r>
            <a:r>
              <a:rPr lang="en-US" sz="3600" dirty="0" smtClean="0"/>
              <a:t>Ĺ</a:t>
            </a:r>
            <a:r>
              <a:rPr lang="fa-IR" sz="3600" dirty="0" smtClean="0"/>
              <a:t>48   4) </a:t>
            </a:r>
            <a:r>
              <a:rPr lang="en-US" sz="3600" dirty="0" smtClean="0"/>
              <a:t>Ĺ11 </a:t>
            </a:r>
            <a:r>
              <a:rPr lang="fa-IR" sz="3600" dirty="0" smtClean="0"/>
              <a:t>203</a:t>
            </a:r>
            <a:endParaRPr lang="en-US" sz="3600" dirty="0" smtClean="0"/>
          </a:p>
        </p:txBody>
      </p:sp>
    </p:spTree>
    <p:extLst>
      <p:ext uri="{BB962C8B-B14F-4D97-AF65-F5344CB8AC3E}">
        <p14:creationId xmlns:p14="http://schemas.microsoft.com/office/powerpoint/2010/main" val="1070132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2000" fill="hold"/>
                                        <p:tgtEl>
                                          <p:spTgt spid="7170"/>
                                        </p:tgtEl>
                                        <p:attrNameLst>
                                          <p:attrName>ppt_w</p:attrName>
                                        </p:attrNameLst>
                                      </p:cBhvr>
                                      <p:tavLst>
                                        <p:tav tm="0">
                                          <p:val>
                                            <p:fltVal val="0"/>
                                          </p:val>
                                        </p:tav>
                                        <p:tav tm="100000">
                                          <p:val>
                                            <p:strVal val="#ppt_w"/>
                                          </p:val>
                                        </p:tav>
                                      </p:tavLst>
                                    </p:anim>
                                    <p:anim calcmode="lin" valueType="num">
                                      <p:cBhvr>
                                        <p:cTn id="8" dur="2000" fill="hold"/>
                                        <p:tgtEl>
                                          <p:spTgt spid="7170"/>
                                        </p:tgtEl>
                                        <p:attrNameLst>
                                          <p:attrName>ppt_h</p:attrName>
                                        </p:attrNameLst>
                                      </p:cBhvr>
                                      <p:tavLst>
                                        <p:tav tm="0">
                                          <p:val>
                                            <p:fltVal val="0"/>
                                          </p:val>
                                        </p:tav>
                                        <p:tav tm="100000">
                                          <p:val>
                                            <p:strVal val="#ppt_h"/>
                                          </p:val>
                                        </p:tav>
                                      </p:tavLst>
                                    </p:anim>
                                    <p:anim calcmode="lin" valueType="num">
                                      <p:cBhvr>
                                        <p:cTn id="9" dur="2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2000"/>
                            </p:stCondLst>
                            <p:childTnLst>
                              <p:par>
                                <p:cTn id="12" presetID="17" presetClass="entr" presetSubtype="10" fill="hold" nodeType="afterEffect">
                                  <p:stCondLst>
                                    <p:cond delay="0"/>
                                  </p:stCondLst>
                                  <p:childTnLst>
                                    <p:set>
                                      <p:cBhvr>
                                        <p:cTn id="13" dur="1" fill="hold">
                                          <p:stCondLst>
                                            <p:cond delay="0"/>
                                          </p:stCondLst>
                                        </p:cTn>
                                        <p:tgtEl>
                                          <p:spTgt spid="7171">
                                            <p:txEl>
                                              <p:pRg st="0" end="0"/>
                                            </p:txEl>
                                          </p:spTgt>
                                        </p:tgtEl>
                                        <p:attrNameLst>
                                          <p:attrName>style.visibility</p:attrName>
                                        </p:attrNameLst>
                                      </p:cBhvr>
                                      <p:to>
                                        <p:strVal val="visible"/>
                                      </p:to>
                                    </p:set>
                                    <p:anim calcmode="lin" valueType="num">
                                      <p:cBhvr>
                                        <p:cTn id="14" dur="20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7171">
                                            <p:txEl>
                                              <p:pRg st="0" end="0"/>
                                            </p:txEl>
                                          </p:spTgt>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4000"/>
                            </p:stCondLst>
                            <p:childTnLst>
                              <p:par>
                                <p:cTn id="17" presetID="17" presetClass="entr" presetSubtype="10" fill="hold" nodeType="afterEffect">
                                  <p:stCondLst>
                                    <p:cond delay="0"/>
                                  </p:stCondLst>
                                  <p:childTnLst>
                                    <p:set>
                                      <p:cBhvr>
                                        <p:cTn id="18" dur="1" fill="hold">
                                          <p:stCondLst>
                                            <p:cond delay="0"/>
                                          </p:stCondLst>
                                        </p:cTn>
                                        <p:tgtEl>
                                          <p:spTgt spid="7171">
                                            <p:txEl>
                                              <p:pRg st="1" end="1"/>
                                            </p:txEl>
                                          </p:spTgt>
                                        </p:tgtEl>
                                        <p:attrNameLst>
                                          <p:attrName>style.visibility</p:attrName>
                                        </p:attrNameLst>
                                      </p:cBhvr>
                                      <p:to>
                                        <p:strVal val="visible"/>
                                      </p:to>
                                    </p:set>
                                    <p:anim calcmode="lin" valueType="num">
                                      <p:cBhvr>
                                        <p:cTn id="19" dur="20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7171">
                                            <p:txEl>
                                              <p:pRg st="1" end="1"/>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6000"/>
                            </p:stCondLst>
                            <p:childTnLst>
                              <p:par>
                                <p:cTn id="22" presetID="17" presetClass="entr" presetSubtype="10" fill="hold" nodeType="afterEffect">
                                  <p:stCondLst>
                                    <p:cond delay="0"/>
                                  </p:stCondLst>
                                  <p:childTnLst>
                                    <p:set>
                                      <p:cBhvr>
                                        <p:cTn id="23" dur="1" fill="hold">
                                          <p:stCondLst>
                                            <p:cond delay="0"/>
                                          </p:stCondLst>
                                        </p:cTn>
                                        <p:tgtEl>
                                          <p:spTgt spid="7171">
                                            <p:txEl>
                                              <p:pRg st="2" end="2"/>
                                            </p:txEl>
                                          </p:spTgt>
                                        </p:tgtEl>
                                        <p:attrNameLst>
                                          <p:attrName>style.visibility</p:attrName>
                                        </p:attrNameLst>
                                      </p:cBhvr>
                                      <p:to>
                                        <p:strVal val="visible"/>
                                      </p:to>
                                    </p:set>
                                    <p:anim calcmode="lin" valueType="num">
                                      <p:cBhvr>
                                        <p:cTn id="24" dur="20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7171">
                                            <p:txEl>
                                              <p:pRg st="2" end="2"/>
                                            </p:txEl>
                                          </p:spTgt>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8000"/>
                            </p:stCondLst>
                            <p:childTnLst>
                              <p:par>
                                <p:cTn id="27" presetID="17" presetClass="entr" presetSubtype="10" fill="hold" nodeType="afterEffect">
                                  <p:stCondLst>
                                    <p:cond delay="0"/>
                                  </p:stCondLst>
                                  <p:childTnLst>
                                    <p:set>
                                      <p:cBhvr>
                                        <p:cTn id="28" dur="1" fill="hold">
                                          <p:stCondLst>
                                            <p:cond delay="0"/>
                                          </p:stCondLst>
                                        </p:cTn>
                                        <p:tgtEl>
                                          <p:spTgt spid="7171">
                                            <p:txEl>
                                              <p:pRg st="3" end="3"/>
                                            </p:txEl>
                                          </p:spTgt>
                                        </p:tgtEl>
                                        <p:attrNameLst>
                                          <p:attrName>style.visibility</p:attrName>
                                        </p:attrNameLst>
                                      </p:cBhvr>
                                      <p:to>
                                        <p:strVal val="visible"/>
                                      </p:to>
                                    </p:set>
                                    <p:anim calcmode="lin" valueType="num">
                                      <p:cBhvr>
                                        <p:cTn id="29" dur="20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30" dur="2000" fill="hold"/>
                                        <p:tgtEl>
                                          <p:spTgt spid="717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FFFF"/>
          </a:solidFill>
        </p:spPr>
        <p:txBody>
          <a:bodyPr/>
          <a:lstStyle/>
          <a:p>
            <a:pPr algn="ctr"/>
            <a:r>
              <a:rPr lang="fa-IR" dirty="0" smtClean="0">
                <a:solidFill>
                  <a:srgbClr val="FF0000"/>
                </a:solidFill>
              </a:rPr>
              <a:t>تقسیم ها ی بر یک رقم</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8208911" cy="331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365104"/>
            <a:ext cx="8208911"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27315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333FF"/>
          </a:solidFill>
        </p:spPr>
        <p:txBody>
          <a:bodyPr/>
          <a:lstStyle/>
          <a:p>
            <a:pPr algn="ctr"/>
            <a:r>
              <a:rPr lang="fa-IR" dirty="0" smtClean="0">
                <a:solidFill>
                  <a:srgbClr val="FF0000"/>
                </a:solidFill>
              </a:rPr>
              <a:t>تقسیم های با انتقال </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196752"/>
            <a:ext cx="8424936"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252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algn="r" eaLnBrk="1" fontAlgn="auto" hangingPunct="1">
              <a:spcAft>
                <a:spcPts val="0"/>
              </a:spcAft>
              <a:defRPr/>
            </a:pPr>
            <a:r>
              <a:rPr lang="fa-IR" dirty="0" smtClean="0">
                <a:solidFill>
                  <a:schemeClr val="accent1">
                    <a:tint val="83000"/>
                    <a:satMod val="150000"/>
                  </a:schemeClr>
                </a:solidFill>
              </a:rPr>
              <a:t>سبک یادگیری تصویری:</a:t>
            </a:r>
            <a:endParaRPr lang="en-US" dirty="0">
              <a:solidFill>
                <a:schemeClr val="accent1">
                  <a:tint val="83000"/>
                  <a:satMod val="150000"/>
                </a:schemeClr>
              </a:solidFill>
            </a:endParaRPr>
          </a:p>
        </p:txBody>
      </p:sp>
      <p:sp>
        <p:nvSpPr>
          <p:cNvPr id="3" name="Content Placeholder 2"/>
          <p:cNvSpPr>
            <a:spLocks noGrp="1"/>
          </p:cNvSpPr>
          <p:nvPr>
            <p:ph idx="1"/>
          </p:nvPr>
        </p:nvSpPr>
        <p:spPr>
          <a:xfrm>
            <a:off x="533400" y="1676400"/>
            <a:ext cx="8229600" cy="4572000"/>
          </a:xfrm>
        </p:spPr>
        <p:txBody>
          <a:bodyPr>
            <a:normAutofit fontScale="62500" lnSpcReduction="20000"/>
          </a:bodyPr>
          <a:lstStyle/>
          <a:p>
            <a:pPr marL="448056" indent="-384048" eaLnBrk="1" fontAlgn="t" hangingPunct="1">
              <a:spcAft>
                <a:spcPts val="0"/>
              </a:spcAft>
              <a:buFont typeface="Wingdings 2"/>
              <a:buChar char=""/>
              <a:defRPr/>
            </a:pPr>
            <a:r>
              <a:rPr lang="fa-IR" b="1" dirty="0"/>
              <a:t>در دانش‌آموزان تصويري شهود و تصوير سازي نقش مهمي در تفكر و يادگيري ايفا مي‌كنند</a:t>
            </a:r>
          </a:p>
          <a:p>
            <a:pPr marL="448056" indent="-384048" eaLnBrk="1" fontAlgn="t" hangingPunct="1">
              <a:spcAft>
                <a:spcPts val="0"/>
              </a:spcAft>
              <a:buFont typeface="Wingdings 2"/>
              <a:buChar char=""/>
              <a:defRPr/>
            </a:pPr>
            <a:r>
              <a:rPr lang="fa-IR" dirty="0"/>
              <a:t>وقتي اين دانش‌آموزان به تفكر مي‌پردازند روند تفكر به زبان مفاهيم و ارتباط بين آن‌ها پيش مي‌رود و بازنويسي روند تفكر براي ايشان نياز به زحمت مضاعف دارد</a:t>
            </a:r>
          </a:p>
          <a:p>
            <a:pPr marL="448056" indent="-384048" eaLnBrk="1" fontAlgn="t" hangingPunct="1">
              <a:spcAft>
                <a:spcPts val="0"/>
              </a:spcAft>
              <a:buFont typeface="Wingdings 2"/>
              <a:buChar char=""/>
              <a:defRPr/>
            </a:pPr>
            <a:r>
              <a:rPr lang="fa-IR" dirty="0"/>
              <a:t>برخي ازاین دانش آموزان از به كلام در آوردن روند تفكر خود عاجز و ناتوانند</a:t>
            </a:r>
          </a:p>
          <a:p>
            <a:pPr marL="448056" indent="-384048" eaLnBrk="1" fontAlgn="t" hangingPunct="1">
              <a:spcAft>
                <a:spcPts val="0"/>
              </a:spcAft>
              <a:buFont typeface="Wingdings 2"/>
              <a:buChar char=""/>
              <a:defRPr/>
            </a:pPr>
            <a:r>
              <a:rPr lang="fa-IR" dirty="0"/>
              <a:t>مي‌توانند به خوبي آن را به زبان مفاهيم و ارتباط بين آن‌ها بيان كنند</a:t>
            </a:r>
          </a:p>
          <a:p>
            <a:pPr marL="448056" indent="-384048" eaLnBrk="1" fontAlgn="t" hangingPunct="1">
              <a:spcAft>
                <a:spcPts val="0"/>
              </a:spcAft>
              <a:buFont typeface="Wingdings 2"/>
              <a:buChar char=""/>
              <a:defRPr/>
            </a:pPr>
            <a:r>
              <a:rPr lang="fa-IR" dirty="0"/>
              <a:t>. استدلال رياضي توسط این دسته از دانش آموزان به صورتي كلي و مانند نگاه كردن به اجزاي يك تابلو به طور سرتاسري ادراك مي‌شود</a:t>
            </a:r>
          </a:p>
          <a:p>
            <a:pPr marL="448056" indent="-384048" eaLnBrk="1" fontAlgn="t" hangingPunct="1">
              <a:spcAft>
                <a:spcPts val="0"/>
              </a:spcAft>
              <a:buFont typeface="Wingdings 2"/>
              <a:buChar char=""/>
              <a:defRPr/>
            </a:pPr>
            <a:r>
              <a:rPr lang="fa-IR" dirty="0"/>
              <a:t>از درك كل به سوي ادراك جزئيات حركت مي‌كنند و معمولاً تئوري‌هاي آنان در ساختار و مباني دقيق است اما در همنشيني و برقراري رابطه بين اجزاء ضعيف مي‌نمايد</a:t>
            </a:r>
          </a:p>
          <a:p>
            <a:pPr marL="448056" indent="-384048" eaLnBrk="1" fontAlgn="t" hangingPunct="1">
              <a:spcAft>
                <a:spcPts val="0"/>
              </a:spcAft>
              <a:buFont typeface="Wingdings 2"/>
              <a:buChar char=""/>
              <a:defRPr/>
            </a:pPr>
            <a:r>
              <a:rPr lang="fa-IR" dirty="0"/>
              <a:t>تفكر شهودي و تجربه نقطه قوت ايشان است</a:t>
            </a:r>
          </a:p>
          <a:p>
            <a:pPr marL="448056" indent="-384048" eaLnBrk="1" fontAlgn="t" hangingPunct="1">
              <a:spcAft>
                <a:spcPts val="0"/>
              </a:spcAft>
              <a:buFont typeface="Wingdings 2"/>
              <a:buChar char=""/>
              <a:defRPr/>
            </a:pPr>
            <a:r>
              <a:rPr lang="fa-IR" dirty="0"/>
              <a:t>آموزش در این دانش آموزان حركت از تصوير به مجرد می باشد</a:t>
            </a:r>
          </a:p>
          <a:p>
            <a:pPr marL="448056" indent="-384048" eaLnBrk="1" fontAlgn="t" hangingPunct="1">
              <a:spcAft>
                <a:spcPts val="0"/>
              </a:spcAft>
              <a:buFont typeface="Wingdings 2"/>
              <a:buChar char=""/>
              <a:defRPr/>
            </a:pPr>
            <a:r>
              <a:rPr lang="fa-IR" dirty="0"/>
              <a:t>افلاطون، فارابي، ابن عربي، سهروردي و ملاصدرا زير چتر اين نوع مهارت يادگيري و تفكر قرار مي‌گيرند</a:t>
            </a:r>
          </a:p>
          <a:p>
            <a:pPr marL="448056" indent="-384048" eaLnBrk="1" fontAlgn="auto" hangingPunct="1">
              <a:spcAft>
                <a:spcPts val="0"/>
              </a:spcAft>
              <a:buFont typeface="Wingdings 2"/>
              <a:buChar char=""/>
              <a:defRPr/>
            </a:pPr>
            <a:endParaRPr lang="en-US" dirty="0"/>
          </a:p>
        </p:txBody>
      </p:sp>
      <p:sp>
        <p:nvSpPr>
          <p:cNvPr id="4" name="Action Button: Forward or Next 3">
            <a:hlinkClick r:id="" action="ppaction://hlinkshowjump?jump=nextslide" highlightClick="1"/>
          </p:cNvPr>
          <p:cNvSpPr/>
          <p:nvPr/>
        </p:nvSpPr>
        <p:spPr>
          <a:xfrm>
            <a:off x="914400" y="6096000"/>
            <a:ext cx="228600" cy="3048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fa-IR">
              <a:solidFill>
                <a:srgbClr val="7F7F7F"/>
              </a:solidFill>
            </a:endParaRPr>
          </a:p>
        </p:txBody>
      </p:sp>
    </p:spTree>
    <p:extLst>
      <p:ext uri="{BB962C8B-B14F-4D97-AF65-F5344CB8AC3E}">
        <p14:creationId xmlns:p14="http://schemas.microsoft.com/office/powerpoint/2010/main" val="2106130443"/>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8" presetClass="entr" presetSubtype="12"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childTnLst>
                          </p:cTn>
                        </p:par>
                        <p:par>
                          <p:cTn id="13" fill="hold" nodeType="afterGroup">
                            <p:stCondLst>
                              <p:cond delay="1000"/>
                            </p:stCondLst>
                            <p:childTnLst>
                              <p:par>
                                <p:cTn id="14" presetID="18" presetClass="entr" presetSubtype="12"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trips(downLeft)">
                                      <p:cBhvr>
                                        <p:cTn id="16" dur="500"/>
                                        <p:tgtEl>
                                          <p:spTgt spid="3">
                                            <p:txEl>
                                              <p:pRg st="1" end="1"/>
                                            </p:txEl>
                                          </p:spTgt>
                                        </p:tgtEl>
                                      </p:cBhvr>
                                    </p:animEffect>
                                  </p:childTnLst>
                                </p:cTn>
                              </p:par>
                            </p:childTnLst>
                          </p:cTn>
                        </p:par>
                        <p:par>
                          <p:cTn id="17" fill="hold" nodeType="afterGroup">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strips(downLeft)">
                                      <p:cBhvr>
                                        <p:cTn id="20" dur="500"/>
                                        <p:tgtEl>
                                          <p:spTgt spid="3">
                                            <p:txEl>
                                              <p:pRg st="2" end="2"/>
                                            </p:txEl>
                                          </p:spTgt>
                                        </p:tgtEl>
                                      </p:cBhvr>
                                    </p:animEffect>
                                  </p:childTnLst>
                                </p:cTn>
                              </p:par>
                            </p:childTnLst>
                          </p:cTn>
                        </p:par>
                        <p:par>
                          <p:cTn id="21" fill="hold" nodeType="afterGroup">
                            <p:stCondLst>
                              <p:cond delay="2000"/>
                            </p:stCondLst>
                            <p:childTnLst>
                              <p:par>
                                <p:cTn id="22" presetID="18" presetClass="entr" presetSubtype="12"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strips(downLeft)">
                                      <p:cBhvr>
                                        <p:cTn id="24" dur="500"/>
                                        <p:tgtEl>
                                          <p:spTgt spid="3">
                                            <p:txEl>
                                              <p:pRg st="3" end="3"/>
                                            </p:txEl>
                                          </p:spTgt>
                                        </p:tgtEl>
                                      </p:cBhvr>
                                    </p:animEffect>
                                  </p:childTnLst>
                                </p:cTn>
                              </p:par>
                            </p:childTnLst>
                          </p:cTn>
                        </p:par>
                        <p:par>
                          <p:cTn id="25" fill="hold" nodeType="afterGroup">
                            <p:stCondLst>
                              <p:cond delay="2500"/>
                            </p:stCondLst>
                            <p:childTnLst>
                              <p:par>
                                <p:cTn id="26" presetID="18" presetClass="entr" presetSubtype="12"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strips(downLeft)">
                                      <p:cBhvr>
                                        <p:cTn id="28" dur="500"/>
                                        <p:tgtEl>
                                          <p:spTgt spid="3">
                                            <p:txEl>
                                              <p:pRg st="4" end="4"/>
                                            </p:txEl>
                                          </p:spTgt>
                                        </p:tgtEl>
                                      </p:cBhvr>
                                    </p:animEffect>
                                  </p:childTnLst>
                                </p:cTn>
                              </p:par>
                            </p:childTnLst>
                          </p:cTn>
                        </p:par>
                        <p:par>
                          <p:cTn id="29" fill="hold" nodeType="afterGroup">
                            <p:stCondLst>
                              <p:cond delay="3000"/>
                            </p:stCondLst>
                            <p:childTnLst>
                              <p:par>
                                <p:cTn id="30" presetID="18" presetClass="entr" presetSubtype="12"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par>
                          <p:cTn id="33" fill="hold" nodeType="afterGroup">
                            <p:stCondLst>
                              <p:cond delay="3500"/>
                            </p:stCondLst>
                            <p:childTnLst>
                              <p:par>
                                <p:cTn id="34" presetID="18" presetClass="entr" presetSubtype="12"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strips(downLeft)">
                                      <p:cBhvr>
                                        <p:cTn id="36" dur="500"/>
                                        <p:tgtEl>
                                          <p:spTgt spid="3">
                                            <p:txEl>
                                              <p:pRg st="6" end="6"/>
                                            </p:txEl>
                                          </p:spTgt>
                                        </p:tgtEl>
                                      </p:cBhvr>
                                    </p:animEffect>
                                  </p:childTnLst>
                                </p:cTn>
                              </p:par>
                            </p:childTnLst>
                          </p:cTn>
                        </p:par>
                        <p:par>
                          <p:cTn id="37" fill="hold" nodeType="afterGroup">
                            <p:stCondLst>
                              <p:cond delay="4000"/>
                            </p:stCondLst>
                            <p:childTnLst>
                              <p:par>
                                <p:cTn id="38" presetID="18" presetClass="entr" presetSubtype="12" fill="hold"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strips(downLeft)">
                                      <p:cBhvr>
                                        <p:cTn id="40" dur="500"/>
                                        <p:tgtEl>
                                          <p:spTgt spid="3">
                                            <p:txEl>
                                              <p:pRg st="7" end="7"/>
                                            </p:txEl>
                                          </p:spTgt>
                                        </p:tgtEl>
                                      </p:cBhvr>
                                    </p:animEffect>
                                  </p:childTnLst>
                                </p:cTn>
                              </p:par>
                            </p:childTnLst>
                          </p:cTn>
                        </p:par>
                        <p:par>
                          <p:cTn id="41" fill="hold" nodeType="afterGroup">
                            <p:stCondLst>
                              <p:cond delay="4500"/>
                            </p:stCondLst>
                            <p:childTnLst>
                              <p:par>
                                <p:cTn id="42" presetID="18" presetClass="entr" presetSubtype="12" fill="hold"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strips(downLeft)">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FF"/>
          </a:solidFill>
        </p:spPr>
        <p:txBody>
          <a:bodyPr/>
          <a:lstStyle/>
          <a:p>
            <a:pPr algn="ctr"/>
            <a:r>
              <a:rPr lang="fa-IR" dirty="0" smtClean="0">
                <a:solidFill>
                  <a:srgbClr val="0070C0"/>
                </a:solidFill>
              </a:rPr>
              <a:t>صفر در خارج قسمت تقسیم</a:t>
            </a:r>
            <a:endParaRPr lang="en-US" dirty="0">
              <a:solidFill>
                <a:srgbClr val="0070C0"/>
              </a:solidFill>
            </a:endParaRPr>
          </a:p>
        </p:txBody>
      </p:sp>
      <p:sp>
        <p:nvSpPr>
          <p:cNvPr id="3" name="Content Placeholder 2"/>
          <p:cNvSpPr>
            <a:spLocks noGrp="1"/>
          </p:cNvSpPr>
          <p:nvPr>
            <p:ph sz="quarter"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20891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5691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18900000" scaled="1"/>
            <a:tileRect/>
          </a:gradFill>
        </p:spPr>
        <p:txBody>
          <a:bodyPr/>
          <a:lstStyle/>
          <a:p>
            <a:pPr algn="ctr"/>
            <a:r>
              <a:rPr lang="fa-IR" dirty="0" smtClean="0"/>
              <a:t> </a:t>
            </a:r>
            <a:r>
              <a:rPr lang="fa-IR" dirty="0" smtClean="0">
                <a:solidFill>
                  <a:srgbClr val="3333FF"/>
                </a:solidFill>
              </a:rPr>
              <a:t>تقسیم بر اعداد دورقمی</a:t>
            </a:r>
            <a:endParaRPr lang="en-US" dirty="0">
              <a:solidFill>
                <a:srgbClr val="3333FF"/>
              </a:solidFill>
            </a:endParaRP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889248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33056"/>
            <a:ext cx="8892480"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4896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99"/>
          </a:solidFill>
        </p:spPr>
        <p:txBody>
          <a:bodyPr/>
          <a:lstStyle/>
          <a:p>
            <a:pPr algn="ctr"/>
            <a:r>
              <a:rPr lang="fa-IR" dirty="0" smtClean="0">
                <a:solidFill>
                  <a:srgbClr val="FF00FF"/>
                </a:solidFill>
              </a:rPr>
              <a:t>حدس خارج قسمت </a:t>
            </a:r>
            <a:endParaRPr lang="en-US" dirty="0">
              <a:solidFill>
                <a:srgbClr val="FF00FF"/>
              </a:solidFill>
            </a:endParaRPr>
          </a:p>
        </p:txBody>
      </p:sp>
      <p:sp>
        <p:nvSpPr>
          <p:cNvPr id="3" name="Content Placeholder 2"/>
          <p:cNvSpPr>
            <a:spLocks noGrp="1"/>
          </p:cNvSpPr>
          <p:nvPr>
            <p:ph sz="quarter" idx="1"/>
          </p:nvPr>
        </p:nvSpPr>
        <p:spPr>
          <a:solidFill>
            <a:schemeClr val="bg1"/>
          </a:solidFill>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617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6859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23"/>
            <a:ext cx="9144000" cy="990600"/>
          </a:xfrm>
          <a:solidFill>
            <a:srgbClr val="CCFF66"/>
          </a:solidFill>
        </p:spPr>
        <p:txBody>
          <a:bodyPr/>
          <a:lstStyle/>
          <a:p>
            <a:pPr algn="ctr"/>
            <a:r>
              <a:rPr lang="fa-IR" dirty="0" smtClean="0">
                <a:solidFill>
                  <a:srgbClr val="FF0000"/>
                </a:solidFill>
              </a:rPr>
              <a:t>تقسیمها ی برچند رقم</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237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9144000"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1928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3048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sz="quarter" idx="1"/>
          </p:nvPr>
        </p:nvSpPr>
        <p:spPr/>
        <p:txBody>
          <a:bodyPr/>
          <a:lstStyle/>
          <a:p>
            <a:endParaRPr lang="en-US"/>
          </a:p>
        </p:txBody>
      </p:sp>
    </p:spTree>
    <p:extLst>
      <p:ext uri="{BB962C8B-B14F-4D97-AF65-F5344CB8AC3E}">
        <p14:creationId xmlns:p14="http://schemas.microsoft.com/office/powerpoint/2010/main" val="2763501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7794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3478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6905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89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304800"/>
            <a:ext cx="5181600" cy="1524000"/>
          </a:xfrm>
        </p:spPr>
        <p:txBody>
          <a:bodyPr/>
          <a:lstStyle/>
          <a:p>
            <a:pPr marL="484632" indent="0" eaLnBrk="1" fontAlgn="auto" hangingPunct="1">
              <a:spcAft>
                <a:spcPts val="0"/>
              </a:spcAft>
              <a:defRPr/>
            </a:pPr>
            <a:r>
              <a:rPr lang="fa-IR" dirty="0" smtClean="0">
                <a:solidFill>
                  <a:schemeClr val="accent1">
                    <a:tint val="83000"/>
                    <a:satMod val="150000"/>
                  </a:schemeClr>
                </a:solidFill>
              </a:rPr>
              <a:t>سبک دست ورزی :</a:t>
            </a:r>
            <a:endParaRPr lang="en-US" dirty="0">
              <a:solidFill>
                <a:schemeClr val="accent1">
                  <a:tint val="83000"/>
                  <a:satMod val="150000"/>
                </a:schemeClr>
              </a:solidFill>
            </a:endParaRPr>
          </a:p>
        </p:txBody>
      </p:sp>
      <p:sp>
        <p:nvSpPr>
          <p:cNvPr id="3" name="Content Placeholder 2"/>
          <p:cNvSpPr>
            <a:spLocks noGrp="1"/>
          </p:cNvSpPr>
          <p:nvPr>
            <p:ph idx="1"/>
          </p:nvPr>
        </p:nvSpPr>
        <p:spPr>
          <a:xfrm>
            <a:off x="457200" y="1882775"/>
            <a:ext cx="8229600" cy="4572000"/>
          </a:xfrm>
        </p:spPr>
        <p:txBody>
          <a:bodyPr>
            <a:normAutofit fontScale="77500" lnSpcReduction="20000"/>
          </a:bodyPr>
          <a:lstStyle/>
          <a:p>
            <a:pPr marL="448056" indent="-384048" eaLnBrk="1" fontAlgn="t" hangingPunct="1">
              <a:spcAft>
                <a:spcPts val="0"/>
              </a:spcAft>
              <a:buFont typeface="Wingdings 2"/>
              <a:buChar char=""/>
              <a:defRPr/>
            </a:pPr>
            <a:r>
              <a:rPr lang="fa-IR" dirty="0"/>
              <a:t>دانش‌آموزان دست‌ورز كه ساختارگرا هستند بازسازي ساختارها و دست ورزی نقش مهمي در تفكر و يادگيري ايفا مي‌كند</a:t>
            </a:r>
          </a:p>
          <a:p>
            <a:pPr marL="448056" indent="-384048" eaLnBrk="1" fontAlgn="t" hangingPunct="1">
              <a:spcAft>
                <a:spcPts val="0"/>
              </a:spcAft>
              <a:buFont typeface="Wingdings 2"/>
              <a:buChar char=""/>
              <a:defRPr/>
            </a:pPr>
            <a:r>
              <a:rPr lang="fa-IR" dirty="0"/>
              <a:t>با به كار بردن ابزارها و ساختن اشكال و بازسازي ذهني ساختارها در ذهن خود مفاهيم را ياد مي‌گيرند و مهارت‌ها را كسب مي‌كنند</a:t>
            </a:r>
          </a:p>
          <a:p>
            <a:pPr marL="448056" indent="-384048" eaLnBrk="1" fontAlgn="t" hangingPunct="1">
              <a:spcAft>
                <a:spcPts val="0"/>
              </a:spcAft>
              <a:buFont typeface="Wingdings 2"/>
              <a:buChar char=""/>
              <a:defRPr/>
            </a:pPr>
            <a:r>
              <a:rPr lang="fa-IR" dirty="0"/>
              <a:t>استدلال رياضي را تا وقتي خودشان بازسازي نكنند نمي‌فهمند </a:t>
            </a:r>
          </a:p>
          <a:p>
            <a:pPr marL="448056" indent="-384048" eaLnBrk="1" fontAlgn="auto" hangingPunct="1">
              <a:spcAft>
                <a:spcPts val="0"/>
              </a:spcAft>
              <a:buFont typeface="Wingdings 2"/>
              <a:buChar char=""/>
              <a:defRPr/>
            </a:pPr>
            <a:r>
              <a:rPr lang="fa-IR" dirty="0"/>
              <a:t>بسياري از صنعت‌گران و مخترعين زير چتر اين نوع مهارت يادگيري و تفكر قرار مي‌گيرند.</a:t>
            </a:r>
            <a:endParaRPr lang="en-US" dirty="0"/>
          </a:p>
          <a:p>
            <a:pPr marL="448056" indent="-384048" eaLnBrk="1" fontAlgn="t" hangingPunct="1">
              <a:spcAft>
                <a:spcPts val="0"/>
              </a:spcAft>
              <a:buFont typeface="Wingdings 2"/>
              <a:buChar char=""/>
              <a:defRPr/>
            </a:pPr>
            <a:endParaRPr lang="fa-IR" dirty="0"/>
          </a:p>
          <a:p>
            <a:pPr marL="448056" indent="-384048" eaLnBrk="1" fontAlgn="t" hangingPunct="1">
              <a:spcAft>
                <a:spcPts val="0"/>
              </a:spcAft>
              <a:buFont typeface="Wingdings 2"/>
              <a:buChar char=""/>
              <a:defRPr/>
            </a:pPr>
            <a:r>
              <a:rPr lang="fa-IR" dirty="0"/>
              <a:t>در این دانش آموزان آموزش در حركت از ملموس به مجرد می باشد</a:t>
            </a:r>
          </a:p>
        </p:txBody>
      </p:sp>
      <p:sp>
        <p:nvSpPr>
          <p:cNvPr id="5" name="Left Arrow 4">
            <a:hlinkClick r:id="rId2" action="ppaction://hlinksldjump"/>
          </p:cNvPr>
          <p:cNvSpPr/>
          <p:nvPr/>
        </p:nvSpPr>
        <p:spPr>
          <a:xfrm>
            <a:off x="533400" y="5562600"/>
            <a:ext cx="1066800" cy="76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fa-IR" dirty="0">
                <a:solidFill>
                  <a:srgbClr val="7F7F7F"/>
                </a:solidFill>
              </a:rPr>
              <a:t>ساختار</a:t>
            </a:r>
          </a:p>
        </p:txBody>
      </p:sp>
    </p:spTree>
    <p:extLst>
      <p:ext uri="{BB962C8B-B14F-4D97-AF65-F5344CB8AC3E}">
        <p14:creationId xmlns:p14="http://schemas.microsoft.com/office/powerpoint/2010/main" val="2010478276"/>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childTnLst>
                          </p:cTn>
                        </p:par>
                        <p:par>
                          <p:cTn id="13" fill="hold" nodeType="afterGroup">
                            <p:stCondLst>
                              <p:cond delay="1000"/>
                            </p:stCondLst>
                            <p:childTnLst>
                              <p:par>
                                <p:cTn id="14" presetID="18" presetClass="entr" presetSubtype="12"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trips(downLeft)">
                                      <p:cBhvr>
                                        <p:cTn id="16" dur="500"/>
                                        <p:tgtEl>
                                          <p:spTgt spid="3">
                                            <p:txEl>
                                              <p:pRg st="1" end="1"/>
                                            </p:txEl>
                                          </p:spTgt>
                                        </p:tgtEl>
                                      </p:cBhvr>
                                    </p:animEffect>
                                  </p:childTnLst>
                                </p:cTn>
                              </p:par>
                            </p:childTnLst>
                          </p:cTn>
                        </p:par>
                        <p:par>
                          <p:cTn id="17" fill="hold" nodeType="afterGroup">
                            <p:stCondLst>
                              <p:cond delay="1500"/>
                            </p:stCondLst>
                            <p:childTnLst>
                              <p:par>
                                <p:cTn id="18" presetID="18" presetClass="entr" presetSubtype="12"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strips(downLeft)">
                                      <p:cBhvr>
                                        <p:cTn id="20" dur="500"/>
                                        <p:tgtEl>
                                          <p:spTgt spid="3">
                                            <p:txEl>
                                              <p:pRg st="2" end="2"/>
                                            </p:txEl>
                                          </p:spTgt>
                                        </p:tgtEl>
                                      </p:cBhvr>
                                    </p:animEffect>
                                  </p:childTnLst>
                                </p:cTn>
                              </p:par>
                            </p:childTnLst>
                          </p:cTn>
                        </p:par>
                        <p:par>
                          <p:cTn id="21" fill="hold" nodeType="afterGroup">
                            <p:stCondLst>
                              <p:cond delay="2000"/>
                            </p:stCondLst>
                            <p:childTnLst>
                              <p:par>
                                <p:cTn id="22" presetID="18" presetClass="entr" presetSubtype="12"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strips(downLeft)">
                                      <p:cBhvr>
                                        <p:cTn id="24" dur="500"/>
                                        <p:tgtEl>
                                          <p:spTgt spid="3">
                                            <p:txEl>
                                              <p:pRg st="3" end="3"/>
                                            </p:txEl>
                                          </p:spTgt>
                                        </p:tgtEl>
                                      </p:cBhvr>
                                    </p:animEffect>
                                  </p:childTnLst>
                                </p:cTn>
                              </p:par>
                            </p:childTnLst>
                          </p:cTn>
                        </p:par>
                        <p:par>
                          <p:cTn id="25" fill="hold" nodeType="afterGroup">
                            <p:stCondLst>
                              <p:cond delay="2500"/>
                            </p:stCondLst>
                            <p:childTnLst>
                              <p:par>
                                <p:cTn id="26" presetID="18" presetClass="entr" presetSubtype="12"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strips(downLeft)">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
            <a:ext cx="9324528"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3490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83727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3"/>
            <a:ext cx="914400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24946"/>
            <a:ext cx="9144000" cy="393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4734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5491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047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7550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9590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16360"/>
          </a:xfrm>
          <a:solidFill>
            <a:srgbClr val="FF9966"/>
          </a:solidFill>
        </p:spPr>
        <p:txBody>
          <a:bodyPr/>
          <a:lstStyle/>
          <a:p>
            <a:pPr algn="ctr"/>
            <a:r>
              <a:rPr lang="en-US" dirty="0" smtClean="0">
                <a:solidFill>
                  <a:srgbClr val="FF0000"/>
                </a:solidFill>
              </a:rPr>
              <a:t>,</a:t>
            </a:r>
            <a:r>
              <a:rPr lang="fa-IR" dirty="0" smtClean="0">
                <a:solidFill>
                  <a:srgbClr val="FF0000"/>
                </a:solidFill>
              </a:rPr>
              <a:t> واحد دیگر اندازه گیری مساحت</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8760"/>
            <a:ext cx="9144000" cy="548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7164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3624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350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07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solidFill>
            <a:schemeClr val="accent3">
              <a:lumMod val="20000"/>
              <a:lumOff val="80000"/>
            </a:schemeClr>
          </a:solidFill>
          <a:ln>
            <a:noFill/>
          </a:ln>
          <a:effectLst/>
        </p:spPr>
      </p:pic>
    </p:spTree>
    <p:extLst>
      <p:ext uri="{BB962C8B-B14F-4D97-AF65-F5344CB8AC3E}">
        <p14:creationId xmlns:p14="http://schemas.microsoft.com/office/powerpoint/2010/main" val="40974508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37253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2058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8433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920"/>
            <a:ext cx="9324528"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28164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1676400" y="304800"/>
            <a:ext cx="8229600" cy="1371600"/>
          </a:xfrm>
        </p:spPr>
        <p:txBody>
          <a:bodyPr/>
          <a:lstStyle/>
          <a:p>
            <a:pPr eaLnBrk="1" hangingPunct="1">
              <a:defRPr/>
            </a:pPr>
            <a:r>
              <a:rPr lang="fa-IR" sz="3200" b="1" dirty="0" smtClean="0">
                <a:solidFill>
                  <a:srgbClr val="FF3300"/>
                </a:solidFill>
              </a:rPr>
              <a:t> </a:t>
            </a:r>
            <a:r>
              <a:rPr lang="fa-IR" sz="4400" b="1" dirty="0" smtClean="0">
                <a:solidFill>
                  <a:srgbClr val="FFFF00"/>
                </a:solidFill>
              </a:rPr>
              <a:t>ب ) آزمون هاي عملكردي</a:t>
            </a:r>
            <a:br>
              <a:rPr lang="fa-IR" sz="4400" b="1" dirty="0" smtClean="0">
                <a:solidFill>
                  <a:srgbClr val="FFFF00"/>
                </a:solidFill>
              </a:rPr>
            </a:br>
            <a:endParaRPr lang="en-US" sz="4400" b="1" dirty="0" smtClean="0">
              <a:solidFill>
                <a:srgbClr val="FFFF00"/>
              </a:solidFill>
            </a:endParaRPr>
          </a:p>
        </p:txBody>
      </p:sp>
      <p:sp>
        <p:nvSpPr>
          <p:cNvPr id="104451" name="Rectangle 3"/>
          <p:cNvSpPr>
            <a:spLocks noGrp="1" noChangeArrowheads="1"/>
          </p:cNvSpPr>
          <p:nvPr>
            <p:ph type="body" idx="1"/>
          </p:nvPr>
        </p:nvSpPr>
        <p:spPr>
          <a:xfrm>
            <a:off x="304800" y="914400"/>
            <a:ext cx="8534400" cy="5181600"/>
          </a:xfrm>
        </p:spPr>
        <p:txBody>
          <a:bodyPr/>
          <a:lstStyle/>
          <a:p>
            <a:pPr lvl="1" eaLnBrk="1" hangingPunct="1">
              <a:lnSpc>
                <a:spcPct val="90000"/>
              </a:lnSpc>
              <a:buFontTx/>
              <a:buNone/>
            </a:pPr>
            <a:endParaRPr lang="fa-IR" sz="3200" b="1" smtClean="0"/>
          </a:p>
          <a:p>
            <a:pPr lvl="1" eaLnBrk="1" hangingPunct="1">
              <a:lnSpc>
                <a:spcPct val="90000"/>
              </a:lnSpc>
              <a:buFontTx/>
              <a:buNone/>
            </a:pPr>
            <a:r>
              <a:rPr lang="fa-IR" sz="3200" b="1" smtClean="0"/>
              <a:t> </a:t>
            </a:r>
            <a:r>
              <a:rPr lang="fa-IR" b="1" smtClean="0"/>
              <a:t>معلمان به خوبي آگاه اند كه بخش زيادي از اهداف و انتظارات آموزشي حيطه هاي مهارت ها قرار دارد. يعني در بسياري از موارد نتيجه يادگيري دانش آموزان كسب مهارت و به كار بردن شناخت هاست. </a:t>
            </a:r>
          </a:p>
          <a:p>
            <a:pPr lvl="1" eaLnBrk="1" hangingPunct="1">
              <a:lnSpc>
                <a:spcPct val="90000"/>
              </a:lnSpc>
              <a:buFontTx/>
              <a:buNone/>
            </a:pPr>
            <a:r>
              <a:rPr lang="fa-IR" b="1" smtClean="0"/>
              <a:t>دانش آموزان بايد بتوانند كاري انجام دهند يا دانشي را كه كسب كرده اند ، در شرايط واقعي يا نسبتاً واقعي به كار گيرند.</a:t>
            </a:r>
          </a:p>
          <a:p>
            <a:pPr lvl="1" eaLnBrk="1" hangingPunct="1">
              <a:lnSpc>
                <a:spcPct val="90000"/>
              </a:lnSpc>
              <a:buFontTx/>
              <a:buNone/>
            </a:pPr>
            <a:r>
              <a:rPr lang="fa-IR" b="1" smtClean="0"/>
              <a:t> به سخن ديگر تنها دانستن يك موضوع كافي نيست و توانستن و به كاربستن آن نيز لازم است. </a:t>
            </a:r>
          </a:p>
          <a:p>
            <a:pPr lvl="1" eaLnBrk="1" hangingPunct="1">
              <a:lnSpc>
                <a:spcPct val="90000"/>
              </a:lnSpc>
              <a:buFontTx/>
              <a:buNone/>
            </a:pPr>
            <a:r>
              <a:rPr lang="fa-IR" b="1" smtClean="0"/>
              <a:t> بنابراين از آن جا كه دانستن ضامن توانستن نيست ، توانستن را بايد به گونه اي ديگر مورد ارزشيابي قرار داد.</a:t>
            </a:r>
          </a:p>
        </p:txBody>
      </p:sp>
      <p:sp>
        <p:nvSpPr>
          <p:cNvPr id="104452" name="Oval 4"/>
          <p:cNvSpPr>
            <a:spLocks noChangeArrowheads="1"/>
          </p:cNvSpPr>
          <p:nvPr/>
        </p:nvSpPr>
        <p:spPr bwMode="auto">
          <a:xfrm rot="-3115434">
            <a:off x="-114300" y="342900"/>
            <a:ext cx="1524000" cy="838200"/>
          </a:xfrm>
          <a:prstGeom prst="ellipse">
            <a:avLst/>
          </a:prstGeom>
          <a:solidFill>
            <a:schemeClr val="accent1"/>
          </a:solidFill>
          <a:ln w="9525">
            <a:solidFill>
              <a:schemeClr val="tx1"/>
            </a:solidFill>
            <a:round/>
            <a:headEnd/>
            <a:tailEnd/>
          </a:ln>
        </p:spPr>
        <p:txBody>
          <a:bodyPr wrap="none" anchor="ctr"/>
          <a:lstStyle/>
          <a:p>
            <a:pPr algn="ctr" rtl="1" fontAlgn="base">
              <a:spcBef>
                <a:spcPct val="0"/>
              </a:spcBef>
              <a:spcAft>
                <a:spcPct val="0"/>
              </a:spcAft>
            </a:pPr>
            <a:r>
              <a:rPr lang="fa-IR" sz="2400" b="1" smtClean="0">
                <a:solidFill>
                  <a:srgbClr val="FF3300"/>
                </a:solidFill>
                <a:cs typeface="Arial" charset="0"/>
              </a:rPr>
              <a:t>چگونگی</a:t>
            </a:r>
            <a:endParaRPr lang="en-GB" sz="2400" b="1" smtClean="0">
              <a:solidFill>
                <a:srgbClr val="FF3300"/>
              </a:solidFill>
              <a:cs typeface="Arial" charset="0"/>
            </a:endParaRPr>
          </a:p>
        </p:txBody>
      </p:sp>
    </p:spTree>
    <p:extLst>
      <p:ext uri="{BB962C8B-B14F-4D97-AF65-F5344CB8AC3E}">
        <p14:creationId xmlns:p14="http://schemas.microsoft.com/office/powerpoint/2010/main" val="258209487"/>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6" cy="688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87694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0" y="2633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mtClean="0">
              <a:solidFill>
                <a:srgbClr val="FFFFFF"/>
              </a:solidFill>
              <a:cs typeface="Arial" charset="0"/>
            </a:endParaRPr>
          </a:p>
        </p:txBody>
      </p:sp>
      <p:sp>
        <p:nvSpPr>
          <p:cNvPr id="152579" name="Rectangle 3"/>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mtClean="0">
              <a:solidFill>
                <a:srgbClr val="FFFFFF"/>
              </a:solidFill>
              <a:cs typeface="Arial" charset="0"/>
            </a:endParaRPr>
          </a:p>
        </p:txBody>
      </p:sp>
      <p:sp>
        <p:nvSpPr>
          <p:cNvPr id="880644" name="Text Box 4"/>
          <p:cNvSpPr txBox="1">
            <a:spLocks noChangeArrowheads="1"/>
          </p:cNvSpPr>
          <p:nvPr/>
        </p:nvSpPr>
        <p:spPr bwMode="auto">
          <a:xfrm>
            <a:off x="1835150" y="1355725"/>
            <a:ext cx="72009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92075" algn="l"/>
              </a:tabLst>
              <a:defRPr>
                <a:solidFill>
                  <a:schemeClr val="tx1"/>
                </a:solidFill>
                <a:latin typeface="Arial" charset="0"/>
                <a:cs typeface="Arial" charset="0"/>
              </a:defRPr>
            </a:lvl1pPr>
            <a:lvl2pPr marL="742950" indent="-285750" eaLnBrk="0" hangingPunct="0">
              <a:tabLst>
                <a:tab pos="92075" algn="l"/>
              </a:tabLst>
              <a:defRPr>
                <a:solidFill>
                  <a:schemeClr val="tx1"/>
                </a:solidFill>
                <a:latin typeface="Arial" charset="0"/>
                <a:cs typeface="Arial" charset="0"/>
              </a:defRPr>
            </a:lvl2pPr>
            <a:lvl3pPr marL="1143000" indent="-228600" eaLnBrk="0" hangingPunct="0">
              <a:tabLst>
                <a:tab pos="92075" algn="l"/>
              </a:tabLst>
              <a:defRPr>
                <a:solidFill>
                  <a:schemeClr val="tx1"/>
                </a:solidFill>
                <a:latin typeface="Arial" charset="0"/>
                <a:cs typeface="Arial" charset="0"/>
              </a:defRPr>
            </a:lvl3pPr>
            <a:lvl4pPr marL="1600200" indent="-228600" eaLnBrk="0" hangingPunct="0">
              <a:tabLst>
                <a:tab pos="92075" algn="l"/>
              </a:tabLst>
              <a:defRPr>
                <a:solidFill>
                  <a:schemeClr val="tx1"/>
                </a:solidFill>
                <a:latin typeface="Arial" charset="0"/>
                <a:cs typeface="Arial" charset="0"/>
              </a:defRPr>
            </a:lvl4pPr>
            <a:lvl5pPr marL="2057400" indent="-228600" eaLnBrk="0" hangingPunct="0">
              <a:tabLst>
                <a:tab pos="9207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9207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9207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9207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92075" algn="l"/>
              </a:tabLst>
              <a:defRPr>
                <a:solidFill>
                  <a:schemeClr val="tx1"/>
                </a:solidFill>
                <a:latin typeface="Arial" charset="0"/>
                <a:cs typeface="Arial" charset="0"/>
              </a:defRPr>
            </a:lvl9pPr>
          </a:lstStyle>
          <a:p>
            <a:pPr algn="r" rtl="1" eaLnBrk="1" fontAlgn="base" hangingPunct="1">
              <a:spcBef>
                <a:spcPct val="0"/>
              </a:spcBef>
              <a:spcAft>
                <a:spcPct val="0"/>
              </a:spcAft>
              <a:buFont typeface="Wingdings" pitchFamily="2" charset="2"/>
              <a:buNone/>
            </a:pPr>
            <a:endParaRPr lang="fa-IR" sz="8800" b="1" smtClean="0">
              <a:solidFill>
                <a:srgbClr val="FFFFFF"/>
              </a:solidFill>
            </a:endParaRPr>
          </a:p>
          <a:p>
            <a:pPr algn="r" rtl="1" eaLnBrk="1" fontAlgn="base" hangingPunct="1">
              <a:spcBef>
                <a:spcPct val="0"/>
              </a:spcBef>
              <a:spcAft>
                <a:spcPct val="0"/>
              </a:spcAft>
              <a:buFont typeface="Wingdings" pitchFamily="2" charset="2"/>
              <a:buChar char="v"/>
            </a:pPr>
            <a:endParaRPr lang="en-US" sz="8800" smtClean="0">
              <a:solidFill>
                <a:srgbClr val="FFFFFF"/>
              </a:solidFill>
            </a:endParaRPr>
          </a:p>
        </p:txBody>
      </p:sp>
      <p:pic>
        <p:nvPicPr>
          <p:cNvPr id="152581" name="Picture 5" descr="shrg08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188913"/>
            <a:ext cx="995362"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46" name="WordArt 6" descr="Parchment"/>
          <p:cNvSpPr>
            <a:spLocks noChangeArrowheads="1" noChangeShapeType="1" noTextEdit="1"/>
          </p:cNvSpPr>
          <p:nvPr/>
        </p:nvSpPr>
        <p:spPr bwMode="auto">
          <a:xfrm>
            <a:off x="2590800" y="457200"/>
            <a:ext cx="4679950" cy="720725"/>
          </a:xfrm>
          <a:prstGeom prst="rect">
            <a:avLst/>
          </a:prstGeom>
        </p:spPr>
        <p:txBody>
          <a:bodyPr wrap="none" fromWordArt="1">
            <a:prstTxWarp prst="textPlain">
              <a:avLst>
                <a:gd name="adj" fmla="val 50000"/>
              </a:avLst>
            </a:prstTxWarp>
          </a:bodyPr>
          <a:lstStyle/>
          <a:p>
            <a:pPr algn="ctr" rtl="1" fontAlgn="base">
              <a:spcBef>
                <a:spcPct val="0"/>
              </a:spcBef>
              <a:spcAft>
                <a:spcPct val="0"/>
              </a:spcAft>
            </a:pPr>
            <a:r>
              <a:rPr lang="fa-IR" sz="3200" kern="10" smtClean="0">
                <a:ln w="19050">
                  <a:solidFill>
                    <a:srgbClr val="800000"/>
                  </a:solidFill>
                  <a:round/>
                  <a:headEnd/>
                  <a:tailEnd/>
                </a:ln>
                <a:solidFill>
                  <a:srgbClr val="FFC000"/>
                </a:solidFill>
                <a:cs typeface="Arial"/>
              </a:rPr>
              <a:t>چه چیزهایی باید در پوشه بگذاریم ؟ </a:t>
            </a:r>
            <a:endParaRPr lang="en-US" sz="3200" kern="10" smtClean="0">
              <a:ln w="19050">
                <a:solidFill>
                  <a:srgbClr val="800000"/>
                </a:solidFill>
                <a:round/>
                <a:headEnd/>
                <a:tailEnd/>
              </a:ln>
              <a:solidFill>
                <a:srgbClr val="FFC000"/>
              </a:solidFill>
              <a:cs typeface="Arial"/>
            </a:endParaRPr>
          </a:p>
        </p:txBody>
      </p:sp>
      <p:pic>
        <p:nvPicPr>
          <p:cNvPr id="880647" name="Picture 7" descr="shrg08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5661025"/>
            <a:ext cx="704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48" name="Rectangle 8"/>
          <p:cNvSpPr>
            <a:spLocks noChangeArrowheads="1"/>
          </p:cNvSpPr>
          <p:nvPr/>
        </p:nvSpPr>
        <p:spPr bwMode="auto">
          <a:xfrm>
            <a:off x="1143000" y="1484313"/>
            <a:ext cx="77501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rtl="1" fontAlgn="base">
              <a:lnSpc>
                <a:spcPct val="140000"/>
              </a:lnSpc>
              <a:spcBef>
                <a:spcPct val="20000"/>
              </a:spcBef>
              <a:spcAft>
                <a:spcPct val="0"/>
              </a:spcAft>
              <a:buClr>
                <a:srgbClr val="E3E3FF"/>
              </a:buClr>
            </a:pPr>
            <a:r>
              <a:rPr lang="fa-IR" sz="2800" b="1" smtClean="0">
                <a:solidFill>
                  <a:srgbClr val="FFFFFF"/>
                </a:solidFill>
              </a:rPr>
              <a:t>1- تکالیف انفرادی مدرسه </a:t>
            </a:r>
          </a:p>
          <a:p>
            <a:pPr marL="342900" indent="-342900" algn="just" rtl="1" fontAlgn="base">
              <a:lnSpc>
                <a:spcPct val="140000"/>
              </a:lnSpc>
              <a:spcBef>
                <a:spcPct val="20000"/>
              </a:spcBef>
              <a:spcAft>
                <a:spcPct val="0"/>
              </a:spcAft>
              <a:buClr>
                <a:srgbClr val="E3E3FF"/>
              </a:buClr>
            </a:pPr>
            <a:r>
              <a:rPr lang="fa-IR" sz="2800" b="1" smtClean="0">
                <a:solidFill>
                  <a:srgbClr val="FFFFFF"/>
                </a:solidFill>
              </a:rPr>
              <a:t>2- برگه های امتحانی </a:t>
            </a:r>
          </a:p>
          <a:p>
            <a:pPr marL="342900" indent="-342900" algn="just" rtl="1" fontAlgn="base">
              <a:lnSpc>
                <a:spcPct val="140000"/>
              </a:lnSpc>
              <a:spcBef>
                <a:spcPct val="20000"/>
              </a:spcBef>
              <a:spcAft>
                <a:spcPct val="0"/>
              </a:spcAft>
              <a:buClr>
                <a:srgbClr val="E3E3FF"/>
              </a:buClr>
            </a:pPr>
            <a:r>
              <a:rPr lang="fa-IR" sz="2800" b="1" smtClean="0">
                <a:solidFill>
                  <a:srgbClr val="FFFFFF"/>
                </a:solidFill>
              </a:rPr>
              <a:t>3- تکالیف گروهی در مدرسه </a:t>
            </a:r>
          </a:p>
          <a:p>
            <a:pPr marL="342900" indent="-342900" algn="just" rtl="1" fontAlgn="base">
              <a:lnSpc>
                <a:spcPct val="140000"/>
              </a:lnSpc>
              <a:spcBef>
                <a:spcPct val="20000"/>
              </a:spcBef>
              <a:spcAft>
                <a:spcPct val="0"/>
              </a:spcAft>
              <a:buClr>
                <a:srgbClr val="E3E3FF"/>
              </a:buClr>
            </a:pPr>
            <a:r>
              <a:rPr lang="fa-IR" sz="2800" b="1" smtClean="0">
                <a:solidFill>
                  <a:srgbClr val="FFFFFF"/>
                </a:solidFill>
              </a:rPr>
              <a:t>4- گزارش های علمی</a:t>
            </a:r>
          </a:p>
          <a:p>
            <a:pPr marL="342900" indent="-342900" algn="just" rtl="1" fontAlgn="base">
              <a:lnSpc>
                <a:spcPct val="140000"/>
              </a:lnSpc>
              <a:spcBef>
                <a:spcPct val="20000"/>
              </a:spcBef>
              <a:spcAft>
                <a:spcPct val="0"/>
              </a:spcAft>
              <a:buClr>
                <a:srgbClr val="E3E3FF"/>
              </a:buClr>
            </a:pPr>
            <a:r>
              <a:rPr lang="fa-IR" sz="2800" b="1" smtClean="0">
                <a:solidFill>
                  <a:srgbClr val="FFFFFF"/>
                </a:solidFill>
              </a:rPr>
              <a:t>5- یادداشت های کلاسی یا خارج کلاسی دانش آموز</a:t>
            </a:r>
            <a:endParaRPr lang="en-US" sz="2800" b="1" smtClean="0">
              <a:solidFill>
                <a:srgbClr val="FFFFFF"/>
              </a:solidFill>
            </a:endParaRPr>
          </a:p>
        </p:txBody>
      </p:sp>
    </p:spTree>
    <p:extLst>
      <p:ext uri="{BB962C8B-B14F-4D97-AF65-F5344CB8AC3E}">
        <p14:creationId xmlns:p14="http://schemas.microsoft.com/office/powerpoint/2010/main" val="1121827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nodePh="1">
                                  <p:stCondLst>
                                    <p:cond delay="0"/>
                                  </p:stCondLst>
                                  <p:endCondLst>
                                    <p:cond evt="begin" delay="0">
                                      <p:tn val="5"/>
                                    </p:cond>
                                  </p:endCondLst>
                                  <p:childTnLst>
                                    <p:set>
                                      <p:cBhvr>
                                        <p:cTn id="6" dur="1" fill="hold">
                                          <p:stCondLst>
                                            <p:cond delay="0"/>
                                          </p:stCondLst>
                                        </p:cTn>
                                        <p:tgtEl>
                                          <p:spTgt spid="880644">
                                            <p:txEl>
                                              <p:pRg st="0" end="0"/>
                                            </p:txEl>
                                          </p:spTgt>
                                        </p:tgtEl>
                                        <p:attrNameLst>
                                          <p:attrName>style.visibility</p:attrName>
                                        </p:attrNameLst>
                                      </p:cBhvr>
                                      <p:to>
                                        <p:strVal val="visible"/>
                                      </p:to>
                                    </p:set>
                                    <p:anim calcmode="lin" valueType="num">
                                      <p:cBhvr>
                                        <p:cTn id="7" dur="1000" fill="hold"/>
                                        <p:tgtEl>
                                          <p:spTgt spid="880644">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880644">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880644">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88064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880646"/>
                                        </p:tgtEl>
                                        <p:attrNameLst>
                                          <p:attrName>style.visibility</p:attrName>
                                        </p:attrNameLst>
                                      </p:cBhvr>
                                      <p:to>
                                        <p:strVal val="visible"/>
                                      </p:to>
                                    </p:set>
                                    <p:animEffect transition="in" filter="fade">
                                      <p:cBhvr>
                                        <p:cTn id="15" dur="770" decel="100000"/>
                                        <p:tgtEl>
                                          <p:spTgt spid="880646"/>
                                        </p:tgtEl>
                                      </p:cBhvr>
                                    </p:animEffect>
                                    <p:animScale>
                                      <p:cBhvr>
                                        <p:cTn id="16" dur="770" decel="100000"/>
                                        <p:tgtEl>
                                          <p:spTgt spid="880646"/>
                                        </p:tgtEl>
                                      </p:cBhvr>
                                      <p:from x="10000" y="10000"/>
                                      <p:to x="200000" y="450000"/>
                                    </p:animScale>
                                    <p:animScale>
                                      <p:cBhvr>
                                        <p:cTn id="17" dur="1230" accel="100000" fill="hold">
                                          <p:stCondLst>
                                            <p:cond delay="770"/>
                                          </p:stCondLst>
                                        </p:cTn>
                                        <p:tgtEl>
                                          <p:spTgt spid="880646"/>
                                        </p:tgtEl>
                                      </p:cBhvr>
                                      <p:from x="200000" y="450000"/>
                                      <p:to x="100000" y="100000"/>
                                    </p:animScale>
                                    <p:set>
                                      <p:cBhvr>
                                        <p:cTn id="18" dur="770" fill="hold"/>
                                        <p:tgtEl>
                                          <p:spTgt spid="880646"/>
                                        </p:tgtEl>
                                        <p:attrNameLst>
                                          <p:attrName>ppt_x</p:attrName>
                                        </p:attrNameLst>
                                      </p:cBhvr>
                                      <p:to>
                                        <p:strVal val="(0.5)"/>
                                      </p:to>
                                    </p:set>
                                    <p:anim from="(0.5)" to="(#ppt_x)" calcmode="lin" valueType="num">
                                      <p:cBhvr>
                                        <p:cTn id="19" dur="1230" accel="100000" fill="hold">
                                          <p:stCondLst>
                                            <p:cond delay="770"/>
                                          </p:stCondLst>
                                        </p:cTn>
                                        <p:tgtEl>
                                          <p:spTgt spid="880646"/>
                                        </p:tgtEl>
                                        <p:attrNameLst>
                                          <p:attrName>ppt_x</p:attrName>
                                        </p:attrNameLst>
                                      </p:cBhvr>
                                    </p:anim>
                                    <p:set>
                                      <p:cBhvr>
                                        <p:cTn id="20" dur="770" fill="hold"/>
                                        <p:tgtEl>
                                          <p:spTgt spid="880646"/>
                                        </p:tgtEl>
                                        <p:attrNameLst>
                                          <p:attrName>ppt_y</p:attrName>
                                        </p:attrNameLst>
                                      </p:cBhvr>
                                      <p:to>
                                        <p:strVal val="(#ppt_y+0.4)"/>
                                      </p:to>
                                    </p:set>
                                    <p:anim from="(#ppt_y+0.4)" to="(#ppt_y)" calcmode="lin" valueType="num">
                                      <p:cBhvr>
                                        <p:cTn id="21" dur="1230" accel="100000" fill="hold">
                                          <p:stCondLst>
                                            <p:cond delay="770"/>
                                          </p:stCondLst>
                                        </p:cTn>
                                        <p:tgtEl>
                                          <p:spTgt spid="880646"/>
                                        </p:tgtEl>
                                        <p:attrNameLst>
                                          <p:attrName>ppt_y</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80647"/>
                                        </p:tgtEl>
                                        <p:attrNameLst>
                                          <p:attrName>style.visibility</p:attrName>
                                        </p:attrNameLst>
                                      </p:cBhvr>
                                      <p:to>
                                        <p:strVal val="visible"/>
                                      </p:to>
                                    </p:set>
                                    <p:anim calcmode="lin" valueType="num">
                                      <p:cBhvr>
                                        <p:cTn id="26" dur="500" fill="hold"/>
                                        <p:tgtEl>
                                          <p:spTgt spid="880647"/>
                                        </p:tgtEl>
                                        <p:attrNameLst>
                                          <p:attrName>ppt_w</p:attrName>
                                        </p:attrNameLst>
                                      </p:cBhvr>
                                      <p:tavLst>
                                        <p:tav tm="0">
                                          <p:val>
                                            <p:fltVal val="0"/>
                                          </p:val>
                                        </p:tav>
                                        <p:tav tm="100000">
                                          <p:val>
                                            <p:strVal val="#ppt_w"/>
                                          </p:val>
                                        </p:tav>
                                      </p:tavLst>
                                    </p:anim>
                                    <p:anim calcmode="lin" valueType="num">
                                      <p:cBhvr>
                                        <p:cTn id="27" dur="500" fill="hold"/>
                                        <p:tgtEl>
                                          <p:spTgt spid="880647"/>
                                        </p:tgtEl>
                                        <p:attrNameLst>
                                          <p:attrName>ppt_h</p:attrName>
                                        </p:attrNameLst>
                                      </p:cBhvr>
                                      <p:tavLst>
                                        <p:tav tm="0">
                                          <p:val>
                                            <p:fltVal val="0"/>
                                          </p:val>
                                        </p:tav>
                                        <p:tav tm="100000">
                                          <p:val>
                                            <p:strVal val="#ppt_h"/>
                                          </p:val>
                                        </p:tav>
                                      </p:tavLst>
                                    </p:anim>
                                    <p:anim calcmode="lin" valueType="num">
                                      <p:cBhvr>
                                        <p:cTn id="28" dur="500" fill="hold"/>
                                        <p:tgtEl>
                                          <p:spTgt spid="880647"/>
                                        </p:tgtEl>
                                        <p:attrNameLst>
                                          <p:attrName>style.rotation</p:attrName>
                                        </p:attrNameLst>
                                      </p:cBhvr>
                                      <p:tavLst>
                                        <p:tav tm="0">
                                          <p:val>
                                            <p:fltVal val="360"/>
                                          </p:val>
                                        </p:tav>
                                        <p:tav tm="100000">
                                          <p:val>
                                            <p:fltVal val="0"/>
                                          </p:val>
                                        </p:tav>
                                      </p:tavLst>
                                    </p:anim>
                                    <p:animEffect transition="in" filter="fade">
                                      <p:cBhvr>
                                        <p:cTn id="29" dur="500"/>
                                        <p:tgtEl>
                                          <p:spTgt spid="88064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1" presetClass="entr" presetSubtype="0" fill="hold" grpId="0" nodeType="clickEffect">
                                  <p:stCondLst>
                                    <p:cond delay="0"/>
                                  </p:stCondLst>
                                  <p:childTnLst>
                                    <p:set>
                                      <p:cBhvr>
                                        <p:cTn id="33" dur="1" fill="hold">
                                          <p:stCondLst>
                                            <p:cond delay="0"/>
                                          </p:stCondLst>
                                        </p:cTn>
                                        <p:tgtEl>
                                          <p:spTgt spid="880648">
                                            <p:txEl>
                                              <p:pRg st="0" end="0"/>
                                            </p:txEl>
                                          </p:spTgt>
                                        </p:tgtEl>
                                        <p:attrNameLst>
                                          <p:attrName>style.visibility</p:attrName>
                                        </p:attrNameLst>
                                      </p:cBhvr>
                                      <p:to>
                                        <p:strVal val="visible"/>
                                      </p:to>
                                    </p:set>
                                    <p:animEffect transition="in" filter="fade">
                                      <p:cBhvr>
                                        <p:cTn id="34" dur="770" decel="100000"/>
                                        <p:tgtEl>
                                          <p:spTgt spid="880648">
                                            <p:txEl>
                                              <p:pRg st="0" end="0"/>
                                            </p:txEl>
                                          </p:spTgt>
                                        </p:tgtEl>
                                      </p:cBhvr>
                                    </p:animEffect>
                                    <p:animScale>
                                      <p:cBhvr>
                                        <p:cTn id="35" dur="770" decel="100000"/>
                                        <p:tgtEl>
                                          <p:spTgt spid="880648">
                                            <p:txEl>
                                              <p:pRg st="0" end="0"/>
                                            </p:txEl>
                                          </p:spTgt>
                                        </p:tgtEl>
                                      </p:cBhvr>
                                      <p:from x="10000" y="10000"/>
                                      <p:to x="200000" y="450000"/>
                                    </p:animScale>
                                    <p:animScale>
                                      <p:cBhvr>
                                        <p:cTn id="36" dur="1230" accel="100000" fill="hold">
                                          <p:stCondLst>
                                            <p:cond delay="770"/>
                                          </p:stCondLst>
                                        </p:cTn>
                                        <p:tgtEl>
                                          <p:spTgt spid="880648">
                                            <p:txEl>
                                              <p:pRg st="0" end="0"/>
                                            </p:txEl>
                                          </p:spTgt>
                                        </p:tgtEl>
                                      </p:cBhvr>
                                      <p:from x="200000" y="450000"/>
                                      <p:to x="100000" y="100000"/>
                                    </p:animScale>
                                    <p:set>
                                      <p:cBhvr>
                                        <p:cTn id="37" dur="770" fill="hold"/>
                                        <p:tgtEl>
                                          <p:spTgt spid="880648">
                                            <p:txEl>
                                              <p:pRg st="0" end="0"/>
                                            </p:txEl>
                                          </p:spTgt>
                                        </p:tgtEl>
                                        <p:attrNameLst>
                                          <p:attrName>ppt_x</p:attrName>
                                        </p:attrNameLst>
                                      </p:cBhvr>
                                      <p:to>
                                        <p:strVal val="(0.5)"/>
                                      </p:to>
                                    </p:set>
                                    <p:anim from="(0.5)" to="(#ppt_x)" calcmode="lin" valueType="num">
                                      <p:cBhvr>
                                        <p:cTn id="38" dur="1230" accel="100000" fill="hold">
                                          <p:stCondLst>
                                            <p:cond delay="770"/>
                                          </p:stCondLst>
                                        </p:cTn>
                                        <p:tgtEl>
                                          <p:spTgt spid="880648">
                                            <p:txEl>
                                              <p:pRg st="0" end="0"/>
                                            </p:txEl>
                                          </p:spTgt>
                                        </p:tgtEl>
                                        <p:attrNameLst>
                                          <p:attrName>ppt_x</p:attrName>
                                        </p:attrNameLst>
                                      </p:cBhvr>
                                    </p:anim>
                                    <p:set>
                                      <p:cBhvr>
                                        <p:cTn id="39" dur="770" fill="hold"/>
                                        <p:tgtEl>
                                          <p:spTgt spid="880648">
                                            <p:txEl>
                                              <p:pRg st="0" end="0"/>
                                            </p:txEl>
                                          </p:spTgt>
                                        </p:tgtEl>
                                        <p:attrNameLst>
                                          <p:attrName>ppt_y</p:attrName>
                                        </p:attrNameLst>
                                      </p:cBhvr>
                                      <p:to>
                                        <p:strVal val="(#ppt_y+0.4)"/>
                                      </p:to>
                                    </p:set>
                                    <p:anim from="(#ppt_y+0.4)" to="(#ppt_y)" calcmode="lin" valueType="num">
                                      <p:cBhvr>
                                        <p:cTn id="40" dur="1230" accel="100000" fill="hold">
                                          <p:stCondLst>
                                            <p:cond delay="770"/>
                                          </p:stCondLst>
                                        </p:cTn>
                                        <p:tgtEl>
                                          <p:spTgt spid="880648">
                                            <p:txEl>
                                              <p:pRg st="0" end="0"/>
                                            </p:txEl>
                                          </p:spTgt>
                                        </p:tgtEl>
                                        <p:attrNameLst>
                                          <p:attrName>ppt_y</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1" presetClass="entr" presetSubtype="0" fill="hold" grpId="0" nodeType="clickEffect">
                                  <p:stCondLst>
                                    <p:cond delay="0"/>
                                  </p:stCondLst>
                                  <p:childTnLst>
                                    <p:set>
                                      <p:cBhvr>
                                        <p:cTn id="44" dur="1" fill="hold">
                                          <p:stCondLst>
                                            <p:cond delay="0"/>
                                          </p:stCondLst>
                                        </p:cTn>
                                        <p:tgtEl>
                                          <p:spTgt spid="880648">
                                            <p:txEl>
                                              <p:pRg st="1" end="1"/>
                                            </p:txEl>
                                          </p:spTgt>
                                        </p:tgtEl>
                                        <p:attrNameLst>
                                          <p:attrName>style.visibility</p:attrName>
                                        </p:attrNameLst>
                                      </p:cBhvr>
                                      <p:to>
                                        <p:strVal val="visible"/>
                                      </p:to>
                                    </p:set>
                                    <p:animEffect transition="in" filter="fade">
                                      <p:cBhvr>
                                        <p:cTn id="45" dur="770" decel="100000"/>
                                        <p:tgtEl>
                                          <p:spTgt spid="880648">
                                            <p:txEl>
                                              <p:pRg st="1" end="1"/>
                                            </p:txEl>
                                          </p:spTgt>
                                        </p:tgtEl>
                                      </p:cBhvr>
                                    </p:animEffect>
                                    <p:animScale>
                                      <p:cBhvr>
                                        <p:cTn id="46" dur="770" decel="100000"/>
                                        <p:tgtEl>
                                          <p:spTgt spid="880648">
                                            <p:txEl>
                                              <p:pRg st="1" end="1"/>
                                            </p:txEl>
                                          </p:spTgt>
                                        </p:tgtEl>
                                      </p:cBhvr>
                                      <p:from x="10000" y="10000"/>
                                      <p:to x="200000" y="450000"/>
                                    </p:animScale>
                                    <p:animScale>
                                      <p:cBhvr>
                                        <p:cTn id="47" dur="1230" accel="100000" fill="hold">
                                          <p:stCondLst>
                                            <p:cond delay="770"/>
                                          </p:stCondLst>
                                        </p:cTn>
                                        <p:tgtEl>
                                          <p:spTgt spid="880648">
                                            <p:txEl>
                                              <p:pRg st="1" end="1"/>
                                            </p:txEl>
                                          </p:spTgt>
                                        </p:tgtEl>
                                      </p:cBhvr>
                                      <p:from x="200000" y="450000"/>
                                      <p:to x="100000" y="100000"/>
                                    </p:animScale>
                                    <p:set>
                                      <p:cBhvr>
                                        <p:cTn id="48" dur="770" fill="hold"/>
                                        <p:tgtEl>
                                          <p:spTgt spid="880648">
                                            <p:txEl>
                                              <p:pRg st="1" end="1"/>
                                            </p:txEl>
                                          </p:spTgt>
                                        </p:tgtEl>
                                        <p:attrNameLst>
                                          <p:attrName>ppt_x</p:attrName>
                                        </p:attrNameLst>
                                      </p:cBhvr>
                                      <p:to>
                                        <p:strVal val="(0.5)"/>
                                      </p:to>
                                    </p:set>
                                    <p:anim from="(0.5)" to="(#ppt_x)" calcmode="lin" valueType="num">
                                      <p:cBhvr>
                                        <p:cTn id="49" dur="1230" accel="100000" fill="hold">
                                          <p:stCondLst>
                                            <p:cond delay="770"/>
                                          </p:stCondLst>
                                        </p:cTn>
                                        <p:tgtEl>
                                          <p:spTgt spid="880648">
                                            <p:txEl>
                                              <p:pRg st="1" end="1"/>
                                            </p:txEl>
                                          </p:spTgt>
                                        </p:tgtEl>
                                        <p:attrNameLst>
                                          <p:attrName>ppt_x</p:attrName>
                                        </p:attrNameLst>
                                      </p:cBhvr>
                                    </p:anim>
                                    <p:set>
                                      <p:cBhvr>
                                        <p:cTn id="50" dur="770" fill="hold"/>
                                        <p:tgtEl>
                                          <p:spTgt spid="880648">
                                            <p:txEl>
                                              <p:pRg st="1" end="1"/>
                                            </p:txEl>
                                          </p:spTgt>
                                        </p:tgtEl>
                                        <p:attrNameLst>
                                          <p:attrName>ppt_y</p:attrName>
                                        </p:attrNameLst>
                                      </p:cBhvr>
                                      <p:to>
                                        <p:strVal val="(#ppt_y+0.4)"/>
                                      </p:to>
                                    </p:set>
                                    <p:anim from="(#ppt_y+0.4)" to="(#ppt_y)" calcmode="lin" valueType="num">
                                      <p:cBhvr>
                                        <p:cTn id="51" dur="1230" accel="100000" fill="hold">
                                          <p:stCondLst>
                                            <p:cond delay="770"/>
                                          </p:stCondLst>
                                        </p:cTn>
                                        <p:tgtEl>
                                          <p:spTgt spid="880648">
                                            <p:txEl>
                                              <p:pRg st="1" end="1"/>
                                            </p:txEl>
                                          </p:spTgt>
                                        </p:tgtEl>
                                        <p:attrNameLst>
                                          <p:attrName>ppt_y</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entr" presetSubtype="0" fill="hold" grpId="0" nodeType="clickEffect">
                                  <p:stCondLst>
                                    <p:cond delay="0"/>
                                  </p:stCondLst>
                                  <p:childTnLst>
                                    <p:set>
                                      <p:cBhvr>
                                        <p:cTn id="55" dur="1" fill="hold">
                                          <p:stCondLst>
                                            <p:cond delay="0"/>
                                          </p:stCondLst>
                                        </p:cTn>
                                        <p:tgtEl>
                                          <p:spTgt spid="880648">
                                            <p:txEl>
                                              <p:pRg st="2" end="2"/>
                                            </p:txEl>
                                          </p:spTgt>
                                        </p:tgtEl>
                                        <p:attrNameLst>
                                          <p:attrName>style.visibility</p:attrName>
                                        </p:attrNameLst>
                                      </p:cBhvr>
                                      <p:to>
                                        <p:strVal val="visible"/>
                                      </p:to>
                                    </p:set>
                                    <p:animEffect transition="in" filter="fade">
                                      <p:cBhvr>
                                        <p:cTn id="56" dur="770" decel="100000"/>
                                        <p:tgtEl>
                                          <p:spTgt spid="880648">
                                            <p:txEl>
                                              <p:pRg st="2" end="2"/>
                                            </p:txEl>
                                          </p:spTgt>
                                        </p:tgtEl>
                                      </p:cBhvr>
                                    </p:animEffect>
                                    <p:animScale>
                                      <p:cBhvr>
                                        <p:cTn id="57" dur="770" decel="100000"/>
                                        <p:tgtEl>
                                          <p:spTgt spid="880648">
                                            <p:txEl>
                                              <p:pRg st="2" end="2"/>
                                            </p:txEl>
                                          </p:spTgt>
                                        </p:tgtEl>
                                      </p:cBhvr>
                                      <p:from x="10000" y="10000"/>
                                      <p:to x="200000" y="450000"/>
                                    </p:animScale>
                                    <p:animScale>
                                      <p:cBhvr>
                                        <p:cTn id="58" dur="1230" accel="100000" fill="hold">
                                          <p:stCondLst>
                                            <p:cond delay="770"/>
                                          </p:stCondLst>
                                        </p:cTn>
                                        <p:tgtEl>
                                          <p:spTgt spid="880648">
                                            <p:txEl>
                                              <p:pRg st="2" end="2"/>
                                            </p:txEl>
                                          </p:spTgt>
                                        </p:tgtEl>
                                      </p:cBhvr>
                                      <p:from x="200000" y="450000"/>
                                      <p:to x="100000" y="100000"/>
                                    </p:animScale>
                                    <p:set>
                                      <p:cBhvr>
                                        <p:cTn id="59" dur="770" fill="hold"/>
                                        <p:tgtEl>
                                          <p:spTgt spid="880648">
                                            <p:txEl>
                                              <p:pRg st="2" end="2"/>
                                            </p:txEl>
                                          </p:spTgt>
                                        </p:tgtEl>
                                        <p:attrNameLst>
                                          <p:attrName>ppt_x</p:attrName>
                                        </p:attrNameLst>
                                      </p:cBhvr>
                                      <p:to>
                                        <p:strVal val="(0.5)"/>
                                      </p:to>
                                    </p:set>
                                    <p:anim from="(0.5)" to="(#ppt_x)" calcmode="lin" valueType="num">
                                      <p:cBhvr>
                                        <p:cTn id="60" dur="1230" accel="100000" fill="hold">
                                          <p:stCondLst>
                                            <p:cond delay="770"/>
                                          </p:stCondLst>
                                        </p:cTn>
                                        <p:tgtEl>
                                          <p:spTgt spid="880648">
                                            <p:txEl>
                                              <p:pRg st="2" end="2"/>
                                            </p:txEl>
                                          </p:spTgt>
                                        </p:tgtEl>
                                        <p:attrNameLst>
                                          <p:attrName>ppt_x</p:attrName>
                                        </p:attrNameLst>
                                      </p:cBhvr>
                                    </p:anim>
                                    <p:set>
                                      <p:cBhvr>
                                        <p:cTn id="61" dur="770" fill="hold"/>
                                        <p:tgtEl>
                                          <p:spTgt spid="880648">
                                            <p:txEl>
                                              <p:pRg st="2" end="2"/>
                                            </p:txEl>
                                          </p:spTgt>
                                        </p:tgtEl>
                                        <p:attrNameLst>
                                          <p:attrName>ppt_y</p:attrName>
                                        </p:attrNameLst>
                                      </p:cBhvr>
                                      <p:to>
                                        <p:strVal val="(#ppt_y+0.4)"/>
                                      </p:to>
                                    </p:set>
                                    <p:anim from="(#ppt_y+0.4)" to="(#ppt_y)" calcmode="lin" valueType="num">
                                      <p:cBhvr>
                                        <p:cTn id="62" dur="1230" accel="100000" fill="hold">
                                          <p:stCondLst>
                                            <p:cond delay="770"/>
                                          </p:stCondLst>
                                        </p:cTn>
                                        <p:tgtEl>
                                          <p:spTgt spid="880648">
                                            <p:txEl>
                                              <p:pRg st="2" end="2"/>
                                            </p:txEl>
                                          </p:spTgt>
                                        </p:tgtEl>
                                        <p:attrNameLst>
                                          <p:attrName>ppt_y</p:attrName>
                                        </p:attrNameLst>
                                      </p:cBhvr>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51" presetClass="entr" presetSubtype="0" fill="hold" grpId="0" nodeType="clickEffect">
                                  <p:stCondLst>
                                    <p:cond delay="0"/>
                                  </p:stCondLst>
                                  <p:childTnLst>
                                    <p:set>
                                      <p:cBhvr>
                                        <p:cTn id="66" dur="1" fill="hold">
                                          <p:stCondLst>
                                            <p:cond delay="0"/>
                                          </p:stCondLst>
                                        </p:cTn>
                                        <p:tgtEl>
                                          <p:spTgt spid="880648">
                                            <p:txEl>
                                              <p:pRg st="3" end="3"/>
                                            </p:txEl>
                                          </p:spTgt>
                                        </p:tgtEl>
                                        <p:attrNameLst>
                                          <p:attrName>style.visibility</p:attrName>
                                        </p:attrNameLst>
                                      </p:cBhvr>
                                      <p:to>
                                        <p:strVal val="visible"/>
                                      </p:to>
                                    </p:set>
                                    <p:animEffect transition="in" filter="fade">
                                      <p:cBhvr>
                                        <p:cTn id="67" dur="770" decel="100000"/>
                                        <p:tgtEl>
                                          <p:spTgt spid="880648">
                                            <p:txEl>
                                              <p:pRg st="3" end="3"/>
                                            </p:txEl>
                                          </p:spTgt>
                                        </p:tgtEl>
                                      </p:cBhvr>
                                    </p:animEffect>
                                    <p:animScale>
                                      <p:cBhvr>
                                        <p:cTn id="68" dur="770" decel="100000"/>
                                        <p:tgtEl>
                                          <p:spTgt spid="880648">
                                            <p:txEl>
                                              <p:pRg st="3" end="3"/>
                                            </p:txEl>
                                          </p:spTgt>
                                        </p:tgtEl>
                                      </p:cBhvr>
                                      <p:from x="10000" y="10000"/>
                                      <p:to x="200000" y="450000"/>
                                    </p:animScale>
                                    <p:animScale>
                                      <p:cBhvr>
                                        <p:cTn id="69" dur="1230" accel="100000" fill="hold">
                                          <p:stCondLst>
                                            <p:cond delay="770"/>
                                          </p:stCondLst>
                                        </p:cTn>
                                        <p:tgtEl>
                                          <p:spTgt spid="880648">
                                            <p:txEl>
                                              <p:pRg st="3" end="3"/>
                                            </p:txEl>
                                          </p:spTgt>
                                        </p:tgtEl>
                                      </p:cBhvr>
                                      <p:from x="200000" y="450000"/>
                                      <p:to x="100000" y="100000"/>
                                    </p:animScale>
                                    <p:set>
                                      <p:cBhvr>
                                        <p:cTn id="70" dur="770" fill="hold"/>
                                        <p:tgtEl>
                                          <p:spTgt spid="880648">
                                            <p:txEl>
                                              <p:pRg st="3" end="3"/>
                                            </p:txEl>
                                          </p:spTgt>
                                        </p:tgtEl>
                                        <p:attrNameLst>
                                          <p:attrName>ppt_x</p:attrName>
                                        </p:attrNameLst>
                                      </p:cBhvr>
                                      <p:to>
                                        <p:strVal val="(0.5)"/>
                                      </p:to>
                                    </p:set>
                                    <p:anim from="(0.5)" to="(#ppt_x)" calcmode="lin" valueType="num">
                                      <p:cBhvr>
                                        <p:cTn id="71" dur="1230" accel="100000" fill="hold">
                                          <p:stCondLst>
                                            <p:cond delay="770"/>
                                          </p:stCondLst>
                                        </p:cTn>
                                        <p:tgtEl>
                                          <p:spTgt spid="880648">
                                            <p:txEl>
                                              <p:pRg st="3" end="3"/>
                                            </p:txEl>
                                          </p:spTgt>
                                        </p:tgtEl>
                                        <p:attrNameLst>
                                          <p:attrName>ppt_x</p:attrName>
                                        </p:attrNameLst>
                                      </p:cBhvr>
                                    </p:anim>
                                    <p:set>
                                      <p:cBhvr>
                                        <p:cTn id="72" dur="770" fill="hold"/>
                                        <p:tgtEl>
                                          <p:spTgt spid="880648">
                                            <p:txEl>
                                              <p:pRg st="3" end="3"/>
                                            </p:txEl>
                                          </p:spTgt>
                                        </p:tgtEl>
                                        <p:attrNameLst>
                                          <p:attrName>ppt_y</p:attrName>
                                        </p:attrNameLst>
                                      </p:cBhvr>
                                      <p:to>
                                        <p:strVal val="(#ppt_y+0.4)"/>
                                      </p:to>
                                    </p:set>
                                    <p:anim from="(#ppt_y+0.4)" to="(#ppt_y)" calcmode="lin" valueType="num">
                                      <p:cBhvr>
                                        <p:cTn id="73" dur="1230" accel="100000" fill="hold">
                                          <p:stCondLst>
                                            <p:cond delay="770"/>
                                          </p:stCondLst>
                                        </p:cTn>
                                        <p:tgtEl>
                                          <p:spTgt spid="880648">
                                            <p:txEl>
                                              <p:pRg st="3" end="3"/>
                                            </p:txEl>
                                          </p:spTgt>
                                        </p:tgtEl>
                                        <p:attrNameLst>
                                          <p:attrName>ppt_y</p:attrName>
                                        </p:attrNameLst>
                                      </p:cBhvr>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51" presetClass="entr" presetSubtype="0" fill="hold" grpId="0" nodeType="clickEffect">
                                  <p:stCondLst>
                                    <p:cond delay="0"/>
                                  </p:stCondLst>
                                  <p:childTnLst>
                                    <p:set>
                                      <p:cBhvr>
                                        <p:cTn id="77" dur="1" fill="hold">
                                          <p:stCondLst>
                                            <p:cond delay="0"/>
                                          </p:stCondLst>
                                        </p:cTn>
                                        <p:tgtEl>
                                          <p:spTgt spid="880648">
                                            <p:txEl>
                                              <p:pRg st="4" end="4"/>
                                            </p:txEl>
                                          </p:spTgt>
                                        </p:tgtEl>
                                        <p:attrNameLst>
                                          <p:attrName>style.visibility</p:attrName>
                                        </p:attrNameLst>
                                      </p:cBhvr>
                                      <p:to>
                                        <p:strVal val="visible"/>
                                      </p:to>
                                    </p:set>
                                    <p:animEffect transition="in" filter="fade">
                                      <p:cBhvr>
                                        <p:cTn id="78" dur="770" decel="100000"/>
                                        <p:tgtEl>
                                          <p:spTgt spid="880648">
                                            <p:txEl>
                                              <p:pRg st="4" end="4"/>
                                            </p:txEl>
                                          </p:spTgt>
                                        </p:tgtEl>
                                      </p:cBhvr>
                                    </p:animEffect>
                                    <p:animScale>
                                      <p:cBhvr>
                                        <p:cTn id="79" dur="770" decel="100000"/>
                                        <p:tgtEl>
                                          <p:spTgt spid="880648">
                                            <p:txEl>
                                              <p:pRg st="4" end="4"/>
                                            </p:txEl>
                                          </p:spTgt>
                                        </p:tgtEl>
                                      </p:cBhvr>
                                      <p:from x="10000" y="10000"/>
                                      <p:to x="200000" y="450000"/>
                                    </p:animScale>
                                    <p:animScale>
                                      <p:cBhvr>
                                        <p:cTn id="80" dur="1230" accel="100000" fill="hold">
                                          <p:stCondLst>
                                            <p:cond delay="770"/>
                                          </p:stCondLst>
                                        </p:cTn>
                                        <p:tgtEl>
                                          <p:spTgt spid="880648">
                                            <p:txEl>
                                              <p:pRg st="4" end="4"/>
                                            </p:txEl>
                                          </p:spTgt>
                                        </p:tgtEl>
                                      </p:cBhvr>
                                      <p:from x="200000" y="450000"/>
                                      <p:to x="100000" y="100000"/>
                                    </p:animScale>
                                    <p:set>
                                      <p:cBhvr>
                                        <p:cTn id="81" dur="770" fill="hold"/>
                                        <p:tgtEl>
                                          <p:spTgt spid="880648">
                                            <p:txEl>
                                              <p:pRg st="4" end="4"/>
                                            </p:txEl>
                                          </p:spTgt>
                                        </p:tgtEl>
                                        <p:attrNameLst>
                                          <p:attrName>ppt_x</p:attrName>
                                        </p:attrNameLst>
                                      </p:cBhvr>
                                      <p:to>
                                        <p:strVal val="(0.5)"/>
                                      </p:to>
                                    </p:set>
                                    <p:anim from="(0.5)" to="(#ppt_x)" calcmode="lin" valueType="num">
                                      <p:cBhvr>
                                        <p:cTn id="82" dur="1230" accel="100000" fill="hold">
                                          <p:stCondLst>
                                            <p:cond delay="770"/>
                                          </p:stCondLst>
                                        </p:cTn>
                                        <p:tgtEl>
                                          <p:spTgt spid="880648">
                                            <p:txEl>
                                              <p:pRg st="4" end="4"/>
                                            </p:txEl>
                                          </p:spTgt>
                                        </p:tgtEl>
                                        <p:attrNameLst>
                                          <p:attrName>ppt_x</p:attrName>
                                        </p:attrNameLst>
                                      </p:cBhvr>
                                    </p:anim>
                                    <p:set>
                                      <p:cBhvr>
                                        <p:cTn id="83" dur="770" fill="hold"/>
                                        <p:tgtEl>
                                          <p:spTgt spid="880648">
                                            <p:txEl>
                                              <p:pRg st="4" end="4"/>
                                            </p:txEl>
                                          </p:spTgt>
                                        </p:tgtEl>
                                        <p:attrNameLst>
                                          <p:attrName>ppt_y</p:attrName>
                                        </p:attrNameLst>
                                      </p:cBhvr>
                                      <p:to>
                                        <p:strVal val="(#ppt_y+0.4)"/>
                                      </p:to>
                                    </p:set>
                                    <p:anim from="(#ppt_y+0.4)" to="(#ppt_y)" calcmode="lin" valueType="num">
                                      <p:cBhvr>
                                        <p:cTn id="84" dur="1230" accel="100000" fill="hold">
                                          <p:stCondLst>
                                            <p:cond delay="770"/>
                                          </p:stCondLst>
                                        </p:cTn>
                                        <p:tgtEl>
                                          <p:spTgt spid="880648">
                                            <p:txEl>
                                              <p:pRg st="4" end="4"/>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6" grpId="0" animBg="1"/>
      <p:bldP spid="880648"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8999984" cy="674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6673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838200" y="1066800"/>
            <a:ext cx="7772400" cy="5181600"/>
          </a:xfrm>
        </p:spPr>
        <p:txBody>
          <a:bodyPr/>
          <a:lstStyle/>
          <a:p>
            <a:pPr marL="990600" lvl="1" indent="-533400" eaLnBrk="1" hangingPunct="1">
              <a:lnSpc>
                <a:spcPct val="80000"/>
              </a:lnSpc>
              <a:buFontTx/>
              <a:buNone/>
            </a:pPr>
            <a:endParaRPr lang="fa-IR" sz="2400" b="1" smtClean="0"/>
          </a:p>
          <a:p>
            <a:pPr marL="990600" lvl="1" indent="-533400" eaLnBrk="1" hangingPunct="1">
              <a:lnSpc>
                <a:spcPct val="80000"/>
              </a:lnSpc>
              <a:buFontTx/>
              <a:buChar char="-"/>
            </a:pPr>
            <a:r>
              <a:rPr lang="fa-IR" b="1" smtClean="0"/>
              <a:t>در فلسفه ي آموزش سازنده ، رشد دهنده و پويا ، مهم ترين مسئله </a:t>
            </a:r>
            <a:r>
              <a:rPr lang="fa-IR" b="1" smtClean="0">
                <a:solidFill>
                  <a:srgbClr val="FFFF00"/>
                </a:solidFill>
              </a:rPr>
              <a:t>مشاركت دادن دانش آموز  </a:t>
            </a:r>
            <a:r>
              <a:rPr lang="fa-IR" b="1" smtClean="0"/>
              <a:t>در تشكيل و تعيين هدف فعاليت هايي است كه در فرايند يادگيري او به كار گرفته مي شود. ( جان ديويي ، 1983 )</a:t>
            </a:r>
          </a:p>
          <a:p>
            <a:pPr marL="990600" lvl="1" indent="-533400" eaLnBrk="1" hangingPunct="1">
              <a:lnSpc>
                <a:spcPct val="80000"/>
              </a:lnSpc>
              <a:buFontTx/>
              <a:buChar char="-"/>
            </a:pPr>
            <a:r>
              <a:rPr lang="fa-IR" b="1" smtClean="0"/>
              <a:t>تلفيق تكاليف عملي در برنامه ي آموزشي دانش آموز و تبديل او به يك « فراگير فعال » باعث مي شود تا رغبت و انگيزه ي لازم براي مشاركت در فرايند يادگيري را پيدا كند.</a:t>
            </a:r>
          </a:p>
          <a:p>
            <a:pPr marL="990600" lvl="1" indent="-533400" eaLnBrk="1" hangingPunct="1">
              <a:lnSpc>
                <a:spcPct val="80000"/>
              </a:lnSpc>
              <a:buFontTx/>
              <a:buChar char="-"/>
            </a:pPr>
            <a:r>
              <a:rPr lang="fa-IR" b="1" smtClean="0"/>
              <a:t>بدنه ي اصلي آزمون عملكردي فعاليتي است كه معلم طراحي مي كند تا دانش آموز در آن درگير شود يا ممكن است دانش آموز را با مشكلي مواجه كند و از او بخواهد كه راه حلي ارائه كند. </a:t>
            </a:r>
          </a:p>
        </p:txBody>
      </p:sp>
      <p:sp>
        <p:nvSpPr>
          <p:cNvPr id="860163" name="Rectangle 3"/>
          <p:cNvSpPr>
            <a:spLocks noGrp="1" noChangeArrowheads="1"/>
          </p:cNvSpPr>
          <p:nvPr>
            <p:ph type="title"/>
          </p:nvPr>
        </p:nvSpPr>
        <p:spPr/>
        <p:txBody>
          <a:bodyPr/>
          <a:lstStyle/>
          <a:p>
            <a:pPr eaLnBrk="1" hangingPunct="1">
              <a:defRPr/>
            </a:pPr>
            <a:r>
              <a:rPr lang="fa-IR" dirty="0" smtClean="0">
                <a:solidFill>
                  <a:srgbClr val="FFFF00"/>
                </a:solidFill>
              </a:rPr>
              <a:t>چرا بايد از آزمون هاي عملكردي استفاده كنيم؟</a:t>
            </a:r>
            <a:endParaRPr lang="en-US" dirty="0" smtClean="0">
              <a:solidFill>
                <a:srgbClr val="FFFF00"/>
              </a:solidFill>
            </a:endParaRPr>
          </a:p>
        </p:txBody>
      </p:sp>
    </p:spTree>
    <p:extLst>
      <p:ext uri="{BB962C8B-B14F-4D97-AF65-F5344CB8AC3E}">
        <p14:creationId xmlns:p14="http://schemas.microsoft.com/office/powerpoint/2010/main" val="838872810"/>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7504" y="26622"/>
            <a:ext cx="9036496" cy="677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978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0527" y="0"/>
            <a:ext cx="9324528" cy="7029399"/>
          </a:xfrm>
          <a:prstGeom prst="rect">
            <a:avLst/>
          </a:prstGeom>
          <a:solidFill>
            <a:srgbClr val="CCFFCC"/>
          </a:solidFill>
          <a:ln>
            <a:noFill/>
          </a:ln>
          <a:effectLst/>
        </p:spPr>
      </p:pic>
    </p:spTree>
    <p:extLst>
      <p:ext uri="{BB962C8B-B14F-4D97-AF65-F5344CB8AC3E}">
        <p14:creationId xmlns:p14="http://schemas.microsoft.com/office/powerpoint/2010/main" val="139859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810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CCFF"/>
          </a:solidFill>
        </p:spPr>
        <p:txBody>
          <a:bodyPr/>
          <a:lstStyle/>
          <a:p>
            <a:pPr algn="ctr"/>
            <a:r>
              <a:rPr lang="fa-IR" dirty="0"/>
              <a:t> روشهای تدریس متداول</a:t>
            </a:r>
            <a:endParaRPr lang="en-US" dirty="0"/>
          </a:p>
        </p:txBody>
      </p:sp>
      <p:sp>
        <p:nvSpPr>
          <p:cNvPr id="3" name="Content Placeholder 2"/>
          <p:cNvSpPr>
            <a:spLocks noGrp="1"/>
          </p:cNvSpPr>
          <p:nvPr>
            <p:ph sz="quarter" idx="1"/>
          </p:nvPr>
        </p:nvSpPr>
        <p:spPr/>
        <p:txBody>
          <a:bodyPr>
            <a:normAutofit/>
          </a:bodyPr>
          <a:lstStyle/>
          <a:p>
            <a:r>
              <a:rPr lang="fa-IR" dirty="0"/>
              <a:t>الگوهای فعال تدریس :        سعی کنید فرزندان خودرا در فعالیت های اجتماعی شرکت دهید</a:t>
            </a:r>
          </a:p>
          <a:p>
            <a:pPr algn="l"/>
            <a:r>
              <a:rPr lang="fa-IR" dirty="0"/>
              <a:t>  زیرا بسیاری از استعدادها درجمع شکوفا می شود.</a:t>
            </a:r>
          </a:p>
          <a:p>
            <a:r>
              <a:rPr lang="fa-IR" sz="4000" dirty="0"/>
              <a:t>1-الگوی مشارکتی </a:t>
            </a:r>
            <a:r>
              <a:rPr lang="fa-IR" dirty="0"/>
              <a:t>:دراین الگو معلم فراگیران را به گروههای دو یا سه یاپنج نفری تقسیم نموده وتقسیم مسئولیت درهر گروه نموده سپس سئوال را مطرح نموده واز </a:t>
            </a:r>
            <a:r>
              <a:rPr lang="fa-IR" dirty="0" smtClean="0"/>
              <a:t>فراگیران می </a:t>
            </a:r>
            <a:r>
              <a:rPr lang="fa-IR" dirty="0"/>
              <a:t>خواهد که ابتدا به صورت انفرادی وسپس دوبه دووگروهی پیرامون موضوع با یکدیگربحث وتبادل نظرنموده وازهر گروه یکنفر گزارش فعالیت گروه رابدهند </a:t>
            </a:r>
            <a:r>
              <a:rPr lang="fa-IR" dirty="0" smtClean="0"/>
              <a:t>.</a:t>
            </a:r>
            <a:endParaRPr lang="fa-IR" dirty="0"/>
          </a:p>
          <a:p>
            <a:r>
              <a:rPr lang="fa-IR" dirty="0"/>
              <a:t>معلم پس ازارزشیابی فعالیت گروهها به کمک آنها به یک جمع بندی </a:t>
            </a:r>
            <a:endParaRPr lang="fa-IR" dirty="0" smtClean="0"/>
          </a:p>
          <a:p>
            <a:r>
              <a:rPr lang="fa-IR" dirty="0" smtClean="0"/>
              <a:t>می رسند</a:t>
            </a:r>
            <a:r>
              <a:rPr lang="fa-IR" dirty="0"/>
              <a:t>.</a:t>
            </a:r>
          </a:p>
        </p:txBody>
      </p:sp>
    </p:spTree>
    <p:extLst>
      <p:ext uri="{BB962C8B-B14F-4D97-AF65-F5344CB8AC3E}">
        <p14:creationId xmlns:p14="http://schemas.microsoft.com/office/powerpoint/2010/main" val="3390565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FF99"/>
          </a:solidFill>
        </p:spPr>
        <p:txBody>
          <a:bodyPr/>
          <a:lstStyle/>
          <a:p>
            <a:pPr algn="ctr"/>
            <a:r>
              <a:rPr lang="fa-IR" dirty="0"/>
              <a:t>مزایای این روش </a:t>
            </a:r>
            <a:r>
              <a:rPr lang="fa-IR" dirty="0" smtClean="0"/>
              <a:t>عبارتنداز </a:t>
            </a:r>
            <a:endParaRPr lang="en-US" dirty="0"/>
          </a:p>
        </p:txBody>
      </p:sp>
      <p:sp>
        <p:nvSpPr>
          <p:cNvPr id="3" name="Content Placeholder 2"/>
          <p:cNvSpPr>
            <a:spLocks noGrp="1"/>
          </p:cNvSpPr>
          <p:nvPr>
            <p:ph sz="quarter" idx="1"/>
          </p:nvPr>
        </p:nvSpPr>
        <p:spPr/>
        <p:txBody>
          <a:bodyPr/>
          <a:lstStyle/>
          <a:p>
            <a:r>
              <a:rPr lang="fa-IR" dirty="0"/>
              <a:t>1- دادن مسئولیت به فراگیران وتقسیم کار    </a:t>
            </a:r>
            <a:endParaRPr lang="fa-IR" dirty="0" smtClean="0"/>
          </a:p>
          <a:p>
            <a:r>
              <a:rPr lang="fa-IR" dirty="0" smtClean="0"/>
              <a:t>  </a:t>
            </a:r>
            <a:r>
              <a:rPr lang="fa-IR" dirty="0"/>
              <a:t>2-معلم نقش راهنماوفراگیر عمل کننده است.</a:t>
            </a:r>
          </a:p>
          <a:p>
            <a:r>
              <a:rPr lang="fa-IR" dirty="0"/>
              <a:t>3-فعال نمودن فراگیران وبر انگیختن حس کنجکاوی آنها</a:t>
            </a:r>
          </a:p>
          <a:p>
            <a:r>
              <a:rPr lang="fa-IR" dirty="0"/>
              <a:t> 4-اهمیت دادن به نظرات اعضائ گروه      </a:t>
            </a:r>
            <a:endParaRPr lang="fa-IR" dirty="0" smtClean="0"/>
          </a:p>
          <a:p>
            <a:r>
              <a:rPr lang="fa-IR" dirty="0" smtClean="0"/>
              <a:t>      </a:t>
            </a:r>
            <a:r>
              <a:rPr lang="fa-IR" dirty="0"/>
              <a:t>5   -ایجاد اعتماد به نفس در فراگیران</a:t>
            </a:r>
          </a:p>
          <a:p>
            <a:r>
              <a:rPr lang="fa-IR" dirty="0"/>
              <a:t> 6-احساس مسئولیت در فراگیر    </a:t>
            </a:r>
            <a:endParaRPr lang="fa-IR" dirty="0" smtClean="0"/>
          </a:p>
          <a:p>
            <a:r>
              <a:rPr lang="fa-IR" dirty="0" smtClean="0"/>
              <a:t>  </a:t>
            </a:r>
            <a:r>
              <a:rPr lang="fa-IR" dirty="0"/>
              <a:t>7-زمینه های مناسب جهت شکوفایی استعداد ها </a:t>
            </a:r>
            <a:r>
              <a:rPr lang="fa-IR" dirty="0" smtClean="0"/>
              <a:t>درجمع</a:t>
            </a:r>
          </a:p>
          <a:p>
            <a:r>
              <a:rPr lang="fa-IR" sz="4000" dirty="0"/>
              <a:t>نکته</a:t>
            </a:r>
            <a:r>
              <a:rPr lang="fa-IR" sz="5400" dirty="0" smtClean="0"/>
              <a:t>:</a:t>
            </a:r>
          </a:p>
          <a:p>
            <a:r>
              <a:rPr lang="fa-IR" dirty="0" smtClean="0"/>
              <a:t>از </a:t>
            </a:r>
            <a:r>
              <a:rPr lang="fa-IR" dirty="0"/>
              <a:t>این الگو درانجام کلاس کار گاهی ریاضی هم میتوان استفاده نمود!</a:t>
            </a:r>
          </a:p>
        </p:txBody>
      </p:sp>
    </p:spTree>
    <p:extLst>
      <p:ext uri="{BB962C8B-B14F-4D97-AF65-F5344CB8AC3E}">
        <p14:creationId xmlns:p14="http://schemas.microsoft.com/office/powerpoint/2010/main" val="578665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normAutofit fontScale="90000"/>
          </a:bodyPr>
          <a:lstStyle/>
          <a:p>
            <a:pPr algn="r"/>
            <a:r>
              <a:rPr lang="fa-IR" dirty="0"/>
              <a:t> </a:t>
            </a:r>
            <a:r>
              <a:rPr lang="fa-IR" sz="3100" dirty="0"/>
              <a:t>2-روش پرسش </a:t>
            </a:r>
            <a:r>
              <a:rPr lang="fa-IR" sz="3100" dirty="0" smtClean="0"/>
              <a:t>وپاسخ       </a:t>
            </a:r>
            <a:r>
              <a:rPr lang="fa-IR" dirty="0"/>
              <a:t>(خوب  سئوال کردن نیمی از علم است.)</a:t>
            </a:r>
            <a:endParaRPr lang="en-US" dirty="0"/>
          </a:p>
        </p:txBody>
      </p:sp>
      <p:sp>
        <p:nvSpPr>
          <p:cNvPr id="3" name="Content Placeholder 2"/>
          <p:cNvSpPr>
            <a:spLocks noGrp="1"/>
          </p:cNvSpPr>
          <p:nvPr>
            <p:ph sz="quarter" idx="1"/>
          </p:nvPr>
        </p:nvSpPr>
        <p:spPr/>
        <p:txBody>
          <a:bodyPr/>
          <a:lstStyle/>
          <a:p>
            <a:r>
              <a:rPr lang="fa-IR" dirty="0"/>
              <a:t>مبتکر این روش </a:t>
            </a:r>
            <a:r>
              <a:rPr lang="fa-IR" sz="4400" dirty="0">
                <a:solidFill>
                  <a:srgbClr val="FF0000"/>
                </a:solidFill>
              </a:rPr>
              <a:t>سقراط</a:t>
            </a:r>
            <a:r>
              <a:rPr lang="fa-IR" dirty="0"/>
              <a:t> فیلسوف یونان قدیم بوده  اعتقاد داردکه میتوان با پرسش وپاسخ از فرد اورابه جواب  سئوال واقف نموده به عبارت دیگر جواب سئوال رااز دل خود سئوال بیرون می آ وریم</a:t>
            </a:r>
          </a:p>
          <a:p>
            <a:r>
              <a:rPr lang="fa-IR" dirty="0"/>
              <a:t> مزایا:   </a:t>
            </a:r>
          </a:p>
          <a:p>
            <a:r>
              <a:rPr lang="fa-IR" dirty="0"/>
              <a:t> 1 -فعال نمودن فراگیر ان </a:t>
            </a:r>
            <a:r>
              <a:rPr lang="fa-IR" dirty="0" smtClean="0"/>
              <a:t>       </a:t>
            </a:r>
          </a:p>
          <a:p>
            <a:r>
              <a:rPr lang="fa-IR" dirty="0" smtClean="0"/>
              <a:t>    </a:t>
            </a:r>
            <a:r>
              <a:rPr lang="fa-IR" dirty="0"/>
              <a:t>2-بکار گیری حس کنجکاوی فراگیر</a:t>
            </a:r>
          </a:p>
          <a:p>
            <a:r>
              <a:rPr lang="fa-IR" dirty="0"/>
              <a:t>    3-ایجاد جنب وجوش در کلاس </a:t>
            </a:r>
            <a:r>
              <a:rPr lang="fa-IR" dirty="0" smtClean="0"/>
              <a:t>وفراگیران</a:t>
            </a:r>
          </a:p>
          <a:p>
            <a:r>
              <a:rPr lang="fa-IR" dirty="0" smtClean="0"/>
              <a:t> </a:t>
            </a:r>
            <a:r>
              <a:rPr lang="fa-IR" dirty="0"/>
              <a:t>4  - فعال نمودن دانش آموزان گوشه گیر </a:t>
            </a:r>
            <a:endParaRPr lang="en-US" dirty="0"/>
          </a:p>
        </p:txBody>
      </p:sp>
    </p:spTree>
    <p:extLst>
      <p:ext uri="{BB962C8B-B14F-4D97-AF65-F5344CB8AC3E}">
        <p14:creationId xmlns:p14="http://schemas.microsoft.com/office/powerpoint/2010/main" val="2431132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90600"/>
          </a:xfrm>
          <a:solidFill>
            <a:schemeClr val="accent3">
              <a:lumMod val="60000"/>
              <a:lumOff val="40000"/>
            </a:schemeClr>
          </a:solidFill>
        </p:spPr>
        <p:txBody>
          <a:bodyPr>
            <a:normAutofit fontScale="90000"/>
          </a:bodyPr>
          <a:lstStyle/>
          <a:p>
            <a:r>
              <a:rPr lang="fa-IR" sz="4900" dirty="0">
                <a:solidFill>
                  <a:srgbClr val="FF0000"/>
                </a:solidFill>
              </a:rPr>
              <a:t>روش ایفای نقش</a:t>
            </a:r>
            <a:r>
              <a:rPr lang="fa-IR" dirty="0"/>
              <a:t>: (  پیامبرا ن وائمه اطهار(ع) ازجمله نقش آفرینان رسالت الهی درطول تاریخ بوده اند.)</a:t>
            </a:r>
            <a:endParaRPr lang="en-US" dirty="0"/>
          </a:p>
        </p:txBody>
      </p:sp>
      <p:sp>
        <p:nvSpPr>
          <p:cNvPr id="3" name="Content Placeholder 2"/>
          <p:cNvSpPr>
            <a:spLocks noGrp="1"/>
          </p:cNvSpPr>
          <p:nvPr>
            <p:ph sz="quarter" idx="1"/>
          </p:nvPr>
        </p:nvSpPr>
        <p:spPr>
          <a:xfrm>
            <a:off x="0" y="1124744"/>
            <a:ext cx="9144000" cy="5733256"/>
          </a:xfrm>
          <a:solidFill>
            <a:srgbClr val="CCFF66"/>
          </a:solidFill>
        </p:spPr>
        <p:txBody>
          <a:bodyPr>
            <a:normAutofit/>
          </a:bodyPr>
          <a:lstStyle/>
          <a:p>
            <a:r>
              <a:rPr lang="fa-IR" sz="3200" dirty="0"/>
              <a:t>در این روش معلم به هریک از فراگیران نقشی داده وآموزش خودرا با استفاده از الگوی نمایشی با توجه به نقشی که به هریک از فراگیران داده شروع می نما ید</a:t>
            </a:r>
          </a:p>
          <a:p>
            <a:r>
              <a:rPr lang="fa-IR" sz="3200" dirty="0"/>
              <a:t>   . مزایای این روش درفعال نمودن فراگیران واحترام متقابل فراگیران برای یکدیگر می باشد.</a:t>
            </a:r>
          </a:p>
          <a:p>
            <a:r>
              <a:rPr lang="fa-IR" sz="3200" dirty="0"/>
              <a:t>از جمله دیگر روشهای تدریس میتوان:</a:t>
            </a:r>
          </a:p>
          <a:p>
            <a:r>
              <a:rPr lang="fa-IR" sz="3200" dirty="0"/>
              <a:t> روشهای  داستان سرایی،  روش با زی های کودکانه (شعر  ریتم،نقاشی)، الگوی بدیعه پردازی، دریافت مفهوم را نام برد</a:t>
            </a:r>
            <a:r>
              <a:rPr lang="fa-IR" sz="3200" dirty="0" smtClean="0"/>
              <a:t>.</a:t>
            </a:r>
            <a:endParaRPr lang="fa-IR" sz="3200" dirty="0"/>
          </a:p>
          <a:p>
            <a:r>
              <a:rPr lang="fa-IR" sz="3200" dirty="0"/>
              <a:t>نکته: روشهای فوق رامی توان  جزوروش فعال محسوب نمود.</a:t>
            </a:r>
          </a:p>
        </p:txBody>
      </p:sp>
    </p:spTree>
    <p:extLst>
      <p:ext uri="{BB962C8B-B14F-4D97-AF65-F5344CB8AC3E}">
        <p14:creationId xmlns:p14="http://schemas.microsoft.com/office/powerpoint/2010/main" val="559746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rgbClr val="66FFFF"/>
          </a:solidFill>
        </p:spPr>
        <p:txBody>
          <a:bodyPr>
            <a:normAutofit/>
          </a:bodyPr>
          <a:lstStyle/>
          <a:p>
            <a:pPr algn="ctr"/>
            <a:r>
              <a:rPr lang="fa-IR" sz="4400" dirty="0">
                <a:solidFill>
                  <a:srgbClr val="FF0000"/>
                </a:solidFill>
              </a:rPr>
              <a:t>روشهای غیر فعال</a:t>
            </a:r>
            <a:endParaRPr lang="en-US" sz="4400" dirty="0">
              <a:solidFill>
                <a:srgbClr val="FF0000"/>
              </a:solidFill>
            </a:endParaRPr>
          </a:p>
        </p:txBody>
      </p:sp>
      <p:sp>
        <p:nvSpPr>
          <p:cNvPr id="3" name="Content Placeholder 2"/>
          <p:cNvSpPr>
            <a:spLocks noGrp="1"/>
          </p:cNvSpPr>
          <p:nvPr>
            <p:ph sz="quarter" idx="1"/>
          </p:nvPr>
        </p:nvSpPr>
        <p:spPr>
          <a:xfrm>
            <a:off x="0" y="1124744"/>
            <a:ext cx="9144000" cy="5733256"/>
          </a:xfrm>
          <a:solidFill>
            <a:srgbClr val="CCFF66"/>
          </a:solidFill>
        </p:spPr>
        <p:txBody>
          <a:bodyPr>
            <a:normAutofit lnSpcReduction="10000"/>
          </a:bodyPr>
          <a:lstStyle/>
          <a:p>
            <a:r>
              <a:rPr lang="fa-IR" sz="3200" dirty="0"/>
              <a:t>1- </a:t>
            </a:r>
            <a:r>
              <a:rPr lang="fa-IR" sz="3200" dirty="0">
                <a:solidFill>
                  <a:srgbClr val="FF0000"/>
                </a:solidFill>
              </a:rPr>
              <a:t>روش سخنرانی</a:t>
            </a:r>
            <a:r>
              <a:rPr lang="fa-IR" sz="3200" dirty="0"/>
              <a:t>:دراین روش معلم متکلم وحده وفراگیران شنونده می باشنداز نظراوفراگیران به گفته های او گوش داده وبه موقع سئوال نما یند،در دوره ابتدایی </a:t>
            </a:r>
            <a:r>
              <a:rPr lang="fa-IR" sz="3200" dirty="0" smtClean="0"/>
              <a:t>فراگیران حدود </a:t>
            </a:r>
            <a:r>
              <a:rPr lang="fa-IR" sz="3200" dirty="0"/>
              <a:t>هفت دقیقه می توانند به گفته های معلم گوش فرا </a:t>
            </a:r>
            <a:r>
              <a:rPr lang="fa-IR" sz="3200" dirty="0" smtClean="0"/>
              <a:t>دهند.  </a:t>
            </a:r>
            <a:endParaRPr lang="fa-IR" sz="3200" dirty="0"/>
          </a:p>
          <a:p>
            <a:r>
              <a:rPr lang="fa-IR" sz="3200" dirty="0" smtClean="0"/>
              <a:t>این  </a:t>
            </a:r>
            <a:r>
              <a:rPr lang="fa-IR" sz="3200" dirty="0"/>
              <a:t>روش به تنهایی برای آموزش ابتدایی </a:t>
            </a:r>
            <a:r>
              <a:rPr lang="fa-IR" sz="3200" dirty="0" smtClean="0"/>
              <a:t>قابل </a:t>
            </a:r>
            <a:r>
              <a:rPr lang="fa-IR" sz="3200" dirty="0"/>
              <a:t>استفاده نمی باشد.</a:t>
            </a:r>
          </a:p>
          <a:p>
            <a:r>
              <a:rPr lang="fa-IR" sz="3200" dirty="0">
                <a:solidFill>
                  <a:srgbClr val="FF0000"/>
                </a:solidFill>
              </a:rPr>
              <a:t>2-روش قاعده گویی:دراین </a:t>
            </a:r>
            <a:r>
              <a:rPr lang="fa-IR" sz="3200" dirty="0"/>
              <a:t>روش معلم پس از تدریس، قاعده راارائه داده وفراگیررابه ازحفظ نمودن قاعده ویا تعریف می نماید</a:t>
            </a:r>
            <a:r>
              <a:rPr lang="fa-IR" sz="3200" dirty="0" smtClean="0"/>
              <a:t>.</a:t>
            </a:r>
          </a:p>
          <a:p>
            <a:r>
              <a:rPr lang="fa-IR" sz="3200" dirty="0" smtClean="0">
                <a:solidFill>
                  <a:srgbClr val="FF0000"/>
                </a:solidFill>
              </a:rPr>
              <a:t>3-روش ارائه تعاریف:دراین </a:t>
            </a:r>
            <a:r>
              <a:rPr lang="fa-IR" sz="3200" dirty="0" smtClean="0"/>
              <a:t>روش آموزش درنهایت به تعریف ها ختم می شود.</a:t>
            </a:r>
            <a:endParaRPr lang="fa-IR" sz="3200" dirty="0"/>
          </a:p>
          <a:p>
            <a:r>
              <a:rPr lang="fa-IR" sz="3200" dirty="0">
                <a:solidFill>
                  <a:srgbClr val="FF0000"/>
                </a:solidFill>
              </a:rPr>
              <a:t> نکته:درآموزش </a:t>
            </a:r>
            <a:r>
              <a:rPr lang="fa-IR" sz="3200" dirty="0"/>
              <a:t>ریاضی ابتدایی قاعده ها وتعاریف را باید خود فراگیران به آن برسند تا دیگر آنرا فراموش ننمایند</a:t>
            </a:r>
            <a:r>
              <a:rPr lang="fa-IR" dirty="0"/>
              <a:t>.</a:t>
            </a:r>
          </a:p>
        </p:txBody>
      </p:sp>
    </p:spTree>
    <p:extLst>
      <p:ext uri="{BB962C8B-B14F-4D97-AF65-F5344CB8AC3E}">
        <p14:creationId xmlns:p14="http://schemas.microsoft.com/office/powerpoint/2010/main" val="938596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3366FF"/>
                </a:solidFill>
              </a:rPr>
              <a:t>مراحل ارائه درس</a:t>
            </a:r>
            <a:endParaRPr lang="en-US" dirty="0">
              <a:solidFill>
                <a:srgbClr val="3366FF"/>
              </a:solidFill>
            </a:endParaRPr>
          </a:p>
        </p:txBody>
      </p:sp>
      <p:sp>
        <p:nvSpPr>
          <p:cNvPr id="3" name="Content Placeholder 2"/>
          <p:cNvSpPr>
            <a:spLocks noGrp="1"/>
          </p:cNvSpPr>
          <p:nvPr>
            <p:ph sz="quarter" idx="1"/>
          </p:nvPr>
        </p:nvSpPr>
        <p:spPr>
          <a:solidFill>
            <a:srgbClr val="66FFCC"/>
          </a:solidFill>
        </p:spPr>
        <p:txBody>
          <a:bodyPr/>
          <a:lstStyle/>
          <a:p>
            <a:r>
              <a:rPr lang="fa-IR" dirty="0"/>
              <a:t>1-مرحله مجسم (اشکال سه بعدی)</a:t>
            </a:r>
          </a:p>
          <a:p>
            <a:r>
              <a:rPr lang="fa-IR" dirty="0"/>
              <a:t>2- مرحله نیمه مجسم (رسم اشکال)</a:t>
            </a:r>
          </a:p>
          <a:p>
            <a:r>
              <a:rPr lang="fa-IR" dirty="0"/>
              <a:t>3-“ شفاهی (تو ضیح مراحل 1و2)</a:t>
            </a:r>
          </a:p>
          <a:p>
            <a:r>
              <a:rPr lang="fa-IR" dirty="0"/>
              <a:t>4-““کنترل درک مفهوم (ارزشیا بی)</a:t>
            </a:r>
          </a:p>
          <a:p>
            <a:r>
              <a:rPr lang="fa-IR" dirty="0"/>
              <a:t>5-““رفع اشتباه احتمالی ونتیجه گیری</a:t>
            </a:r>
          </a:p>
          <a:p>
            <a:r>
              <a:rPr lang="fa-IR" dirty="0"/>
              <a:t>به مراحل 3و4و5 مرحله مجرد هم می گویند.</a:t>
            </a:r>
          </a:p>
          <a:p>
            <a:r>
              <a:rPr lang="fa-IR" dirty="0"/>
              <a:t>گاهی اوقات این مرحله در قالب حل مسئله خودرانشان می </a:t>
            </a:r>
            <a:r>
              <a:rPr lang="fa-IR" smtClean="0"/>
              <a:t>دهد .               </a:t>
            </a:r>
            <a:r>
              <a:rPr lang="fa-IR" dirty="0" smtClean="0"/>
              <a:t>.</a:t>
            </a:r>
            <a:endParaRPr lang="fa-IR" dirty="0"/>
          </a:p>
          <a:p>
            <a:endParaRPr lang="en-US" dirty="0"/>
          </a:p>
        </p:txBody>
      </p:sp>
    </p:spTree>
    <p:extLst>
      <p:ext uri="{BB962C8B-B14F-4D97-AF65-F5344CB8AC3E}">
        <p14:creationId xmlns:p14="http://schemas.microsoft.com/office/powerpoint/2010/main" val="38082667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002060"/>
                </a:solidFill>
              </a:rPr>
              <a:t>وسایل آموزشی</a:t>
            </a:r>
            <a:endParaRPr lang="en-US" dirty="0">
              <a:solidFill>
                <a:srgbClr val="002060"/>
              </a:solidFill>
            </a:endParaRPr>
          </a:p>
        </p:txBody>
      </p:sp>
      <p:sp>
        <p:nvSpPr>
          <p:cNvPr id="3" name="Content Placeholder 2"/>
          <p:cNvSpPr>
            <a:spLocks noGrp="1"/>
          </p:cNvSpPr>
          <p:nvPr>
            <p:ph sz="quarter" idx="1"/>
          </p:nvPr>
        </p:nvSpPr>
        <p:spPr>
          <a:solidFill>
            <a:srgbClr val="CCFFFF"/>
          </a:solidFill>
        </p:spPr>
        <p:txBody>
          <a:bodyPr/>
          <a:lstStyle/>
          <a:p>
            <a:r>
              <a:rPr lang="fa-IR" dirty="0" smtClean="0"/>
              <a:t>وسایل آموزشی امر تدریس را آسان نموده وبه درک شهودی مفاهیم ریاضی کمک می نماید.</a:t>
            </a:r>
          </a:p>
          <a:p>
            <a:r>
              <a:rPr lang="fa-IR" dirty="0"/>
              <a:t> </a:t>
            </a:r>
            <a:r>
              <a:rPr lang="fa-IR" dirty="0" smtClean="0"/>
              <a:t>وسایل آموزشی باید دارای ویژ گی های زیر باشد : </a:t>
            </a:r>
          </a:p>
          <a:p>
            <a:r>
              <a:rPr lang="fa-IR" dirty="0" smtClean="0"/>
              <a:t>1- ساد ه بودن </a:t>
            </a:r>
          </a:p>
          <a:p>
            <a:r>
              <a:rPr lang="fa-IR" dirty="0" smtClean="0"/>
              <a:t>2- دردسترس قرار گرفتن </a:t>
            </a:r>
          </a:p>
          <a:p>
            <a:r>
              <a:rPr lang="fa-IR" dirty="0" smtClean="0"/>
              <a:t>3- ارزان بودن</a:t>
            </a:r>
          </a:p>
          <a:p>
            <a:r>
              <a:rPr lang="fa-IR" dirty="0" smtClean="0"/>
              <a:t> 4- رسابودن </a:t>
            </a:r>
          </a:p>
          <a:p>
            <a:r>
              <a:rPr lang="fa-IR" dirty="0" smtClean="0"/>
              <a:t>5-  بی خطر وقابل حمل بودن</a:t>
            </a:r>
          </a:p>
          <a:p>
            <a:r>
              <a:rPr lang="fa-IR" dirty="0" smtClean="0"/>
              <a:t>6- مرتبط با موضوع مورد تدریس با شد.</a:t>
            </a:r>
            <a:endParaRPr lang="en-US" dirty="0"/>
          </a:p>
        </p:txBody>
      </p:sp>
    </p:spTree>
    <p:extLst>
      <p:ext uri="{BB962C8B-B14F-4D97-AF65-F5344CB8AC3E}">
        <p14:creationId xmlns:p14="http://schemas.microsoft.com/office/powerpoint/2010/main" val="1495191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90600"/>
          </a:xfrm>
          <a:solidFill>
            <a:srgbClr val="FFFF00"/>
          </a:solidFill>
        </p:spPr>
        <p:txBody>
          <a:bodyPr>
            <a:normAutofit/>
          </a:bodyPr>
          <a:lstStyle/>
          <a:p>
            <a:pPr algn="ctr"/>
            <a:r>
              <a:rPr lang="fa-IR" sz="4800" dirty="0" smtClean="0">
                <a:solidFill>
                  <a:srgbClr val="FF0000"/>
                </a:solidFill>
              </a:rPr>
              <a:t>مفاهیم عدد</a:t>
            </a:r>
            <a:endParaRPr lang="en-US" sz="4800" dirty="0">
              <a:solidFill>
                <a:srgbClr val="FF0000"/>
              </a:solidFill>
            </a:endParaRPr>
          </a:p>
        </p:txBody>
      </p:sp>
      <p:sp>
        <p:nvSpPr>
          <p:cNvPr id="3" name="Content Placeholder 2"/>
          <p:cNvSpPr>
            <a:spLocks noGrp="1"/>
          </p:cNvSpPr>
          <p:nvPr>
            <p:ph sz="quarter" idx="1"/>
          </p:nvPr>
        </p:nvSpPr>
        <p:spPr>
          <a:xfrm>
            <a:off x="0" y="1124744"/>
            <a:ext cx="9144000" cy="5733256"/>
          </a:xfrm>
          <a:solidFill>
            <a:srgbClr val="66FFFF"/>
          </a:solidFill>
        </p:spPr>
        <p:txBody>
          <a:bodyPr/>
          <a:lstStyle/>
          <a:p>
            <a:r>
              <a:rPr lang="fa-IR" sz="3600" dirty="0" smtClean="0">
                <a:solidFill>
                  <a:srgbClr val="FF0000"/>
                </a:solidFill>
              </a:rPr>
              <a:t>-مفهوم اصلی (کاردینالیتی) عدد</a:t>
            </a:r>
            <a:r>
              <a:rPr lang="fa-IR" dirty="0" smtClean="0"/>
              <a:t>: </a:t>
            </a:r>
            <a:r>
              <a:rPr lang="fa-IR" dirty="0"/>
              <a:t>در این مفهوم از تناظر یک به یک بین دو دسته اشیاء به مفهومی پی برده می شود که تعداد اشیاء هر دسته را نشان میدهد.</a:t>
            </a:r>
          </a:p>
          <a:p>
            <a:r>
              <a:rPr lang="fa-IR" dirty="0"/>
              <a:t> </a:t>
            </a:r>
            <a:r>
              <a:rPr lang="fa-IR" sz="4400" dirty="0">
                <a:solidFill>
                  <a:srgbClr val="FF0000"/>
                </a:solidFill>
              </a:rPr>
              <a:t> 2-مفهوم ترتیبی</a:t>
            </a:r>
            <a:r>
              <a:rPr lang="fa-IR" dirty="0"/>
              <a:t>: در این مفهوم جا یگاه عدد نسبت به اعداد قبل وبعد از آن عدد سنجیده می شود.3و(2)و1 عدد2بعد از1وقبل </a:t>
            </a:r>
            <a:r>
              <a:rPr lang="fa-IR" dirty="0" smtClean="0"/>
              <a:t>از3</a:t>
            </a:r>
          </a:p>
          <a:p>
            <a:r>
              <a:rPr lang="fa-IR" sz="4400" dirty="0" smtClean="0">
                <a:solidFill>
                  <a:srgbClr val="FF0000"/>
                </a:solidFill>
              </a:rPr>
              <a:t>3-مفهوم طولی عدد </a:t>
            </a:r>
            <a:r>
              <a:rPr lang="fa-IR" dirty="0" smtClean="0"/>
              <a:t>: در این مفهوم برای معرفی عددبااستفاده از طو  ل اشیاءباواحد های گوناگون اندازگیری شده و هریک بیانگر یک عدد بوده </a:t>
            </a:r>
          </a:p>
          <a:p>
            <a:r>
              <a:rPr lang="fa-IR" dirty="0" smtClean="0"/>
              <a:t>که نشان میدهد غیراز اعداد طبیعی اعداد دیگری هم وجود دا رد.</a:t>
            </a:r>
          </a:p>
          <a:p>
            <a:r>
              <a:rPr lang="fa-IR" dirty="0"/>
              <a:t> </a:t>
            </a:r>
            <a:r>
              <a:rPr lang="fa-IR" dirty="0" smtClean="0"/>
              <a:t>کاربرد آن </a:t>
            </a:r>
            <a:r>
              <a:rPr lang="fa-IR" sz="3600" dirty="0" smtClean="0">
                <a:solidFill>
                  <a:srgbClr val="FF0000"/>
                </a:solidFill>
              </a:rPr>
              <a:t>درساعت خوانی و اعمال روی محورو... </a:t>
            </a:r>
            <a:r>
              <a:rPr lang="fa-IR" dirty="0" smtClean="0"/>
              <a:t>می باشد.</a:t>
            </a:r>
            <a:endParaRPr lang="fa-IR" dirty="0"/>
          </a:p>
        </p:txBody>
      </p:sp>
    </p:spTree>
    <p:extLst>
      <p:ext uri="{BB962C8B-B14F-4D97-AF65-F5344CB8AC3E}">
        <p14:creationId xmlns:p14="http://schemas.microsoft.com/office/powerpoint/2010/main" val="3834496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52128"/>
          </a:xfrm>
          <a:solidFill>
            <a:srgbClr val="CCFFFF"/>
          </a:solidFill>
        </p:spPr>
        <p:txBody>
          <a:bodyPr/>
          <a:lstStyle/>
          <a:p>
            <a:pPr algn="ctr"/>
            <a:r>
              <a:rPr lang="fa-IR" dirty="0" smtClean="0">
                <a:solidFill>
                  <a:srgbClr val="00B050"/>
                </a:solidFill>
              </a:rPr>
              <a:t>ریاضی اول ابتدایی </a:t>
            </a:r>
            <a:endParaRPr lang="en-US" dirty="0">
              <a:solidFill>
                <a:srgbClr val="00B050"/>
              </a:solidFill>
            </a:endParaRPr>
          </a:p>
        </p:txBody>
      </p:sp>
      <p:sp>
        <p:nvSpPr>
          <p:cNvPr id="3" name="Content Placeholder 2"/>
          <p:cNvSpPr>
            <a:spLocks noGrp="1"/>
          </p:cNvSpPr>
          <p:nvPr>
            <p:ph sz="quarter" idx="1"/>
          </p:nvPr>
        </p:nvSpPr>
        <p:spPr>
          <a:xfrm>
            <a:off x="0" y="1219200"/>
            <a:ext cx="9144000" cy="5638800"/>
          </a:xfrm>
        </p:spPr>
        <p:style>
          <a:lnRef idx="1">
            <a:schemeClr val="accent4"/>
          </a:lnRef>
          <a:fillRef idx="2">
            <a:schemeClr val="accent4"/>
          </a:fillRef>
          <a:effectRef idx="1">
            <a:schemeClr val="accent4"/>
          </a:effectRef>
          <a:fontRef idx="minor">
            <a:schemeClr val="dk1"/>
          </a:fontRef>
        </p:style>
        <p:txBody>
          <a:bodyPr/>
          <a:lstStyle/>
          <a:p>
            <a:r>
              <a:rPr lang="fa-IR" dirty="0" smtClean="0"/>
              <a:t>ریاضی اول شامل 25 تم (موضوع ) بوده وهر تم </a:t>
            </a:r>
            <a:r>
              <a:rPr lang="fa-IR" dirty="0" smtClean="0"/>
              <a:t>7 صفحه بوده وباید </a:t>
            </a:r>
            <a:r>
              <a:rPr lang="fa-IR" dirty="0" smtClean="0"/>
              <a:t>به مدت یک هفته تدریس </a:t>
            </a:r>
            <a:r>
              <a:rPr lang="fa-IR" dirty="0" smtClean="0"/>
              <a:t>گردد. </a:t>
            </a:r>
            <a:endParaRPr lang="fa-IR" dirty="0" smtClean="0"/>
          </a:p>
          <a:p>
            <a:r>
              <a:rPr lang="fa-IR" dirty="0"/>
              <a:t> </a:t>
            </a:r>
            <a:r>
              <a:rPr lang="fa-IR" dirty="0" smtClean="0"/>
              <a:t>شیوه تدریس براساس  فرایند حل مسئله  وبا توجه به مراحل پنج گانه تدریس می باشد .</a:t>
            </a:r>
          </a:p>
          <a:p>
            <a:r>
              <a:rPr lang="fa-IR" dirty="0" smtClean="0"/>
              <a:t>درآموزش کتاب باید تا آنجا که امکان دارد  از الگو های فعال تدریس استفاده گردد. </a:t>
            </a:r>
            <a:endParaRPr lang="en-US" dirty="0"/>
          </a:p>
        </p:txBody>
      </p:sp>
    </p:spTree>
    <p:extLst>
      <p:ext uri="{BB962C8B-B14F-4D97-AF65-F5344CB8AC3E}">
        <p14:creationId xmlns:p14="http://schemas.microsoft.com/office/powerpoint/2010/main" val="1776012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FF0000"/>
                </a:solidFill>
              </a:rPr>
              <a:t>ریاضی اول ، تم رزق و روزی</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96752"/>
            <a:ext cx="8670007"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777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6" y="24463"/>
            <a:ext cx="9073008"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183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964487"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41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893"/>
            <a:ext cx="9144000" cy="689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430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1451"/>
            <a:ext cx="9036496" cy="645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971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19"/>
            <a:ext cx="9144000" cy="663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406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66FF"/>
          </a:solidFill>
        </p:spPr>
        <p:txBody>
          <a:bodyPr/>
          <a:lstStyle/>
          <a:p>
            <a:pPr algn="ctr"/>
            <a:r>
              <a:rPr lang="fa-IR" dirty="0" smtClean="0">
                <a:solidFill>
                  <a:srgbClr val="FF0000"/>
                </a:solidFill>
              </a:rPr>
              <a:t>تناظر یک به یک</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64096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883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9900"/>
          </a:solidFill>
        </p:spPr>
        <p:txBody>
          <a:bodyPr/>
          <a:lstStyle/>
          <a:p>
            <a:pPr algn="ctr"/>
            <a:r>
              <a:rPr lang="fa-IR" dirty="0" smtClean="0">
                <a:solidFill>
                  <a:srgbClr val="FF0000"/>
                </a:solidFill>
              </a:rPr>
              <a:t>شمارش با انگشت</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6338"/>
            <a:ext cx="9144000" cy="56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690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036496" cy="990600"/>
          </a:xfrm>
          <a:solidFill>
            <a:srgbClr val="66FFFF"/>
          </a:solidFill>
        </p:spPr>
        <p:txBody>
          <a:bodyPr/>
          <a:lstStyle/>
          <a:p>
            <a:pPr algn="ctr"/>
            <a:r>
              <a:rPr lang="fa-IR" dirty="0" smtClean="0">
                <a:solidFill>
                  <a:srgbClr val="FF0000"/>
                </a:solidFill>
              </a:rPr>
              <a:t>مفهوم طولی عدد</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5364088" cy="548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124744"/>
            <a:ext cx="3779912" cy="548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0047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CC00"/>
          </a:solidFill>
        </p:spPr>
        <p:txBody>
          <a:bodyPr/>
          <a:lstStyle/>
          <a:p>
            <a:pPr algn="ctr"/>
            <a:r>
              <a:rPr lang="en-US" dirty="0" smtClean="0"/>
              <a:t>  </a:t>
            </a:r>
            <a:r>
              <a:rPr lang="fa-IR" dirty="0" smtClean="0">
                <a:solidFill>
                  <a:srgbClr val="FF0000"/>
                </a:solidFill>
              </a:rPr>
              <a:t>آموزش اولین عدد</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74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0515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CFF"/>
          </a:solidFill>
        </p:spPr>
        <p:txBody>
          <a:bodyPr/>
          <a:lstStyle/>
          <a:p>
            <a:pPr algn="ctr"/>
            <a:r>
              <a:rPr lang="fa-IR" dirty="0" smtClean="0">
                <a:solidFill>
                  <a:srgbClr val="FF0000"/>
                </a:solidFill>
              </a:rPr>
              <a:t>معرفی عدد صفر</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38617"/>
            <a:ext cx="9036496" cy="532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873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99"/>
          </a:solidFill>
        </p:spPr>
        <p:txBody>
          <a:bodyPr/>
          <a:lstStyle/>
          <a:p>
            <a:pPr algn="ctr"/>
            <a:r>
              <a:rPr lang="fa-IR" dirty="0" smtClean="0">
                <a:solidFill>
                  <a:srgbClr val="FF0000"/>
                </a:solidFill>
              </a:rPr>
              <a:t>آموزش مساوی</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3999"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498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 y="116632"/>
            <a:ext cx="9649072"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1693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a:solidFill>
            <a:srgbClr val="CCFF99"/>
          </a:solidFill>
        </p:spPr>
        <p:txBody>
          <a:bodyPr/>
          <a:lstStyle/>
          <a:p>
            <a:pPr algn="ctr"/>
            <a:r>
              <a:rPr lang="fa-IR" dirty="0" smtClean="0">
                <a:solidFill>
                  <a:srgbClr val="C00000"/>
                </a:solidFill>
              </a:rPr>
              <a:t>آموزش کمتری</a:t>
            </a:r>
            <a:endParaRPr lang="en-US" dirty="0">
              <a:solidFill>
                <a:srgbClr val="C00000"/>
              </a:solidFill>
            </a:endParaRPr>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6752"/>
            <a:ext cx="9144000"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680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66FF99"/>
          </a:solidFill>
        </p:spPr>
        <p:txBody>
          <a:bodyPr/>
          <a:lstStyle/>
          <a:p>
            <a:pPr algn="ctr"/>
            <a:r>
              <a:rPr lang="fa-IR" dirty="0" smtClean="0">
                <a:solidFill>
                  <a:srgbClr val="FF0000"/>
                </a:solidFill>
              </a:rPr>
              <a:t>آموزش کمتری وبیشتری</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5"/>
            <a:ext cx="5364088"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124745"/>
            <a:ext cx="3779912" cy="573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940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solidFill>
            <a:srgbClr val="CCFF99"/>
          </a:solidFill>
        </p:spPr>
        <p:txBody>
          <a:bodyPr/>
          <a:lstStyle/>
          <a:p>
            <a:pPr algn="ctr"/>
            <a:r>
              <a:rPr lang="fa-IR" dirty="0" smtClean="0">
                <a:solidFill>
                  <a:srgbClr val="FF0000"/>
                </a:solidFill>
              </a:rPr>
              <a:t>آموزش بیشتری</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252519"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444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fa-IR" dirty="0" smtClean="0">
                <a:solidFill>
                  <a:srgbClr val="FF0000"/>
                </a:solidFill>
              </a:rPr>
              <a:t>معرفی اولین عدد دورقمی(10)</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24744"/>
            <a:ext cx="4716016" cy="561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124743"/>
            <a:ext cx="4427984" cy="561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530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FFFF"/>
          </a:solidFill>
        </p:spPr>
        <p:txBody>
          <a:bodyPr/>
          <a:lstStyle/>
          <a:p>
            <a:pPr algn="ctr"/>
            <a:r>
              <a:rPr lang="fa-IR" dirty="0" smtClean="0">
                <a:solidFill>
                  <a:srgbClr val="0070C0"/>
                </a:solidFill>
              </a:rPr>
              <a:t>گونه دیگر معرفی عدد ده </a:t>
            </a:r>
            <a:endParaRPr lang="en-US" dirty="0">
              <a:solidFill>
                <a:srgbClr val="0070C0"/>
              </a:solidFill>
            </a:endParaRPr>
          </a:p>
        </p:txBody>
      </p:sp>
      <p:sp>
        <p:nvSpPr>
          <p:cNvPr id="3" name="Content Placeholder 2"/>
          <p:cNvSpPr>
            <a:spLocks noGrp="1"/>
          </p:cNvSpPr>
          <p:nvPr>
            <p:ph sz="quarter"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8402"/>
            <a:ext cx="4572000" cy="57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8402"/>
            <a:ext cx="4572000" cy="570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5852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CCFF"/>
          </a:solidFill>
        </p:spPr>
        <p:txBody>
          <a:bodyPr/>
          <a:lstStyle/>
          <a:p>
            <a:pPr algn="ctr"/>
            <a:r>
              <a:rPr lang="fa-IR" dirty="0" smtClean="0">
                <a:solidFill>
                  <a:srgbClr val="00B050"/>
                </a:solidFill>
              </a:rPr>
              <a:t>معرفی اعداد دورقمی</a:t>
            </a:r>
            <a:endParaRPr lang="en-US" dirty="0">
              <a:solidFill>
                <a:srgbClr val="00B050"/>
              </a:solidFill>
            </a:endParaRPr>
          </a:p>
        </p:txBody>
      </p:sp>
      <p:sp>
        <p:nvSpPr>
          <p:cNvPr id="3" name="Content Placeholder 2"/>
          <p:cNvSpPr>
            <a:spLocks noGrp="1"/>
          </p:cNvSpPr>
          <p:nvPr>
            <p:ph sz="quarter"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4644008"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052737"/>
            <a:ext cx="3999930" cy="290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001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solidFill>
            <a:srgbClr val="CCFFFF"/>
          </a:solidFill>
        </p:spPr>
        <p:txBody>
          <a:bodyPr/>
          <a:lstStyle/>
          <a:p>
            <a:pPr algn="ctr"/>
            <a:r>
              <a:rPr lang="fa-IR" dirty="0" smtClean="0">
                <a:solidFill>
                  <a:srgbClr val="FF0000"/>
                </a:solidFill>
              </a:rPr>
              <a:t>معرفی عدد100</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595"/>
            <a:ext cx="9144000" cy="566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653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3" name="Content Placeholder 2"/>
          <p:cNvSpPr>
            <a:spLocks noGrp="1"/>
          </p:cNvSpPr>
          <p:nvPr>
            <p:ph sz="quarter" idx="1"/>
          </p:nvPr>
        </p:nvSpPr>
        <p:spPr>
          <a:xfrm>
            <a:off x="457200" y="3429000"/>
            <a:ext cx="8229600" cy="2727960"/>
          </a:xfrm>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09790"/>
            <a:ext cx="9203192" cy="34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408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solidFill>
            <a:srgbClr val="FFFF66"/>
          </a:solidFill>
        </p:spPr>
        <p:txBody>
          <a:bodyPr/>
          <a:lstStyle/>
          <a:p>
            <a:pPr algn="ctr"/>
            <a:r>
              <a:rPr lang="fa-IR" dirty="0" smtClean="0">
                <a:solidFill>
                  <a:srgbClr val="C00000"/>
                </a:solidFill>
              </a:rPr>
              <a:t>زمینه های عد د  نویسی  سه رقمی</a:t>
            </a:r>
            <a:endParaRPr lang="en-US" dirty="0">
              <a:solidFill>
                <a:srgbClr val="C00000"/>
              </a:solidFill>
            </a:endParaRPr>
          </a:p>
        </p:txBody>
      </p:sp>
      <p:sp>
        <p:nvSpPr>
          <p:cNvPr id="3" name="Content Placeholder 2"/>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24744"/>
            <a:ext cx="9143999" cy="574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97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lstStyle/>
          <a:p>
            <a:pPr algn="ctr"/>
            <a:r>
              <a:rPr lang="fa-IR" dirty="0" smtClean="0">
                <a:solidFill>
                  <a:srgbClr val="FF0000"/>
                </a:solidFill>
              </a:rPr>
              <a:t>معرفی هزار به صورت ده دسته صدتایی</a:t>
            </a:r>
            <a:endParaRPr lang="en-US"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6751"/>
            <a:ext cx="9144000" cy="56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quarter" idx="1"/>
          </p:nvPr>
        </p:nvSpPr>
        <p:spPr/>
        <p:txBody>
          <a:bodyPr/>
          <a:lstStyle/>
          <a:p>
            <a:endParaRPr lang="en-US"/>
          </a:p>
        </p:txBody>
      </p:sp>
    </p:spTree>
    <p:extLst>
      <p:ext uri="{BB962C8B-B14F-4D97-AF65-F5344CB8AC3E}">
        <p14:creationId xmlns:p14="http://schemas.microsoft.com/office/powerpoint/2010/main" val="2245619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3449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697"/>
            <a:ext cx="9159782" cy="990600"/>
          </a:xfrm>
          <a:solidFill>
            <a:srgbClr val="00FFFF"/>
          </a:solidFill>
        </p:spPr>
        <p:txBody>
          <a:bodyPr/>
          <a:lstStyle/>
          <a:p>
            <a:pPr algn="ctr"/>
            <a:r>
              <a:rPr lang="fa-IR" dirty="0" smtClean="0">
                <a:solidFill>
                  <a:srgbClr val="0070C0"/>
                </a:solidFill>
              </a:rPr>
              <a:t>عدد هزار به صورت های دیگر</a:t>
            </a:r>
            <a:endParaRPr lang="en-US" dirty="0">
              <a:solidFill>
                <a:srgbClr val="0070C0"/>
              </a:solidFill>
            </a:endParaRPr>
          </a:p>
        </p:txBody>
      </p:sp>
      <p:sp>
        <p:nvSpPr>
          <p:cNvPr id="3" name="Content Placeholder 2"/>
          <p:cNvSpPr>
            <a:spLocks noGrp="1"/>
          </p:cNvSpPr>
          <p:nvPr>
            <p:ph sz="quarter"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196752"/>
            <a:ext cx="8712968"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429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solidFill>
            <a:srgbClr val="CCFFFF"/>
          </a:solidFill>
        </p:spPr>
        <p:txBody>
          <a:bodyPr/>
          <a:lstStyle/>
          <a:p>
            <a:pPr algn="ctr"/>
            <a:r>
              <a:rPr lang="fa-IR" dirty="0" smtClean="0">
                <a:solidFill>
                  <a:srgbClr val="0070C0"/>
                </a:solidFill>
              </a:rPr>
              <a:t>عدد هزار به صورت 9صدتایی و9ده تایی و10یکی</a:t>
            </a:r>
            <a:endParaRPr lang="en-US" dirty="0">
              <a:solidFill>
                <a:srgbClr val="0070C0"/>
              </a:solidFill>
            </a:endParaRPr>
          </a:p>
        </p:txBody>
      </p:sp>
      <p:sp>
        <p:nvSpPr>
          <p:cNvPr id="3" name="Content Placeholder 2"/>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8" y="1196752"/>
            <a:ext cx="9036496"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735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
            <a:ext cx="9039215" cy="1052736"/>
          </a:xfrm>
          <a:solidFill>
            <a:srgbClr val="FFFF00"/>
          </a:solidFill>
        </p:spPr>
        <p:txBody>
          <a:bodyPr/>
          <a:lstStyle/>
          <a:p>
            <a:pPr algn="ctr"/>
            <a:r>
              <a:rPr lang="fa-IR" dirty="0" smtClean="0">
                <a:solidFill>
                  <a:srgbClr val="7030A0"/>
                </a:solidFill>
              </a:rPr>
              <a:t>معرفی اعداد چند رقمی</a:t>
            </a:r>
            <a:endParaRPr lang="en-US" dirty="0">
              <a:solidFill>
                <a:srgbClr val="7030A0"/>
              </a:solidFill>
            </a:endParaRP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208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solidFill>
            <a:srgbClr val="FFCCCC"/>
          </a:solidFill>
        </p:spPr>
        <p:txBody>
          <a:bodyPr/>
          <a:lstStyle/>
          <a:p>
            <a:pPr algn="ctr"/>
            <a:r>
              <a:rPr lang="fa-IR" dirty="0" smtClean="0">
                <a:solidFill>
                  <a:srgbClr val="7030A0"/>
                </a:solidFill>
              </a:rPr>
              <a:t>ادامه آموزش اعداد چند رقمی</a:t>
            </a:r>
            <a:endParaRPr lang="en-US" dirty="0">
              <a:solidFill>
                <a:srgbClr val="7030A0"/>
              </a:solidFill>
            </a:endParaRPr>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8760"/>
            <a:ext cx="9197604"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422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p:txBody>
          <a:bodyPr/>
          <a:lstStyle/>
          <a:p>
            <a:pPr algn="r"/>
            <a:r>
              <a:rPr lang="fa-IR" sz="4000">
                <a:solidFill>
                  <a:schemeClr val="accent2"/>
                </a:solidFill>
              </a:rPr>
              <a:t>آ لبرت انیشتین:زندگی دنیایی ازریاضی است،</a:t>
            </a:r>
            <a:br>
              <a:rPr lang="fa-IR" sz="4000">
                <a:solidFill>
                  <a:schemeClr val="accent2"/>
                </a:solidFill>
              </a:rPr>
            </a:br>
            <a:r>
              <a:rPr lang="fa-IR" sz="4000">
                <a:solidFill>
                  <a:schemeClr val="accent2"/>
                </a:solidFill>
              </a:rPr>
              <a:t> به طوری که می توانیم:</a:t>
            </a:r>
            <a:endParaRPr lang="en-US" sz="4000">
              <a:solidFill>
                <a:schemeClr val="accent2"/>
              </a:solidFill>
            </a:endParaRPr>
          </a:p>
        </p:txBody>
      </p:sp>
      <p:sp>
        <p:nvSpPr>
          <p:cNvPr id="10243" name="Rectangle 3"/>
          <p:cNvSpPr>
            <a:spLocks noGrp="1" noRot="1" noChangeArrowheads="1"/>
          </p:cNvSpPr>
          <p:nvPr>
            <p:ph type="body" idx="1"/>
          </p:nvPr>
        </p:nvSpPr>
        <p:spPr/>
        <p:txBody>
          <a:bodyPr/>
          <a:lstStyle/>
          <a:p>
            <a:r>
              <a:rPr lang="fa-IR" sz="4400"/>
              <a:t>خوبی هارا( +) کنیم             و</a:t>
            </a:r>
            <a:r>
              <a:rPr lang="en-US" sz="4400"/>
              <a:t> </a:t>
            </a:r>
            <a:endParaRPr lang="fa-IR" sz="4400"/>
          </a:p>
          <a:p>
            <a:r>
              <a:rPr lang="fa-IR" sz="4400"/>
              <a:t>بدی هارا(-)کنیم                  و</a:t>
            </a:r>
          </a:p>
          <a:p>
            <a:r>
              <a:rPr lang="fa-IR" sz="4400"/>
              <a:t>شادی هارا</a:t>
            </a:r>
            <a:r>
              <a:rPr lang="en-US" sz="4400">
                <a:sym typeface="Wingdings" pitchFamily="2" charset="2"/>
              </a:rPr>
              <a:t></a:t>
            </a:r>
            <a:r>
              <a:rPr lang="fa-IR" sz="4400"/>
              <a:t>کنیم                و</a:t>
            </a:r>
          </a:p>
          <a:p>
            <a:r>
              <a:rPr lang="fa-IR" sz="4400"/>
              <a:t>غمهارا(÷)کنیم                    و</a:t>
            </a:r>
          </a:p>
          <a:p>
            <a:r>
              <a:rPr lang="fa-IR" sz="4400"/>
              <a:t>تنفر هارا زیر( </a:t>
            </a:r>
            <a:r>
              <a:rPr lang="en-US" sz="4400"/>
              <a:t>(</a:t>
            </a:r>
            <a:r>
              <a:rPr lang="en-US" sz="4400">
                <a:sym typeface="Wingdings" pitchFamily="2" charset="2"/>
              </a:rPr>
              <a:t></a:t>
            </a:r>
            <a:r>
              <a:rPr lang="fa-IR" sz="4400"/>
              <a:t>ببریم         و</a:t>
            </a:r>
          </a:p>
          <a:p>
            <a:r>
              <a:rPr lang="fa-IR" sz="4400"/>
              <a:t>محبت هارا به( توان) برسانیم</a:t>
            </a:r>
            <a:endParaRPr lang="en-US" sz="4400"/>
          </a:p>
        </p:txBody>
      </p:sp>
    </p:spTree>
    <p:extLst>
      <p:ext uri="{BB962C8B-B14F-4D97-AF65-F5344CB8AC3E}">
        <p14:creationId xmlns:p14="http://schemas.microsoft.com/office/powerpoint/2010/main" val="13003672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2000" fill="hold"/>
                                        <p:tgtEl>
                                          <p:spTgt spid="10242"/>
                                        </p:tgtEl>
                                        <p:attrNameLst>
                                          <p:attrName>ppt_x</p:attrName>
                                        </p:attrNameLst>
                                      </p:cBhvr>
                                      <p:tavLst>
                                        <p:tav tm="0">
                                          <p:val>
                                            <p:strVal val="#ppt_x-.2"/>
                                          </p:val>
                                        </p:tav>
                                        <p:tav tm="100000">
                                          <p:val>
                                            <p:strVal val="#ppt_x"/>
                                          </p:val>
                                        </p:tav>
                                      </p:tavLst>
                                    </p:anim>
                                    <p:anim calcmode="lin" valueType="num">
                                      <p:cBhvr>
                                        <p:cTn id="8" dur="2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2000"/>
                                        <p:tgtEl>
                                          <p:spTgt spid="10242"/>
                                        </p:tgtEl>
                                      </p:cBhvr>
                                    </p:animEffect>
                                  </p:childTnLst>
                                </p:cTn>
                              </p:par>
                            </p:childTnLst>
                          </p:cTn>
                        </p:par>
                        <p:par>
                          <p:cTn id="10" fill="hold" nodeType="afterGroup">
                            <p:stCondLst>
                              <p:cond delay="2000"/>
                            </p:stCondLst>
                            <p:childTnLst>
                              <p:par>
                                <p:cTn id="11" presetID="44" presetClass="entr" presetSubtype="0" fill="hold" grpId="0" nodeType="afterEffect">
                                  <p:stCondLst>
                                    <p:cond delay="0"/>
                                  </p:stCondLst>
                                  <p:childTnLst>
                                    <p:set>
                                      <p:cBhvr>
                                        <p:cTn id="12" dur="1" fill="hold">
                                          <p:stCondLst>
                                            <p:cond delay="0"/>
                                          </p:stCondLst>
                                        </p:cTn>
                                        <p:tgtEl>
                                          <p:spTgt spid="10243">
                                            <p:txEl>
                                              <p:pRg st="0" end="0"/>
                                            </p:txEl>
                                          </p:spTgt>
                                        </p:tgtEl>
                                        <p:attrNameLst>
                                          <p:attrName>style.visibility</p:attrName>
                                        </p:attrNameLst>
                                      </p:cBhvr>
                                      <p:to>
                                        <p:strVal val="visible"/>
                                      </p:to>
                                    </p:set>
                                    <p:animEffect transition="in" filter="fade">
                                      <p:cBhvr>
                                        <p:cTn id="13" dur="1000"/>
                                        <p:tgtEl>
                                          <p:spTgt spid="10243">
                                            <p:txEl>
                                              <p:pRg st="0" end="0"/>
                                            </p:txEl>
                                          </p:spTgt>
                                        </p:tgtEl>
                                      </p:cBhvr>
                                    </p:animEffect>
                                    <p:anim calcmode="lin" valueType="num">
                                      <p:cBhvr>
                                        <p:cTn id="14"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243">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3000"/>
                            </p:stCondLst>
                            <p:childTnLst>
                              <p:par>
                                <p:cTn id="17" presetID="44" presetClass="entr" presetSubtype="0" fill="hold" grpId="0" nodeType="afterEffect">
                                  <p:stCondLst>
                                    <p:cond delay="0"/>
                                  </p:stCondLst>
                                  <p:childTnLst>
                                    <p:set>
                                      <p:cBhvr>
                                        <p:cTn id="18" dur="1" fill="hold">
                                          <p:stCondLst>
                                            <p:cond delay="0"/>
                                          </p:stCondLst>
                                        </p:cTn>
                                        <p:tgtEl>
                                          <p:spTgt spid="10243">
                                            <p:txEl>
                                              <p:pRg st="1" end="1"/>
                                            </p:txEl>
                                          </p:spTgt>
                                        </p:tgtEl>
                                        <p:attrNameLst>
                                          <p:attrName>style.visibility</p:attrName>
                                        </p:attrNameLst>
                                      </p:cBhvr>
                                      <p:to>
                                        <p:strVal val="visible"/>
                                      </p:to>
                                    </p:set>
                                    <p:animEffect transition="in" filter="fade">
                                      <p:cBhvr>
                                        <p:cTn id="19" dur="1000"/>
                                        <p:tgtEl>
                                          <p:spTgt spid="10243">
                                            <p:txEl>
                                              <p:pRg st="1" end="1"/>
                                            </p:txEl>
                                          </p:spTgt>
                                        </p:tgtEl>
                                      </p:cBhvr>
                                    </p:animEffect>
                                    <p:anim calcmode="lin" valueType="num">
                                      <p:cBhvr>
                                        <p:cTn id="20" dur="10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243">
                                            <p:txEl>
                                              <p:pRg st="1" end="1"/>
                                            </p:txEl>
                                          </p:spTgt>
                                        </p:tgtEl>
                                        <p:attrNameLst>
                                          <p:attrName>ppt_y</p:attrName>
                                        </p:attrNameLst>
                                      </p:cBhvr>
                                      <p:tavLst>
                                        <p:tav tm="0">
                                          <p:val>
                                            <p:strVal val="#ppt_y+.05"/>
                                          </p:val>
                                        </p:tav>
                                        <p:tav tm="100000">
                                          <p:val>
                                            <p:strVal val="#ppt_y"/>
                                          </p:val>
                                        </p:tav>
                                      </p:tavLst>
                                    </p:anim>
                                  </p:childTnLst>
                                </p:cTn>
                              </p:par>
                            </p:childTnLst>
                          </p:cTn>
                        </p:par>
                        <p:par>
                          <p:cTn id="22" fill="hold" nodeType="afterGroup">
                            <p:stCondLst>
                              <p:cond delay="4000"/>
                            </p:stCondLst>
                            <p:childTnLst>
                              <p:par>
                                <p:cTn id="23" presetID="44" presetClass="entr" presetSubtype="0" fill="hold" grpId="0" nodeType="afterEffect">
                                  <p:stCondLst>
                                    <p:cond delay="0"/>
                                  </p:stCondLst>
                                  <p:childTnLst>
                                    <p:set>
                                      <p:cBhvr>
                                        <p:cTn id="24" dur="1" fill="hold">
                                          <p:stCondLst>
                                            <p:cond delay="0"/>
                                          </p:stCondLst>
                                        </p:cTn>
                                        <p:tgtEl>
                                          <p:spTgt spid="10243">
                                            <p:txEl>
                                              <p:pRg st="2" end="2"/>
                                            </p:txEl>
                                          </p:spTgt>
                                        </p:tgtEl>
                                        <p:attrNameLst>
                                          <p:attrName>style.visibility</p:attrName>
                                        </p:attrNameLst>
                                      </p:cBhvr>
                                      <p:to>
                                        <p:strVal val="visible"/>
                                      </p:to>
                                    </p:set>
                                    <p:animEffect transition="in" filter="fade">
                                      <p:cBhvr>
                                        <p:cTn id="25" dur="1000"/>
                                        <p:tgtEl>
                                          <p:spTgt spid="10243">
                                            <p:txEl>
                                              <p:pRg st="2" end="2"/>
                                            </p:txEl>
                                          </p:spTgt>
                                        </p:tgtEl>
                                      </p:cBhvr>
                                    </p:animEffect>
                                    <p:anim calcmode="lin" valueType="num">
                                      <p:cBhvr>
                                        <p:cTn id="26"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0243">
                                            <p:txEl>
                                              <p:pRg st="2" end="2"/>
                                            </p:txEl>
                                          </p:spTgt>
                                        </p:tgtEl>
                                        <p:attrNameLst>
                                          <p:attrName>ppt_y</p:attrName>
                                        </p:attrNameLst>
                                      </p:cBhvr>
                                      <p:tavLst>
                                        <p:tav tm="0">
                                          <p:val>
                                            <p:strVal val="#ppt_y+.05"/>
                                          </p:val>
                                        </p:tav>
                                        <p:tav tm="100000">
                                          <p:val>
                                            <p:strVal val="#ppt_y"/>
                                          </p:val>
                                        </p:tav>
                                      </p:tavLst>
                                    </p:anim>
                                  </p:childTnLst>
                                </p:cTn>
                              </p:par>
                            </p:childTnLst>
                          </p:cTn>
                        </p:par>
                        <p:par>
                          <p:cTn id="28" fill="hold" nodeType="afterGroup">
                            <p:stCondLst>
                              <p:cond delay="5000"/>
                            </p:stCondLst>
                            <p:childTnLst>
                              <p:par>
                                <p:cTn id="29" presetID="44" presetClass="entr" presetSubtype="0" fill="hold" grpId="0" nodeType="afterEffect">
                                  <p:stCondLst>
                                    <p:cond delay="0"/>
                                  </p:stCondLst>
                                  <p:childTnLst>
                                    <p:set>
                                      <p:cBhvr>
                                        <p:cTn id="30" dur="1" fill="hold">
                                          <p:stCondLst>
                                            <p:cond delay="0"/>
                                          </p:stCondLst>
                                        </p:cTn>
                                        <p:tgtEl>
                                          <p:spTgt spid="10243">
                                            <p:txEl>
                                              <p:pRg st="3" end="3"/>
                                            </p:txEl>
                                          </p:spTgt>
                                        </p:tgtEl>
                                        <p:attrNameLst>
                                          <p:attrName>style.visibility</p:attrName>
                                        </p:attrNameLst>
                                      </p:cBhvr>
                                      <p:to>
                                        <p:strVal val="visible"/>
                                      </p:to>
                                    </p:set>
                                    <p:animEffect transition="in" filter="fade">
                                      <p:cBhvr>
                                        <p:cTn id="31" dur="1000"/>
                                        <p:tgtEl>
                                          <p:spTgt spid="10243">
                                            <p:txEl>
                                              <p:pRg st="3" end="3"/>
                                            </p:txEl>
                                          </p:spTgt>
                                        </p:tgtEl>
                                      </p:cBhvr>
                                    </p:animEffect>
                                    <p:anim calcmode="lin" valueType="num">
                                      <p:cBhvr>
                                        <p:cTn id="32" dur="10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0243">
                                            <p:txEl>
                                              <p:pRg st="3" end="3"/>
                                            </p:txEl>
                                          </p:spTgt>
                                        </p:tgtEl>
                                        <p:attrNameLst>
                                          <p:attrName>ppt_y</p:attrName>
                                        </p:attrNameLst>
                                      </p:cBhvr>
                                      <p:tavLst>
                                        <p:tav tm="0">
                                          <p:val>
                                            <p:strVal val="#ppt_y+.05"/>
                                          </p:val>
                                        </p:tav>
                                        <p:tav tm="100000">
                                          <p:val>
                                            <p:strVal val="#ppt_y"/>
                                          </p:val>
                                        </p:tav>
                                      </p:tavLst>
                                    </p:anim>
                                  </p:childTnLst>
                                </p:cTn>
                              </p:par>
                            </p:childTnLst>
                          </p:cTn>
                        </p:par>
                        <p:par>
                          <p:cTn id="34" fill="hold" nodeType="afterGroup">
                            <p:stCondLst>
                              <p:cond delay="6000"/>
                            </p:stCondLst>
                            <p:childTnLst>
                              <p:par>
                                <p:cTn id="35" presetID="44" presetClass="entr" presetSubtype="0" fill="hold" grpId="0" nodeType="afterEffect">
                                  <p:stCondLst>
                                    <p:cond delay="0"/>
                                  </p:stCondLst>
                                  <p:childTnLst>
                                    <p:set>
                                      <p:cBhvr>
                                        <p:cTn id="36" dur="1" fill="hold">
                                          <p:stCondLst>
                                            <p:cond delay="0"/>
                                          </p:stCondLst>
                                        </p:cTn>
                                        <p:tgtEl>
                                          <p:spTgt spid="10243">
                                            <p:txEl>
                                              <p:pRg st="4" end="4"/>
                                            </p:txEl>
                                          </p:spTgt>
                                        </p:tgtEl>
                                        <p:attrNameLst>
                                          <p:attrName>style.visibility</p:attrName>
                                        </p:attrNameLst>
                                      </p:cBhvr>
                                      <p:to>
                                        <p:strVal val="visible"/>
                                      </p:to>
                                    </p:set>
                                    <p:animEffect transition="in" filter="fade">
                                      <p:cBhvr>
                                        <p:cTn id="37" dur="1000"/>
                                        <p:tgtEl>
                                          <p:spTgt spid="10243">
                                            <p:txEl>
                                              <p:pRg st="4" end="4"/>
                                            </p:txEl>
                                          </p:spTgt>
                                        </p:tgtEl>
                                      </p:cBhvr>
                                    </p:animEffect>
                                    <p:anim calcmode="lin" valueType="num">
                                      <p:cBhvr>
                                        <p:cTn id="38"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0243">
                                            <p:txEl>
                                              <p:pRg st="4" end="4"/>
                                            </p:txEl>
                                          </p:spTgt>
                                        </p:tgtEl>
                                        <p:attrNameLst>
                                          <p:attrName>ppt_y</p:attrName>
                                        </p:attrNameLst>
                                      </p:cBhvr>
                                      <p:tavLst>
                                        <p:tav tm="0">
                                          <p:val>
                                            <p:strVal val="#ppt_y+.05"/>
                                          </p:val>
                                        </p:tav>
                                        <p:tav tm="100000">
                                          <p:val>
                                            <p:strVal val="#ppt_y"/>
                                          </p:val>
                                        </p:tav>
                                      </p:tavLst>
                                    </p:anim>
                                  </p:childTnLst>
                                </p:cTn>
                              </p:par>
                            </p:childTnLst>
                          </p:cTn>
                        </p:par>
                        <p:par>
                          <p:cTn id="40" fill="hold" nodeType="afterGroup">
                            <p:stCondLst>
                              <p:cond delay="7000"/>
                            </p:stCondLst>
                            <p:childTnLst>
                              <p:par>
                                <p:cTn id="41" presetID="44" presetClass="entr" presetSubtype="0" fill="hold" grpId="0" nodeType="afterEffect">
                                  <p:stCondLst>
                                    <p:cond delay="0"/>
                                  </p:stCondLst>
                                  <p:childTnLst>
                                    <p:set>
                                      <p:cBhvr>
                                        <p:cTn id="42" dur="1" fill="hold">
                                          <p:stCondLst>
                                            <p:cond delay="0"/>
                                          </p:stCondLst>
                                        </p:cTn>
                                        <p:tgtEl>
                                          <p:spTgt spid="10243">
                                            <p:txEl>
                                              <p:pRg st="5" end="5"/>
                                            </p:txEl>
                                          </p:spTgt>
                                        </p:tgtEl>
                                        <p:attrNameLst>
                                          <p:attrName>style.visibility</p:attrName>
                                        </p:attrNameLst>
                                      </p:cBhvr>
                                      <p:to>
                                        <p:strVal val="visible"/>
                                      </p:to>
                                    </p:set>
                                    <p:animEffect transition="in" filter="fade">
                                      <p:cBhvr>
                                        <p:cTn id="43" dur="1000"/>
                                        <p:tgtEl>
                                          <p:spTgt spid="10243">
                                            <p:txEl>
                                              <p:pRg st="5" end="5"/>
                                            </p:txEl>
                                          </p:spTgt>
                                        </p:tgtEl>
                                      </p:cBhvr>
                                    </p:animEffect>
                                    <p:anim calcmode="lin" valueType="num">
                                      <p:cBhvr>
                                        <p:cTn id="44" dur="10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10243">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a:solidFill>
            <a:srgbClr val="00B0F0"/>
          </a:solidFill>
        </p:spPr>
        <p:txBody>
          <a:bodyPr/>
          <a:lstStyle/>
          <a:p>
            <a:pPr algn="ctr"/>
            <a:r>
              <a:rPr lang="fa-IR" dirty="0"/>
              <a:t>مفا هیم جمع</a:t>
            </a:r>
            <a:endParaRPr lang="en-US" dirty="0"/>
          </a:p>
        </p:txBody>
      </p:sp>
      <p:sp>
        <p:nvSpPr>
          <p:cNvPr id="3" name="Content Placeholder 2"/>
          <p:cNvSpPr>
            <a:spLocks noGrp="1"/>
          </p:cNvSpPr>
          <p:nvPr>
            <p:ph sz="quarter" idx="1"/>
          </p:nvPr>
        </p:nvSpPr>
        <p:spPr>
          <a:xfrm>
            <a:off x="0" y="1124744"/>
            <a:ext cx="9144000" cy="5733256"/>
          </a:xfrm>
          <a:solidFill>
            <a:srgbClr val="FFFF00"/>
          </a:solidFill>
        </p:spPr>
        <p:txBody>
          <a:bodyPr>
            <a:normAutofit/>
          </a:bodyPr>
          <a:lstStyle/>
          <a:p>
            <a:r>
              <a:rPr lang="fa-IR" dirty="0"/>
              <a:t>1-مفهوم افزایشی (شروع آموزش):با داشتن دسته ای از اشیاء  دسته ای از همان جنس را افزوده وبر اساس آن جمعی می نو یسیم.</a:t>
            </a:r>
          </a:p>
          <a:p>
            <a:r>
              <a:rPr lang="fa-IR" dirty="0"/>
              <a:t>(شروع آموزش جمع باا ین مفهوم می باشد.)</a:t>
            </a:r>
          </a:p>
          <a:p>
            <a:r>
              <a:rPr lang="fa-IR" dirty="0"/>
              <a:t> مثال:3گل در گلدان داشتیم 2گل هم به آنها اضافه کردیم</a:t>
            </a:r>
          </a:p>
          <a:p>
            <a:r>
              <a:rPr lang="fa-IR" dirty="0"/>
              <a:t>حالا چند گل درگلدان داریم؟</a:t>
            </a:r>
          </a:p>
          <a:p>
            <a:r>
              <a:rPr lang="fa-IR" dirty="0"/>
              <a:t>حالا 5گل در گلدان است.           5 =2+3</a:t>
            </a:r>
          </a:p>
          <a:p>
            <a:endParaRPr lang="fa-IR" dirty="0"/>
          </a:p>
          <a:p>
            <a:r>
              <a:rPr lang="fa-IR" dirty="0"/>
              <a:t>2-مفهوم  افرازی(ادامه آموزش جمع):دسته بندی اشیاء بر اساس (رنگ، جنس،شکل) می توان دو جمع نوشت </a:t>
            </a:r>
          </a:p>
          <a:p>
            <a:r>
              <a:rPr lang="fa-IR" dirty="0"/>
              <a:t>                                       	 </a:t>
            </a:r>
          </a:p>
          <a:p>
            <a:r>
              <a:rPr lang="fa-IR" dirty="0"/>
              <a:t>                                           2+3=5و3+2=5</a:t>
            </a:r>
          </a:p>
        </p:txBody>
      </p:sp>
      <p:sp>
        <p:nvSpPr>
          <p:cNvPr id="4" name="Flowchart: Decision 3"/>
          <p:cNvSpPr/>
          <p:nvPr/>
        </p:nvSpPr>
        <p:spPr>
          <a:xfrm>
            <a:off x="4139952" y="5373216"/>
            <a:ext cx="216024" cy="2160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cision 4"/>
          <p:cNvSpPr/>
          <p:nvPr/>
        </p:nvSpPr>
        <p:spPr>
          <a:xfrm>
            <a:off x="3779912" y="5373216"/>
            <a:ext cx="216024" cy="2160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980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128"/>
            <a:ext cx="9144000" cy="990600"/>
          </a:xfrm>
          <a:solidFill>
            <a:srgbClr val="FFCC66"/>
          </a:solidFill>
        </p:spPr>
        <p:txBody>
          <a:bodyPr/>
          <a:lstStyle/>
          <a:p>
            <a:pPr algn="ctr"/>
            <a:r>
              <a:rPr lang="fa-IR" dirty="0" smtClean="0">
                <a:solidFill>
                  <a:srgbClr val="FF0000"/>
                </a:solidFill>
              </a:rPr>
              <a:t>اد امه آموزش جمع</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8238"/>
            <a:ext cx="9144000" cy="553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5858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7813"/>
            <a:ext cx="8229600" cy="919162"/>
          </a:xfrm>
        </p:spPr>
        <p:txBody>
          <a:bodyPr/>
          <a:lstStyle/>
          <a:p>
            <a:pPr eaLnBrk="1" hangingPunct="1">
              <a:defRPr/>
            </a:pPr>
            <a:r>
              <a:rPr lang="fa-IR" sz="3400" dirty="0" smtClean="0"/>
              <a:t>4-“  </a:t>
            </a:r>
            <a:r>
              <a:rPr lang="fa-IR" sz="3400" dirty="0" smtClean="0">
                <a:solidFill>
                  <a:srgbClr val="FF0000"/>
                </a:solidFill>
              </a:rPr>
              <a:t>جمع دو دسته اشیاء بدون توجه به جنس اشیاء</a:t>
            </a:r>
            <a:r>
              <a:rPr lang="fa-IR" sz="3400" dirty="0" smtClean="0"/>
              <a:t>(کاربردی):</a:t>
            </a:r>
            <a:endParaRPr lang="en-US" sz="3400" dirty="0" smtClean="0"/>
          </a:p>
        </p:txBody>
      </p:sp>
      <p:sp>
        <p:nvSpPr>
          <p:cNvPr id="19459" name="Rectangle 3"/>
          <p:cNvSpPr>
            <a:spLocks noGrp="1" noChangeArrowheads="1"/>
          </p:cNvSpPr>
          <p:nvPr>
            <p:ph type="body" idx="1"/>
          </p:nvPr>
        </p:nvSpPr>
        <p:spPr>
          <a:xfrm>
            <a:off x="539750" y="1341438"/>
            <a:ext cx="8229600" cy="5256212"/>
          </a:xfrm>
        </p:spPr>
        <p:txBody>
          <a:bodyPr/>
          <a:lstStyle/>
          <a:p>
            <a:pPr eaLnBrk="1" hangingPunct="1">
              <a:lnSpc>
                <a:spcPct val="90000"/>
              </a:lnSpc>
              <a:defRPr/>
            </a:pPr>
            <a:r>
              <a:rPr lang="fa-IR" sz="4000" dirty="0" smtClean="0"/>
              <a:t>دراین مفهوم</a:t>
            </a:r>
            <a:r>
              <a:rPr lang="fa-IR" dirty="0" smtClean="0"/>
              <a:t> دو دسته اشیاء را قطع نظر از جنس آنها</a:t>
            </a:r>
          </a:p>
          <a:p>
            <a:pPr eaLnBrk="1" hangingPunct="1">
              <a:lnSpc>
                <a:spcPct val="90000"/>
              </a:lnSpc>
              <a:defRPr/>
            </a:pPr>
            <a:r>
              <a:rPr lang="fa-IR" dirty="0" smtClean="0"/>
              <a:t> می توان جمع نمود :</a:t>
            </a:r>
            <a:r>
              <a:rPr lang="fa-IR" dirty="0" smtClean="0">
                <a:cs typeface="2  Esfehan"/>
              </a:rPr>
              <a:t>   © ©         ***</a:t>
            </a:r>
            <a:endParaRPr lang="fa-IR" dirty="0" smtClean="0">
              <a:sym typeface="Wingdings" pitchFamily="2" charset="2"/>
            </a:endParaRPr>
          </a:p>
          <a:p>
            <a:pPr algn="ctr" eaLnBrk="1" hangingPunct="1">
              <a:lnSpc>
                <a:spcPct val="90000"/>
              </a:lnSpc>
              <a:defRPr/>
            </a:pPr>
            <a:r>
              <a:rPr lang="fa-IR" dirty="0" smtClean="0">
                <a:sym typeface="Wingdings" pitchFamily="2" charset="2"/>
              </a:rPr>
              <a:t>5   =2+3</a:t>
            </a:r>
          </a:p>
          <a:p>
            <a:pPr eaLnBrk="1" hangingPunct="1">
              <a:lnSpc>
                <a:spcPct val="90000"/>
              </a:lnSpc>
              <a:defRPr/>
            </a:pPr>
            <a:r>
              <a:rPr lang="fa-IR" sz="4800" dirty="0" smtClean="0">
                <a:solidFill>
                  <a:srgbClr val="FF0000"/>
                </a:solidFill>
                <a:cs typeface="B Homa" pitchFamily="2" charset="-78"/>
              </a:rPr>
              <a:t>خواص عمل جمع</a:t>
            </a:r>
            <a:r>
              <a:rPr lang="fa-IR" sz="4800" dirty="0" smtClean="0">
                <a:cs typeface="B Homa" pitchFamily="2" charset="-78"/>
              </a:rPr>
              <a:t>:</a:t>
            </a:r>
          </a:p>
          <a:p>
            <a:pPr eaLnBrk="1" hangingPunct="1">
              <a:lnSpc>
                <a:spcPct val="90000"/>
              </a:lnSpc>
              <a:defRPr/>
            </a:pPr>
            <a:r>
              <a:rPr lang="fa-IR" dirty="0" smtClean="0"/>
              <a:t> :</a:t>
            </a:r>
            <a:r>
              <a:rPr lang="fa-IR" sz="3600" dirty="0" smtClean="0"/>
              <a:t>1- </a:t>
            </a:r>
            <a:r>
              <a:rPr lang="fa-IR" sz="3600" dirty="0" smtClean="0">
                <a:solidFill>
                  <a:srgbClr val="FF0000"/>
                </a:solidFill>
              </a:rPr>
              <a:t>جابه جایی </a:t>
            </a:r>
            <a:r>
              <a:rPr lang="fa-IR" sz="3600" dirty="0" smtClean="0"/>
              <a:t>(یاد گیری جمع های اساسی): 2+3=3+2       </a:t>
            </a:r>
          </a:p>
          <a:p>
            <a:pPr eaLnBrk="1" hangingPunct="1">
              <a:lnSpc>
                <a:spcPct val="90000"/>
              </a:lnSpc>
              <a:defRPr/>
            </a:pPr>
            <a:r>
              <a:rPr lang="fa-IR" sz="3600" dirty="0" smtClean="0"/>
              <a:t>2-</a:t>
            </a:r>
            <a:r>
              <a:rPr lang="fa-IR" sz="3600" dirty="0" smtClean="0">
                <a:solidFill>
                  <a:srgbClr val="FF0000"/>
                </a:solidFill>
              </a:rPr>
              <a:t>شرکت پذیری </a:t>
            </a:r>
            <a:r>
              <a:rPr lang="fa-IR" sz="3600" dirty="0" smtClean="0"/>
              <a:t>(جمع سه عدد ):       (3+2)+1=3+(2+1) </a:t>
            </a:r>
          </a:p>
          <a:p>
            <a:pPr eaLnBrk="1" hangingPunct="1">
              <a:lnSpc>
                <a:spcPct val="90000"/>
              </a:lnSpc>
              <a:defRPr/>
            </a:pPr>
            <a:r>
              <a:rPr lang="fa-IR" sz="3600" dirty="0" smtClean="0">
                <a:solidFill>
                  <a:srgbClr val="FF0000"/>
                </a:solidFill>
              </a:rPr>
              <a:t>3-بی اثر بودن صفر در عمل جمع </a:t>
            </a:r>
            <a:r>
              <a:rPr lang="fa-IR" sz="3600" dirty="0" smtClean="0"/>
              <a:t>:0 +4=4+0</a:t>
            </a:r>
            <a:endParaRPr lang="en-US" sz="3600" dirty="0" smtClean="0">
              <a:sym typeface="Wingdings" pitchFamily="2" charset="2"/>
            </a:endParaRPr>
          </a:p>
        </p:txBody>
      </p:sp>
      <p:pic>
        <p:nvPicPr>
          <p:cNvPr id="5124"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7292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ppt_x</p:attrName>
                                        </p:attrNameLst>
                                      </p:cBhvr>
                                      <p:tavLst>
                                        <p:tav tm="0">
                                          <p:val>
                                            <p:strVal val="#ppt_x-.2"/>
                                          </p:val>
                                        </p:tav>
                                        <p:tav tm="100000">
                                          <p:val>
                                            <p:strVal val="#ppt_x"/>
                                          </p:val>
                                        </p:tav>
                                      </p:tavLst>
                                    </p:anim>
                                    <p:anim calcmode="lin" valueType="num">
                                      <p:cBhvr>
                                        <p:cTn id="8" dur="1000" fill="hold"/>
                                        <p:tgtEl>
                                          <p:spTgt spid="194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458"/>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Effect transition="in" filter="fade">
                                      <p:cBhvr>
                                        <p:cTn id="13" dur="500"/>
                                        <p:tgtEl>
                                          <p:spTgt spid="19459">
                                            <p:txEl>
                                              <p:pRg st="0" end="0"/>
                                            </p:txEl>
                                          </p:spTgt>
                                        </p:tgtEl>
                                      </p:cBhvr>
                                    </p:animEffect>
                                    <p:anim calcmode="lin" valueType="num">
                                      <p:cBhvr>
                                        <p:cTn id="14"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9459">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Effect transition="in" filter="fade">
                                      <p:cBhvr>
                                        <p:cTn id="19" dur="500"/>
                                        <p:tgtEl>
                                          <p:spTgt spid="19459">
                                            <p:txEl>
                                              <p:pRg st="1" end="1"/>
                                            </p:txEl>
                                          </p:spTgt>
                                        </p:tgtEl>
                                      </p:cBhvr>
                                    </p:animEffect>
                                    <p:anim calcmode="lin" valueType="num">
                                      <p:cBhvr>
                                        <p:cTn id="20"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9459">
                                            <p:txEl>
                                              <p:pRg st="1" end="1"/>
                                            </p:txEl>
                                          </p:spTgt>
                                        </p:tgtEl>
                                        <p:attrNameLst>
                                          <p:attrName>ppt_y</p:attrName>
                                        </p:attrNameLst>
                                      </p:cBhvr>
                                      <p:tavLst>
                                        <p:tav tm="0">
                                          <p:val>
                                            <p:strVal val="#ppt_y+.05"/>
                                          </p:val>
                                        </p:tav>
                                        <p:tav tm="100000">
                                          <p:val>
                                            <p:strVal val="#ppt_y"/>
                                          </p:val>
                                        </p:tav>
                                      </p:tavLst>
                                    </p:anim>
                                  </p:childTnLst>
                                </p:cTn>
                              </p:par>
                            </p:childTnLst>
                          </p:cTn>
                        </p:par>
                        <p:par>
                          <p:cTn id="22" fill="hold" nodeType="afterGroup">
                            <p:stCondLst>
                              <p:cond delay="2000"/>
                            </p:stCondLst>
                            <p:childTnLst>
                              <p:par>
                                <p:cTn id="23" presetID="44" presetClass="entr" presetSubtype="0" fill="hold" grpId="0" nodeType="afterEffect">
                                  <p:stCondLst>
                                    <p:cond delay="0"/>
                                  </p:stCondLst>
                                  <p:childTnLst>
                                    <p:set>
                                      <p:cBhvr>
                                        <p:cTn id="24" dur="1" fill="hold">
                                          <p:stCondLst>
                                            <p:cond delay="0"/>
                                          </p:stCondLst>
                                        </p:cTn>
                                        <p:tgtEl>
                                          <p:spTgt spid="19459">
                                            <p:txEl>
                                              <p:pRg st="2" end="2"/>
                                            </p:txEl>
                                          </p:spTgt>
                                        </p:tgtEl>
                                        <p:attrNameLst>
                                          <p:attrName>style.visibility</p:attrName>
                                        </p:attrNameLst>
                                      </p:cBhvr>
                                      <p:to>
                                        <p:strVal val="visible"/>
                                      </p:to>
                                    </p:set>
                                    <p:animEffect transition="in" filter="fade">
                                      <p:cBhvr>
                                        <p:cTn id="25" dur="500"/>
                                        <p:tgtEl>
                                          <p:spTgt spid="19459">
                                            <p:txEl>
                                              <p:pRg st="2" end="2"/>
                                            </p:txEl>
                                          </p:spTgt>
                                        </p:tgtEl>
                                      </p:cBhvr>
                                    </p:animEffect>
                                    <p:anim calcmode="lin" valueType="num">
                                      <p:cBhvr>
                                        <p:cTn id="26"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19459">
                                            <p:txEl>
                                              <p:pRg st="2" end="2"/>
                                            </p:txEl>
                                          </p:spTgt>
                                        </p:tgtEl>
                                        <p:attrNameLst>
                                          <p:attrName>ppt_y</p:attrName>
                                        </p:attrNameLst>
                                      </p:cBhvr>
                                      <p:tavLst>
                                        <p:tav tm="0">
                                          <p:val>
                                            <p:strVal val="#ppt_y+.05"/>
                                          </p:val>
                                        </p:tav>
                                        <p:tav tm="100000">
                                          <p:val>
                                            <p:strVal val="#ppt_y"/>
                                          </p:val>
                                        </p:tav>
                                      </p:tavLst>
                                    </p:anim>
                                  </p:childTnLst>
                                </p:cTn>
                              </p:par>
                            </p:childTnLst>
                          </p:cTn>
                        </p:par>
                        <p:par>
                          <p:cTn id="28" fill="hold" nodeType="afterGroup">
                            <p:stCondLst>
                              <p:cond delay="2500"/>
                            </p:stCondLst>
                            <p:childTnLst>
                              <p:par>
                                <p:cTn id="29" presetID="44" presetClass="entr" presetSubtype="0" fill="hold" grpId="0" nodeType="afterEffect">
                                  <p:stCondLst>
                                    <p:cond delay="0"/>
                                  </p:stCondLst>
                                  <p:childTnLst>
                                    <p:set>
                                      <p:cBhvr>
                                        <p:cTn id="30" dur="1" fill="hold">
                                          <p:stCondLst>
                                            <p:cond delay="0"/>
                                          </p:stCondLst>
                                        </p:cTn>
                                        <p:tgtEl>
                                          <p:spTgt spid="19459">
                                            <p:txEl>
                                              <p:pRg st="3" end="3"/>
                                            </p:txEl>
                                          </p:spTgt>
                                        </p:tgtEl>
                                        <p:attrNameLst>
                                          <p:attrName>style.visibility</p:attrName>
                                        </p:attrNameLst>
                                      </p:cBhvr>
                                      <p:to>
                                        <p:strVal val="visible"/>
                                      </p:to>
                                    </p:set>
                                    <p:animEffect transition="in" filter="fade">
                                      <p:cBhvr>
                                        <p:cTn id="31" dur="500"/>
                                        <p:tgtEl>
                                          <p:spTgt spid="19459">
                                            <p:txEl>
                                              <p:pRg st="3" end="3"/>
                                            </p:txEl>
                                          </p:spTgt>
                                        </p:tgtEl>
                                      </p:cBhvr>
                                    </p:animEffect>
                                    <p:anim calcmode="lin" valueType="num">
                                      <p:cBhvr>
                                        <p:cTn id="32"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19459">
                                            <p:txEl>
                                              <p:pRg st="3" end="3"/>
                                            </p:txEl>
                                          </p:spTgt>
                                        </p:tgtEl>
                                        <p:attrNameLst>
                                          <p:attrName>ppt_y</p:attrName>
                                        </p:attrNameLst>
                                      </p:cBhvr>
                                      <p:tavLst>
                                        <p:tav tm="0">
                                          <p:val>
                                            <p:strVal val="#ppt_y+.05"/>
                                          </p:val>
                                        </p:tav>
                                        <p:tav tm="100000">
                                          <p:val>
                                            <p:strVal val="#ppt_y"/>
                                          </p:val>
                                        </p:tav>
                                      </p:tavLst>
                                    </p:anim>
                                  </p:childTnLst>
                                </p:cTn>
                              </p:par>
                            </p:childTnLst>
                          </p:cTn>
                        </p:par>
                        <p:par>
                          <p:cTn id="34" fill="hold" nodeType="afterGroup">
                            <p:stCondLst>
                              <p:cond delay="3000"/>
                            </p:stCondLst>
                            <p:childTnLst>
                              <p:par>
                                <p:cTn id="35" presetID="44" presetClass="entr" presetSubtype="0" fill="hold" grpId="0" nodeType="afterEffect">
                                  <p:stCondLst>
                                    <p:cond delay="0"/>
                                  </p:stCondLst>
                                  <p:childTnLst>
                                    <p:set>
                                      <p:cBhvr>
                                        <p:cTn id="36" dur="1" fill="hold">
                                          <p:stCondLst>
                                            <p:cond delay="0"/>
                                          </p:stCondLst>
                                        </p:cTn>
                                        <p:tgtEl>
                                          <p:spTgt spid="19459">
                                            <p:txEl>
                                              <p:pRg st="4" end="4"/>
                                            </p:txEl>
                                          </p:spTgt>
                                        </p:tgtEl>
                                        <p:attrNameLst>
                                          <p:attrName>style.visibility</p:attrName>
                                        </p:attrNameLst>
                                      </p:cBhvr>
                                      <p:to>
                                        <p:strVal val="visible"/>
                                      </p:to>
                                    </p:set>
                                    <p:animEffect transition="in" filter="fade">
                                      <p:cBhvr>
                                        <p:cTn id="37" dur="500"/>
                                        <p:tgtEl>
                                          <p:spTgt spid="19459">
                                            <p:txEl>
                                              <p:pRg st="4" end="4"/>
                                            </p:txEl>
                                          </p:spTgt>
                                        </p:tgtEl>
                                      </p:cBhvr>
                                    </p:animEffect>
                                    <p:anim calcmode="lin" valueType="num">
                                      <p:cBhvr>
                                        <p:cTn id="38"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19459">
                                            <p:txEl>
                                              <p:pRg st="4" end="4"/>
                                            </p:txEl>
                                          </p:spTgt>
                                        </p:tgtEl>
                                        <p:attrNameLst>
                                          <p:attrName>ppt_y</p:attrName>
                                        </p:attrNameLst>
                                      </p:cBhvr>
                                      <p:tavLst>
                                        <p:tav tm="0">
                                          <p:val>
                                            <p:strVal val="#ppt_y+.05"/>
                                          </p:val>
                                        </p:tav>
                                        <p:tav tm="100000">
                                          <p:val>
                                            <p:strVal val="#ppt_y"/>
                                          </p:val>
                                        </p:tav>
                                      </p:tavLst>
                                    </p:anim>
                                  </p:childTnLst>
                                </p:cTn>
                              </p:par>
                            </p:childTnLst>
                          </p:cTn>
                        </p:par>
                        <p:par>
                          <p:cTn id="40" fill="hold" nodeType="afterGroup">
                            <p:stCondLst>
                              <p:cond delay="3500"/>
                            </p:stCondLst>
                            <p:childTnLst>
                              <p:par>
                                <p:cTn id="41" presetID="44" presetClass="entr" presetSubtype="0" fill="hold" grpId="0" nodeType="afterEffect">
                                  <p:stCondLst>
                                    <p:cond delay="0"/>
                                  </p:stCondLst>
                                  <p:childTnLst>
                                    <p:set>
                                      <p:cBhvr>
                                        <p:cTn id="42" dur="1" fill="hold">
                                          <p:stCondLst>
                                            <p:cond delay="0"/>
                                          </p:stCondLst>
                                        </p:cTn>
                                        <p:tgtEl>
                                          <p:spTgt spid="19459">
                                            <p:txEl>
                                              <p:pRg st="5" end="5"/>
                                            </p:txEl>
                                          </p:spTgt>
                                        </p:tgtEl>
                                        <p:attrNameLst>
                                          <p:attrName>style.visibility</p:attrName>
                                        </p:attrNameLst>
                                      </p:cBhvr>
                                      <p:to>
                                        <p:strVal val="visible"/>
                                      </p:to>
                                    </p:set>
                                    <p:animEffect transition="in" filter="fade">
                                      <p:cBhvr>
                                        <p:cTn id="43" dur="500"/>
                                        <p:tgtEl>
                                          <p:spTgt spid="19459">
                                            <p:txEl>
                                              <p:pRg st="5" end="5"/>
                                            </p:txEl>
                                          </p:spTgt>
                                        </p:tgtEl>
                                      </p:cBhvr>
                                    </p:animEffect>
                                    <p:anim calcmode="lin" valueType="num">
                                      <p:cBhvr>
                                        <p:cTn id="44"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9459">
                                            <p:txEl>
                                              <p:pRg st="5" end="5"/>
                                            </p:txEl>
                                          </p:spTgt>
                                        </p:tgtEl>
                                        <p:attrNameLst>
                                          <p:attrName>ppt_y</p:attrName>
                                        </p:attrNameLst>
                                      </p:cBhvr>
                                      <p:tavLst>
                                        <p:tav tm="0">
                                          <p:val>
                                            <p:strVal val="#ppt_y+.05"/>
                                          </p:val>
                                        </p:tav>
                                        <p:tav tm="100000">
                                          <p:val>
                                            <p:strVal val="#ppt_y"/>
                                          </p:val>
                                        </p:tav>
                                      </p:tavLst>
                                    </p:anim>
                                  </p:childTnLst>
                                </p:cTn>
                              </p:par>
                            </p:childTnLst>
                          </p:cTn>
                        </p:par>
                        <p:par>
                          <p:cTn id="46" fill="hold" nodeType="afterGroup">
                            <p:stCondLst>
                              <p:cond delay="4000"/>
                            </p:stCondLst>
                            <p:childTnLst>
                              <p:par>
                                <p:cTn id="47" presetID="44" presetClass="entr" presetSubtype="0" fill="hold" grpId="0" nodeType="afterEffect">
                                  <p:stCondLst>
                                    <p:cond delay="0"/>
                                  </p:stCondLst>
                                  <p:childTnLst>
                                    <p:set>
                                      <p:cBhvr>
                                        <p:cTn id="48" dur="1" fill="hold">
                                          <p:stCondLst>
                                            <p:cond delay="0"/>
                                          </p:stCondLst>
                                        </p:cTn>
                                        <p:tgtEl>
                                          <p:spTgt spid="19459">
                                            <p:txEl>
                                              <p:pRg st="6" end="6"/>
                                            </p:txEl>
                                          </p:spTgt>
                                        </p:tgtEl>
                                        <p:attrNameLst>
                                          <p:attrName>style.visibility</p:attrName>
                                        </p:attrNameLst>
                                      </p:cBhvr>
                                      <p:to>
                                        <p:strVal val="visible"/>
                                      </p:to>
                                    </p:set>
                                    <p:animEffect transition="in" filter="fade">
                                      <p:cBhvr>
                                        <p:cTn id="49" dur="500"/>
                                        <p:tgtEl>
                                          <p:spTgt spid="19459">
                                            <p:txEl>
                                              <p:pRg st="6" end="6"/>
                                            </p:txEl>
                                          </p:spTgt>
                                        </p:tgtEl>
                                      </p:cBhvr>
                                    </p:animEffect>
                                    <p:anim calcmode="lin" valueType="num">
                                      <p:cBhvr>
                                        <p:cTn id="50"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19459">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42988" y="260350"/>
            <a:ext cx="7772400" cy="1470025"/>
          </a:xfrm>
        </p:spPr>
        <p:txBody>
          <a:bodyPr/>
          <a:lstStyle/>
          <a:p>
            <a:pPr algn="r" eaLnBrk="1" hangingPunct="1">
              <a:defRPr/>
            </a:pPr>
            <a:r>
              <a:rPr lang="fa-IR" sz="4800" smtClean="0">
                <a:cs typeface="B Koodak" pitchFamily="2" charset="-78"/>
              </a:rPr>
              <a:t>جمعهای اسا سی:</a:t>
            </a:r>
            <a:br>
              <a:rPr lang="fa-IR" sz="4800" smtClean="0">
                <a:cs typeface="B Koodak" pitchFamily="2" charset="-78"/>
              </a:rPr>
            </a:br>
            <a:endParaRPr lang="en-US" sz="4800" smtClean="0">
              <a:cs typeface="B Koodak" pitchFamily="2" charset="-78"/>
            </a:endParaRPr>
          </a:p>
        </p:txBody>
      </p:sp>
      <p:sp>
        <p:nvSpPr>
          <p:cNvPr id="2051" name="Rectangle 3"/>
          <p:cNvSpPr>
            <a:spLocks noGrp="1" noChangeArrowheads="1"/>
          </p:cNvSpPr>
          <p:nvPr>
            <p:ph type="subTitle" idx="1"/>
          </p:nvPr>
        </p:nvSpPr>
        <p:spPr>
          <a:xfrm>
            <a:off x="144463" y="908050"/>
            <a:ext cx="8748712" cy="2160588"/>
          </a:xfrm>
        </p:spPr>
        <p:txBody>
          <a:bodyPr/>
          <a:lstStyle/>
          <a:p>
            <a:pPr algn="r" eaLnBrk="1" hangingPunct="1">
              <a:lnSpc>
                <a:spcPct val="80000"/>
              </a:lnSpc>
              <a:defRPr/>
            </a:pPr>
            <a:r>
              <a:rPr lang="fa-IR" sz="4000" dirty="0" smtClean="0">
                <a:solidFill>
                  <a:srgbClr val="FF0000"/>
                </a:solidFill>
              </a:rPr>
              <a:t>نوع اول</a:t>
            </a:r>
            <a:r>
              <a:rPr lang="fa-IR" sz="4000" dirty="0" smtClean="0"/>
              <a:t>: شامل آن دسته از جمع هایی است که جملات اول ودوم  یکرقمی وحاصل آنها حداکثر 10 میبا شد .</a:t>
            </a:r>
          </a:p>
          <a:p>
            <a:pPr algn="r" eaLnBrk="1" hangingPunct="1">
              <a:lnSpc>
                <a:spcPct val="80000"/>
              </a:lnSpc>
              <a:defRPr/>
            </a:pPr>
            <a:r>
              <a:rPr lang="fa-IR" sz="4000" dirty="0" smtClean="0"/>
              <a:t>تعداد این جمع ها برابر64 عدد است.( آموزش آ نها درپایه اول انجام می شود) </a:t>
            </a:r>
          </a:p>
          <a:p>
            <a:pPr algn="r" eaLnBrk="1" hangingPunct="1">
              <a:lnSpc>
                <a:spcPct val="80000"/>
              </a:lnSpc>
              <a:defRPr/>
            </a:pPr>
            <a:r>
              <a:rPr lang="fa-IR" sz="4000" dirty="0" smtClean="0"/>
              <a:t> به عنوان مثال 5=2+3    و  10=4+6</a:t>
            </a:r>
          </a:p>
          <a:p>
            <a:pPr algn="r" eaLnBrk="1" hangingPunct="1">
              <a:lnSpc>
                <a:spcPct val="80000"/>
              </a:lnSpc>
              <a:defRPr/>
            </a:pPr>
            <a:r>
              <a:rPr lang="fa-IR" sz="800" dirty="0" smtClean="0"/>
              <a:t>                                                                                            </a:t>
            </a:r>
          </a:p>
          <a:p>
            <a:pPr algn="r" eaLnBrk="1" hangingPunct="1">
              <a:lnSpc>
                <a:spcPct val="80000"/>
              </a:lnSpc>
              <a:defRPr/>
            </a:pPr>
            <a:r>
              <a:rPr lang="fa-IR" sz="4000" dirty="0" smtClean="0">
                <a:solidFill>
                  <a:srgbClr val="FF0000"/>
                </a:solidFill>
              </a:rPr>
              <a:t>نوع دوم</a:t>
            </a:r>
            <a:r>
              <a:rPr lang="fa-IR" sz="4000" dirty="0" smtClean="0"/>
              <a:t>:</a:t>
            </a:r>
            <a:r>
              <a:rPr lang="fa-IR" sz="4000" b="1" dirty="0" smtClean="0"/>
              <a:t>جمله </a:t>
            </a:r>
            <a:r>
              <a:rPr lang="fa-IR" sz="4000" dirty="0" smtClean="0"/>
              <a:t>های او ل ودوم یک رقمی وحاصل از 11 لغایت 18می باشد.</a:t>
            </a:r>
          </a:p>
          <a:p>
            <a:pPr algn="r" eaLnBrk="1" hangingPunct="1">
              <a:lnSpc>
                <a:spcPct val="80000"/>
              </a:lnSpc>
              <a:defRPr/>
            </a:pPr>
            <a:r>
              <a:rPr lang="fa-IR" sz="4000" dirty="0" smtClean="0"/>
              <a:t>تعداد این جمع ها برابر36 عدد میباشد.( آموزش آنها  درپایه های اول و دوم میباشد.) مانند12=7+5 و   18=9+9</a:t>
            </a:r>
          </a:p>
        </p:txBody>
      </p:sp>
    </p:spTree>
    <p:extLst>
      <p:ext uri="{BB962C8B-B14F-4D97-AF65-F5344CB8AC3E}">
        <p14:creationId xmlns:p14="http://schemas.microsoft.com/office/powerpoint/2010/main" val="30188781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ppt_x</p:attrName>
                                        </p:attrNameLst>
                                      </p:cBhvr>
                                      <p:tavLst>
                                        <p:tav tm="0">
                                          <p:val>
                                            <p:strVal val="#ppt_x-.2"/>
                                          </p:val>
                                        </p:tav>
                                        <p:tav tm="100000">
                                          <p:val>
                                            <p:strVal val="#ppt_x"/>
                                          </p:val>
                                        </p:tav>
                                      </p:tavLst>
                                    </p:anim>
                                    <p:anim calcmode="lin" valueType="num">
                                      <p:cBhvr>
                                        <p:cTn id="8"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0"/>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fade">
                                      <p:cBhvr>
                                        <p:cTn id="13" dur="2000"/>
                                        <p:tgtEl>
                                          <p:spTgt spid="2051">
                                            <p:txEl>
                                              <p:pRg st="0" end="0"/>
                                            </p:txEl>
                                          </p:spTgt>
                                        </p:tgtEl>
                                      </p:cBhvr>
                                    </p:animEffect>
                                    <p:anim calcmode="lin" valueType="num">
                                      <p:cBhvr>
                                        <p:cTn id="14" dur="2000" fill="hold"/>
                                        <p:tgtEl>
                                          <p:spTgt spid="2051">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2051">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3000"/>
                            </p:stCondLst>
                            <p:childTnLst>
                              <p:par>
                                <p:cTn id="17" presetID="44" presetClass="entr" presetSubtype="0" fill="hold" grpId="0" nodeType="afterEffect">
                                  <p:stCondLst>
                                    <p:cond delay="0"/>
                                  </p:stCondLst>
                                  <p:childTnLst>
                                    <p:set>
                                      <p:cBhvr>
                                        <p:cTn id="18" dur="1" fill="hold">
                                          <p:stCondLst>
                                            <p:cond delay="0"/>
                                          </p:stCondLst>
                                        </p:cTn>
                                        <p:tgtEl>
                                          <p:spTgt spid="2051">
                                            <p:txEl>
                                              <p:pRg st="1" end="1"/>
                                            </p:txEl>
                                          </p:spTgt>
                                        </p:tgtEl>
                                        <p:attrNameLst>
                                          <p:attrName>style.visibility</p:attrName>
                                        </p:attrNameLst>
                                      </p:cBhvr>
                                      <p:to>
                                        <p:strVal val="visible"/>
                                      </p:to>
                                    </p:set>
                                    <p:animEffect transition="in" filter="fade">
                                      <p:cBhvr>
                                        <p:cTn id="19" dur="2000"/>
                                        <p:tgtEl>
                                          <p:spTgt spid="2051">
                                            <p:txEl>
                                              <p:pRg st="1" end="1"/>
                                            </p:txEl>
                                          </p:spTgt>
                                        </p:tgtEl>
                                      </p:cBhvr>
                                    </p:animEffect>
                                    <p:anim calcmode="lin" valueType="num">
                                      <p:cBhvr>
                                        <p:cTn id="20" dur="2000" fill="hold"/>
                                        <p:tgtEl>
                                          <p:spTgt spid="2051">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2051">
                                            <p:txEl>
                                              <p:pRg st="1" end="1"/>
                                            </p:txEl>
                                          </p:spTgt>
                                        </p:tgtEl>
                                        <p:attrNameLst>
                                          <p:attrName>ppt_y</p:attrName>
                                        </p:attrNameLst>
                                      </p:cBhvr>
                                      <p:tavLst>
                                        <p:tav tm="0">
                                          <p:val>
                                            <p:strVal val="#ppt_y+.05"/>
                                          </p:val>
                                        </p:tav>
                                        <p:tav tm="100000">
                                          <p:val>
                                            <p:strVal val="#ppt_y"/>
                                          </p:val>
                                        </p:tav>
                                      </p:tavLst>
                                    </p:anim>
                                  </p:childTnLst>
                                </p:cTn>
                              </p:par>
                            </p:childTnLst>
                          </p:cTn>
                        </p:par>
                        <p:par>
                          <p:cTn id="22" fill="hold">
                            <p:stCondLst>
                              <p:cond delay="5000"/>
                            </p:stCondLst>
                            <p:childTnLst>
                              <p:par>
                                <p:cTn id="23" presetID="44" presetClass="entr" presetSubtype="0" fill="hold" grpId="0" nodeType="afterEffect">
                                  <p:stCondLst>
                                    <p:cond delay="0"/>
                                  </p:stCondLst>
                                  <p:childTnLst>
                                    <p:set>
                                      <p:cBhvr>
                                        <p:cTn id="24" dur="1" fill="hold">
                                          <p:stCondLst>
                                            <p:cond delay="0"/>
                                          </p:stCondLst>
                                        </p:cTn>
                                        <p:tgtEl>
                                          <p:spTgt spid="2051">
                                            <p:txEl>
                                              <p:pRg st="2" end="2"/>
                                            </p:txEl>
                                          </p:spTgt>
                                        </p:tgtEl>
                                        <p:attrNameLst>
                                          <p:attrName>style.visibility</p:attrName>
                                        </p:attrNameLst>
                                      </p:cBhvr>
                                      <p:to>
                                        <p:strVal val="visible"/>
                                      </p:to>
                                    </p:set>
                                    <p:animEffect transition="in" filter="fade">
                                      <p:cBhvr>
                                        <p:cTn id="25" dur="2000"/>
                                        <p:tgtEl>
                                          <p:spTgt spid="2051">
                                            <p:txEl>
                                              <p:pRg st="2" end="2"/>
                                            </p:txEl>
                                          </p:spTgt>
                                        </p:tgtEl>
                                      </p:cBhvr>
                                    </p:animEffect>
                                    <p:anim calcmode="lin" valueType="num">
                                      <p:cBhvr>
                                        <p:cTn id="26" dur="2000" fill="hold"/>
                                        <p:tgtEl>
                                          <p:spTgt spid="2051">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2051">
                                            <p:txEl>
                                              <p:pRg st="2" end="2"/>
                                            </p:txEl>
                                          </p:spTgt>
                                        </p:tgtEl>
                                        <p:attrNameLst>
                                          <p:attrName>ppt_y</p:attrName>
                                        </p:attrNameLst>
                                      </p:cBhvr>
                                      <p:tavLst>
                                        <p:tav tm="0">
                                          <p:val>
                                            <p:strVal val="#ppt_y+.05"/>
                                          </p:val>
                                        </p:tav>
                                        <p:tav tm="100000">
                                          <p:val>
                                            <p:strVal val="#ppt_y"/>
                                          </p:val>
                                        </p:tav>
                                      </p:tavLst>
                                    </p:anim>
                                  </p:childTnLst>
                                </p:cTn>
                              </p:par>
                            </p:childTnLst>
                          </p:cTn>
                        </p:par>
                        <p:par>
                          <p:cTn id="28" fill="hold" nodeType="afterGroup">
                            <p:stCondLst>
                              <p:cond delay="7000"/>
                            </p:stCondLst>
                            <p:childTnLst>
                              <p:par>
                                <p:cTn id="29" presetID="44" presetClass="entr" presetSubtype="0" fill="hold" grpId="0" nodeType="afterEffect">
                                  <p:stCondLst>
                                    <p:cond delay="0"/>
                                  </p:stCondLst>
                                  <p:childTnLst>
                                    <p:set>
                                      <p:cBhvr>
                                        <p:cTn id="30" dur="1" fill="hold">
                                          <p:stCondLst>
                                            <p:cond delay="0"/>
                                          </p:stCondLst>
                                        </p:cTn>
                                        <p:tgtEl>
                                          <p:spTgt spid="2051">
                                            <p:txEl>
                                              <p:pRg st="3" end="3"/>
                                            </p:txEl>
                                          </p:spTgt>
                                        </p:tgtEl>
                                        <p:attrNameLst>
                                          <p:attrName>style.visibility</p:attrName>
                                        </p:attrNameLst>
                                      </p:cBhvr>
                                      <p:to>
                                        <p:strVal val="visible"/>
                                      </p:to>
                                    </p:set>
                                    <p:animEffect transition="in" filter="fade">
                                      <p:cBhvr>
                                        <p:cTn id="31" dur="2000"/>
                                        <p:tgtEl>
                                          <p:spTgt spid="2051">
                                            <p:txEl>
                                              <p:pRg st="3" end="3"/>
                                            </p:txEl>
                                          </p:spTgt>
                                        </p:tgtEl>
                                      </p:cBhvr>
                                    </p:animEffect>
                                    <p:anim calcmode="lin" valueType="num">
                                      <p:cBhvr>
                                        <p:cTn id="32" dur="2000" fill="hold"/>
                                        <p:tgtEl>
                                          <p:spTgt spid="2051">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2051">
                                            <p:txEl>
                                              <p:pRg st="3" end="3"/>
                                            </p:txEl>
                                          </p:spTgt>
                                        </p:tgtEl>
                                        <p:attrNameLst>
                                          <p:attrName>ppt_y</p:attrName>
                                        </p:attrNameLst>
                                      </p:cBhvr>
                                      <p:tavLst>
                                        <p:tav tm="0">
                                          <p:val>
                                            <p:strVal val="#ppt_y+.05"/>
                                          </p:val>
                                        </p:tav>
                                        <p:tav tm="100000">
                                          <p:val>
                                            <p:strVal val="#ppt_y"/>
                                          </p:val>
                                        </p:tav>
                                      </p:tavLst>
                                    </p:anim>
                                  </p:childTnLst>
                                </p:cTn>
                              </p:par>
                            </p:childTnLst>
                          </p:cTn>
                        </p:par>
                        <p:par>
                          <p:cTn id="34" fill="hold" nodeType="afterGroup">
                            <p:stCondLst>
                              <p:cond delay="9000"/>
                            </p:stCondLst>
                            <p:childTnLst>
                              <p:par>
                                <p:cTn id="35" presetID="44" presetClass="entr" presetSubtype="0" fill="hold" grpId="0" nodeType="afterEffect">
                                  <p:stCondLst>
                                    <p:cond delay="0"/>
                                  </p:stCondLst>
                                  <p:childTnLst>
                                    <p:set>
                                      <p:cBhvr>
                                        <p:cTn id="36" dur="1" fill="hold">
                                          <p:stCondLst>
                                            <p:cond delay="0"/>
                                          </p:stCondLst>
                                        </p:cTn>
                                        <p:tgtEl>
                                          <p:spTgt spid="2051">
                                            <p:txEl>
                                              <p:pRg st="4" end="4"/>
                                            </p:txEl>
                                          </p:spTgt>
                                        </p:tgtEl>
                                        <p:attrNameLst>
                                          <p:attrName>style.visibility</p:attrName>
                                        </p:attrNameLst>
                                      </p:cBhvr>
                                      <p:to>
                                        <p:strVal val="visible"/>
                                      </p:to>
                                    </p:set>
                                    <p:animEffect transition="in" filter="fade">
                                      <p:cBhvr>
                                        <p:cTn id="37" dur="2000"/>
                                        <p:tgtEl>
                                          <p:spTgt spid="2051">
                                            <p:txEl>
                                              <p:pRg st="4" end="4"/>
                                            </p:txEl>
                                          </p:spTgt>
                                        </p:tgtEl>
                                      </p:cBhvr>
                                    </p:animEffect>
                                    <p:anim calcmode="lin" valueType="num">
                                      <p:cBhvr>
                                        <p:cTn id="38" dur="2000" fill="hold"/>
                                        <p:tgtEl>
                                          <p:spTgt spid="2051">
                                            <p:txEl>
                                              <p:pRg st="4" end="4"/>
                                            </p:txEl>
                                          </p:spTgt>
                                        </p:tgtEl>
                                        <p:attrNameLst>
                                          <p:attrName>ppt_x</p:attrName>
                                        </p:attrNameLst>
                                      </p:cBhvr>
                                      <p:tavLst>
                                        <p:tav tm="0">
                                          <p:val>
                                            <p:strVal val="#ppt_x"/>
                                          </p:val>
                                        </p:tav>
                                        <p:tav tm="100000">
                                          <p:val>
                                            <p:strVal val="#ppt_x"/>
                                          </p:val>
                                        </p:tav>
                                      </p:tavLst>
                                    </p:anim>
                                    <p:anim calcmode="lin" valueType="num">
                                      <p:cBhvr>
                                        <p:cTn id="39" dur="2000" fill="hold"/>
                                        <p:tgtEl>
                                          <p:spTgt spid="2051">
                                            <p:txEl>
                                              <p:pRg st="4" end="4"/>
                                            </p:txEl>
                                          </p:spTgt>
                                        </p:tgtEl>
                                        <p:attrNameLst>
                                          <p:attrName>ppt_y</p:attrName>
                                        </p:attrNameLst>
                                      </p:cBhvr>
                                      <p:tavLst>
                                        <p:tav tm="0">
                                          <p:val>
                                            <p:strVal val="#ppt_y+.05"/>
                                          </p:val>
                                        </p:tav>
                                        <p:tav tm="100000">
                                          <p:val>
                                            <p:strVal val="#ppt_y"/>
                                          </p:val>
                                        </p:tav>
                                      </p:tavLst>
                                    </p:anim>
                                  </p:childTnLst>
                                </p:cTn>
                              </p:par>
                            </p:childTnLst>
                          </p:cTn>
                        </p:par>
                        <p:par>
                          <p:cTn id="40" fill="hold" nodeType="afterGroup">
                            <p:stCondLst>
                              <p:cond delay="11000"/>
                            </p:stCondLst>
                            <p:childTnLst>
                              <p:par>
                                <p:cTn id="41" presetID="44" presetClass="entr" presetSubtype="0" fill="hold" grpId="0" nodeType="afterEffect">
                                  <p:stCondLst>
                                    <p:cond delay="0"/>
                                  </p:stCondLst>
                                  <p:childTnLst>
                                    <p:set>
                                      <p:cBhvr>
                                        <p:cTn id="42" dur="1" fill="hold">
                                          <p:stCondLst>
                                            <p:cond delay="0"/>
                                          </p:stCondLst>
                                        </p:cTn>
                                        <p:tgtEl>
                                          <p:spTgt spid="2051">
                                            <p:txEl>
                                              <p:pRg st="5" end="5"/>
                                            </p:txEl>
                                          </p:spTgt>
                                        </p:tgtEl>
                                        <p:attrNameLst>
                                          <p:attrName>style.visibility</p:attrName>
                                        </p:attrNameLst>
                                      </p:cBhvr>
                                      <p:to>
                                        <p:strVal val="visible"/>
                                      </p:to>
                                    </p:set>
                                    <p:animEffect transition="in" filter="fade">
                                      <p:cBhvr>
                                        <p:cTn id="43" dur="2000"/>
                                        <p:tgtEl>
                                          <p:spTgt spid="2051">
                                            <p:txEl>
                                              <p:pRg st="5" end="5"/>
                                            </p:txEl>
                                          </p:spTgt>
                                        </p:tgtEl>
                                      </p:cBhvr>
                                    </p:animEffect>
                                    <p:anim calcmode="lin" valueType="num">
                                      <p:cBhvr>
                                        <p:cTn id="44" dur="2000" fill="hold"/>
                                        <p:tgtEl>
                                          <p:spTgt spid="2051">
                                            <p:txEl>
                                              <p:pRg st="5" end="5"/>
                                            </p:txEl>
                                          </p:spTgt>
                                        </p:tgtEl>
                                        <p:attrNameLst>
                                          <p:attrName>ppt_x</p:attrName>
                                        </p:attrNameLst>
                                      </p:cBhvr>
                                      <p:tavLst>
                                        <p:tav tm="0">
                                          <p:val>
                                            <p:strVal val="#ppt_x"/>
                                          </p:val>
                                        </p:tav>
                                        <p:tav tm="100000">
                                          <p:val>
                                            <p:strVal val="#ppt_x"/>
                                          </p:val>
                                        </p:tav>
                                      </p:tavLst>
                                    </p:anim>
                                    <p:anim calcmode="lin" valueType="num">
                                      <p:cBhvr>
                                        <p:cTn id="45" dur="2000" fill="hold"/>
                                        <p:tgtEl>
                                          <p:spTgt spid="2051">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44450"/>
            <a:ext cx="7772400" cy="719138"/>
          </a:xfrm>
        </p:spPr>
        <p:txBody>
          <a:bodyPr/>
          <a:lstStyle/>
          <a:p>
            <a:pPr algn="r" eaLnBrk="1" hangingPunct="1">
              <a:defRPr/>
            </a:pPr>
            <a:r>
              <a:rPr lang="fa-IR" sz="3600" smtClean="0">
                <a:solidFill>
                  <a:schemeClr val="accent1"/>
                </a:solidFill>
              </a:rPr>
              <a:t>جدول جمع های اساسی</a:t>
            </a:r>
            <a:r>
              <a:rPr lang="fa-IR" smtClean="0">
                <a:solidFill>
                  <a:schemeClr val="accent1"/>
                </a:solidFill>
              </a:rPr>
              <a:t>:</a:t>
            </a:r>
            <a:endParaRPr lang="en-US" smtClean="0">
              <a:solidFill>
                <a:schemeClr val="accent1"/>
              </a:solidFill>
            </a:endParaRPr>
          </a:p>
        </p:txBody>
      </p:sp>
      <p:sp>
        <p:nvSpPr>
          <p:cNvPr id="2051" name="Rectangle 3"/>
          <p:cNvSpPr>
            <a:spLocks noGrp="1" noChangeArrowheads="1"/>
          </p:cNvSpPr>
          <p:nvPr>
            <p:ph type="subTitle" idx="1"/>
          </p:nvPr>
        </p:nvSpPr>
        <p:spPr/>
        <p:txBody>
          <a:bodyPr/>
          <a:lstStyle/>
          <a:p>
            <a:pPr eaLnBrk="1" hangingPunct="1">
              <a:defRPr/>
            </a:pPr>
            <a:endParaRPr lang="en-US" smtClean="0"/>
          </a:p>
        </p:txBody>
      </p:sp>
      <p:graphicFrame>
        <p:nvGraphicFramePr>
          <p:cNvPr id="2416" name="Group 368"/>
          <p:cNvGraphicFramePr>
            <a:graphicFrameLocks noGrp="1"/>
          </p:cNvGraphicFramePr>
          <p:nvPr/>
        </p:nvGraphicFramePr>
        <p:xfrm>
          <a:off x="971550" y="823913"/>
          <a:ext cx="7632700" cy="6034130"/>
        </p:xfrm>
        <a:graphic>
          <a:graphicData uri="http://schemas.openxmlformats.org/drawingml/2006/table">
            <a:tbl>
              <a:tblPr rtl="1"/>
              <a:tblGrid>
                <a:gridCol w="693737"/>
                <a:gridCol w="693738"/>
                <a:gridCol w="693737"/>
                <a:gridCol w="693738"/>
                <a:gridCol w="693737"/>
                <a:gridCol w="695325"/>
                <a:gridCol w="693738"/>
                <a:gridCol w="693737"/>
                <a:gridCol w="693738"/>
                <a:gridCol w="693737"/>
                <a:gridCol w="693738"/>
              </a:tblGrid>
              <a:tr h="680966">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38106">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365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36518">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38106">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36518">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38106">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36518">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36518">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rPr>
                        <a:t>16</a:t>
                      </a: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38106">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18105">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18</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16</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15</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14</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13</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12</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11</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10</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a-IR"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rPr>
                        <a:t>9</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cs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pic>
        <p:nvPicPr>
          <p:cNvPr id="3222" name="Picture 369"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4340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ppt_x</p:attrName>
                                        </p:attrNameLst>
                                      </p:cBhvr>
                                      <p:tavLst>
                                        <p:tav tm="0">
                                          <p:val>
                                            <p:strVal val="#ppt_x-.2"/>
                                          </p:val>
                                        </p:tav>
                                        <p:tav tm="100000">
                                          <p:val>
                                            <p:strVal val="#ppt_x"/>
                                          </p:val>
                                        </p:tav>
                                      </p:tavLst>
                                    </p:anim>
                                    <p:anim calcmode="lin" valueType="num">
                                      <p:cBhvr>
                                        <p:cTn id="8"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0"/>
                                        </p:tgtEl>
                                      </p:cBhvr>
                                    </p:animEffect>
                                  </p:childTnLst>
                                </p:cTn>
                              </p:par>
                            </p:childTnLst>
                          </p:cTn>
                        </p:par>
                        <p:par>
                          <p:cTn id="10" fill="hold" nodeType="afterGroup">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2416"/>
                                        </p:tgtEl>
                                        <p:attrNameLst>
                                          <p:attrName>style.visibility</p:attrName>
                                        </p:attrNameLst>
                                      </p:cBhvr>
                                      <p:to>
                                        <p:strVal val="visible"/>
                                      </p:to>
                                    </p:set>
                                    <p:anim calcmode="lin" valueType="num">
                                      <p:cBhvr>
                                        <p:cTn id="13" dur="1000" fill="hold"/>
                                        <p:tgtEl>
                                          <p:spTgt spid="2416"/>
                                        </p:tgtEl>
                                        <p:attrNameLst>
                                          <p:attrName>ppt_w</p:attrName>
                                        </p:attrNameLst>
                                      </p:cBhvr>
                                      <p:tavLst>
                                        <p:tav tm="0">
                                          <p:val>
                                            <p:fltVal val="0"/>
                                          </p:val>
                                        </p:tav>
                                        <p:tav tm="100000">
                                          <p:val>
                                            <p:strVal val="#ppt_w"/>
                                          </p:val>
                                        </p:tav>
                                      </p:tavLst>
                                    </p:anim>
                                    <p:anim calcmode="lin" valueType="num">
                                      <p:cBhvr>
                                        <p:cTn id="14" dur="1000" fill="hold"/>
                                        <p:tgtEl>
                                          <p:spTgt spid="2416"/>
                                        </p:tgtEl>
                                        <p:attrNameLst>
                                          <p:attrName>ppt_h</p:attrName>
                                        </p:attrNameLst>
                                      </p:cBhvr>
                                      <p:tavLst>
                                        <p:tav tm="0">
                                          <p:val>
                                            <p:fltVal val="0"/>
                                          </p:val>
                                        </p:tav>
                                        <p:tav tm="100000">
                                          <p:val>
                                            <p:strVal val="#ppt_h"/>
                                          </p:val>
                                        </p:tav>
                                      </p:tavLst>
                                    </p:anim>
                                    <p:anim calcmode="lin" valueType="num">
                                      <p:cBhvr>
                                        <p:cTn id="15" dur="1000" fill="hold"/>
                                        <p:tgtEl>
                                          <p:spTgt spid="2416"/>
                                        </p:tgtEl>
                                        <p:attrNameLst>
                                          <p:attrName>style.rotation</p:attrName>
                                        </p:attrNameLst>
                                      </p:cBhvr>
                                      <p:tavLst>
                                        <p:tav tm="0">
                                          <p:val>
                                            <p:fltVal val="90"/>
                                          </p:val>
                                        </p:tav>
                                        <p:tav tm="100000">
                                          <p:val>
                                            <p:fltVal val="0"/>
                                          </p:val>
                                        </p:tav>
                                      </p:tavLst>
                                    </p:anim>
                                    <p:animEffect transition="in" filter="fade">
                                      <p:cBhvr>
                                        <p:cTn id="16" dur="1000"/>
                                        <p:tgtEl>
                                          <p:spTgt spid="2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928992"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3303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fa-IR" dirty="0" smtClean="0"/>
              <a:t>فراگیران چند جمع اساسی باید یاد بگیرند؟</a:t>
            </a:r>
            <a:endParaRPr lang="en-US" dirty="0" smtClean="0"/>
          </a:p>
        </p:txBody>
      </p:sp>
      <p:sp>
        <p:nvSpPr>
          <p:cNvPr id="9219" name="Rectangle 3"/>
          <p:cNvSpPr>
            <a:spLocks noGrp="1" noChangeArrowheads="1"/>
          </p:cNvSpPr>
          <p:nvPr>
            <p:ph type="body" idx="1"/>
          </p:nvPr>
        </p:nvSpPr>
        <p:spPr/>
        <p:txBody>
          <a:bodyPr/>
          <a:lstStyle/>
          <a:p>
            <a:pPr eaLnBrk="1" hangingPunct="1">
              <a:defRPr/>
            </a:pPr>
            <a:r>
              <a:rPr lang="fa-IR" dirty="0" smtClean="0"/>
              <a:t> </a:t>
            </a:r>
            <a:endParaRPr lang="en-US" dirty="0" smtClean="0"/>
          </a:p>
          <a:p>
            <a:pPr eaLnBrk="1" hangingPunct="1">
              <a:defRPr/>
            </a:pPr>
            <a:r>
              <a:rPr lang="fa-IR" dirty="0" smtClean="0"/>
              <a:t>            45=2</a:t>
            </a:r>
            <a:r>
              <a:rPr lang="en-US" dirty="0" smtClean="0"/>
              <a:t>÷</a:t>
            </a:r>
            <a:r>
              <a:rPr lang="fa-IR" dirty="0" smtClean="0"/>
              <a:t>90</a:t>
            </a:r>
            <a:r>
              <a:rPr lang="en-US" dirty="0" smtClean="0"/>
              <a:t>                       </a:t>
            </a:r>
            <a:r>
              <a:rPr lang="fa-IR" dirty="0" smtClean="0"/>
              <a:t> 90=10-100</a:t>
            </a:r>
            <a:endParaRPr lang="en-US" dirty="0" smtClean="0"/>
          </a:p>
        </p:txBody>
      </p:sp>
      <p:sp>
        <p:nvSpPr>
          <p:cNvPr id="9220" name="AutoShape 4"/>
          <p:cNvSpPr>
            <a:spLocks noChangeArrowheads="1"/>
          </p:cNvSpPr>
          <p:nvPr/>
        </p:nvSpPr>
        <p:spPr bwMode="auto">
          <a:xfrm>
            <a:off x="3132138" y="2133600"/>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pPr algn="r" rtl="1" fontAlgn="base">
              <a:spcBef>
                <a:spcPct val="0"/>
              </a:spcBef>
              <a:spcAft>
                <a:spcPct val="0"/>
              </a:spcAft>
            </a:pPr>
            <a:endParaRPr lang="fa-IR" smtClean="0">
              <a:solidFill>
                <a:srgbClr val="FFFFFF"/>
              </a:solidFill>
            </a:endParaRPr>
          </a:p>
        </p:txBody>
      </p:sp>
      <p:sp>
        <p:nvSpPr>
          <p:cNvPr id="9221" name="AutoShape 5"/>
          <p:cNvSpPr>
            <a:spLocks noChangeArrowheads="1"/>
          </p:cNvSpPr>
          <p:nvPr/>
        </p:nvSpPr>
        <p:spPr bwMode="auto">
          <a:xfrm>
            <a:off x="6877050" y="2420938"/>
            <a:ext cx="1584325" cy="1285875"/>
          </a:xfrm>
          <a:prstGeom prst="curvedLeftArrow">
            <a:avLst>
              <a:gd name="adj1" fmla="val 20000"/>
              <a:gd name="adj2" fmla="val 40000"/>
              <a:gd name="adj3" fmla="val 41070"/>
            </a:avLst>
          </a:prstGeom>
          <a:solidFill>
            <a:schemeClr val="accent1"/>
          </a:solidFill>
          <a:ln w="9525">
            <a:solidFill>
              <a:schemeClr val="tx1"/>
            </a:solidFill>
            <a:miter lim="800000"/>
            <a:headEnd/>
            <a:tailEnd/>
          </a:ln>
        </p:spPr>
        <p:txBody>
          <a:bodyPr wrap="none" anchor="ctr"/>
          <a:lstStyle/>
          <a:p>
            <a:pPr algn="ctr" rtl="1" fontAlgn="base">
              <a:spcBef>
                <a:spcPct val="0"/>
              </a:spcBef>
              <a:spcAft>
                <a:spcPct val="0"/>
              </a:spcAft>
            </a:pPr>
            <a:endParaRPr lang="fa-IR" smtClean="0">
              <a:solidFill>
                <a:srgbClr val="FFFFFF"/>
              </a:solidFill>
            </a:endParaRPr>
          </a:p>
          <a:p>
            <a:pPr algn="ctr" rtl="1" fontAlgn="base">
              <a:spcBef>
                <a:spcPct val="0"/>
              </a:spcBef>
              <a:spcAft>
                <a:spcPct val="0"/>
              </a:spcAft>
            </a:pPr>
            <a:r>
              <a:rPr lang="fa-IR" smtClean="0">
                <a:solidFill>
                  <a:srgbClr val="FFFFFF"/>
                </a:solidFill>
              </a:rPr>
              <a:t>       </a:t>
            </a:r>
          </a:p>
        </p:txBody>
      </p:sp>
      <p:sp>
        <p:nvSpPr>
          <p:cNvPr id="9222" name="Rectangle 6"/>
          <p:cNvSpPr>
            <a:spLocks noChangeArrowheads="1"/>
          </p:cNvSpPr>
          <p:nvPr/>
        </p:nvSpPr>
        <p:spPr bwMode="auto">
          <a:xfrm>
            <a:off x="3923928" y="3246438"/>
            <a:ext cx="273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fontAlgn="base">
              <a:spcBef>
                <a:spcPct val="0"/>
              </a:spcBef>
              <a:spcAft>
                <a:spcPct val="0"/>
              </a:spcAft>
            </a:pPr>
            <a:r>
              <a:rPr lang="fa-IR" sz="2800" dirty="0" smtClean="0">
                <a:solidFill>
                  <a:srgbClr val="FFFFFF"/>
                </a:solidFill>
              </a:rPr>
              <a:t>55=10+  45</a:t>
            </a:r>
            <a:endParaRPr lang="en-US" sz="2800" dirty="0" smtClean="0">
              <a:solidFill>
                <a:srgbClr val="FFFFFF"/>
              </a:solidFill>
            </a:endParaRPr>
          </a:p>
        </p:txBody>
      </p:sp>
      <p:pic>
        <p:nvPicPr>
          <p:cNvPr id="4103" name="Picture 7"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4338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ppt_x</p:attrName>
                                        </p:attrNameLst>
                                      </p:cBhvr>
                                      <p:tavLst>
                                        <p:tav tm="0">
                                          <p:val>
                                            <p:strVal val="#ppt_x-.2"/>
                                          </p:val>
                                        </p:tav>
                                        <p:tav tm="100000">
                                          <p:val>
                                            <p:strVal val="#ppt_x"/>
                                          </p:val>
                                        </p:tav>
                                      </p:tavLst>
                                    </p:anim>
                                    <p:anim calcmode="lin" valueType="num">
                                      <p:cBhvr>
                                        <p:cTn id="8" dur="1000" fill="hold"/>
                                        <p:tgtEl>
                                          <p:spTgt spid="92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8"/>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Effect transition="in" filter="fade">
                                      <p:cBhvr>
                                        <p:cTn id="13" dur="500"/>
                                        <p:tgtEl>
                                          <p:spTgt spid="9219">
                                            <p:txEl>
                                              <p:pRg st="0" end="0"/>
                                            </p:txEl>
                                          </p:spTgt>
                                        </p:tgtEl>
                                      </p:cBhvr>
                                    </p:animEffect>
                                    <p:anim calcmode="lin" valueType="num">
                                      <p:cBhvr>
                                        <p:cTn id="14"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219">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9219">
                                            <p:txEl>
                                              <p:pRg st="1" end="1"/>
                                            </p:txEl>
                                          </p:spTgt>
                                        </p:tgtEl>
                                        <p:attrNameLst>
                                          <p:attrName>style.visibility</p:attrName>
                                        </p:attrNameLst>
                                      </p:cBhvr>
                                      <p:to>
                                        <p:strVal val="visible"/>
                                      </p:to>
                                    </p:set>
                                    <p:animEffect transition="in" filter="fade">
                                      <p:cBhvr>
                                        <p:cTn id="19" dur="500"/>
                                        <p:tgtEl>
                                          <p:spTgt spid="9219">
                                            <p:txEl>
                                              <p:pRg st="1" end="1"/>
                                            </p:txEl>
                                          </p:spTgt>
                                        </p:tgtEl>
                                      </p:cBhvr>
                                    </p:animEffect>
                                    <p:anim calcmode="lin" valueType="num">
                                      <p:cBhvr>
                                        <p:cTn id="20"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9219">
                                            <p:txEl>
                                              <p:pRg st="1" end="1"/>
                                            </p:txEl>
                                          </p:spTgt>
                                        </p:tgtEl>
                                        <p:attrNameLst>
                                          <p:attrName>ppt_y</p:attrName>
                                        </p:attrNameLst>
                                      </p:cBhvr>
                                      <p:tavLst>
                                        <p:tav tm="0">
                                          <p:val>
                                            <p:strVal val="#ppt_y+.05"/>
                                          </p:val>
                                        </p:tav>
                                        <p:tav tm="100000">
                                          <p:val>
                                            <p:strVal val="#ppt_y"/>
                                          </p:val>
                                        </p:tav>
                                      </p:tavLst>
                                    </p:anim>
                                  </p:childTnLst>
                                </p:cTn>
                              </p:par>
                            </p:childTnLst>
                          </p:cTn>
                        </p:par>
                        <p:par>
                          <p:cTn id="22" fill="hold" nodeType="afterGroup">
                            <p:stCondLst>
                              <p:cond delay="2000"/>
                            </p:stCondLst>
                            <p:childTnLst>
                              <p:par>
                                <p:cTn id="23" presetID="18" presetClass="entr" presetSubtype="6" fill="hold" grpId="0" nodeType="afterEffect">
                                  <p:stCondLst>
                                    <p:cond delay="0"/>
                                  </p:stCondLst>
                                  <p:childTnLst>
                                    <p:set>
                                      <p:cBhvr>
                                        <p:cTn id="24" dur="1" fill="hold">
                                          <p:stCondLst>
                                            <p:cond delay="0"/>
                                          </p:stCondLst>
                                        </p:cTn>
                                        <p:tgtEl>
                                          <p:spTgt spid="9220"/>
                                        </p:tgtEl>
                                        <p:attrNameLst>
                                          <p:attrName>style.visibility</p:attrName>
                                        </p:attrNameLst>
                                      </p:cBhvr>
                                      <p:to>
                                        <p:strVal val="visible"/>
                                      </p:to>
                                    </p:set>
                                    <p:animEffect transition="in" filter="strips(downRight)">
                                      <p:cBhvr>
                                        <p:cTn id="25" dur="1000"/>
                                        <p:tgtEl>
                                          <p:spTgt spid="9220"/>
                                        </p:tgtEl>
                                      </p:cBhvr>
                                    </p:animEffect>
                                  </p:childTnLst>
                                </p:cTn>
                              </p:par>
                            </p:childTnLst>
                          </p:cTn>
                        </p:par>
                        <p:par>
                          <p:cTn id="26" fill="hold" nodeType="afterGroup">
                            <p:stCondLst>
                              <p:cond delay="30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9221"/>
                                        </p:tgtEl>
                                        <p:attrNameLst>
                                          <p:attrName>style.visibility</p:attrName>
                                        </p:attrNameLst>
                                      </p:cBhvr>
                                      <p:to>
                                        <p:strVal val="visible"/>
                                      </p:to>
                                    </p:set>
                                    <p:anim calcmode="lin" valueType="num">
                                      <p:cBhvr>
                                        <p:cTn id="29" dur="1000" fill="hold"/>
                                        <p:tgtEl>
                                          <p:spTgt spid="9221"/>
                                        </p:tgtEl>
                                        <p:attrNameLst>
                                          <p:attrName>ppt_w</p:attrName>
                                        </p:attrNameLst>
                                      </p:cBhvr>
                                      <p:tavLst>
                                        <p:tav tm="0">
                                          <p:val>
                                            <p:fltVal val="0"/>
                                          </p:val>
                                        </p:tav>
                                        <p:tav tm="100000">
                                          <p:val>
                                            <p:strVal val="#ppt_w"/>
                                          </p:val>
                                        </p:tav>
                                      </p:tavLst>
                                    </p:anim>
                                    <p:anim calcmode="lin" valueType="num">
                                      <p:cBhvr>
                                        <p:cTn id="30" dur="1000" fill="hold"/>
                                        <p:tgtEl>
                                          <p:spTgt spid="9221"/>
                                        </p:tgtEl>
                                        <p:attrNameLst>
                                          <p:attrName>ppt_h</p:attrName>
                                        </p:attrNameLst>
                                      </p:cBhvr>
                                      <p:tavLst>
                                        <p:tav tm="0">
                                          <p:val>
                                            <p:fltVal val="0"/>
                                          </p:val>
                                        </p:tav>
                                        <p:tav tm="100000">
                                          <p:val>
                                            <p:strVal val="#ppt_h"/>
                                          </p:val>
                                        </p:tav>
                                      </p:tavLst>
                                    </p:anim>
                                    <p:anim calcmode="lin" valueType="num">
                                      <p:cBhvr>
                                        <p:cTn id="31" dur="1000" fill="hold"/>
                                        <p:tgtEl>
                                          <p:spTgt spid="9221"/>
                                        </p:tgtEl>
                                        <p:attrNameLst>
                                          <p:attrName>style.rotation</p:attrName>
                                        </p:attrNameLst>
                                      </p:cBhvr>
                                      <p:tavLst>
                                        <p:tav tm="0">
                                          <p:val>
                                            <p:fltVal val="90"/>
                                          </p:val>
                                        </p:tav>
                                        <p:tav tm="100000">
                                          <p:val>
                                            <p:fltVal val="0"/>
                                          </p:val>
                                        </p:tav>
                                      </p:tavLst>
                                    </p:anim>
                                    <p:animEffect transition="in" filter="fade">
                                      <p:cBhvr>
                                        <p:cTn id="32" dur="1000"/>
                                        <p:tgtEl>
                                          <p:spTgt spid="9221"/>
                                        </p:tgtEl>
                                      </p:cBhvr>
                                    </p:animEffect>
                                  </p:childTnLst>
                                </p:cTn>
                              </p:par>
                            </p:childTnLst>
                          </p:cTn>
                        </p:par>
                        <p:par>
                          <p:cTn id="33" fill="hold" nodeType="afterGroup">
                            <p:stCondLst>
                              <p:cond delay="3950"/>
                            </p:stCondLst>
                            <p:childTnLst>
                              <p:par>
                                <p:cTn id="34" presetID="18" presetClass="entr" presetSubtype="6" fill="hold" grpId="0" nodeType="afterEffect">
                                  <p:stCondLst>
                                    <p:cond delay="0"/>
                                  </p:stCondLst>
                                  <p:childTnLst>
                                    <p:set>
                                      <p:cBhvr>
                                        <p:cTn id="35" dur="1" fill="hold">
                                          <p:stCondLst>
                                            <p:cond delay="0"/>
                                          </p:stCondLst>
                                        </p:cTn>
                                        <p:tgtEl>
                                          <p:spTgt spid="9222"/>
                                        </p:tgtEl>
                                        <p:attrNameLst>
                                          <p:attrName>style.visibility</p:attrName>
                                        </p:attrNameLst>
                                      </p:cBhvr>
                                      <p:to>
                                        <p:strVal val="visible"/>
                                      </p:to>
                                    </p:set>
                                    <p:animEffect transition="in" filter="strips(downRight)">
                                      <p:cBhvr>
                                        <p:cTn id="36" dur="1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P spid="9220" grpId="0" animBg="1"/>
      <p:bldP spid="9221" grpId="0" animBg="1"/>
      <p:bldP spid="92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r" eaLnBrk="1" hangingPunct="1">
              <a:defRPr/>
            </a:pPr>
            <a:r>
              <a:rPr lang="en-US" sz="4000" dirty="0" smtClean="0"/>
              <a:t/>
            </a:r>
            <a:br>
              <a:rPr lang="en-US" sz="4000" dirty="0" smtClean="0"/>
            </a:br>
            <a:r>
              <a:rPr lang="en-US" sz="3200" dirty="0" smtClean="0"/>
              <a:t/>
            </a:r>
            <a:br>
              <a:rPr lang="en-US" sz="3200" dirty="0" smtClean="0"/>
            </a:br>
            <a:r>
              <a:rPr lang="fa-IR" sz="3200" dirty="0" smtClean="0">
                <a:solidFill>
                  <a:schemeClr val="tx1"/>
                </a:solidFill>
              </a:rPr>
              <a:t>چند تست:</a:t>
            </a:r>
            <a:r>
              <a:rPr lang="fa-IR" sz="3200" dirty="0" smtClean="0">
                <a:solidFill>
                  <a:schemeClr val="bg1"/>
                </a:solidFill>
              </a:rPr>
              <a:t/>
            </a:r>
            <a:br>
              <a:rPr lang="fa-IR" sz="3200" dirty="0" smtClean="0">
                <a:solidFill>
                  <a:schemeClr val="bg1"/>
                </a:solidFill>
              </a:rPr>
            </a:br>
            <a:r>
              <a:rPr lang="fa-IR" sz="3200" dirty="0" smtClean="0"/>
              <a:t>  کدامیک جمع اساسی نیست  			</a:t>
            </a:r>
            <a:br>
              <a:rPr lang="fa-IR" sz="3200" dirty="0" smtClean="0"/>
            </a:br>
            <a:r>
              <a:rPr lang="fa-IR" sz="3200" dirty="0" smtClean="0"/>
              <a:t>1) 0+ 10	2)1+0، 3)10+ 4 ،4)همه موارد</a:t>
            </a:r>
            <a:r>
              <a:rPr lang="en-US" sz="4000" dirty="0" smtClean="0"/>
              <a:t/>
            </a:r>
            <a:br>
              <a:rPr lang="en-US" sz="4000" dirty="0" smtClean="0"/>
            </a:br>
            <a:r>
              <a:rPr lang="fa-IR" sz="4000" dirty="0" smtClean="0"/>
              <a:t/>
            </a:r>
            <a:br>
              <a:rPr lang="fa-IR" sz="4000" dirty="0" smtClean="0"/>
            </a:br>
            <a:endParaRPr lang="en-US" sz="4000" dirty="0" smtClean="0"/>
          </a:p>
        </p:txBody>
      </p:sp>
      <p:sp>
        <p:nvSpPr>
          <p:cNvPr id="10243" name="Rectangle 3"/>
          <p:cNvSpPr>
            <a:spLocks noGrp="1" noChangeArrowheads="1"/>
          </p:cNvSpPr>
          <p:nvPr>
            <p:ph type="body" idx="1"/>
          </p:nvPr>
        </p:nvSpPr>
        <p:spPr>
          <a:xfrm>
            <a:off x="457200" y="2205038"/>
            <a:ext cx="8229600" cy="3921125"/>
          </a:xfrm>
        </p:spPr>
        <p:txBody>
          <a:bodyPr/>
          <a:lstStyle/>
          <a:p>
            <a:pPr eaLnBrk="1" hangingPunct="1">
              <a:lnSpc>
                <a:spcPct val="90000"/>
              </a:lnSpc>
              <a:defRPr/>
            </a:pPr>
            <a:r>
              <a:rPr lang="fa-IR" smtClean="0">
                <a:solidFill>
                  <a:schemeClr val="hlink"/>
                </a:solidFill>
              </a:rPr>
              <a:t>چند جمع اساسی وجود دارد که حداقل یکی از جملات آن صفراست؟</a:t>
            </a:r>
          </a:p>
          <a:p>
            <a:pPr eaLnBrk="1" hangingPunct="1">
              <a:lnSpc>
                <a:spcPct val="90000"/>
              </a:lnSpc>
              <a:defRPr/>
            </a:pPr>
            <a:r>
              <a:rPr lang="fa-IR" smtClean="0"/>
              <a:t>1)17       2)18       3)19       4)20</a:t>
            </a:r>
          </a:p>
          <a:p>
            <a:pPr eaLnBrk="1" hangingPunct="1">
              <a:lnSpc>
                <a:spcPct val="90000"/>
              </a:lnSpc>
              <a:defRPr/>
            </a:pPr>
            <a:r>
              <a:rPr lang="fa-IR" smtClean="0">
                <a:solidFill>
                  <a:schemeClr val="hlink"/>
                </a:solidFill>
              </a:rPr>
              <a:t>چندجمع اساسی موجود است که حاصل آنها 14 می باشد؟</a:t>
            </a:r>
          </a:p>
          <a:p>
            <a:pPr eaLnBrk="1" hangingPunct="1">
              <a:lnSpc>
                <a:spcPct val="90000"/>
              </a:lnSpc>
              <a:defRPr/>
            </a:pPr>
            <a:r>
              <a:rPr lang="fa-IR" smtClean="0"/>
              <a:t>1)4        2)5         3)6           4)7</a:t>
            </a:r>
          </a:p>
          <a:p>
            <a:pPr eaLnBrk="1" hangingPunct="1">
              <a:lnSpc>
                <a:spcPct val="90000"/>
              </a:lnSpc>
              <a:defRPr/>
            </a:pPr>
            <a:r>
              <a:rPr lang="fa-IR" smtClean="0">
                <a:solidFill>
                  <a:schemeClr val="hlink"/>
                </a:solidFill>
              </a:rPr>
              <a:t>فراگیران باتوجه به خواص جمع چند جمع باید یاد بگیرند؟</a:t>
            </a:r>
          </a:p>
          <a:p>
            <a:pPr eaLnBrk="1" hangingPunct="1">
              <a:lnSpc>
                <a:spcPct val="90000"/>
              </a:lnSpc>
              <a:defRPr/>
            </a:pPr>
            <a:r>
              <a:rPr lang="fa-IR" smtClean="0"/>
              <a:t>1)64     2)36       3)100     4)55</a:t>
            </a:r>
            <a:endParaRPr lang="en-US" smtClean="0"/>
          </a:p>
        </p:txBody>
      </p:sp>
    </p:spTree>
    <p:extLst>
      <p:ext uri="{BB962C8B-B14F-4D97-AF65-F5344CB8AC3E}">
        <p14:creationId xmlns:p14="http://schemas.microsoft.com/office/powerpoint/2010/main" val="3343988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 from="(-#ppt_w/2)" to="(#ppt_x)" calcmode="lin" valueType="num">
                                      <p:cBhvr>
                                        <p:cTn id="7" dur="600" fill="hold">
                                          <p:stCondLst>
                                            <p:cond delay="0"/>
                                          </p:stCondLst>
                                        </p:cTn>
                                        <p:tgtEl>
                                          <p:spTgt spid="10242"/>
                                        </p:tgtEl>
                                        <p:attrNameLst>
                                          <p:attrName>ppt_x</p:attrName>
                                        </p:attrNameLst>
                                      </p:cBhvr>
                                    </p:anim>
                                    <p:anim from="0" to="-1.0" calcmode="lin" valueType="num">
                                      <p:cBhvr>
                                        <p:cTn id="8" dur="200" decel="50000" autoRev="1" fill="hold">
                                          <p:stCondLst>
                                            <p:cond delay="600"/>
                                          </p:stCondLst>
                                        </p:cTn>
                                        <p:tgtEl>
                                          <p:spTgt spid="10242"/>
                                        </p:tgtEl>
                                        <p:attrNameLst>
                                          <p:attrName>xshear</p:attrName>
                                        </p:attrNameLst>
                                      </p:cBhvr>
                                    </p:anim>
                                    <p:animScale>
                                      <p:cBhvr>
                                        <p:cTn id="9" dur="200" decel="100000" autoRev="1" fill="hold">
                                          <p:stCondLst>
                                            <p:cond delay="600"/>
                                          </p:stCondLst>
                                        </p:cTn>
                                        <p:tgtEl>
                                          <p:spTgt spid="10242"/>
                                        </p:tgtEl>
                                      </p:cBhvr>
                                      <p:from x="100000" y="100000"/>
                                      <p:to x="80000" y="100000"/>
                                    </p:animScale>
                                    <p:anim by="(#ppt_h/3+#ppt_w*0.1)" calcmode="lin" valueType="num">
                                      <p:cBhvr additive="sum">
                                        <p:cTn id="10" dur="200" decel="100000" autoRev="1" fill="hold">
                                          <p:stCondLst>
                                            <p:cond delay="600"/>
                                          </p:stCondLst>
                                        </p:cTn>
                                        <p:tgtEl>
                                          <p:spTgt spid="10242"/>
                                        </p:tgtEl>
                                        <p:attrNameLst>
                                          <p:attrName>ppt_x</p:attrName>
                                        </p:attrNameLst>
                                      </p:cBhvr>
                                    </p:anim>
                                  </p:childTnLst>
                                </p:cTn>
                              </p:par>
                            </p:childTnLst>
                          </p:cTn>
                        </p:par>
                        <p:par>
                          <p:cTn id="11" fill="hold" nodeType="afterGroup">
                            <p:stCondLst>
                              <p:cond delay="1000"/>
                            </p:stCondLst>
                            <p:childTnLst>
                              <p:par>
                                <p:cTn id="12" presetID="18" presetClass="entr" presetSubtype="12" fill="hold" nodeType="afterEffect">
                                  <p:stCondLst>
                                    <p:cond delay="0"/>
                                  </p:stCondLst>
                                  <p:childTnLst>
                                    <p:set>
                                      <p:cBhvr>
                                        <p:cTn id="13" dur="1" fill="hold">
                                          <p:stCondLst>
                                            <p:cond delay="0"/>
                                          </p:stCondLst>
                                        </p:cTn>
                                        <p:tgtEl>
                                          <p:spTgt spid="10243">
                                            <p:txEl>
                                              <p:pRg st="0" end="0"/>
                                            </p:txEl>
                                          </p:spTgt>
                                        </p:tgtEl>
                                        <p:attrNameLst>
                                          <p:attrName>style.visibility</p:attrName>
                                        </p:attrNameLst>
                                      </p:cBhvr>
                                      <p:to>
                                        <p:strVal val="visible"/>
                                      </p:to>
                                    </p:set>
                                    <p:animEffect transition="in" filter="strips(downLeft)">
                                      <p:cBhvr>
                                        <p:cTn id="14" dur="1000"/>
                                        <p:tgtEl>
                                          <p:spTgt spid="10243">
                                            <p:txEl>
                                              <p:pRg st="0" end="0"/>
                                            </p:txEl>
                                          </p:spTgt>
                                        </p:tgtEl>
                                      </p:cBhvr>
                                    </p:animEffect>
                                  </p:childTnLst>
                                </p:cTn>
                              </p:par>
                            </p:childTnLst>
                          </p:cTn>
                        </p:par>
                        <p:par>
                          <p:cTn id="15" fill="hold" nodeType="afterGroup">
                            <p:stCondLst>
                              <p:cond delay="2000"/>
                            </p:stCondLst>
                            <p:childTnLst>
                              <p:par>
                                <p:cTn id="16" presetID="18" presetClass="entr" presetSubtype="12" fill="hold" nodeType="afterEffect">
                                  <p:stCondLst>
                                    <p:cond delay="0"/>
                                  </p:stCondLst>
                                  <p:childTnLst>
                                    <p:set>
                                      <p:cBhvr>
                                        <p:cTn id="17" dur="1" fill="hold">
                                          <p:stCondLst>
                                            <p:cond delay="0"/>
                                          </p:stCondLst>
                                        </p:cTn>
                                        <p:tgtEl>
                                          <p:spTgt spid="10243">
                                            <p:txEl>
                                              <p:pRg st="1" end="1"/>
                                            </p:txEl>
                                          </p:spTgt>
                                        </p:tgtEl>
                                        <p:attrNameLst>
                                          <p:attrName>style.visibility</p:attrName>
                                        </p:attrNameLst>
                                      </p:cBhvr>
                                      <p:to>
                                        <p:strVal val="visible"/>
                                      </p:to>
                                    </p:set>
                                    <p:animEffect transition="in" filter="strips(downLeft)">
                                      <p:cBhvr>
                                        <p:cTn id="18" dur="1000"/>
                                        <p:tgtEl>
                                          <p:spTgt spid="10243">
                                            <p:txEl>
                                              <p:pRg st="1" end="1"/>
                                            </p:txEl>
                                          </p:spTgt>
                                        </p:tgtEl>
                                      </p:cBhvr>
                                    </p:animEffect>
                                  </p:childTnLst>
                                </p:cTn>
                              </p:par>
                            </p:childTnLst>
                          </p:cTn>
                        </p:par>
                        <p:par>
                          <p:cTn id="19" fill="hold" nodeType="afterGroup">
                            <p:stCondLst>
                              <p:cond delay="3000"/>
                            </p:stCondLst>
                            <p:childTnLst>
                              <p:par>
                                <p:cTn id="20" presetID="18" presetClass="entr" presetSubtype="12" fill="hold" nodeType="after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strips(downLeft)">
                                      <p:cBhvr>
                                        <p:cTn id="22" dur="1000"/>
                                        <p:tgtEl>
                                          <p:spTgt spid="10243">
                                            <p:txEl>
                                              <p:pRg st="2" end="2"/>
                                            </p:txEl>
                                          </p:spTgt>
                                        </p:tgtEl>
                                      </p:cBhvr>
                                    </p:animEffect>
                                  </p:childTnLst>
                                </p:cTn>
                              </p:par>
                            </p:childTnLst>
                          </p:cTn>
                        </p:par>
                        <p:par>
                          <p:cTn id="23" fill="hold" nodeType="afterGroup">
                            <p:stCondLst>
                              <p:cond delay="4000"/>
                            </p:stCondLst>
                            <p:childTnLst>
                              <p:par>
                                <p:cTn id="24" presetID="18" presetClass="entr" presetSubtype="12" fill="hold" nodeType="afterEffect">
                                  <p:stCondLst>
                                    <p:cond delay="0"/>
                                  </p:stCondLst>
                                  <p:childTnLst>
                                    <p:set>
                                      <p:cBhvr>
                                        <p:cTn id="25" dur="1" fill="hold">
                                          <p:stCondLst>
                                            <p:cond delay="0"/>
                                          </p:stCondLst>
                                        </p:cTn>
                                        <p:tgtEl>
                                          <p:spTgt spid="10243">
                                            <p:txEl>
                                              <p:pRg st="3" end="3"/>
                                            </p:txEl>
                                          </p:spTgt>
                                        </p:tgtEl>
                                        <p:attrNameLst>
                                          <p:attrName>style.visibility</p:attrName>
                                        </p:attrNameLst>
                                      </p:cBhvr>
                                      <p:to>
                                        <p:strVal val="visible"/>
                                      </p:to>
                                    </p:set>
                                    <p:animEffect transition="in" filter="strips(downLeft)">
                                      <p:cBhvr>
                                        <p:cTn id="26" dur="1000"/>
                                        <p:tgtEl>
                                          <p:spTgt spid="10243">
                                            <p:txEl>
                                              <p:pRg st="3" end="3"/>
                                            </p:txEl>
                                          </p:spTgt>
                                        </p:tgtEl>
                                      </p:cBhvr>
                                    </p:animEffect>
                                  </p:childTnLst>
                                </p:cTn>
                              </p:par>
                            </p:childTnLst>
                          </p:cTn>
                        </p:par>
                        <p:par>
                          <p:cTn id="27" fill="hold" nodeType="afterGroup">
                            <p:stCondLst>
                              <p:cond delay="5000"/>
                            </p:stCondLst>
                            <p:childTnLst>
                              <p:par>
                                <p:cTn id="28" presetID="18" presetClass="entr" presetSubtype="12" fill="hold" nodeType="afterEffect">
                                  <p:stCondLst>
                                    <p:cond delay="0"/>
                                  </p:stCondLst>
                                  <p:childTnLst>
                                    <p:set>
                                      <p:cBhvr>
                                        <p:cTn id="29" dur="1" fill="hold">
                                          <p:stCondLst>
                                            <p:cond delay="0"/>
                                          </p:stCondLst>
                                        </p:cTn>
                                        <p:tgtEl>
                                          <p:spTgt spid="10243">
                                            <p:txEl>
                                              <p:pRg st="4" end="4"/>
                                            </p:txEl>
                                          </p:spTgt>
                                        </p:tgtEl>
                                        <p:attrNameLst>
                                          <p:attrName>style.visibility</p:attrName>
                                        </p:attrNameLst>
                                      </p:cBhvr>
                                      <p:to>
                                        <p:strVal val="visible"/>
                                      </p:to>
                                    </p:set>
                                    <p:animEffect transition="in" filter="strips(downLeft)">
                                      <p:cBhvr>
                                        <p:cTn id="30" dur="1000"/>
                                        <p:tgtEl>
                                          <p:spTgt spid="10243">
                                            <p:txEl>
                                              <p:pRg st="4" end="4"/>
                                            </p:txEl>
                                          </p:spTgt>
                                        </p:tgtEl>
                                      </p:cBhvr>
                                    </p:animEffect>
                                  </p:childTnLst>
                                </p:cTn>
                              </p:par>
                            </p:childTnLst>
                          </p:cTn>
                        </p:par>
                        <p:par>
                          <p:cTn id="31" fill="hold" nodeType="afterGroup">
                            <p:stCondLst>
                              <p:cond delay="6000"/>
                            </p:stCondLst>
                            <p:childTnLst>
                              <p:par>
                                <p:cTn id="32" presetID="18" presetClass="entr" presetSubtype="12" fill="hold" nodeType="afterEffect">
                                  <p:stCondLst>
                                    <p:cond delay="0"/>
                                  </p:stCondLst>
                                  <p:childTnLst>
                                    <p:set>
                                      <p:cBhvr>
                                        <p:cTn id="33" dur="1" fill="hold">
                                          <p:stCondLst>
                                            <p:cond delay="0"/>
                                          </p:stCondLst>
                                        </p:cTn>
                                        <p:tgtEl>
                                          <p:spTgt spid="10243">
                                            <p:txEl>
                                              <p:pRg st="5" end="5"/>
                                            </p:txEl>
                                          </p:spTgt>
                                        </p:tgtEl>
                                        <p:attrNameLst>
                                          <p:attrName>style.visibility</p:attrName>
                                        </p:attrNameLst>
                                      </p:cBhvr>
                                      <p:to>
                                        <p:strVal val="visible"/>
                                      </p:to>
                                    </p:set>
                                    <p:animEffect transition="in" filter="strips(downLeft)">
                                      <p:cBhvr>
                                        <p:cTn id="34" dur="10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solidFill>
            <a:srgbClr val="CCFFFF"/>
          </a:solidFill>
        </p:spPr>
        <p:txBody>
          <a:bodyPr/>
          <a:lstStyle/>
          <a:p>
            <a:pPr algn="ctr"/>
            <a:r>
              <a:rPr lang="fa-IR" dirty="0" smtClean="0">
                <a:solidFill>
                  <a:srgbClr val="FF0000"/>
                </a:solidFill>
              </a:rPr>
              <a:t>آموزش جمع</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071563"/>
            <a:ext cx="9252519" cy="578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246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43999" cy="990600"/>
          </a:xfrm>
          <a:blipFill>
            <a:blip r:embed="rId2"/>
            <a:tile tx="0" ty="0" sx="100000" sy="100000" flip="none" algn="tl"/>
          </a:blipFill>
        </p:spPr>
        <p:txBody>
          <a:bodyPr/>
          <a:lstStyle/>
          <a:p>
            <a:pPr algn="ctr"/>
            <a:r>
              <a:rPr lang="fa-IR" dirty="0" smtClean="0">
                <a:solidFill>
                  <a:srgbClr val="FF0000"/>
                </a:solidFill>
              </a:rPr>
              <a:t>آموزش جمع دوعدد</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96752"/>
            <a:ext cx="464400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157288"/>
            <a:ext cx="4355976" cy="551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6711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99"/>
          </a:solidFill>
        </p:spPr>
        <p:txBody>
          <a:bodyPr/>
          <a:lstStyle/>
          <a:p>
            <a:pPr algn="ctr"/>
            <a:r>
              <a:rPr lang="fa-IR" dirty="0" smtClean="0">
                <a:solidFill>
                  <a:srgbClr val="00B0F0"/>
                </a:solidFill>
              </a:rPr>
              <a:t>آموزش جمع وتفریق به کمک محور</a:t>
            </a:r>
            <a:endParaRPr lang="en-US" dirty="0">
              <a:solidFill>
                <a:srgbClr val="00B0F0"/>
              </a:solidFill>
            </a:endParaRPr>
          </a:p>
        </p:txBody>
      </p:sp>
      <p:sp>
        <p:nvSpPr>
          <p:cNvPr id="3" name="Content Placeholder 2"/>
          <p:cNvSpPr>
            <a:spLocks noGrp="1"/>
          </p:cNvSpPr>
          <p:nvPr>
            <p:ph sz="quarter"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9227"/>
            <a:ext cx="8933656"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8128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FFFF"/>
          </a:solidFill>
        </p:spPr>
        <p:txBody>
          <a:bodyPr/>
          <a:lstStyle/>
          <a:p>
            <a:pPr algn="ctr"/>
            <a:r>
              <a:rPr lang="fa-IR" dirty="0" smtClean="0">
                <a:solidFill>
                  <a:srgbClr val="00CC00"/>
                </a:solidFill>
              </a:rPr>
              <a:t>جمع های اساسی نوع دوم </a:t>
            </a:r>
            <a:endParaRPr lang="en-US" dirty="0">
              <a:solidFill>
                <a:srgbClr val="00CC00"/>
              </a:solidFill>
            </a:endParaRPr>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6752"/>
            <a:ext cx="9144001"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3960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1538" y="2214554"/>
            <a:ext cx="6894836" cy="2431435"/>
          </a:xfrm>
          <a:prstGeom prst="rect">
            <a:avLst/>
          </a:prstGeom>
          <a:noFill/>
        </p:spPr>
        <p:txBody>
          <a:bodyPr wrap="none" lIns="91440" tIns="45720" rIns="91440" bIns="45720">
            <a:spAutoFit/>
          </a:bodyPr>
          <a:lstStyle/>
          <a:p>
            <a:pPr algn="ctr"/>
            <a:r>
              <a:rPr lang="fa-I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2  Titr"/>
                <a:cs typeface="B Titr" pitchFamily="2" charset="-78"/>
              </a:rPr>
              <a:t>حاصل جمع اعداد دو رقمی </a:t>
            </a:r>
          </a:p>
          <a:p>
            <a:pPr algn="ctr"/>
            <a:endParaRPr lang="en-US"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2  Titr"/>
              <a:cs typeface="B Titr" pitchFamily="2" charset="-78"/>
            </a:endParaRPr>
          </a:p>
          <a:p>
            <a:pPr algn="ctr"/>
            <a:r>
              <a:rPr lang="fa-I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2  Titr"/>
                <a:cs typeface="B Titr" pitchFamily="2" charset="-78"/>
              </a:rPr>
              <a:t>بدون انتقال </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2  Titr"/>
              <a:cs typeface="B Titr" pitchFamily="2" charset="-78"/>
            </a:endParaRPr>
          </a:p>
        </p:txBody>
      </p:sp>
    </p:spTree>
  </p:cSld>
  <p:clrMapOvr>
    <a:masterClrMapping/>
  </p:clrMapOvr>
  <p:transition advClick="0" advTm="2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480" y="66754"/>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3</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4</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5" name="Rectangle 4"/>
          <p:cNvSpPr/>
          <p:nvPr/>
        </p:nvSpPr>
        <p:spPr>
          <a:xfrm>
            <a:off x="1714480" y="1214422"/>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2</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3</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Rectangle 5"/>
          <p:cNvSpPr/>
          <p:nvPr/>
        </p:nvSpPr>
        <p:spPr>
          <a:xfrm>
            <a:off x="1081062" y="1071546"/>
            <a:ext cx="776294"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a:t>
            </a:r>
            <a:endParaRPr lang="en-US" sz="115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cxnSp>
        <p:nvCxnSpPr>
          <p:cNvPr id="1026" name="AutoShape 2"/>
          <p:cNvCxnSpPr>
            <a:cxnSpLocks noChangeShapeType="1"/>
          </p:cNvCxnSpPr>
          <p:nvPr/>
        </p:nvCxnSpPr>
        <p:spPr bwMode="auto">
          <a:xfrm rot="10800000">
            <a:off x="1428728" y="2714620"/>
            <a:ext cx="2357453" cy="1588"/>
          </a:xfrm>
          <a:prstGeom prst="straightConnector1">
            <a:avLst/>
          </a:prstGeom>
          <a:noFill/>
          <a:ln w="85725">
            <a:solidFill>
              <a:srgbClr val="FF0000"/>
            </a:solidFill>
            <a:round/>
            <a:headEnd/>
            <a:tailEn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480" y="66754"/>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3</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4</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5" name="Rectangle 4"/>
          <p:cNvSpPr/>
          <p:nvPr/>
        </p:nvSpPr>
        <p:spPr>
          <a:xfrm>
            <a:off x="1714480" y="1214422"/>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2</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3</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Rectangle 5"/>
          <p:cNvSpPr/>
          <p:nvPr/>
        </p:nvSpPr>
        <p:spPr>
          <a:xfrm>
            <a:off x="1081062" y="1071546"/>
            <a:ext cx="776294"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a:t>
            </a:r>
            <a:endParaRPr lang="en-US" sz="115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cxnSp>
        <p:nvCxnSpPr>
          <p:cNvPr id="1026" name="AutoShape 2"/>
          <p:cNvCxnSpPr>
            <a:cxnSpLocks noChangeShapeType="1"/>
          </p:cNvCxnSpPr>
          <p:nvPr/>
        </p:nvCxnSpPr>
        <p:spPr bwMode="auto">
          <a:xfrm rot="10800000">
            <a:off x="1380627" y="2756920"/>
            <a:ext cx="2357453" cy="1588"/>
          </a:xfrm>
          <a:prstGeom prst="straightConnector1">
            <a:avLst/>
          </a:prstGeom>
          <a:noFill/>
          <a:ln w="85725">
            <a:solidFill>
              <a:srgbClr val="FF0000"/>
            </a:solidFill>
            <a:round/>
            <a:headEnd/>
            <a:tailEnd/>
          </a:ln>
        </p:spPr>
      </p:cxnSp>
      <p:cxnSp>
        <p:nvCxnSpPr>
          <p:cNvPr id="1027" name="AutoShape 3"/>
          <p:cNvCxnSpPr>
            <a:cxnSpLocks noChangeShapeType="1"/>
            <a:endCxn id="33" idx="2"/>
          </p:cNvCxnSpPr>
          <p:nvPr/>
        </p:nvCxnSpPr>
        <p:spPr bwMode="auto">
          <a:xfrm>
            <a:off x="3500430" y="2928934"/>
            <a:ext cx="2005139" cy="678661"/>
          </a:xfrm>
          <a:prstGeom prst="bentConnector3">
            <a:avLst>
              <a:gd name="adj1" fmla="val 50000"/>
            </a:avLst>
          </a:prstGeom>
          <a:noFill/>
          <a:ln w="50800">
            <a:solidFill>
              <a:srgbClr val="00B050"/>
            </a:solidFill>
            <a:miter lim="800000"/>
            <a:headEnd/>
            <a:tailEnd type="triangle" w="med" len="med"/>
          </a:ln>
        </p:spPr>
      </p:cxnSp>
      <p:sp>
        <p:nvSpPr>
          <p:cNvPr id="20" name="Rectangle 19"/>
          <p:cNvSpPr/>
          <p:nvPr/>
        </p:nvSpPr>
        <p:spPr>
          <a:xfrm>
            <a:off x="1714480" y="2428868"/>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5</a:t>
            </a:r>
            <a:r>
              <a:rPr lang="fa-IR" sz="11500" b="1" dirty="0" smtClean="0">
                <a:ln w="19050">
                  <a:solidFill>
                    <a:schemeClr val="tx2">
                      <a:tint val="1000"/>
                    </a:schemeClr>
                  </a:solidFill>
                  <a:prstDash val="solid"/>
                </a:ln>
                <a:solidFill>
                  <a:schemeClr val="accent3">
                    <a:lumMod val="75000"/>
                  </a:schemeClr>
                </a:solidFill>
                <a:effectLst>
                  <a:outerShdw blurRad="50000" dist="50800" dir="7500000" algn="tl">
                    <a:srgbClr val="000000">
                      <a:shade val="5000"/>
                      <a:alpha val="35000"/>
                    </a:srgbClr>
                  </a:outerShdw>
                </a:effectLst>
              </a:rPr>
              <a:t>4</a:t>
            </a:r>
            <a:endParaRPr lang="en-US" sz="11500" b="1" dirty="0">
              <a:ln w="19050">
                <a:solidFill>
                  <a:schemeClr val="tx2">
                    <a:tint val="1000"/>
                  </a:schemeClr>
                </a:solidFill>
                <a:prstDash val="solid"/>
              </a:ln>
              <a:solidFill>
                <a:schemeClr val="accent3">
                  <a:lumMod val="75000"/>
                </a:schemeClr>
              </a:solidFill>
              <a:effectLst>
                <a:outerShdw blurRad="50000" dist="50800" dir="7500000" algn="tl">
                  <a:srgbClr val="000000">
                    <a:shade val="5000"/>
                    <a:alpha val="35000"/>
                  </a:srgbClr>
                </a:outerShdw>
              </a:effectLst>
            </a:endParaRPr>
          </a:p>
        </p:txBody>
      </p:sp>
      <p:sp>
        <p:nvSpPr>
          <p:cNvPr id="21" name="Rectangle 20"/>
          <p:cNvSpPr/>
          <p:nvPr/>
        </p:nvSpPr>
        <p:spPr>
          <a:xfrm>
            <a:off x="1714480" y="3571876"/>
            <a:ext cx="1928826" cy="1862048"/>
          </a:xfrm>
          <a:prstGeom prst="rect">
            <a:avLst/>
          </a:prstGeom>
          <a:noFill/>
        </p:spPr>
        <p:txBody>
          <a:bodyPr wrap="square" lIns="91440" tIns="45720" rIns="91440" bIns="45720">
            <a:spAutoFit/>
          </a:bodyPr>
          <a:lstStyle/>
          <a:p>
            <a:pPr algn="ctr"/>
            <a:r>
              <a:rPr lang="en-US"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3</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2" name="Rectangle 21"/>
          <p:cNvSpPr/>
          <p:nvPr/>
        </p:nvSpPr>
        <p:spPr>
          <a:xfrm>
            <a:off x="1866880" y="3429000"/>
            <a:ext cx="776294"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a:t>
            </a:r>
            <a:endParaRPr lang="en-US" sz="115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cxnSp>
        <p:nvCxnSpPr>
          <p:cNvPr id="23" name="AutoShape 2"/>
          <p:cNvCxnSpPr>
            <a:cxnSpLocks noChangeShapeType="1"/>
          </p:cNvCxnSpPr>
          <p:nvPr/>
        </p:nvCxnSpPr>
        <p:spPr bwMode="auto">
          <a:xfrm rot="10800000">
            <a:off x="1500167" y="5000636"/>
            <a:ext cx="2357453" cy="1588"/>
          </a:xfrm>
          <a:prstGeom prst="straightConnector1">
            <a:avLst/>
          </a:prstGeom>
          <a:noFill/>
          <a:ln w="85725">
            <a:solidFill>
              <a:srgbClr val="FF0000"/>
            </a:solidFill>
            <a:round/>
            <a:headEnd/>
            <a:tailEnd/>
          </a:ln>
        </p:spPr>
      </p:cxnSp>
      <p:sp>
        <p:nvSpPr>
          <p:cNvPr id="24" name="Rectangle 23"/>
          <p:cNvSpPr/>
          <p:nvPr/>
        </p:nvSpPr>
        <p:spPr>
          <a:xfrm>
            <a:off x="1643042" y="4853100"/>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57</a:t>
            </a:r>
            <a:endParaRPr lang="en-US" sz="11500" b="1" dirty="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endParaRPr>
          </a:p>
        </p:txBody>
      </p:sp>
      <p:grpSp>
        <p:nvGrpSpPr>
          <p:cNvPr id="2" name="Group 46"/>
          <p:cNvGrpSpPr/>
          <p:nvPr/>
        </p:nvGrpSpPr>
        <p:grpSpPr>
          <a:xfrm>
            <a:off x="5500694" y="2285992"/>
            <a:ext cx="1571636" cy="2643206"/>
            <a:chOff x="5214942" y="2357430"/>
            <a:chExt cx="1571636" cy="2643206"/>
          </a:xfrm>
        </p:grpSpPr>
        <p:sp>
          <p:nvSpPr>
            <p:cNvPr id="33" name="Cloud 32"/>
            <p:cNvSpPr/>
            <p:nvPr/>
          </p:nvSpPr>
          <p:spPr>
            <a:xfrm>
              <a:off x="5214942" y="2357430"/>
              <a:ext cx="1571636" cy="264320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   </a:t>
              </a:r>
              <a:r>
                <a:rPr lang="fa-IR" sz="2800" b="1" dirty="0" smtClean="0"/>
                <a:t>34</a:t>
              </a:r>
              <a:endParaRPr lang="en-US" sz="2800" b="1" dirty="0" smtClean="0"/>
            </a:p>
            <a:p>
              <a:pPr algn="ctr"/>
              <a:r>
                <a:rPr lang="en-US" sz="2800" b="1" dirty="0" smtClean="0"/>
                <a:t> + </a:t>
              </a:r>
              <a:r>
                <a:rPr lang="fa-IR" sz="2800" b="1" dirty="0" smtClean="0"/>
                <a:t>20</a:t>
              </a:r>
              <a:r>
                <a:rPr lang="en-US" sz="2800" b="1" dirty="0" smtClean="0"/>
                <a:t>  </a:t>
              </a:r>
            </a:p>
            <a:p>
              <a:pPr algn="ctr"/>
              <a:endParaRPr lang="en-US" sz="1000" b="1" dirty="0" smtClean="0"/>
            </a:p>
            <a:p>
              <a:pPr algn="ctr"/>
              <a:r>
                <a:rPr lang="en-US" sz="2800" b="1" dirty="0" smtClean="0"/>
                <a:t>    </a:t>
              </a:r>
              <a:r>
                <a:rPr lang="fa-IR" sz="2800" b="1" dirty="0" smtClean="0"/>
                <a:t>54</a:t>
              </a:r>
              <a:endParaRPr lang="fa-IR" sz="2800" b="1" dirty="0"/>
            </a:p>
          </p:txBody>
        </p:sp>
        <p:cxnSp>
          <p:nvCxnSpPr>
            <p:cNvPr id="1034" name="AutoShape 10"/>
            <p:cNvCxnSpPr>
              <a:cxnSpLocks noChangeShapeType="1"/>
            </p:cNvCxnSpPr>
            <p:nvPr/>
          </p:nvCxnSpPr>
          <p:spPr bwMode="auto">
            <a:xfrm rot="10800000">
              <a:off x="5715008" y="3714752"/>
              <a:ext cx="642944" cy="1588"/>
            </a:xfrm>
            <a:prstGeom prst="straightConnector1">
              <a:avLst/>
            </a:prstGeom>
            <a:noFill/>
            <a:ln w="76200">
              <a:solidFill>
                <a:srgbClr val="00B050"/>
              </a:solidFill>
              <a:round/>
              <a:headEnd/>
              <a:tailEnd/>
            </a:ln>
          </p:spPr>
        </p:cxnSp>
      </p:grpSp>
      <p:sp>
        <p:nvSpPr>
          <p:cNvPr id="42" name="TextBox 41"/>
          <p:cNvSpPr txBox="1"/>
          <p:nvPr/>
        </p:nvSpPr>
        <p:spPr>
          <a:xfrm>
            <a:off x="3786182" y="2571744"/>
            <a:ext cx="2214578" cy="369332"/>
          </a:xfrm>
          <a:prstGeom prst="rect">
            <a:avLst/>
          </a:prstGeom>
          <a:noFill/>
        </p:spPr>
        <p:txBody>
          <a:bodyPr wrap="square" rtlCol="1">
            <a:spAutoFit/>
          </a:bodyPr>
          <a:lstStyle/>
          <a:p>
            <a:r>
              <a:rPr lang="fa-IR" b="1" dirty="0" smtClean="0">
                <a:latin typeface="2  Titr"/>
                <a:cs typeface="B Zar" pitchFamily="2" charset="-78"/>
              </a:rPr>
              <a:t>اضافه کردن ده تایی ها</a:t>
            </a:r>
            <a:endParaRPr lang="fa-IR" b="1" dirty="0">
              <a:latin typeface="2  Titr"/>
              <a:cs typeface="B Zar" pitchFamily="2" charset="-78"/>
            </a:endParaRPr>
          </a:p>
        </p:txBody>
      </p:sp>
      <p:cxnSp>
        <p:nvCxnSpPr>
          <p:cNvPr id="44" name="AutoShape 3"/>
          <p:cNvCxnSpPr>
            <a:cxnSpLocks noChangeShapeType="1"/>
          </p:cNvCxnSpPr>
          <p:nvPr/>
        </p:nvCxnSpPr>
        <p:spPr bwMode="auto">
          <a:xfrm>
            <a:off x="3500430" y="4286256"/>
            <a:ext cx="3286148" cy="1357322"/>
          </a:xfrm>
          <a:prstGeom prst="bentConnector3">
            <a:avLst>
              <a:gd name="adj1" fmla="val 50000"/>
            </a:avLst>
          </a:prstGeom>
          <a:noFill/>
          <a:ln w="50800">
            <a:solidFill>
              <a:srgbClr val="002060"/>
            </a:solidFill>
            <a:miter lim="800000"/>
            <a:headEnd/>
            <a:tailEnd type="triangle" w="med" len="med"/>
          </a:ln>
        </p:spPr>
      </p:cxnSp>
      <p:grpSp>
        <p:nvGrpSpPr>
          <p:cNvPr id="3" name="Group 47"/>
          <p:cNvGrpSpPr/>
          <p:nvPr/>
        </p:nvGrpSpPr>
        <p:grpSpPr>
          <a:xfrm>
            <a:off x="6786578" y="4000504"/>
            <a:ext cx="1571636" cy="2643206"/>
            <a:chOff x="5214942" y="2357430"/>
            <a:chExt cx="1571636" cy="2643206"/>
          </a:xfrm>
        </p:grpSpPr>
        <p:sp>
          <p:nvSpPr>
            <p:cNvPr id="49" name="Cloud 48"/>
            <p:cNvSpPr/>
            <p:nvPr/>
          </p:nvSpPr>
          <p:spPr>
            <a:xfrm>
              <a:off x="5214942" y="2357430"/>
              <a:ext cx="1571636" cy="264320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   </a:t>
              </a:r>
              <a:r>
                <a:rPr lang="fa-IR" sz="2800" b="1" dirty="0" smtClean="0"/>
                <a:t>54</a:t>
              </a:r>
              <a:endParaRPr lang="en-US" sz="2800" b="1" dirty="0" smtClean="0"/>
            </a:p>
            <a:p>
              <a:pPr algn="ctr"/>
              <a:r>
                <a:rPr lang="en-US" sz="2800" b="1" dirty="0" smtClean="0"/>
                <a:t> + </a:t>
              </a:r>
              <a:r>
                <a:rPr lang="fa-IR" sz="2800" b="1" dirty="0" smtClean="0"/>
                <a:t>3</a:t>
              </a:r>
              <a:r>
                <a:rPr lang="en-US" sz="2800" b="1" dirty="0" smtClean="0"/>
                <a:t>  </a:t>
              </a:r>
            </a:p>
            <a:p>
              <a:pPr algn="ctr"/>
              <a:endParaRPr lang="en-US" sz="1000" b="1" dirty="0" smtClean="0"/>
            </a:p>
            <a:p>
              <a:pPr algn="ctr"/>
              <a:r>
                <a:rPr lang="en-US" sz="2800" b="1" dirty="0" smtClean="0"/>
                <a:t>    </a:t>
              </a:r>
              <a:r>
                <a:rPr lang="fa-IR" sz="2800" b="1" dirty="0" smtClean="0"/>
                <a:t>57</a:t>
              </a:r>
              <a:endParaRPr lang="fa-IR" sz="2800" b="1" dirty="0"/>
            </a:p>
          </p:txBody>
        </p:sp>
        <p:cxnSp>
          <p:nvCxnSpPr>
            <p:cNvPr id="50" name="AutoShape 10"/>
            <p:cNvCxnSpPr>
              <a:cxnSpLocks noChangeShapeType="1"/>
            </p:cNvCxnSpPr>
            <p:nvPr/>
          </p:nvCxnSpPr>
          <p:spPr bwMode="auto">
            <a:xfrm rot="10800000">
              <a:off x="5715008" y="3714752"/>
              <a:ext cx="642944" cy="1588"/>
            </a:xfrm>
            <a:prstGeom prst="straightConnector1">
              <a:avLst/>
            </a:prstGeom>
            <a:noFill/>
            <a:ln w="76200">
              <a:solidFill>
                <a:srgbClr val="00B050"/>
              </a:solidFill>
              <a:round/>
              <a:headEnd/>
              <a:tailEnd/>
            </a:ln>
          </p:spPr>
        </p:cxnSp>
      </p:grpSp>
      <p:sp>
        <p:nvSpPr>
          <p:cNvPr id="52" name="TextBox 51"/>
          <p:cNvSpPr txBox="1"/>
          <p:nvPr/>
        </p:nvSpPr>
        <p:spPr>
          <a:xfrm>
            <a:off x="4429124" y="5643578"/>
            <a:ext cx="1928826" cy="369332"/>
          </a:xfrm>
          <a:prstGeom prst="rect">
            <a:avLst/>
          </a:prstGeom>
          <a:noFill/>
        </p:spPr>
        <p:txBody>
          <a:bodyPr wrap="square" rtlCol="1">
            <a:spAutoFit/>
          </a:bodyPr>
          <a:lstStyle/>
          <a:p>
            <a:r>
              <a:rPr lang="fa-IR" b="1" dirty="0" smtClean="0">
                <a:latin typeface="2  Titr"/>
                <a:cs typeface="B Zar" pitchFamily="2" charset="-78"/>
              </a:rPr>
              <a:t>اضافه کردن یکی ها</a:t>
            </a:r>
            <a:endParaRPr lang="fa-IR" b="1" dirty="0">
              <a:latin typeface="2  Titr"/>
              <a:cs typeface="B Zar" pitchFamily="2" charset="-78"/>
            </a:endParaRPr>
          </a:p>
        </p:txBody>
      </p:sp>
      <p:sp>
        <p:nvSpPr>
          <p:cNvPr id="53" name="TextBox 52"/>
          <p:cNvSpPr txBox="1"/>
          <p:nvPr/>
        </p:nvSpPr>
        <p:spPr>
          <a:xfrm>
            <a:off x="214282" y="5376462"/>
            <a:ext cx="1643074" cy="338554"/>
          </a:xfrm>
          <a:prstGeom prst="rect">
            <a:avLst/>
          </a:prstGeom>
          <a:noFill/>
        </p:spPr>
        <p:txBody>
          <a:bodyPr wrap="square" rtlCol="1">
            <a:spAutoFit/>
          </a:bodyPr>
          <a:lstStyle/>
          <a:p>
            <a:pPr algn="ctr"/>
            <a:r>
              <a:rPr lang="fa-IR" sz="1600" b="1" dirty="0" smtClean="0">
                <a:latin typeface="2  Titr"/>
                <a:cs typeface="B Zar" pitchFamily="2" charset="-78"/>
              </a:rPr>
              <a:t>حاصل جمع دو عدد</a:t>
            </a:r>
            <a:endParaRPr lang="fa-IR" sz="1600" b="1" dirty="0">
              <a:latin typeface="2  Titr"/>
              <a:cs typeface="B Zar" pitchFamily="2" charset="-78"/>
            </a:endParaRPr>
          </a:p>
        </p:txBody>
      </p:sp>
      <p:cxnSp>
        <p:nvCxnSpPr>
          <p:cNvPr id="56" name="AutoShape 3"/>
          <p:cNvCxnSpPr>
            <a:cxnSpLocks noChangeShapeType="1"/>
          </p:cNvCxnSpPr>
          <p:nvPr/>
        </p:nvCxnSpPr>
        <p:spPr bwMode="auto">
          <a:xfrm>
            <a:off x="785786" y="5715016"/>
            <a:ext cx="1071570" cy="214314"/>
          </a:xfrm>
          <a:prstGeom prst="bentConnector3">
            <a:avLst>
              <a:gd name="adj1" fmla="val 50000"/>
            </a:avLst>
          </a:prstGeom>
          <a:noFill/>
          <a:ln w="50800">
            <a:solidFill>
              <a:srgbClr val="00B050"/>
            </a:solidFill>
            <a:miter lim="800000"/>
            <a:headEnd/>
            <a:tailEnd type="triangle" w="med" len="med"/>
          </a:ln>
        </p:spPr>
      </p:cxnSp>
      <p:sp>
        <p:nvSpPr>
          <p:cNvPr id="7" name="Freeform 6"/>
          <p:cNvSpPr/>
          <p:nvPr/>
        </p:nvSpPr>
        <p:spPr>
          <a:xfrm>
            <a:off x="1579630" y="190500"/>
            <a:ext cx="2187826" cy="3905847"/>
          </a:xfrm>
          <a:custGeom>
            <a:avLst/>
            <a:gdLst>
              <a:gd name="connsiteX0" fmla="*/ 1862070 w 2187826"/>
              <a:gd name="connsiteY0" fmla="*/ 2425700 h 3905847"/>
              <a:gd name="connsiteX1" fmla="*/ 2077970 w 2187826"/>
              <a:gd name="connsiteY1" fmla="*/ 2413000 h 3905847"/>
              <a:gd name="connsiteX2" fmla="*/ 2116070 w 2187826"/>
              <a:gd name="connsiteY2" fmla="*/ 2400300 h 3905847"/>
              <a:gd name="connsiteX3" fmla="*/ 2141470 w 2187826"/>
              <a:gd name="connsiteY3" fmla="*/ 2324100 h 3905847"/>
              <a:gd name="connsiteX4" fmla="*/ 2141470 w 2187826"/>
              <a:gd name="connsiteY4" fmla="*/ 419100 h 3905847"/>
              <a:gd name="connsiteX5" fmla="*/ 2116070 w 2187826"/>
              <a:gd name="connsiteY5" fmla="*/ 317500 h 3905847"/>
              <a:gd name="connsiteX6" fmla="*/ 2077970 w 2187826"/>
              <a:gd name="connsiteY6" fmla="*/ 177800 h 3905847"/>
              <a:gd name="connsiteX7" fmla="*/ 1887470 w 2187826"/>
              <a:gd name="connsiteY7" fmla="*/ 76200 h 3905847"/>
              <a:gd name="connsiteX8" fmla="*/ 1671570 w 2187826"/>
              <a:gd name="connsiteY8" fmla="*/ 0 h 3905847"/>
              <a:gd name="connsiteX9" fmla="*/ 439670 w 2187826"/>
              <a:gd name="connsiteY9" fmla="*/ 101600 h 3905847"/>
              <a:gd name="connsiteX10" fmla="*/ 134870 w 2187826"/>
              <a:gd name="connsiteY10" fmla="*/ 114300 h 3905847"/>
              <a:gd name="connsiteX11" fmla="*/ 96770 w 2187826"/>
              <a:gd name="connsiteY11" fmla="*/ 2222500 h 3905847"/>
              <a:gd name="connsiteX12" fmla="*/ 84070 w 2187826"/>
              <a:gd name="connsiteY12" fmla="*/ 2870200 h 3905847"/>
              <a:gd name="connsiteX13" fmla="*/ 58670 w 2187826"/>
              <a:gd name="connsiteY13" fmla="*/ 2946400 h 3905847"/>
              <a:gd name="connsiteX14" fmla="*/ 45970 w 2187826"/>
              <a:gd name="connsiteY14" fmla="*/ 3035300 h 3905847"/>
              <a:gd name="connsiteX15" fmla="*/ 33270 w 2187826"/>
              <a:gd name="connsiteY15" fmla="*/ 3492500 h 3905847"/>
              <a:gd name="connsiteX16" fmla="*/ 45970 w 2187826"/>
              <a:gd name="connsiteY16" fmla="*/ 3860800 h 3905847"/>
              <a:gd name="connsiteX17" fmla="*/ 503170 w 2187826"/>
              <a:gd name="connsiteY17" fmla="*/ 3873500 h 3905847"/>
              <a:gd name="connsiteX18" fmla="*/ 858770 w 2187826"/>
              <a:gd name="connsiteY18" fmla="*/ 3886200 h 3905847"/>
              <a:gd name="connsiteX19" fmla="*/ 1061970 w 2187826"/>
              <a:gd name="connsiteY19" fmla="*/ 3860800 h 3905847"/>
              <a:gd name="connsiteX20" fmla="*/ 1074670 w 2187826"/>
              <a:gd name="connsiteY20" fmla="*/ 3797300 h 3905847"/>
              <a:gd name="connsiteX21" fmla="*/ 1087370 w 2187826"/>
              <a:gd name="connsiteY21" fmla="*/ 3581400 h 3905847"/>
              <a:gd name="connsiteX22" fmla="*/ 1100070 w 2187826"/>
              <a:gd name="connsiteY22" fmla="*/ 2844800 h 3905847"/>
              <a:gd name="connsiteX23" fmla="*/ 1125470 w 2187826"/>
              <a:gd name="connsiteY23" fmla="*/ 2451100 h 3905847"/>
              <a:gd name="connsiteX24" fmla="*/ 1468370 w 2187826"/>
              <a:gd name="connsiteY24" fmla="*/ 2476500 h 3905847"/>
              <a:gd name="connsiteX25" fmla="*/ 1620770 w 2187826"/>
              <a:gd name="connsiteY25" fmla="*/ 2489200 h 3905847"/>
              <a:gd name="connsiteX26" fmla="*/ 2154170 w 2187826"/>
              <a:gd name="connsiteY26" fmla="*/ 2476500 h 3905847"/>
              <a:gd name="connsiteX27" fmla="*/ 2154170 w 2187826"/>
              <a:gd name="connsiteY27" fmla="*/ 2222500 h 39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7826" h="3905847">
                <a:moveTo>
                  <a:pt x="1862070" y="2425700"/>
                </a:moveTo>
                <a:cubicBezTo>
                  <a:pt x="1934037" y="2421467"/>
                  <a:pt x="2006237" y="2420173"/>
                  <a:pt x="2077970" y="2413000"/>
                </a:cubicBezTo>
                <a:cubicBezTo>
                  <a:pt x="2091291" y="2411668"/>
                  <a:pt x="2108289" y="2411193"/>
                  <a:pt x="2116070" y="2400300"/>
                </a:cubicBezTo>
                <a:cubicBezTo>
                  <a:pt x="2131632" y="2378513"/>
                  <a:pt x="2141470" y="2324100"/>
                  <a:pt x="2141470" y="2324100"/>
                </a:cubicBezTo>
                <a:cubicBezTo>
                  <a:pt x="2164556" y="1539185"/>
                  <a:pt x="2169229" y="1566481"/>
                  <a:pt x="2141470" y="419100"/>
                </a:cubicBezTo>
                <a:cubicBezTo>
                  <a:pt x="2140626" y="384201"/>
                  <a:pt x="2123384" y="351634"/>
                  <a:pt x="2116070" y="317500"/>
                </a:cubicBezTo>
                <a:cubicBezTo>
                  <a:pt x="2108881" y="283951"/>
                  <a:pt x="2104736" y="207540"/>
                  <a:pt x="2077970" y="177800"/>
                </a:cubicBezTo>
                <a:cubicBezTo>
                  <a:pt x="2025821" y="119857"/>
                  <a:pt x="1957433" y="100687"/>
                  <a:pt x="1887470" y="76200"/>
                </a:cubicBezTo>
                <a:cubicBezTo>
                  <a:pt x="1655434" y="-5013"/>
                  <a:pt x="1809484" y="55166"/>
                  <a:pt x="1671570" y="0"/>
                </a:cubicBezTo>
                <a:lnTo>
                  <a:pt x="439670" y="101600"/>
                </a:lnTo>
                <a:cubicBezTo>
                  <a:pt x="338262" y="109143"/>
                  <a:pt x="159533" y="15648"/>
                  <a:pt x="134870" y="114300"/>
                </a:cubicBezTo>
                <a:cubicBezTo>
                  <a:pt x="128065" y="141520"/>
                  <a:pt x="101852" y="1932848"/>
                  <a:pt x="96770" y="2222500"/>
                </a:cubicBezTo>
                <a:cubicBezTo>
                  <a:pt x="92982" y="2438408"/>
                  <a:pt x="95420" y="2654557"/>
                  <a:pt x="84070" y="2870200"/>
                </a:cubicBezTo>
                <a:cubicBezTo>
                  <a:pt x="82663" y="2896937"/>
                  <a:pt x="58670" y="2946400"/>
                  <a:pt x="58670" y="2946400"/>
                </a:cubicBezTo>
                <a:cubicBezTo>
                  <a:pt x="54437" y="2976033"/>
                  <a:pt x="47361" y="3005398"/>
                  <a:pt x="45970" y="3035300"/>
                </a:cubicBezTo>
                <a:cubicBezTo>
                  <a:pt x="38887" y="3187594"/>
                  <a:pt x="33270" y="3340041"/>
                  <a:pt x="33270" y="3492500"/>
                </a:cubicBezTo>
                <a:cubicBezTo>
                  <a:pt x="33270" y="3615340"/>
                  <a:pt x="-49446" y="3783435"/>
                  <a:pt x="45970" y="3860800"/>
                </a:cubicBezTo>
                <a:cubicBezTo>
                  <a:pt x="164393" y="3956819"/>
                  <a:pt x="350786" y="3868738"/>
                  <a:pt x="503170" y="3873500"/>
                </a:cubicBezTo>
                <a:lnTo>
                  <a:pt x="858770" y="3886200"/>
                </a:lnTo>
                <a:cubicBezTo>
                  <a:pt x="926503" y="3877733"/>
                  <a:pt x="998851" y="3886790"/>
                  <a:pt x="1061970" y="3860800"/>
                </a:cubicBezTo>
                <a:cubicBezTo>
                  <a:pt x="1081930" y="3852581"/>
                  <a:pt x="1072716" y="3818797"/>
                  <a:pt x="1074670" y="3797300"/>
                </a:cubicBezTo>
                <a:cubicBezTo>
                  <a:pt x="1081197" y="3725505"/>
                  <a:pt x="1083137" y="3653367"/>
                  <a:pt x="1087370" y="3581400"/>
                </a:cubicBezTo>
                <a:cubicBezTo>
                  <a:pt x="1091603" y="3335867"/>
                  <a:pt x="1093694" y="3090287"/>
                  <a:pt x="1100070" y="2844800"/>
                </a:cubicBezTo>
                <a:cubicBezTo>
                  <a:pt x="1104132" y="2688396"/>
                  <a:pt x="1113243" y="2597819"/>
                  <a:pt x="1125470" y="2451100"/>
                </a:cubicBezTo>
                <a:lnTo>
                  <a:pt x="1468370" y="2476500"/>
                </a:lnTo>
                <a:cubicBezTo>
                  <a:pt x="1519196" y="2480410"/>
                  <a:pt x="1569794" y="2489200"/>
                  <a:pt x="1620770" y="2489200"/>
                </a:cubicBezTo>
                <a:cubicBezTo>
                  <a:pt x="1798620" y="2489200"/>
                  <a:pt x="1995096" y="2556037"/>
                  <a:pt x="2154170" y="2476500"/>
                </a:cubicBezTo>
                <a:cubicBezTo>
                  <a:pt x="2229898" y="2438636"/>
                  <a:pt x="2154170" y="2307167"/>
                  <a:pt x="2154170" y="222250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707201" y="2849780"/>
            <a:ext cx="1943383" cy="3845504"/>
          </a:xfrm>
          <a:custGeom>
            <a:avLst/>
            <a:gdLst>
              <a:gd name="connsiteX0" fmla="*/ 1226452 w 1943383"/>
              <a:gd name="connsiteY0" fmla="*/ 20420 h 3845504"/>
              <a:gd name="connsiteX1" fmla="*/ 1874152 w 1943383"/>
              <a:gd name="connsiteY1" fmla="*/ 7720 h 3845504"/>
              <a:gd name="connsiteX2" fmla="*/ 1937652 w 1943383"/>
              <a:gd name="connsiteY2" fmla="*/ 20420 h 3845504"/>
              <a:gd name="connsiteX3" fmla="*/ 1924952 w 1943383"/>
              <a:gd name="connsiteY3" fmla="*/ 3728820 h 3845504"/>
              <a:gd name="connsiteX4" fmla="*/ 1886852 w 1943383"/>
              <a:gd name="connsiteY4" fmla="*/ 3716120 h 3845504"/>
              <a:gd name="connsiteX5" fmla="*/ 7252 w 1943383"/>
              <a:gd name="connsiteY5" fmla="*/ 3703420 h 3845504"/>
              <a:gd name="connsiteX6" fmla="*/ 45352 w 1943383"/>
              <a:gd name="connsiteY6" fmla="*/ 1849220 h 3845504"/>
              <a:gd name="connsiteX7" fmla="*/ 718452 w 1943383"/>
              <a:gd name="connsiteY7" fmla="*/ 1887320 h 3845504"/>
              <a:gd name="connsiteX8" fmla="*/ 1048652 w 1943383"/>
              <a:gd name="connsiteY8" fmla="*/ 1900020 h 3845504"/>
              <a:gd name="connsiteX9" fmla="*/ 1061352 w 1943383"/>
              <a:gd name="connsiteY9" fmla="*/ 1163420 h 3845504"/>
              <a:gd name="connsiteX10" fmla="*/ 1074052 w 1943383"/>
              <a:gd name="connsiteY10" fmla="*/ 33120 h 3845504"/>
              <a:gd name="connsiteX11" fmla="*/ 1302652 w 1943383"/>
              <a:gd name="connsiteY11" fmla="*/ 33120 h 384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3383" h="3845504">
                <a:moveTo>
                  <a:pt x="1226452" y="20420"/>
                </a:moveTo>
                <a:lnTo>
                  <a:pt x="1874152" y="7720"/>
                </a:lnTo>
                <a:cubicBezTo>
                  <a:pt x="1895738" y="7720"/>
                  <a:pt x="1937357" y="-1164"/>
                  <a:pt x="1937652" y="20420"/>
                </a:cubicBezTo>
                <a:cubicBezTo>
                  <a:pt x="1954526" y="1256445"/>
                  <a:pt x="1929185" y="2492687"/>
                  <a:pt x="1924952" y="3728820"/>
                </a:cubicBezTo>
                <a:cubicBezTo>
                  <a:pt x="1912252" y="3724587"/>
                  <a:pt x="1900238" y="3716297"/>
                  <a:pt x="1886852" y="3716120"/>
                </a:cubicBezTo>
                <a:cubicBezTo>
                  <a:pt x="1260359" y="3707822"/>
                  <a:pt x="548050" y="4019805"/>
                  <a:pt x="7252" y="3703420"/>
                </a:cubicBezTo>
                <a:cubicBezTo>
                  <a:pt x="-20343" y="3687276"/>
                  <a:pt x="39273" y="2034620"/>
                  <a:pt x="45352" y="1849220"/>
                </a:cubicBezTo>
                <a:lnTo>
                  <a:pt x="718452" y="1887320"/>
                </a:lnTo>
                <a:cubicBezTo>
                  <a:pt x="1041439" y="1911069"/>
                  <a:pt x="782281" y="1924236"/>
                  <a:pt x="1048652" y="1900020"/>
                </a:cubicBezTo>
                <a:cubicBezTo>
                  <a:pt x="1052885" y="1654487"/>
                  <a:pt x="1058011" y="1408967"/>
                  <a:pt x="1061352" y="1163420"/>
                </a:cubicBezTo>
                <a:cubicBezTo>
                  <a:pt x="1066478" y="786664"/>
                  <a:pt x="995386" y="401607"/>
                  <a:pt x="1074052" y="33120"/>
                </a:cubicBezTo>
                <a:cubicBezTo>
                  <a:pt x="1089961" y="-41401"/>
                  <a:pt x="1226452" y="33120"/>
                  <a:pt x="1302652" y="33120"/>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checkerboard(across)">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box(in)">
                                      <p:cBhvr>
                                        <p:cTn id="37" dur="500"/>
                                        <p:tgtEl>
                                          <p:spTgt spid="1027"/>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edge">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linds(horizontal)">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ox(i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box(in)">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ox(in)">
                                      <p:cBhvr>
                                        <p:cTn id="68" dur="5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box(in)">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box(in)">
                                      <p:cBhvr>
                                        <p:cTn id="78" dur="500"/>
                                        <p:tgtEl>
                                          <p:spTgt spid="53"/>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blinds(horizontal)">
                                      <p:cBhvr>
                                        <p:cTn id="83" dur="500"/>
                                        <p:tgtEl>
                                          <p:spTgt spid="56"/>
                                        </p:tgtEl>
                                      </p:cBhvr>
                                    </p:animEffect>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0" grpId="0"/>
      <p:bldP spid="21" grpId="0"/>
      <p:bldP spid="22" grpId="0"/>
      <p:bldP spid="24" grpId="0"/>
      <p:bldP spid="42" grpId="0"/>
      <p:bldP spid="52" grpId="0"/>
      <p:bldP spid="5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9470"/>
          </a:xfrm>
          <a:solidFill>
            <a:srgbClr val="CCFF33"/>
          </a:solidFill>
        </p:spPr>
        <p:txBody>
          <a:bodyPr/>
          <a:lstStyle/>
          <a:p>
            <a:pPr algn="ctr"/>
            <a:r>
              <a:rPr lang="fa-IR" dirty="0" smtClean="0">
                <a:solidFill>
                  <a:srgbClr val="FF0000"/>
                </a:solidFill>
              </a:rPr>
              <a:t>آموزش جمع وتفریق های دورقمی به روش چکمه ای</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8" y="1052736"/>
            <a:ext cx="9192428" cy="58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41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4062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12046"/>
          </a:xfrm>
          <a:solidFill>
            <a:srgbClr val="CCFF99"/>
          </a:solidFill>
        </p:spPr>
        <p:txBody>
          <a:bodyPr/>
          <a:lstStyle/>
          <a:p>
            <a:pPr algn="ctr"/>
            <a:r>
              <a:rPr lang="fa-IR" dirty="0" smtClean="0">
                <a:solidFill>
                  <a:schemeClr val="accent2">
                    <a:lumMod val="75000"/>
                  </a:schemeClr>
                </a:solidFill>
              </a:rPr>
              <a:t>جمع وتفریقهای چند رقمی</a:t>
            </a:r>
            <a:endParaRPr lang="en-US" dirty="0">
              <a:solidFill>
                <a:schemeClr val="accent2">
                  <a:lumMod val="75000"/>
                </a:schemeClr>
              </a:solidFill>
            </a:endParaRPr>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52736"/>
            <a:ext cx="914400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4482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1538" y="2214554"/>
            <a:ext cx="6894836" cy="2431435"/>
          </a:xfrm>
          <a:prstGeom prst="rect">
            <a:avLst/>
          </a:prstGeom>
          <a:noFill/>
        </p:spPr>
        <p:txBody>
          <a:bodyPr wrap="none" lIns="91440" tIns="45720" rIns="91440" bIns="45720">
            <a:spAutoFit/>
          </a:bodyPr>
          <a:lstStyle/>
          <a:p>
            <a:pPr algn="ctr"/>
            <a:r>
              <a:rPr lang="fa-I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2  Titr"/>
                <a:cs typeface="B Titr" pitchFamily="2" charset="-78"/>
              </a:rPr>
              <a:t>حاصل جمع اعداد دو رقمی </a:t>
            </a:r>
          </a:p>
          <a:p>
            <a:pPr algn="ctr"/>
            <a:endParaRPr lang="en-US"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2  Titr"/>
              <a:cs typeface="B Titr" pitchFamily="2" charset="-78"/>
            </a:endParaRPr>
          </a:p>
          <a:p>
            <a:pPr algn="ctr"/>
            <a:r>
              <a:rPr lang="fa-I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2  Titr"/>
                <a:cs typeface="B Titr" pitchFamily="2" charset="-78"/>
              </a:rPr>
              <a:t>با انتقال </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2  Titr"/>
              <a:cs typeface="B Titr" pitchFamily="2" charset="-78"/>
            </a:endParaRPr>
          </a:p>
        </p:txBody>
      </p:sp>
    </p:spTree>
  </p:cSld>
  <p:clrMapOvr>
    <a:masterClrMapping/>
  </p:clrMapOvr>
  <p:transition advClick="0" advTm="2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500034" y="428604"/>
            <a:ext cx="3073422" cy="1214446"/>
            <a:chOff x="500034" y="428604"/>
            <a:chExt cx="3073422" cy="1214446"/>
          </a:xfrm>
        </p:grpSpPr>
        <p:sp>
          <p:nvSpPr>
            <p:cNvPr id="4" name="Rounded Rectangle 3"/>
            <p:cNvSpPr/>
            <p:nvPr/>
          </p:nvSpPr>
          <p:spPr>
            <a:xfrm>
              <a:off x="2000232" y="42860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sp>
          <p:nvSpPr>
            <p:cNvPr id="5" name="Rounded Rectangle 4"/>
            <p:cNvSpPr/>
            <p:nvPr/>
          </p:nvSpPr>
          <p:spPr>
            <a:xfrm>
              <a:off x="500034" y="42860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cxnSp>
          <p:nvCxnSpPr>
            <p:cNvPr id="16" name="Straight Connector 15"/>
            <p:cNvCxnSpPr/>
            <p:nvPr/>
          </p:nvCxnSpPr>
          <p:spPr>
            <a:xfrm rot="5400000">
              <a:off x="2429654" y="999314"/>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643968" y="999314"/>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2858282" y="999314"/>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072596" y="999314"/>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1214414" y="42860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grpSp>
      <p:grpSp>
        <p:nvGrpSpPr>
          <p:cNvPr id="92" name="Group 91"/>
          <p:cNvGrpSpPr/>
          <p:nvPr/>
        </p:nvGrpSpPr>
        <p:grpSpPr>
          <a:xfrm>
            <a:off x="5357818" y="2214554"/>
            <a:ext cx="1500198" cy="1214446"/>
            <a:chOff x="5357818" y="2214554"/>
            <a:chExt cx="1500198" cy="1214446"/>
          </a:xfrm>
        </p:grpSpPr>
        <p:sp>
          <p:nvSpPr>
            <p:cNvPr id="13" name="Rounded Rectangle 12"/>
            <p:cNvSpPr/>
            <p:nvPr/>
          </p:nvSpPr>
          <p:spPr>
            <a:xfrm>
              <a:off x="5357818" y="2214554"/>
              <a:ext cx="642942" cy="1214446"/>
            </a:xfrm>
            <a:prstGeom prst="roundRect">
              <a:avLst/>
            </a:prstGeom>
            <a:solidFill>
              <a:srgbClr val="0070C0"/>
            </a:solidFill>
            <a:ln>
              <a:solidFill>
                <a:srgbClr val="0070C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sp>
          <p:nvSpPr>
            <p:cNvPr id="26" name="Rounded Rectangle 25"/>
            <p:cNvSpPr/>
            <p:nvPr/>
          </p:nvSpPr>
          <p:spPr>
            <a:xfrm>
              <a:off x="6215074" y="2214554"/>
              <a:ext cx="642942" cy="1214446"/>
            </a:xfrm>
            <a:prstGeom prst="roundRect">
              <a:avLst/>
            </a:prstGeom>
            <a:solidFill>
              <a:srgbClr val="0070C0"/>
            </a:solidFill>
            <a:ln>
              <a:solidFill>
                <a:srgbClr val="0070C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grpSp>
      <p:sp>
        <p:nvSpPr>
          <p:cNvPr id="27" name="TextBox 26"/>
          <p:cNvSpPr txBox="1"/>
          <p:nvPr/>
        </p:nvSpPr>
        <p:spPr>
          <a:xfrm>
            <a:off x="3571868" y="2000240"/>
            <a:ext cx="1928826" cy="307777"/>
          </a:xfrm>
          <a:prstGeom prst="rect">
            <a:avLst/>
          </a:prstGeom>
          <a:noFill/>
        </p:spPr>
        <p:txBody>
          <a:bodyPr wrap="square" rtlCol="1">
            <a:spAutoFit/>
          </a:bodyPr>
          <a:lstStyle/>
          <a:p>
            <a:pPr algn="ctr" rtl="1"/>
            <a:r>
              <a:rPr lang="fa-IR" sz="1400" b="1" dirty="0" smtClean="0">
                <a:latin typeface="2  Titr"/>
                <a:cs typeface="B Titr" pitchFamily="2" charset="-78"/>
              </a:rPr>
              <a:t>اضافه کردن ده تایی ها</a:t>
            </a:r>
            <a:endParaRPr lang="fa-IR" sz="1400" b="1" dirty="0">
              <a:latin typeface="2  Titr"/>
              <a:cs typeface="B Titr" pitchFamily="2" charset="-78"/>
            </a:endParaRPr>
          </a:p>
        </p:txBody>
      </p:sp>
      <p:sp>
        <p:nvSpPr>
          <p:cNvPr id="34" name="Down Arrow 33"/>
          <p:cNvSpPr/>
          <p:nvPr/>
        </p:nvSpPr>
        <p:spPr>
          <a:xfrm rot="16200000">
            <a:off x="4268389" y="1660910"/>
            <a:ext cx="214314" cy="160735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5" name="Down Arrow 34"/>
          <p:cNvSpPr/>
          <p:nvPr/>
        </p:nvSpPr>
        <p:spPr>
          <a:xfrm rot="16200000">
            <a:off x="2125248" y="4304115"/>
            <a:ext cx="214314" cy="160735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6" name="TextBox 35"/>
          <p:cNvSpPr txBox="1"/>
          <p:nvPr/>
        </p:nvSpPr>
        <p:spPr>
          <a:xfrm>
            <a:off x="1285852" y="4572008"/>
            <a:ext cx="1928826" cy="369332"/>
          </a:xfrm>
          <a:prstGeom prst="rect">
            <a:avLst/>
          </a:prstGeom>
          <a:noFill/>
        </p:spPr>
        <p:txBody>
          <a:bodyPr wrap="square" rtlCol="1">
            <a:spAutoFit/>
          </a:bodyPr>
          <a:lstStyle/>
          <a:p>
            <a:r>
              <a:rPr lang="fa-IR" b="1" dirty="0" smtClean="0">
                <a:latin typeface="2  Titr"/>
                <a:cs typeface="B Zar" pitchFamily="2" charset="-78"/>
              </a:rPr>
              <a:t>اضافه کردن یکی ها</a:t>
            </a:r>
            <a:endParaRPr lang="fa-IR" b="1" dirty="0">
              <a:latin typeface="2  Titr"/>
              <a:cs typeface="B Zar" pitchFamily="2" charset="-78"/>
            </a:endParaRPr>
          </a:p>
        </p:txBody>
      </p:sp>
      <p:grpSp>
        <p:nvGrpSpPr>
          <p:cNvPr id="97" name="Group 96"/>
          <p:cNvGrpSpPr/>
          <p:nvPr/>
        </p:nvGrpSpPr>
        <p:grpSpPr>
          <a:xfrm>
            <a:off x="3643306" y="3643314"/>
            <a:ext cx="4359306" cy="1285884"/>
            <a:chOff x="3643306" y="3643314"/>
            <a:chExt cx="4359306" cy="1285884"/>
          </a:xfrm>
        </p:grpSpPr>
        <p:cxnSp>
          <p:nvCxnSpPr>
            <p:cNvPr id="42" name="Straight Connector 41"/>
            <p:cNvCxnSpPr/>
            <p:nvPr/>
          </p:nvCxnSpPr>
          <p:spPr>
            <a:xfrm rot="5400000">
              <a:off x="7073124" y="4356900"/>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6858810" y="4356900"/>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7501752" y="4356900"/>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7287438" y="4356900"/>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5072066" y="364331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sp>
          <p:nvSpPr>
            <p:cNvPr id="54" name="Rounded Rectangle 53"/>
            <p:cNvSpPr/>
            <p:nvPr/>
          </p:nvSpPr>
          <p:spPr>
            <a:xfrm>
              <a:off x="3643306" y="364331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sp>
          <p:nvSpPr>
            <p:cNvPr id="55" name="Rounded Rectangle 54"/>
            <p:cNvSpPr/>
            <p:nvPr/>
          </p:nvSpPr>
          <p:spPr>
            <a:xfrm>
              <a:off x="5786446" y="364331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B0F0"/>
                  </a:solidFill>
                  <a:latin typeface="2  Titr"/>
                  <a:cs typeface="B Titr" pitchFamily="2" charset="-78"/>
                </a:rPr>
                <a:t>10</a:t>
              </a:r>
              <a:endParaRPr lang="fa-IR" sz="3200" dirty="0">
                <a:solidFill>
                  <a:srgbClr val="00B0F0"/>
                </a:solidFill>
                <a:latin typeface="2  Titr"/>
                <a:cs typeface="B Titr" pitchFamily="2" charset="-78"/>
              </a:endParaRPr>
            </a:p>
          </p:txBody>
        </p:sp>
        <p:sp>
          <p:nvSpPr>
            <p:cNvPr id="56" name="Rounded Rectangle 55"/>
            <p:cNvSpPr/>
            <p:nvPr/>
          </p:nvSpPr>
          <p:spPr>
            <a:xfrm>
              <a:off x="4357686" y="364331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sp>
          <p:nvSpPr>
            <p:cNvPr id="57" name="Rounded Rectangle 56"/>
            <p:cNvSpPr/>
            <p:nvPr/>
          </p:nvSpPr>
          <p:spPr>
            <a:xfrm>
              <a:off x="6500826" y="3714752"/>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B0F0"/>
                  </a:solidFill>
                  <a:latin typeface="2  Titr"/>
                  <a:cs typeface="B Titr" pitchFamily="2" charset="-78"/>
                </a:rPr>
                <a:t>10</a:t>
              </a:r>
              <a:endParaRPr lang="fa-IR" sz="3200" dirty="0">
                <a:solidFill>
                  <a:srgbClr val="00B0F0"/>
                </a:solidFill>
                <a:latin typeface="2  Titr"/>
                <a:cs typeface="B Titr" pitchFamily="2" charset="-78"/>
              </a:endParaRPr>
            </a:p>
          </p:txBody>
        </p:sp>
      </p:grpSp>
      <p:grpSp>
        <p:nvGrpSpPr>
          <p:cNvPr id="73" name="Group 72"/>
          <p:cNvGrpSpPr/>
          <p:nvPr/>
        </p:nvGrpSpPr>
        <p:grpSpPr>
          <a:xfrm>
            <a:off x="5286380" y="785794"/>
            <a:ext cx="3073422" cy="1214446"/>
            <a:chOff x="500034" y="428604"/>
            <a:chExt cx="3073422" cy="1214446"/>
          </a:xfrm>
        </p:grpSpPr>
        <p:sp>
          <p:nvSpPr>
            <p:cNvPr id="74" name="Rounded Rectangle 73"/>
            <p:cNvSpPr/>
            <p:nvPr/>
          </p:nvSpPr>
          <p:spPr>
            <a:xfrm>
              <a:off x="2000232" y="42860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sp>
          <p:nvSpPr>
            <p:cNvPr id="75" name="Rounded Rectangle 74"/>
            <p:cNvSpPr/>
            <p:nvPr/>
          </p:nvSpPr>
          <p:spPr>
            <a:xfrm>
              <a:off x="500034" y="42860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cxnSp>
          <p:nvCxnSpPr>
            <p:cNvPr id="76" name="Straight Connector 75"/>
            <p:cNvCxnSpPr/>
            <p:nvPr/>
          </p:nvCxnSpPr>
          <p:spPr>
            <a:xfrm rot="5400000">
              <a:off x="2429654" y="999314"/>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2643968" y="999314"/>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2858282" y="999314"/>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3072596" y="999314"/>
              <a:ext cx="1000132" cy="1588"/>
            </a:xfrm>
            <a:prstGeom prst="line">
              <a:avLst/>
            </a:prstGeom>
            <a:ln w="762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1214414" y="428604"/>
              <a:ext cx="642942" cy="1214446"/>
            </a:xfrm>
            <a:prstGeom prst="round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grpSp>
      <p:grpSp>
        <p:nvGrpSpPr>
          <p:cNvPr id="86" name="Group 85"/>
          <p:cNvGrpSpPr/>
          <p:nvPr/>
        </p:nvGrpSpPr>
        <p:grpSpPr>
          <a:xfrm>
            <a:off x="652434" y="2867020"/>
            <a:ext cx="2644794" cy="1214446"/>
            <a:chOff x="500034" y="2714620"/>
            <a:chExt cx="2644794" cy="1214446"/>
          </a:xfrm>
        </p:grpSpPr>
        <p:sp>
          <p:nvSpPr>
            <p:cNvPr id="87" name="Rounded Rectangle 86"/>
            <p:cNvSpPr/>
            <p:nvPr/>
          </p:nvSpPr>
          <p:spPr>
            <a:xfrm>
              <a:off x="500034" y="2714620"/>
              <a:ext cx="642942" cy="1214446"/>
            </a:xfrm>
            <a:prstGeom prst="roundRect">
              <a:avLst/>
            </a:prstGeom>
            <a:solidFill>
              <a:srgbClr val="0070C0"/>
            </a:solidFill>
            <a:ln>
              <a:solidFill>
                <a:srgbClr val="0070C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cxnSp>
          <p:nvCxnSpPr>
            <p:cNvPr id="88" name="Straight Connector 87"/>
            <p:cNvCxnSpPr/>
            <p:nvPr/>
          </p:nvCxnSpPr>
          <p:spPr>
            <a:xfrm rot="5400000">
              <a:off x="2286778" y="3285330"/>
              <a:ext cx="1000132" cy="1588"/>
            </a:xfrm>
            <a:prstGeom prst="line">
              <a:avLst/>
            </a:prstGeom>
            <a:ln w="762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2643968" y="3213892"/>
              <a:ext cx="1000132" cy="1588"/>
            </a:xfrm>
            <a:prstGeom prst="line">
              <a:avLst/>
            </a:prstGeom>
            <a:ln w="762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2001026" y="3285330"/>
              <a:ext cx="1000132" cy="1588"/>
            </a:xfrm>
            <a:prstGeom prst="line">
              <a:avLst/>
            </a:prstGeom>
            <a:ln w="762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91" name="Rounded Rectangle 90"/>
            <p:cNvSpPr/>
            <p:nvPr/>
          </p:nvSpPr>
          <p:spPr>
            <a:xfrm>
              <a:off x="1357290" y="2714620"/>
              <a:ext cx="642942" cy="1214446"/>
            </a:xfrm>
            <a:prstGeom prst="roundRect">
              <a:avLst/>
            </a:prstGeom>
            <a:solidFill>
              <a:srgbClr val="0070C0"/>
            </a:solidFill>
            <a:ln>
              <a:solidFill>
                <a:srgbClr val="0070C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grpSp>
      <p:grpSp>
        <p:nvGrpSpPr>
          <p:cNvPr id="93" name="Group 92"/>
          <p:cNvGrpSpPr/>
          <p:nvPr/>
        </p:nvGrpSpPr>
        <p:grpSpPr>
          <a:xfrm>
            <a:off x="5357818" y="2214554"/>
            <a:ext cx="1500198" cy="1214446"/>
            <a:chOff x="5357818" y="2214554"/>
            <a:chExt cx="1500198" cy="1214446"/>
          </a:xfrm>
          <a:solidFill>
            <a:srgbClr val="C00000"/>
          </a:solidFill>
        </p:grpSpPr>
        <p:sp>
          <p:nvSpPr>
            <p:cNvPr id="94" name="Rounded Rectangle 93"/>
            <p:cNvSpPr/>
            <p:nvPr/>
          </p:nvSpPr>
          <p:spPr>
            <a:xfrm>
              <a:off x="5357818" y="2214554"/>
              <a:ext cx="642942" cy="1214446"/>
            </a:xfrm>
            <a:prstGeom prst="roundRect">
              <a:avLst/>
            </a:prstGeom>
            <a:grpFill/>
            <a:ln>
              <a:solidFill>
                <a:srgbClr val="0070C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sp>
          <p:nvSpPr>
            <p:cNvPr id="95" name="Rounded Rectangle 94"/>
            <p:cNvSpPr/>
            <p:nvPr/>
          </p:nvSpPr>
          <p:spPr>
            <a:xfrm>
              <a:off x="6215074" y="2214554"/>
              <a:ext cx="642942" cy="1214446"/>
            </a:xfrm>
            <a:prstGeom prst="roundRect">
              <a:avLst/>
            </a:prstGeom>
            <a:grpFill/>
            <a:ln>
              <a:solidFill>
                <a:srgbClr val="0070C0"/>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fa-IR" sz="3200" dirty="0" smtClean="0">
                  <a:solidFill>
                    <a:srgbClr val="002060"/>
                  </a:solidFill>
                  <a:latin typeface="2  Titr"/>
                  <a:cs typeface="B Titr" pitchFamily="2" charset="-78"/>
                </a:rPr>
                <a:t>10</a:t>
              </a:r>
              <a:endParaRPr lang="fa-IR" sz="3200" dirty="0">
                <a:solidFill>
                  <a:srgbClr val="002060"/>
                </a:solidFill>
                <a:latin typeface="2  Titr"/>
                <a:cs typeface="B Titr" pitchFamily="2" charset="-78"/>
              </a:endParaRPr>
            </a:p>
          </p:txBody>
        </p:sp>
      </p:grpSp>
      <p:grpSp>
        <p:nvGrpSpPr>
          <p:cNvPr id="102" name="Group 101"/>
          <p:cNvGrpSpPr/>
          <p:nvPr/>
        </p:nvGrpSpPr>
        <p:grpSpPr>
          <a:xfrm>
            <a:off x="6858016" y="5286388"/>
            <a:ext cx="430216" cy="1000132"/>
            <a:chOff x="7500958" y="5214950"/>
            <a:chExt cx="430216" cy="1000132"/>
          </a:xfrm>
        </p:grpSpPr>
        <p:cxnSp>
          <p:nvCxnSpPr>
            <p:cNvPr id="103" name="Straight Connector 102"/>
            <p:cNvCxnSpPr/>
            <p:nvPr/>
          </p:nvCxnSpPr>
          <p:spPr>
            <a:xfrm rot="5400000">
              <a:off x="7216000" y="5714222"/>
              <a:ext cx="1000132" cy="1588"/>
            </a:xfrm>
            <a:prstGeom prst="line">
              <a:avLst/>
            </a:prstGeom>
            <a:ln w="762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7430314" y="5714222"/>
              <a:ext cx="1000132" cy="1588"/>
            </a:xfrm>
            <a:prstGeom prst="line">
              <a:avLst/>
            </a:prstGeom>
            <a:ln w="762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7001686" y="5714222"/>
              <a:ext cx="1000132" cy="1588"/>
            </a:xfrm>
            <a:prstGeom prst="line">
              <a:avLst/>
            </a:prstGeom>
            <a:ln w="76200" cmpd="sng">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3" name="Straight Connector 2"/>
          <p:cNvCxnSpPr/>
          <p:nvPr/>
        </p:nvCxnSpPr>
        <p:spPr>
          <a:xfrm>
            <a:off x="3851920" y="3481386"/>
            <a:ext cx="468052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4922828" y="546100"/>
            <a:ext cx="2643200" cy="2959100"/>
          </a:xfrm>
          <a:custGeom>
            <a:avLst/>
            <a:gdLst>
              <a:gd name="connsiteX0" fmla="*/ 2135200 w 2643200"/>
              <a:gd name="connsiteY0" fmla="*/ 2959100 h 2959100"/>
              <a:gd name="connsiteX1" fmla="*/ 2122500 w 2643200"/>
              <a:gd name="connsiteY1" fmla="*/ 2159000 h 2959100"/>
              <a:gd name="connsiteX2" fmla="*/ 2109800 w 2643200"/>
              <a:gd name="connsiteY2" fmla="*/ 2095500 h 2959100"/>
              <a:gd name="connsiteX3" fmla="*/ 2097100 w 2643200"/>
              <a:gd name="connsiteY3" fmla="*/ 2057400 h 2959100"/>
              <a:gd name="connsiteX4" fmla="*/ 2097100 w 2643200"/>
              <a:gd name="connsiteY4" fmla="*/ 1663700 h 2959100"/>
              <a:gd name="connsiteX5" fmla="*/ 2325700 w 2643200"/>
              <a:gd name="connsiteY5" fmla="*/ 1638300 h 2959100"/>
              <a:gd name="connsiteX6" fmla="*/ 2401900 w 2643200"/>
              <a:gd name="connsiteY6" fmla="*/ 1600200 h 2959100"/>
              <a:gd name="connsiteX7" fmla="*/ 2440000 w 2643200"/>
              <a:gd name="connsiteY7" fmla="*/ 1587500 h 2959100"/>
              <a:gd name="connsiteX8" fmla="*/ 2478100 w 2643200"/>
              <a:gd name="connsiteY8" fmla="*/ 1562100 h 2959100"/>
              <a:gd name="connsiteX9" fmla="*/ 2516200 w 2643200"/>
              <a:gd name="connsiteY9" fmla="*/ 1549400 h 2959100"/>
              <a:gd name="connsiteX10" fmla="*/ 2579700 w 2643200"/>
              <a:gd name="connsiteY10" fmla="*/ 1524000 h 2959100"/>
              <a:gd name="connsiteX11" fmla="*/ 2617800 w 2643200"/>
              <a:gd name="connsiteY11" fmla="*/ 1498600 h 2959100"/>
              <a:gd name="connsiteX12" fmla="*/ 2605100 w 2643200"/>
              <a:gd name="connsiteY12" fmla="*/ 1244600 h 2959100"/>
              <a:gd name="connsiteX13" fmla="*/ 2630500 w 2643200"/>
              <a:gd name="connsiteY13" fmla="*/ 1511300 h 2959100"/>
              <a:gd name="connsiteX14" fmla="*/ 2643200 w 2643200"/>
              <a:gd name="connsiteY14" fmla="*/ 584200 h 2959100"/>
              <a:gd name="connsiteX15" fmla="*/ 2630500 w 2643200"/>
              <a:gd name="connsiteY15" fmla="*/ 177800 h 2959100"/>
              <a:gd name="connsiteX16" fmla="*/ 2579700 w 2643200"/>
              <a:gd name="connsiteY16" fmla="*/ 0 h 2959100"/>
              <a:gd name="connsiteX17" fmla="*/ 382600 w 2643200"/>
              <a:gd name="connsiteY17" fmla="*/ 12700 h 2959100"/>
              <a:gd name="connsiteX18" fmla="*/ 369900 w 2643200"/>
              <a:gd name="connsiteY18" fmla="*/ 50800 h 2959100"/>
              <a:gd name="connsiteX19" fmla="*/ 547700 w 2643200"/>
              <a:gd name="connsiteY19" fmla="*/ 2933700 h 2959100"/>
              <a:gd name="connsiteX20" fmla="*/ 2186000 w 2643200"/>
              <a:gd name="connsiteY20" fmla="*/ 2908300 h 2959100"/>
              <a:gd name="connsiteX21" fmla="*/ 2160600 w 2643200"/>
              <a:gd name="connsiteY21" fmla="*/ 285750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43200" h="2959100">
                <a:moveTo>
                  <a:pt x="2135200" y="2959100"/>
                </a:moveTo>
                <a:cubicBezTo>
                  <a:pt x="2130967" y="2692400"/>
                  <a:pt x="2130342" y="2425618"/>
                  <a:pt x="2122500" y="2159000"/>
                </a:cubicBezTo>
                <a:cubicBezTo>
                  <a:pt x="2121865" y="2137423"/>
                  <a:pt x="2115035" y="2116441"/>
                  <a:pt x="2109800" y="2095500"/>
                </a:cubicBezTo>
                <a:cubicBezTo>
                  <a:pt x="2106553" y="2082513"/>
                  <a:pt x="2101333" y="2070100"/>
                  <a:pt x="2097100" y="2057400"/>
                </a:cubicBezTo>
                <a:cubicBezTo>
                  <a:pt x="2083873" y="1951582"/>
                  <a:pt x="2049905" y="1725799"/>
                  <a:pt x="2097100" y="1663700"/>
                </a:cubicBezTo>
                <a:cubicBezTo>
                  <a:pt x="2143491" y="1602659"/>
                  <a:pt x="2249500" y="1646767"/>
                  <a:pt x="2325700" y="1638300"/>
                </a:cubicBezTo>
                <a:cubicBezTo>
                  <a:pt x="2421465" y="1606378"/>
                  <a:pt x="2303423" y="1649439"/>
                  <a:pt x="2401900" y="1600200"/>
                </a:cubicBezTo>
                <a:cubicBezTo>
                  <a:pt x="2413874" y="1594213"/>
                  <a:pt x="2428026" y="1593487"/>
                  <a:pt x="2440000" y="1587500"/>
                </a:cubicBezTo>
                <a:cubicBezTo>
                  <a:pt x="2453652" y="1580674"/>
                  <a:pt x="2464448" y="1568926"/>
                  <a:pt x="2478100" y="1562100"/>
                </a:cubicBezTo>
                <a:cubicBezTo>
                  <a:pt x="2490074" y="1556113"/>
                  <a:pt x="2503665" y="1554100"/>
                  <a:pt x="2516200" y="1549400"/>
                </a:cubicBezTo>
                <a:cubicBezTo>
                  <a:pt x="2537546" y="1541395"/>
                  <a:pt x="2559310" y="1534195"/>
                  <a:pt x="2579700" y="1524000"/>
                </a:cubicBezTo>
                <a:cubicBezTo>
                  <a:pt x="2593352" y="1517174"/>
                  <a:pt x="2605100" y="1507067"/>
                  <a:pt x="2617800" y="1498600"/>
                </a:cubicBezTo>
                <a:cubicBezTo>
                  <a:pt x="2613567" y="1413933"/>
                  <a:pt x="2605100" y="1159828"/>
                  <a:pt x="2605100" y="1244600"/>
                </a:cubicBezTo>
                <a:cubicBezTo>
                  <a:pt x="2605100" y="1602547"/>
                  <a:pt x="2587389" y="1640634"/>
                  <a:pt x="2630500" y="1511300"/>
                </a:cubicBezTo>
                <a:cubicBezTo>
                  <a:pt x="2634733" y="1202267"/>
                  <a:pt x="2643200" y="893262"/>
                  <a:pt x="2643200" y="584200"/>
                </a:cubicBezTo>
                <a:cubicBezTo>
                  <a:pt x="2643200" y="448667"/>
                  <a:pt x="2636518" y="313199"/>
                  <a:pt x="2630500" y="177800"/>
                </a:cubicBezTo>
                <a:cubicBezTo>
                  <a:pt x="2622656" y="1313"/>
                  <a:pt x="2668737" y="29679"/>
                  <a:pt x="2579700" y="0"/>
                </a:cubicBezTo>
                <a:lnTo>
                  <a:pt x="382600" y="12700"/>
                </a:lnTo>
                <a:cubicBezTo>
                  <a:pt x="369217" y="13008"/>
                  <a:pt x="369900" y="37413"/>
                  <a:pt x="369900" y="50800"/>
                </a:cubicBezTo>
                <a:cubicBezTo>
                  <a:pt x="369900" y="2975200"/>
                  <a:pt x="-570578" y="2847679"/>
                  <a:pt x="547700" y="2933700"/>
                </a:cubicBezTo>
                <a:cubicBezTo>
                  <a:pt x="1186218" y="2853885"/>
                  <a:pt x="185583" y="2974981"/>
                  <a:pt x="2186000" y="2908300"/>
                </a:cubicBezTo>
                <a:cubicBezTo>
                  <a:pt x="2214245" y="2907359"/>
                  <a:pt x="2163608" y="2860508"/>
                  <a:pt x="2160600" y="285750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6" name="Freeform 5"/>
          <p:cNvSpPr/>
          <p:nvPr/>
        </p:nvSpPr>
        <p:spPr>
          <a:xfrm>
            <a:off x="6378178" y="3581400"/>
            <a:ext cx="2072410" cy="2864112"/>
          </a:xfrm>
          <a:custGeom>
            <a:avLst/>
            <a:gdLst>
              <a:gd name="connsiteX0" fmla="*/ 127000 w 2072410"/>
              <a:gd name="connsiteY0" fmla="*/ 1816100 h 2864112"/>
              <a:gd name="connsiteX1" fmla="*/ 215900 w 2072410"/>
              <a:gd name="connsiteY1" fmla="*/ 2819400 h 2864112"/>
              <a:gd name="connsiteX2" fmla="*/ 520700 w 2072410"/>
              <a:gd name="connsiteY2" fmla="*/ 2832100 h 2864112"/>
              <a:gd name="connsiteX3" fmla="*/ 939800 w 2072410"/>
              <a:gd name="connsiteY3" fmla="*/ 2857500 h 2864112"/>
              <a:gd name="connsiteX4" fmla="*/ 1143000 w 2072410"/>
              <a:gd name="connsiteY4" fmla="*/ 2844800 h 2864112"/>
              <a:gd name="connsiteX5" fmla="*/ 1155700 w 2072410"/>
              <a:gd name="connsiteY5" fmla="*/ 2616200 h 2864112"/>
              <a:gd name="connsiteX6" fmla="*/ 1193800 w 2072410"/>
              <a:gd name="connsiteY6" fmla="*/ 1689100 h 2864112"/>
              <a:gd name="connsiteX7" fmla="*/ 1231900 w 2072410"/>
              <a:gd name="connsiteY7" fmla="*/ 1676400 h 2864112"/>
              <a:gd name="connsiteX8" fmla="*/ 1409700 w 2072410"/>
              <a:gd name="connsiteY8" fmla="*/ 1638300 h 2864112"/>
              <a:gd name="connsiteX9" fmla="*/ 1498600 w 2072410"/>
              <a:gd name="connsiteY9" fmla="*/ 1612900 h 2864112"/>
              <a:gd name="connsiteX10" fmla="*/ 1638300 w 2072410"/>
              <a:gd name="connsiteY10" fmla="*/ 1600200 h 2864112"/>
              <a:gd name="connsiteX11" fmla="*/ 1752600 w 2072410"/>
              <a:gd name="connsiteY11" fmla="*/ 1574800 h 2864112"/>
              <a:gd name="connsiteX12" fmla="*/ 1955800 w 2072410"/>
              <a:gd name="connsiteY12" fmla="*/ 1524000 h 2864112"/>
              <a:gd name="connsiteX13" fmla="*/ 2032000 w 2072410"/>
              <a:gd name="connsiteY13" fmla="*/ 1485900 h 2864112"/>
              <a:gd name="connsiteX14" fmla="*/ 2070100 w 2072410"/>
              <a:gd name="connsiteY14" fmla="*/ 1473200 h 2864112"/>
              <a:gd name="connsiteX15" fmla="*/ 2057400 w 2072410"/>
              <a:gd name="connsiteY15" fmla="*/ 0 h 2864112"/>
              <a:gd name="connsiteX16" fmla="*/ 1790700 w 2072410"/>
              <a:gd name="connsiteY16" fmla="*/ 12700 h 2864112"/>
              <a:gd name="connsiteX17" fmla="*/ 1612900 w 2072410"/>
              <a:gd name="connsiteY17" fmla="*/ 38100 h 2864112"/>
              <a:gd name="connsiteX18" fmla="*/ 850900 w 2072410"/>
              <a:gd name="connsiteY18" fmla="*/ 50800 h 2864112"/>
              <a:gd name="connsiteX19" fmla="*/ 863600 w 2072410"/>
              <a:gd name="connsiteY19" fmla="*/ 330200 h 2864112"/>
              <a:gd name="connsiteX20" fmla="*/ 812800 w 2072410"/>
              <a:gd name="connsiteY20" fmla="*/ 952500 h 2864112"/>
              <a:gd name="connsiteX21" fmla="*/ 800100 w 2072410"/>
              <a:gd name="connsiteY21" fmla="*/ 1016000 h 2864112"/>
              <a:gd name="connsiteX22" fmla="*/ 787400 w 2072410"/>
              <a:gd name="connsiteY22" fmla="*/ 1333500 h 2864112"/>
              <a:gd name="connsiteX23" fmla="*/ 762000 w 2072410"/>
              <a:gd name="connsiteY23" fmla="*/ 1435100 h 2864112"/>
              <a:gd name="connsiteX24" fmla="*/ 749300 w 2072410"/>
              <a:gd name="connsiteY24" fmla="*/ 1485900 h 2864112"/>
              <a:gd name="connsiteX25" fmla="*/ 698500 w 2072410"/>
              <a:gd name="connsiteY25" fmla="*/ 1511300 h 2864112"/>
              <a:gd name="connsiteX26" fmla="*/ 279400 w 2072410"/>
              <a:gd name="connsiteY26" fmla="*/ 1524000 h 2864112"/>
              <a:gd name="connsiteX27" fmla="*/ 12700 w 2072410"/>
              <a:gd name="connsiteY27" fmla="*/ 1536700 h 2864112"/>
              <a:gd name="connsiteX28" fmla="*/ 0 w 2072410"/>
              <a:gd name="connsiteY28" fmla="*/ 1638300 h 2864112"/>
              <a:gd name="connsiteX29" fmla="*/ 25400 w 2072410"/>
              <a:gd name="connsiteY29" fmla="*/ 1866900 h 2864112"/>
              <a:gd name="connsiteX30" fmla="*/ 38100 w 2072410"/>
              <a:gd name="connsiteY30" fmla="*/ 2019300 h 2864112"/>
              <a:gd name="connsiteX31" fmla="*/ 152400 w 2072410"/>
              <a:gd name="connsiteY31" fmla="*/ 1866900 h 286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72410" h="2864112">
                <a:moveTo>
                  <a:pt x="127000" y="1816100"/>
                </a:moveTo>
                <a:cubicBezTo>
                  <a:pt x="133416" y="2316560"/>
                  <a:pt x="-185518" y="2792639"/>
                  <a:pt x="215900" y="2819400"/>
                </a:cubicBezTo>
                <a:cubicBezTo>
                  <a:pt x="317363" y="2826164"/>
                  <a:pt x="419100" y="2827867"/>
                  <a:pt x="520700" y="2832100"/>
                </a:cubicBezTo>
                <a:cubicBezTo>
                  <a:pt x="675195" y="2883598"/>
                  <a:pt x="584858" y="2857500"/>
                  <a:pt x="939800" y="2857500"/>
                </a:cubicBezTo>
                <a:cubicBezTo>
                  <a:pt x="1007665" y="2857500"/>
                  <a:pt x="1075267" y="2849033"/>
                  <a:pt x="1143000" y="2844800"/>
                </a:cubicBezTo>
                <a:cubicBezTo>
                  <a:pt x="1147233" y="2768600"/>
                  <a:pt x="1152349" y="2692444"/>
                  <a:pt x="1155700" y="2616200"/>
                </a:cubicBezTo>
                <a:cubicBezTo>
                  <a:pt x="1169282" y="2307204"/>
                  <a:pt x="1168804" y="1997382"/>
                  <a:pt x="1193800" y="1689100"/>
                </a:cubicBezTo>
                <a:cubicBezTo>
                  <a:pt x="1194882" y="1675757"/>
                  <a:pt x="1218869" y="1679466"/>
                  <a:pt x="1231900" y="1676400"/>
                </a:cubicBezTo>
                <a:cubicBezTo>
                  <a:pt x="1290901" y="1662517"/>
                  <a:pt x="1350736" y="1652339"/>
                  <a:pt x="1409700" y="1638300"/>
                </a:cubicBezTo>
                <a:cubicBezTo>
                  <a:pt x="1439681" y="1631162"/>
                  <a:pt x="1468200" y="1617967"/>
                  <a:pt x="1498600" y="1612900"/>
                </a:cubicBezTo>
                <a:cubicBezTo>
                  <a:pt x="1544722" y="1605213"/>
                  <a:pt x="1591733" y="1604433"/>
                  <a:pt x="1638300" y="1600200"/>
                </a:cubicBezTo>
                <a:cubicBezTo>
                  <a:pt x="1676400" y="1591733"/>
                  <a:pt x="1714736" y="1584266"/>
                  <a:pt x="1752600" y="1574800"/>
                </a:cubicBezTo>
                <a:cubicBezTo>
                  <a:pt x="1986091" y="1516427"/>
                  <a:pt x="1812338" y="1552692"/>
                  <a:pt x="1955800" y="1524000"/>
                </a:cubicBezTo>
                <a:cubicBezTo>
                  <a:pt x="1981200" y="1511300"/>
                  <a:pt x="2006050" y="1497434"/>
                  <a:pt x="2032000" y="1485900"/>
                </a:cubicBezTo>
                <a:cubicBezTo>
                  <a:pt x="2044233" y="1480463"/>
                  <a:pt x="2069871" y="1486585"/>
                  <a:pt x="2070100" y="1473200"/>
                </a:cubicBezTo>
                <a:cubicBezTo>
                  <a:pt x="2078493" y="982187"/>
                  <a:pt x="2061633" y="491067"/>
                  <a:pt x="2057400" y="0"/>
                </a:cubicBezTo>
                <a:cubicBezTo>
                  <a:pt x="1968500" y="4233"/>
                  <a:pt x="1879376" y="5099"/>
                  <a:pt x="1790700" y="12700"/>
                </a:cubicBezTo>
                <a:cubicBezTo>
                  <a:pt x="1731050" y="17813"/>
                  <a:pt x="1672719" y="35675"/>
                  <a:pt x="1612900" y="38100"/>
                </a:cubicBezTo>
                <a:cubicBezTo>
                  <a:pt x="1359073" y="48390"/>
                  <a:pt x="1104900" y="46567"/>
                  <a:pt x="850900" y="50800"/>
                </a:cubicBezTo>
                <a:cubicBezTo>
                  <a:pt x="855133" y="143933"/>
                  <a:pt x="864991" y="236981"/>
                  <a:pt x="863600" y="330200"/>
                </a:cubicBezTo>
                <a:cubicBezTo>
                  <a:pt x="855324" y="884684"/>
                  <a:pt x="921695" y="734711"/>
                  <a:pt x="812800" y="952500"/>
                </a:cubicBezTo>
                <a:cubicBezTo>
                  <a:pt x="808567" y="973667"/>
                  <a:pt x="801536" y="994462"/>
                  <a:pt x="800100" y="1016000"/>
                </a:cubicBezTo>
                <a:cubicBezTo>
                  <a:pt x="793054" y="1121683"/>
                  <a:pt x="794446" y="1227817"/>
                  <a:pt x="787400" y="1333500"/>
                </a:cubicBezTo>
                <a:cubicBezTo>
                  <a:pt x="784032" y="1384018"/>
                  <a:pt x="774110" y="1392714"/>
                  <a:pt x="762000" y="1435100"/>
                </a:cubicBezTo>
                <a:cubicBezTo>
                  <a:pt x="757205" y="1451883"/>
                  <a:pt x="760474" y="1472491"/>
                  <a:pt x="749300" y="1485900"/>
                </a:cubicBezTo>
                <a:cubicBezTo>
                  <a:pt x="737180" y="1500444"/>
                  <a:pt x="717370" y="1509770"/>
                  <a:pt x="698500" y="1511300"/>
                </a:cubicBezTo>
                <a:cubicBezTo>
                  <a:pt x="559193" y="1522595"/>
                  <a:pt x="419068" y="1518827"/>
                  <a:pt x="279400" y="1524000"/>
                </a:cubicBezTo>
                <a:cubicBezTo>
                  <a:pt x="190460" y="1527294"/>
                  <a:pt x="101600" y="1532467"/>
                  <a:pt x="12700" y="1536700"/>
                </a:cubicBezTo>
                <a:cubicBezTo>
                  <a:pt x="8467" y="1570567"/>
                  <a:pt x="0" y="1604170"/>
                  <a:pt x="0" y="1638300"/>
                </a:cubicBezTo>
                <a:cubicBezTo>
                  <a:pt x="0" y="1736834"/>
                  <a:pt x="15953" y="1777150"/>
                  <a:pt x="25400" y="1866900"/>
                </a:cubicBezTo>
                <a:cubicBezTo>
                  <a:pt x="30736" y="1917596"/>
                  <a:pt x="33867" y="1968500"/>
                  <a:pt x="38100" y="2019300"/>
                </a:cubicBezTo>
                <a:cubicBezTo>
                  <a:pt x="68372" y="1837670"/>
                  <a:pt x="11999" y="1866900"/>
                  <a:pt x="152400" y="1866900"/>
                </a:cubicBezTo>
              </a:path>
            </a:pathLst>
          </a:custGeom>
          <a:ln w="38100">
            <a:solidFill>
              <a:srgbClr val="00B050"/>
            </a:solidFill>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ox(i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box(in)">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ox(i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heckerboard(across)">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box(in)">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box(in)">
                                      <p:cBhvr>
                                        <p:cTn id="32" dur="5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1" nodeType="clickEffect">
                                  <p:stCondLst>
                                    <p:cond delay="0"/>
                                  </p:stCondLst>
                                  <p:childTnLst>
                                    <p:animEffect transition="out" filter="fade">
                                      <p:cBhvr>
                                        <p:cTn id="36" dur="500" tmFilter="0, 0; .2, .5; .8, .5; 1, 0"/>
                                        <p:tgtEl>
                                          <p:spTgt spid="27"/>
                                        </p:tgtEl>
                                      </p:cBhvr>
                                    </p:animEffect>
                                    <p:animScale>
                                      <p:cBhvr>
                                        <p:cTn id="37" dur="250" autoRev="1" fill="hold"/>
                                        <p:tgtEl>
                                          <p:spTgt spid="2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box(in)">
                                      <p:cBhvr>
                                        <p:cTn id="42" dur="500"/>
                                        <p:tgtEl>
                                          <p:spTgt spid="9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ox(in)">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linds(horizontal)">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box(in)">
                                      <p:cBhvr>
                                        <p:cTn id="57" dur="500"/>
                                        <p:tgtEl>
                                          <p:spTgt spid="97"/>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nodeType="click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1000" fill="hold"/>
                                        <p:tgtEl>
                                          <p:spTgt spid="102"/>
                                        </p:tgtEl>
                                        <p:attrNameLst>
                                          <p:attrName>ppt_x</p:attrName>
                                        </p:attrNameLst>
                                      </p:cBhvr>
                                      <p:tavLst>
                                        <p:tav tm="0">
                                          <p:val>
                                            <p:strVal val="#ppt_x-.2"/>
                                          </p:val>
                                        </p:tav>
                                        <p:tav tm="100000">
                                          <p:val>
                                            <p:strVal val="#ppt_x"/>
                                          </p:val>
                                        </p:tav>
                                      </p:tavLst>
                                    </p:anim>
                                    <p:anim calcmode="lin" valueType="num">
                                      <p:cBhvr>
                                        <p:cTn id="63" dur="1000" fill="hold"/>
                                        <p:tgtEl>
                                          <p:spTgt spid="102"/>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34" grpId="0" animBg="1"/>
      <p:bldP spid="35" grpId="0" animBg="1"/>
      <p:bldP spid="3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497" y="1556792"/>
            <a:ext cx="526232" cy="720080"/>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823" y="387116"/>
            <a:ext cx="567679"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8010" y="357784"/>
            <a:ext cx="576064" cy="75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2843808" y="357784"/>
            <a:ext cx="0" cy="55093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3347864" y="357784"/>
            <a:ext cx="0" cy="5509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07904" y="357784"/>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43808" y="377714"/>
            <a:ext cx="0" cy="531006"/>
          </a:xfrm>
          <a:prstGeom prst="line">
            <a:avLst/>
          </a:prstGeom>
          <a:ln w="57150">
            <a:solidFill>
              <a:srgbClr val="FF0000"/>
            </a:solidFill>
            <a:prstDash val="solid"/>
          </a:ln>
        </p:spPr>
        <p:style>
          <a:lnRef idx="3">
            <a:schemeClr val="accent5"/>
          </a:lnRef>
          <a:fillRef idx="0">
            <a:schemeClr val="accent5"/>
          </a:fillRef>
          <a:effectRef idx="2">
            <a:schemeClr val="accent5"/>
          </a:effectRef>
          <a:fontRef idx="minor">
            <a:schemeClr val="tx1"/>
          </a:fontRef>
        </p:style>
      </p:cxnSp>
      <p:cxnSp>
        <p:nvCxnSpPr>
          <p:cNvPr id="14" name="Straight Connector 13"/>
          <p:cNvCxnSpPr/>
          <p:nvPr/>
        </p:nvCxnSpPr>
        <p:spPr>
          <a:xfrm>
            <a:off x="3491880" y="1674981"/>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253" y="1556792"/>
            <a:ext cx="526232" cy="720080"/>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4662" y="1556792"/>
            <a:ext cx="483348" cy="720080"/>
          </a:xfrm>
          <a:prstGeom prst="rect">
            <a:avLst/>
          </a:prstGeom>
          <a:ln>
            <a:headEnd/>
            <a:tailEnd/>
          </a:ln>
        </p:spPr>
        <p:style>
          <a:lnRef idx="2">
            <a:schemeClr val="accent3"/>
          </a:lnRef>
          <a:fillRef idx="1">
            <a:schemeClr val="lt1"/>
          </a:fillRef>
          <a:effectRef idx="0">
            <a:schemeClr val="accent3"/>
          </a:effectRef>
          <a:fontRef idx="minor">
            <a:schemeClr val="dk1"/>
          </a:fontRef>
        </p:style>
      </p:pic>
      <p:cxnSp>
        <p:nvCxnSpPr>
          <p:cNvPr id="17" name="Straight Connector 16"/>
          <p:cNvCxnSpPr/>
          <p:nvPr/>
        </p:nvCxnSpPr>
        <p:spPr>
          <a:xfrm>
            <a:off x="3203848" y="1684946"/>
            <a:ext cx="0" cy="531006"/>
          </a:xfrm>
          <a:prstGeom prst="line">
            <a:avLst/>
          </a:prstGeom>
          <a:ln w="57150">
            <a:solidFill>
              <a:srgbClr val="FF0000"/>
            </a:solidFill>
            <a:prstDash val="solid"/>
          </a:ln>
        </p:spPr>
        <p:style>
          <a:lnRef idx="3">
            <a:schemeClr val="accent5"/>
          </a:lnRef>
          <a:fillRef idx="0">
            <a:schemeClr val="accent5"/>
          </a:fillRef>
          <a:effectRef idx="2">
            <a:schemeClr val="accent5"/>
          </a:effectRef>
          <a:fontRef idx="minor">
            <a:schemeClr val="tx1"/>
          </a:fontRef>
        </p:style>
      </p:cxnSp>
      <p:cxnSp>
        <p:nvCxnSpPr>
          <p:cNvPr id="18" name="Straight Connector 17"/>
          <p:cNvCxnSpPr/>
          <p:nvPr/>
        </p:nvCxnSpPr>
        <p:spPr>
          <a:xfrm>
            <a:off x="2996208" y="1684946"/>
            <a:ext cx="0" cy="531006"/>
          </a:xfrm>
          <a:prstGeom prst="line">
            <a:avLst/>
          </a:prstGeom>
          <a:ln w="57150">
            <a:solidFill>
              <a:srgbClr val="FF0000"/>
            </a:solidFill>
            <a:prstDash val="solid"/>
          </a:ln>
        </p:spPr>
        <p:style>
          <a:lnRef idx="3">
            <a:schemeClr val="accent5"/>
          </a:lnRef>
          <a:fillRef idx="0">
            <a:schemeClr val="accent5"/>
          </a:fillRef>
          <a:effectRef idx="2">
            <a:schemeClr val="accent5"/>
          </a:effectRef>
          <a:fontRef idx="minor">
            <a:schemeClr val="tx1"/>
          </a:fontRef>
        </p:style>
      </p:cxnSp>
      <p:cxnSp>
        <p:nvCxnSpPr>
          <p:cNvPr id="19" name="Straight Connector 18"/>
          <p:cNvCxnSpPr/>
          <p:nvPr/>
        </p:nvCxnSpPr>
        <p:spPr>
          <a:xfrm>
            <a:off x="2627784" y="1651329"/>
            <a:ext cx="0" cy="531006"/>
          </a:xfrm>
          <a:prstGeom prst="line">
            <a:avLst/>
          </a:prstGeom>
          <a:ln w="57150">
            <a:solidFill>
              <a:srgbClr val="FF0000"/>
            </a:solidFill>
            <a:prstDash val="solid"/>
          </a:ln>
        </p:spPr>
        <p:style>
          <a:lnRef idx="3">
            <a:schemeClr val="accent5"/>
          </a:lnRef>
          <a:fillRef idx="0">
            <a:schemeClr val="accent5"/>
          </a:fillRef>
          <a:effectRef idx="2">
            <a:schemeClr val="accent5"/>
          </a:effectRef>
          <a:fontRef idx="minor">
            <a:schemeClr val="tx1"/>
          </a:fontRef>
        </p:style>
      </p:cxnSp>
      <p:cxnSp>
        <p:nvCxnSpPr>
          <p:cNvPr id="20" name="Straight Connector 19"/>
          <p:cNvCxnSpPr/>
          <p:nvPr/>
        </p:nvCxnSpPr>
        <p:spPr>
          <a:xfrm>
            <a:off x="2358482" y="1670720"/>
            <a:ext cx="0" cy="531006"/>
          </a:xfrm>
          <a:prstGeom prst="line">
            <a:avLst/>
          </a:prstGeom>
          <a:ln w="57150">
            <a:solidFill>
              <a:srgbClr val="FF0000"/>
            </a:solidFill>
            <a:prstDash val="solid"/>
          </a:ln>
        </p:spPr>
        <p:style>
          <a:lnRef idx="3">
            <a:schemeClr val="accent5"/>
          </a:lnRef>
          <a:fillRef idx="0">
            <a:schemeClr val="accent5"/>
          </a:fillRef>
          <a:effectRef idx="2">
            <a:schemeClr val="accent5"/>
          </a:effectRef>
          <a:fontRef idx="minor">
            <a:schemeClr val="tx1"/>
          </a:fontRef>
        </p:style>
      </p:cxnSp>
      <p:cxnSp>
        <p:nvCxnSpPr>
          <p:cNvPr id="21" name="Straight Connector 20"/>
          <p:cNvCxnSpPr/>
          <p:nvPr/>
        </p:nvCxnSpPr>
        <p:spPr>
          <a:xfrm>
            <a:off x="2046042" y="1670720"/>
            <a:ext cx="0" cy="531006"/>
          </a:xfrm>
          <a:prstGeom prst="line">
            <a:avLst/>
          </a:prstGeom>
          <a:ln w="57150">
            <a:solidFill>
              <a:srgbClr val="FF0000"/>
            </a:solidFill>
            <a:prstDash val="solid"/>
          </a:ln>
        </p:spPr>
        <p:style>
          <a:lnRef idx="3">
            <a:schemeClr val="accent5"/>
          </a:lnRef>
          <a:fillRef idx="0">
            <a:schemeClr val="accent5"/>
          </a:fillRef>
          <a:effectRef idx="2">
            <a:schemeClr val="accent5"/>
          </a:effectRef>
          <a:fontRef idx="minor">
            <a:schemeClr val="tx1"/>
          </a:fontRef>
        </p:style>
      </p:cxnSp>
      <p:cxnSp>
        <p:nvCxnSpPr>
          <p:cNvPr id="22" name="Straight Connector 21"/>
          <p:cNvCxnSpPr/>
          <p:nvPr/>
        </p:nvCxnSpPr>
        <p:spPr>
          <a:xfrm>
            <a:off x="3707904" y="1684946"/>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ight Arrow 12"/>
          <p:cNvSpPr/>
          <p:nvPr/>
        </p:nvSpPr>
        <p:spPr>
          <a:xfrm>
            <a:off x="4139952" y="1114216"/>
            <a:ext cx="122413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rgbClr val="FF0000"/>
                </a:solidFill>
              </a:rPr>
              <a:t>اضافه شدن</a:t>
            </a:r>
            <a:r>
              <a:rPr lang="fa-IR" dirty="0" smtClean="0"/>
              <a:t> </a:t>
            </a:r>
            <a:r>
              <a:rPr lang="fa-IR" dirty="0" smtClean="0">
                <a:solidFill>
                  <a:srgbClr val="FF0000"/>
                </a:solidFill>
              </a:rPr>
              <a:t>ده تایی ها</a:t>
            </a:r>
            <a:endParaRPr lang="en-US" dirty="0">
              <a:solidFill>
                <a:srgbClr val="FF0000"/>
              </a:solidFill>
            </a:endParaRPr>
          </a:p>
        </p:txBody>
      </p:sp>
      <p:pic>
        <p:nvPicPr>
          <p:cNvPr id="24"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65001"/>
            <a:ext cx="576064" cy="75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265001"/>
            <a:ext cx="576064" cy="75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1670719"/>
            <a:ext cx="576064" cy="89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2080" y="1556792"/>
            <a:ext cx="576064" cy="884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0976" y="1556792"/>
            <a:ext cx="576064" cy="100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Straight Connector 30"/>
          <p:cNvCxnSpPr/>
          <p:nvPr/>
        </p:nvCxnSpPr>
        <p:spPr>
          <a:xfrm>
            <a:off x="3860304" y="387116"/>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60432" y="387116"/>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812360" y="387116"/>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966620" y="330168"/>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244408" y="342432"/>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930628" y="1509911"/>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244408" y="1509911"/>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558188" y="1509911"/>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871968" y="1509911"/>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966620" y="2109789"/>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838652" y="2261235"/>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740352" y="1558853"/>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Left Bracket 42"/>
          <p:cNvSpPr/>
          <p:nvPr/>
        </p:nvSpPr>
        <p:spPr>
          <a:xfrm flipH="1">
            <a:off x="5940152" y="171363"/>
            <a:ext cx="1512168" cy="2395724"/>
          </a:xfrm>
          <a:prstGeom prst="leftBracket">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Left Bracket 43"/>
          <p:cNvSpPr/>
          <p:nvPr/>
        </p:nvSpPr>
        <p:spPr>
          <a:xfrm>
            <a:off x="5724128" y="124544"/>
            <a:ext cx="720080" cy="2489362"/>
          </a:xfrm>
          <a:prstGeom prst="leftBracket">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Down Arrow 44"/>
          <p:cNvSpPr/>
          <p:nvPr/>
        </p:nvSpPr>
        <p:spPr>
          <a:xfrm>
            <a:off x="7930628" y="2852936"/>
            <a:ext cx="313780" cy="15841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787652" y="2950170"/>
            <a:ext cx="3178608" cy="1292662"/>
          </a:xfrm>
          <a:prstGeom prst="rect">
            <a:avLst/>
          </a:prstGeom>
          <a:noFill/>
          <a:ln>
            <a:solidFill>
              <a:srgbClr val="FF0000"/>
            </a:solidFill>
          </a:ln>
        </p:spPr>
        <p:txBody>
          <a:bodyPr wrap="square" lIns="91440" tIns="45720" rIns="91440" bIns="45720">
            <a:spAutoFit/>
          </a:bodyPr>
          <a:lstStyle/>
          <a:p>
            <a:pPr algn="ctr"/>
            <a:r>
              <a:rPr lang="fa-I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a-IR" sz="2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اضافه شدن یکی ها ودرست شدن یک دسته ده تایی </a:t>
            </a:r>
            <a:endParaRPr lang="en-US" sz="2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49" name="Picture 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4556337"/>
            <a:ext cx="576064" cy="89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4580626"/>
            <a:ext cx="576064" cy="89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4562132"/>
            <a:ext cx="576064" cy="89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588" y="4638332"/>
            <a:ext cx="576064" cy="89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5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7864" y="4639814"/>
            <a:ext cx="576064" cy="89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088" y="4580627"/>
            <a:ext cx="576064" cy="89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4586049"/>
            <a:ext cx="864096" cy="894183"/>
          </a:xfrm>
          <a:prstGeom prst="rect">
            <a:avLst/>
          </a:prstGeom>
          <a:ln/>
        </p:spPr>
        <p:style>
          <a:lnRef idx="0">
            <a:schemeClr val="accent3"/>
          </a:lnRef>
          <a:fillRef idx="3">
            <a:schemeClr val="accent3"/>
          </a:fillRef>
          <a:effectRef idx="3">
            <a:schemeClr val="accent3"/>
          </a:effectRef>
          <a:fontRef idx="minor">
            <a:schemeClr val="lt1"/>
          </a:fontRef>
        </p:style>
      </p:pic>
      <p:cxnSp>
        <p:nvCxnSpPr>
          <p:cNvPr id="56" name="Straight Connector 55"/>
          <p:cNvCxnSpPr/>
          <p:nvPr/>
        </p:nvCxnSpPr>
        <p:spPr>
          <a:xfrm>
            <a:off x="8845524" y="2276872"/>
            <a:ext cx="0" cy="550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812360" y="4639814"/>
            <a:ext cx="0" cy="6687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556500" y="292100"/>
            <a:ext cx="1574800" cy="2672015"/>
          </a:xfrm>
          <a:custGeom>
            <a:avLst/>
            <a:gdLst>
              <a:gd name="connsiteX0" fmla="*/ 1308100 w 1574800"/>
              <a:gd name="connsiteY0" fmla="*/ 0 h 2672015"/>
              <a:gd name="connsiteX1" fmla="*/ 1016000 w 1574800"/>
              <a:gd name="connsiteY1" fmla="*/ 12700 h 2672015"/>
              <a:gd name="connsiteX2" fmla="*/ 12700 w 1574800"/>
              <a:gd name="connsiteY2" fmla="*/ 25400 h 2672015"/>
              <a:gd name="connsiteX3" fmla="*/ 0 w 1574800"/>
              <a:gd name="connsiteY3" fmla="*/ 63500 h 2672015"/>
              <a:gd name="connsiteX4" fmla="*/ 38100 w 1574800"/>
              <a:gd name="connsiteY4" fmla="*/ 444500 h 2672015"/>
              <a:gd name="connsiteX5" fmla="*/ 50800 w 1574800"/>
              <a:gd name="connsiteY5" fmla="*/ 520700 h 2672015"/>
              <a:gd name="connsiteX6" fmla="*/ 63500 w 1574800"/>
              <a:gd name="connsiteY6" fmla="*/ 762000 h 2672015"/>
              <a:gd name="connsiteX7" fmla="*/ 88900 w 1574800"/>
              <a:gd name="connsiteY7" fmla="*/ 1016000 h 2672015"/>
              <a:gd name="connsiteX8" fmla="*/ 114300 w 1574800"/>
              <a:gd name="connsiteY8" fmla="*/ 1612900 h 2672015"/>
              <a:gd name="connsiteX9" fmla="*/ 139700 w 1574800"/>
              <a:gd name="connsiteY9" fmla="*/ 2527300 h 2672015"/>
              <a:gd name="connsiteX10" fmla="*/ 203200 w 1574800"/>
              <a:gd name="connsiteY10" fmla="*/ 2552700 h 2672015"/>
              <a:gd name="connsiteX11" fmla="*/ 444500 w 1574800"/>
              <a:gd name="connsiteY11" fmla="*/ 2565400 h 2672015"/>
              <a:gd name="connsiteX12" fmla="*/ 990600 w 1574800"/>
              <a:gd name="connsiteY12" fmla="*/ 2641600 h 2672015"/>
              <a:gd name="connsiteX13" fmla="*/ 1422400 w 1574800"/>
              <a:gd name="connsiteY13" fmla="*/ 1866900 h 2672015"/>
              <a:gd name="connsiteX14" fmla="*/ 1574800 w 1574800"/>
              <a:gd name="connsiteY14" fmla="*/ 1854200 h 2672015"/>
              <a:gd name="connsiteX15" fmla="*/ 1549400 w 1574800"/>
              <a:gd name="connsiteY15" fmla="*/ 1701800 h 2672015"/>
              <a:gd name="connsiteX16" fmla="*/ 1498600 w 1574800"/>
              <a:gd name="connsiteY16" fmla="*/ 1587500 h 2672015"/>
              <a:gd name="connsiteX17" fmla="*/ 1473200 w 1574800"/>
              <a:gd name="connsiteY17" fmla="*/ 1485900 h 2672015"/>
              <a:gd name="connsiteX18" fmla="*/ 1435100 w 1574800"/>
              <a:gd name="connsiteY18" fmla="*/ 1384300 h 2672015"/>
              <a:gd name="connsiteX19" fmla="*/ 1422400 w 1574800"/>
              <a:gd name="connsiteY19" fmla="*/ 317500 h 2672015"/>
              <a:gd name="connsiteX20" fmla="*/ 1409700 w 1574800"/>
              <a:gd name="connsiteY20" fmla="*/ 203200 h 2672015"/>
              <a:gd name="connsiteX21" fmla="*/ 1358900 w 1574800"/>
              <a:gd name="connsiteY21" fmla="*/ 114300 h 2672015"/>
              <a:gd name="connsiteX22" fmla="*/ 1282700 w 1574800"/>
              <a:gd name="connsiteY22" fmla="*/ 50800 h 2672015"/>
              <a:gd name="connsiteX23" fmla="*/ 1231900 w 1574800"/>
              <a:gd name="connsiteY23" fmla="*/ 25400 h 267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4800" h="2672015">
                <a:moveTo>
                  <a:pt x="1308100" y="0"/>
                </a:moveTo>
                <a:cubicBezTo>
                  <a:pt x="1210733" y="4233"/>
                  <a:pt x="1113440" y="10789"/>
                  <a:pt x="1016000" y="12700"/>
                </a:cubicBezTo>
                <a:lnTo>
                  <a:pt x="12700" y="25400"/>
                </a:lnTo>
                <a:cubicBezTo>
                  <a:pt x="-670" y="26069"/>
                  <a:pt x="4233" y="50800"/>
                  <a:pt x="0" y="63500"/>
                </a:cubicBezTo>
                <a:cubicBezTo>
                  <a:pt x="12700" y="190500"/>
                  <a:pt x="24005" y="317647"/>
                  <a:pt x="38100" y="444500"/>
                </a:cubicBezTo>
                <a:cubicBezTo>
                  <a:pt x="40944" y="470093"/>
                  <a:pt x="48747" y="495032"/>
                  <a:pt x="50800" y="520700"/>
                </a:cubicBezTo>
                <a:cubicBezTo>
                  <a:pt x="57223" y="600988"/>
                  <a:pt x="58476" y="681612"/>
                  <a:pt x="63500" y="762000"/>
                </a:cubicBezTo>
                <a:cubicBezTo>
                  <a:pt x="73497" y="921956"/>
                  <a:pt x="71105" y="891435"/>
                  <a:pt x="88900" y="1016000"/>
                </a:cubicBezTo>
                <a:cubicBezTo>
                  <a:pt x="97367" y="1214967"/>
                  <a:pt x="107610" y="1413866"/>
                  <a:pt x="114300" y="1612900"/>
                </a:cubicBezTo>
                <a:cubicBezTo>
                  <a:pt x="124544" y="1917645"/>
                  <a:pt x="110985" y="2223738"/>
                  <a:pt x="139700" y="2527300"/>
                </a:cubicBezTo>
                <a:cubicBezTo>
                  <a:pt x="141847" y="2549996"/>
                  <a:pt x="180579" y="2549872"/>
                  <a:pt x="203200" y="2552700"/>
                </a:cubicBezTo>
                <a:cubicBezTo>
                  <a:pt x="283123" y="2562690"/>
                  <a:pt x="364067" y="2561167"/>
                  <a:pt x="444500" y="2565400"/>
                </a:cubicBezTo>
                <a:cubicBezTo>
                  <a:pt x="965687" y="2656608"/>
                  <a:pt x="789415" y="2708662"/>
                  <a:pt x="990600" y="2641600"/>
                </a:cubicBezTo>
                <a:cubicBezTo>
                  <a:pt x="1006180" y="1675668"/>
                  <a:pt x="740587" y="1866900"/>
                  <a:pt x="1422400" y="1866900"/>
                </a:cubicBezTo>
                <a:cubicBezTo>
                  <a:pt x="1473376" y="1866900"/>
                  <a:pt x="1524000" y="1858433"/>
                  <a:pt x="1574800" y="1854200"/>
                </a:cubicBezTo>
                <a:cubicBezTo>
                  <a:pt x="1566333" y="1803400"/>
                  <a:pt x="1572432" y="1747864"/>
                  <a:pt x="1549400" y="1701800"/>
                </a:cubicBezTo>
                <a:cubicBezTo>
                  <a:pt x="1529964" y="1662929"/>
                  <a:pt x="1511572" y="1629661"/>
                  <a:pt x="1498600" y="1587500"/>
                </a:cubicBezTo>
                <a:cubicBezTo>
                  <a:pt x="1488334" y="1554135"/>
                  <a:pt x="1484239" y="1519018"/>
                  <a:pt x="1473200" y="1485900"/>
                </a:cubicBezTo>
                <a:cubicBezTo>
                  <a:pt x="1406788" y="1286665"/>
                  <a:pt x="1483006" y="1575924"/>
                  <a:pt x="1435100" y="1384300"/>
                </a:cubicBezTo>
                <a:cubicBezTo>
                  <a:pt x="1430867" y="1028700"/>
                  <a:pt x="1430046" y="673043"/>
                  <a:pt x="1422400" y="317500"/>
                </a:cubicBezTo>
                <a:cubicBezTo>
                  <a:pt x="1421576" y="279174"/>
                  <a:pt x="1418320" y="240553"/>
                  <a:pt x="1409700" y="203200"/>
                </a:cubicBezTo>
                <a:cubicBezTo>
                  <a:pt x="1405736" y="186021"/>
                  <a:pt x="1372016" y="130040"/>
                  <a:pt x="1358900" y="114300"/>
                </a:cubicBezTo>
                <a:cubicBezTo>
                  <a:pt x="1335021" y="85645"/>
                  <a:pt x="1314486" y="68964"/>
                  <a:pt x="1282700" y="50800"/>
                </a:cubicBezTo>
                <a:cubicBezTo>
                  <a:pt x="1266262" y="41407"/>
                  <a:pt x="1231900" y="25400"/>
                  <a:pt x="1231900" y="25400"/>
                </a:cubicBezTo>
              </a:path>
            </a:pathLst>
          </a:cu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831747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480" y="66754"/>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2</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4</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5" name="Rectangle 4"/>
          <p:cNvSpPr/>
          <p:nvPr/>
        </p:nvSpPr>
        <p:spPr>
          <a:xfrm>
            <a:off x="1714480" y="1214422"/>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3</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7</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Rectangle 5"/>
          <p:cNvSpPr/>
          <p:nvPr/>
        </p:nvSpPr>
        <p:spPr>
          <a:xfrm>
            <a:off x="1081062" y="1071546"/>
            <a:ext cx="776294"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a:t>
            </a:r>
            <a:endParaRPr lang="en-US" sz="115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cxnSp>
        <p:nvCxnSpPr>
          <p:cNvPr id="1026" name="AutoShape 2"/>
          <p:cNvCxnSpPr>
            <a:cxnSpLocks noChangeShapeType="1"/>
          </p:cNvCxnSpPr>
          <p:nvPr/>
        </p:nvCxnSpPr>
        <p:spPr bwMode="auto">
          <a:xfrm rot="10800000">
            <a:off x="1428728" y="2714620"/>
            <a:ext cx="2357453" cy="1588"/>
          </a:xfrm>
          <a:prstGeom prst="straightConnector1">
            <a:avLst/>
          </a:prstGeom>
          <a:noFill/>
          <a:ln w="85725">
            <a:solidFill>
              <a:srgbClr val="FF0000"/>
            </a:solidFill>
            <a:round/>
            <a:headEnd/>
            <a:tailEnd/>
          </a:ln>
        </p:spPr>
      </p:cxnSp>
      <p:cxnSp>
        <p:nvCxnSpPr>
          <p:cNvPr id="1027" name="AutoShape 3"/>
          <p:cNvCxnSpPr>
            <a:cxnSpLocks noChangeShapeType="1"/>
            <a:endCxn id="33" idx="2"/>
          </p:cNvCxnSpPr>
          <p:nvPr/>
        </p:nvCxnSpPr>
        <p:spPr bwMode="auto">
          <a:xfrm>
            <a:off x="3500430" y="2928934"/>
            <a:ext cx="2005139" cy="678661"/>
          </a:xfrm>
          <a:prstGeom prst="bentConnector3">
            <a:avLst>
              <a:gd name="adj1" fmla="val 50000"/>
            </a:avLst>
          </a:prstGeom>
          <a:noFill/>
          <a:ln w="50800">
            <a:solidFill>
              <a:srgbClr val="00B050"/>
            </a:solidFill>
            <a:miter lim="800000"/>
            <a:headEnd/>
            <a:tailEnd type="triangle" w="med" len="med"/>
          </a:ln>
        </p:spPr>
      </p:cxnSp>
      <p:sp>
        <p:nvSpPr>
          <p:cNvPr id="20" name="Rectangle 19"/>
          <p:cNvSpPr/>
          <p:nvPr/>
        </p:nvSpPr>
        <p:spPr>
          <a:xfrm>
            <a:off x="1714480" y="2428868"/>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5</a:t>
            </a:r>
            <a:r>
              <a:rPr lang="fa-IR" sz="11500" b="1" dirty="0" smtClean="0">
                <a:ln w="19050">
                  <a:solidFill>
                    <a:schemeClr val="tx2">
                      <a:tint val="1000"/>
                    </a:schemeClr>
                  </a:solidFill>
                  <a:prstDash val="solid"/>
                </a:ln>
                <a:solidFill>
                  <a:schemeClr val="accent3">
                    <a:lumMod val="75000"/>
                  </a:schemeClr>
                </a:solidFill>
                <a:effectLst>
                  <a:outerShdw blurRad="50000" dist="50800" dir="7500000" algn="tl">
                    <a:srgbClr val="000000">
                      <a:shade val="5000"/>
                      <a:alpha val="35000"/>
                    </a:srgbClr>
                  </a:outerShdw>
                </a:effectLst>
              </a:rPr>
              <a:t>4</a:t>
            </a:r>
            <a:endParaRPr lang="en-US" sz="11500" b="1" dirty="0">
              <a:ln w="19050">
                <a:solidFill>
                  <a:schemeClr val="tx2">
                    <a:tint val="1000"/>
                  </a:schemeClr>
                </a:solidFill>
                <a:prstDash val="solid"/>
              </a:ln>
              <a:solidFill>
                <a:schemeClr val="accent3">
                  <a:lumMod val="75000"/>
                </a:schemeClr>
              </a:solidFill>
              <a:effectLst>
                <a:outerShdw blurRad="50000" dist="50800" dir="7500000" algn="tl">
                  <a:srgbClr val="000000">
                    <a:shade val="5000"/>
                    <a:alpha val="35000"/>
                  </a:srgbClr>
                </a:outerShdw>
              </a:effectLst>
            </a:endParaRPr>
          </a:p>
        </p:txBody>
      </p:sp>
      <p:sp>
        <p:nvSpPr>
          <p:cNvPr id="21" name="Rectangle 20"/>
          <p:cNvSpPr/>
          <p:nvPr/>
        </p:nvSpPr>
        <p:spPr>
          <a:xfrm>
            <a:off x="1714480" y="3571876"/>
            <a:ext cx="1928826" cy="1862048"/>
          </a:xfrm>
          <a:prstGeom prst="rect">
            <a:avLst/>
          </a:prstGeom>
          <a:noFill/>
        </p:spPr>
        <p:txBody>
          <a:bodyPr wrap="square" lIns="91440" tIns="45720" rIns="91440" bIns="45720">
            <a:spAutoFit/>
          </a:bodyPr>
          <a:lstStyle/>
          <a:p>
            <a:pPr algn="ctr"/>
            <a:r>
              <a:rPr lang="en-US"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7</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2" name="Rectangle 21"/>
          <p:cNvSpPr/>
          <p:nvPr/>
        </p:nvSpPr>
        <p:spPr>
          <a:xfrm>
            <a:off x="1866880" y="3429000"/>
            <a:ext cx="776294"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a:t>
            </a:r>
            <a:endParaRPr lang="en-US" sz="115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cxnSp>
        <p:nvCxnSpPr>
          <p:cNvPr id="23" name="AutoShape 2"/>
          <p:cNvCxnSpPr>
            <a:cxnSpLocks noChangeShapeType="1"/>
          </p:cNvCxnSpPr>
          <p:nvPr/>
        </p:nvCxnSpPr>
        <p:spPr bwMode="auto">
          <a:xfrm rot="10800000">
            <a:off x="1500167" y="5000636"/>
            <a:ext cx="2357453" cy="1588"/>
          </a:xfrm>
          <a:prstGeom prst="straightConnector1">
            <a:avLst/>
          </a:prstGeom>
          <a:noFill/>
          <a:ln w="85725">
            <a:solidFill>
              <a:srgbClr val="FF0000"/>
            </a:solidFill>
            <a:round/>
            <a:headEnd/>
            <a:tailEnd/>
          </a:ln>
        </p:spPr>
      </p:cxnSp>
      <p:sp>
        <p:nvSpPr>
          <p:cNvPr id="24" name="Rectangle 23"/>
          <p:cNvSpPr/>
          <p:nvPr/>
        </p:nvSpPr>
        <p:spPr>
          <a:xfrm>
            <a:off x="1643042" y="4853100"/>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61</a:t>
            </a:r>
            <a:endParaRPr lang="en-US" sz="11500" b="1" dirty="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endParaRPr>
          </a:p>
        </p:txBody>
      </p:sp>
      <p:grpSp>
        <p:nvGrpSpPr>
          <p:cNvPr id="2" name="Group 46"/>
          <p:cNvGrpSpPr/>
          <p:nvPr/>
        </p:nvGrpSpPr>
        <p:grpSpPr>
          <a:xfrm>
            <a:off x="5500694" y="2285992"/>
            <a:ext cx="1571636" cy="2643206"/>
            <a:chOff x="5214942" y="2357430"/>
            <a:chExt cx="1571636" cy="2643206"/>
          </a:xfrm>
        </p:grpSpPr>
        <p:sp>
          <p:nvSpPr>
            <p:cNvPr id="33" name="Cloud 32"/>
            <p:cNvSpPr/>
            <p:nvPr/>
          </p:nvSpPr>
          <p:spPr>
            <a:xfrm>
              <a:off x="5214942" y="2357430"/>
              <a:ext cx="1571636" cy="264320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   </a:t>
              </a:r>
              <a:r>
                <a:rPr lang="fa-IR" sz="2800" b="1" dirty="0" smtClean="0"/>
                <a:t>24</a:t>
              </a:r>
              <a:endParaRPr lang="en-US" sz="2800" b="1" dirty="0" smtClean="0"/>
            </a:p>
            <a:p>
              <a:pPr algn="ctr"/>
              <a:r>
                <a:rPr lang="en-US" sz="2800" b="1" dirty="0" smtClean="0"/>
                <a:t> + </a:t>
              </a:r>
              <a:r>
                <a:rPr lang="fa-IR" sz="2800" b="1" dirty="0" smtClean="0"/>
                <a:t>30</a:t>
              </a:r>
              <a:r>
                <a:rPr lang="en-US" sz="2800" b="1" dirty="0" smtClean="0"/>
                <a:t>  </a:t>
              </a:r>
            </a:p>
            <a:p>
              <a:pPr algn="ctr"/>
              <a:endParaRPr lang="en-US" sz="1000" b="1" dirty="0" smtClean="0"/>
            </a:p>
            <a:p>
              <a:pPr algn="ctr"/>
              <a:r>
                <a:rPr lang="en-US" sz="2800" b="1" dirty="0" smtClean="0"/>
                <a:t>    </a:t>
              </a:r>
              <a:r>
                <a:rPr lang="fa-IR" sz="2800" b="1" dirty="0" smtClean="0"/>
                <a:t>54</a:t>
              </a:r>
              <a:endParaRPr lang="fa-IR" sz="2800" b="1" dirty="0"/>
            </a:p>
          </p:txBody>
        </p:sp>
        <p:cxnSp>
          <p:nvCxnSpPr>
            <p:cNvPr id="1034" name="AutoShape 10"/>
            <p:cNvCxnSpPr>
              <a:cxnSpLocks noChangeShapeType="1"/>
            </p:cNvCxnSpPr>
            <p:nvPr/>
          </p:nvCxnSpPr>
          <p:spPr bwMode="auto">
            <a:xfrm rot="10800000">
              <a:off x="5715008" y="3714752"/>
              <a:ext cx="642944" cy="1588"/>
            </a:xfrm>
            <a:prstGeom prst="straightConnector1">
              <a:avLst/>
            </a:prstGeom>
            <a:noFill/>
            <a:ln w="76200">
              <a:solidFill>
                <a:srgbClr val="00B050"/>
              </a:solidFill>
              <a:round/>
              <a:headEnd/>
              <a:tailEnd/>
            </a:ln>
          </p:spPr>
        </p:cxnSp>
      </p:grpSp>
      <p:sp>
        <p:nvSpPr>
          <p:cNvPr id="42" name="TextBox 41"/>
          <p:cNvSpPr txBox="1"/>
          <p:nvPr/>
        </p:nvSpPr>
        <p:spPr>
          <a:xfrm>
            <a:off x="3786182" y="2571744"/>
            <a:ext cx="2214578" cy="369332"/>
          </a:xfrm>
          <a:prstGeom prst="rect">
            <a:avLst/>
          </a:prstGeom>
          <a:noFill/>
        </p:spPr>
        <p:txBody>
          <a:bodyPr wrap="square" rtlCol="1">
            <a:spAutoFit/>
          </a:bodyPr>
          <a:lstStyle/>
          <a:p>
            <a:r>
              <a:rPr lang="fa-IR" b="1" dirty="0" smtClean="0">
                <a:latin typeface="2  Titr"/>
                <a:cs typeface="B Zar" pitchFamily="2" charset="-78"/>
              </a:rPr>
              <a:t>اضافه کردن ده تایی ها</a:t>
            </a:r>
            <a:endParaRPr lang="fa-IR" b="1" dirty="0">
              <a:latin typeface="2  Titr"/>
              <a:cs typeface="B Zar" pitchFamily="2" charset="-78"/>
            </a:endParaRPr>
          </a:p>
        </p:txBody>
      </p:sp>
      <p:cxnSp>
        <p:nvCxnSpPr>
          <p:cNvPr id="44" name="AutoShape 3"/>
          <p:cNvCxnSpPr>
            <a:cxnSpLocks noChangeShapeType="1"/>
          </p:cNvCxnSpPr>
          <p:nvPr/>
        </p:nvCxnSpPr>
        <p:spPr bwMode="auto">
          <a:xfrm>
            <a:off x="3500430" y="4286256"/>
            <a:ext cx="3286148" cy="1357322"/>
          </a:xfrm>
          <a:prstGeom prst="bentConnector3">
            <a:avLst>
              <a:gd name="adj1" fmla="val 50000"/>
            </a:avLst>
          </a:prstGeom>
          <a:noFill/>
          <a:ln w="50800">
            <a:solidFill>
              <a:srgbClr val="002060"/>
            </a:solidFill>
            <a:miter lim="800000"/>
            <a:headEnd/>
            <a:tailEnd type="triangle" w="med" len="med"/>
          </a:ln>
        </p:spPr>
      </p:cxnSp>
      <p:grpSp>
        <p:nvGrpSpPr>
          <p:cNvPr id="3" name="Group 47"/>
          <p:cNvGrpSpPr/>
          <p:nvPr/>
        </p:nvGrpSpPr>
        <p:grpSpPr>
          <a:xfrm>
            <a:off x="6786578" y="4000504"/>
            <a:ext cx="1571636" cy="2643206"/>
            <a:chOff x="5214942" y="2357430"/>
            <a:chExt cx="1571636" cy="2643206"/>
          </a:xfrm>
        </p:grpSpPr>
        <p:sp>
          <p:nvSpPr>
            <p:cNvPr id="49" name="Cloud 48"/>
            <p:cNvSpPr/>
            <p:nvPr/>
          </p:nvSpPr>
          <p:spPr>
            <a:xfrm>
              <a:off x="5214942" y="2357430"/>
              <a:ext cx="1571636" cy="264320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   </a:t>
              </a:r>
              <a:r>
                <a:rPr lang="fa-IR" sz="2800" b="1" dirty="0" smtClean="0"/>
                <a:t>54</a:t>
              </a:r>
              <a:endParaRPr lang="en-US" sz="2800" b="1" dirty="0" smtClean="0"/>
            </a:p>
            <a:p>
              <a:pPr algn="ctr"/>
              <a:r>
                <a:rPr lang="en-US" sz="2800" b="1" dirty="0" smtClean="0"/>
                <a:t> + </a:t>
              </a:r>
              <a:r>
                <a:rPr lang="fa-IR" sz="2800" b="1" dirty="0" smtClean="0"/>
                <a:t>7</a:t>
              </a:r>
              <a:r>
                <a:rPr lang="en-US" sz="2800" b="1" dirty="0" smtClean="0"/>
                <a:t>  </a:t>
              </a:r>
            </a:p>
            <a:p>
              <a:pPr algn="ctr"/>
              <a:endParaRPr lang="en-US" sz="1000" b="1" dirty="0" smtClean="0"/>
            </a:p>
            <a:p>
              <a:pPr algn="ctr"/>
              <a:r>
                <a:rPr lang="en-US" sz="2800" b="1" dirty="0" smtClean="0"/>
                <a:t>   </a:t>
              </a:r>
              <a:r>
                <a:rPr lang="fa-IR" sz="2800" b="1" dirty="0" smtClean="0"/>
                <a:t>61</a:t>
              </a:r>
              <a:endParaRPr lang="fa-IR" sz="2800" b="1" dirty="0"/>
            </a:p>
          </p:txBody>
        </p:sp>
        <p:cxnSp>
          <p:nvCxnSpPr>
            <p:cNvPr id="50" name="AutoShape 10"/>
            <p:cNvCxnSpPr>
              <a:cxnSpLocks noChangeShapeType="1"/>
            </p:cNvCxnSpPr>
            <p:nvPr/>
          </p:nvCxnSpPr>
          <p:spPr bwMode="auto">
            <a:xfrm rot="10800000">
              <a:off x="5715008" y="3714752"/>
              <a:ext cx="642944" cy="1588"/>
            </a:xfrm>
            <a:prstGeom prst="straightConnector1">
              <a:avLst/>
            </a:prstGeom>
            <a:noFill/>
            <a:ln w="76200">
              <a:solidFill>
                <a:srgbClr val="00B050"/>
              </a:solidFill>
              <a:round/>
              <a:headEnd/>
              <a:tailEnd/>
            </a:ln>
          </p:spPr>
        </p:cxnSp>
      </p:grpSp>
      <p:sp>
        <p:nvSpPr>
          <p:cNvPr id="52" name="TextBox 51"/>
          <p:cNvSpPr txBox="1"/>
          <p:nvPr/>
        </p:nvSpPr>
        <p:spPr>
          <a:xfrm>
            <a:off x="4429124" y="5643578"/>
            <a:ext cx="1928826" cy="369332"/>
          </a:xfrm>
          <a:prstGeom prst="rect">
            <a:avLst/>
          </a:prstGeom>
          <a:noFill/>
        </p:spPr>
        <p:txBody>
          <a:bodyPr wrap="square" rtlCol="1">
            <a:spAutoFit/>
          </a:bodyPr>
          <a:lstStyle/>
          <a:p>
            <a:r>
              <a:rPr lang="fa-IR" b="1" dirty="0" smtClean="0">
                <a:latin typeface="2  Titr"/>
                <a:cs typeface="B Zar" pitchFamily="2" charset="-78"/>
              </a:rPr>
              <a:t>اضافه کردن یکی ها</a:t>
            </a:r>
            <a:endParaRPr lang="fa-IR" b="1" dirty="0">
              <a:latin typeface="2  Titr"/>
              <a:cs typeface="B Zar" pitchFamily="2" charset="-78"/>
            </a:endParaRPr>
          </a:p>
        </p:txBody>
      </p:sp>
      <p:sp>
        <p:nvSpPr>
          <p:cNvPr id="53" name="TextBox 52"/>
          <p:cNvSpPr txBox="1"/>
          <p:nvPr/>
        </p:nvSpPr>
        <p:spPr>
          <a:xfrm>
            <a:off x="214282" y="5376462"/>
            <a:ext cx="1643074" cy="338554"/>
          </a:xfrm>
          <a:prstGeom prst="rect">
            <a:avLst/>
          </a:prstGeom>
          <a:noFill/>
        </p:spPr>
        <p:txBody>
          <a:bodyPr wrap="square" rtlCol="1">
            <a:spAutoFit/>
          </a:bodyPr>
          <a:lstStyle/>
          <a:p>
            <a:pPr algn="ctr"/>
            <a:r>
              <a:rPr lang="fa-IR" sz="1600" b="1" dirty="0" smtClean="0">
                <a:latin typeface="2  Titr"/>
                <a:cs typeface="B Zar" pitchFamily="2" charset="-78"/>
              </a:rPr>
              <a:t>حاصل جمع دو عدد</a:t>
            </a:r>
            <a:endParaRPr lang="fa-IR" sz="1600" b="1" dirty="0">
              <a:latin typeface="2  Titr"/>
              <a:cs typeface="B Zar" pitchFamily="2" charset="-78"/>
            </a:endParaRPr>
          </a:p>
        </p:txBody>
      </p:sp>
      <p:cxnSp>
        <p:nvCxnSpPr>
          <p:cNvPr id="56" name="AutoShape 3"/>
          <p:cNvCxnSpPr>
            <a:cxnSpLocks noChangeShapeType="1"/>
          </p:cNvCxnSpPr>
          <p:nvPr/>
        </p:nvCxnSpPr>
        <p:spPr bwMode="auto">
          <a:xfrm>
            <a:off x="785786" y="5715016"/>
            <a:ext cx="1071570" cy="214314"/>
          </a:xfrm>
          <a:prstGeom prst="bentConnector3">
            <a:avLst>
              <a:gd name="adj1" fmla="val 50000"/>
            </a:avLst>
          </a:prstGeom>
          <a:noFill/>
          <a:ln w="50800">
            <a:solidFill>
              <a:srgbClr val="00B050"/>
            </a:solidFill>
            <a:miter lim="800000"/>
            <a:headEnd/>
            <a:tailEnd type="triangle" w="med" len="med"/>
          </a:ln>
        </p:spPr>
      </p:cxnSp>
      <p:sp>
        <p:nvSpPr>
          <p:cNvPr id="7" name="Freeform 6"/>
          <p:cNvSpPr/>
          <p:nvPr/>
        </p:nvSpPr>
        <p:spPr>
          <a:xfrm>
            <a:off x="1465237" y="179068"/>
            <a:ext cx="2120905" cy="3847800"/>
          </a:xfrm>
          <a:custGeom>
            <a:avLst/>
            <a:gdLst>
              <a:gd name="connsiteX0" fmla="*/ 1168405 w 2120905"/>
              <a:gd name="connsiteY0" fmla="*/ 3693578 h 3847800"/>
              <a:gd name="connsiteX1" fmla="*/ 1155705 w 2120905"/>
              <a:gd name="connsiteY1" fmla="*/ 3210978 h 3847800"/>
              <a:gd name="connsiteX2" fmla="*/ 1130305 w 2120905"/>
              <a:gd name="connsiteY2" fmla="*/ 1940978 h 3847800"/>
              <a:gd name="connsiteX3" fmla="*/ 1143005 w 2120905"/>
              <a:gd name="connsiteY3" fmla="*/ 1496478 h 3847800"/>
              <a:gd name="connsiteX4" fmla="*/ 2082805 w 2120905"/>
              <a:gd name="connsiteY4" fmla="*/ 1445678 h 3847800"/>
              <a:gd name="connsiteX5" fmla="*/ 2095505 w 2120905"/>
              <a:gd name="connsiteY5" fmla="*/ 1305978 h 3847800"/>
              <a:gd name="connsiteX6" fmla="*/ 2120905 w 2120905"/>
              <a:gd name="connsiteY6" fmla="*/ 1077378 h 3847800"/>
              <a:gd name="connsiteX7" fmla="*/ 2095505 w 2120905"/>
              <a:gd name="connsiteY7" fmla="*/ 518578 h 3847800"/>
              <a:gd name="connsiteX8" fmla="*/ 2044705 w 2120905"/>
              <a:gd name="connsiteY8" fmla="*/ 315378 h 3847800"/>
              <a:gd name="connsiteX9" fmla="*/ 2019305 w 2120905"/>
              <a:gd name="connsiteY9" fmla="*/ 188378 h 3847800"/>
              <a:gd name="connsiteX10" fmla="*/ 1930405 w 2120905"/>
              <a:gd name="connsiteY10" fmla="*/ 86778 h 3847800"/>
              <a:gd name="connsiteX11" fmla="*/ 990605 w 2120905"/>
              <a:gd name="connsiteY11" fmla="*/ 48678 h 3847800"/>
              <a:gd name="connsiteX12" fmla="*/ 5 w 2120905"/>
              <a:gd name="connsiteY12" fmla="*/ 74078 h 3847800"/>
              <a:gd name="connsiteX13" fmla="*/ 25405 w 2120905"/>
              <a:gd name="connsiteY13" fmla="*/ 937678 h 3847800"/>
              <a:gd name="connsiteX14" fmla="*/ 50805 w 2120905"/>
              <a:gd name="connsiteY14" fmla="*/ 1013878 h 3847800"/>
              <a:gd name="connsiteX15" fmla="*/ 63505 w 2120905"/>
              <a:gd name="connsiteY15" fmla="*/ 1534578 h 3847800"/>
              <a:gd name="connsiteX16" fmla="*/ 101605 w 2120905"/>
              <a:gd name="connsiteY16" fmla="*/ 1864778 h 3847800"/>
              <a:gd name="connsiteX17" fmla="*/ 114305 w 2120905"/>
              <a:gd name="connsiteY17" fmla="*/ 2207678 h 3847800"/>
              <a:gd name="connsiteX18" fmla="*/ 177805 w 2120905"/>
              <a:gd name="connsiteY18" fmla="*/ 2499778 h 3847800"/>
              <a:gd name="connsiteX19" fmla="*/ 330205 w 2120905"/>
              <a:gd name="connsiteY19" fmla="*/ 3782478 h 3847800"/>
              <a:gd name="connsiteX20" fmla="*/ 889005 w 2120905"/>
              <a:gd name="connsiteY20" fmla="*/ 3795178 h 3847800"/>
              <a:gd name="connsiteX21" fmla="*/ 1193805 w 2120905"/>
              <a:gd name="connsiteY21" fmla="*/ 3782478 h 38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0905" h="3847800">
                <a:moveTo>
                  <a:pt x="1168405" y="3693578"/>
                </a:moveTo>
                <a:cubicBezTo>
                  <a:pt x="1164172" y="3532711"/>
                  <a:pt x="1158432" y="3371877"/>
                  <a:pt x="1155705" y="3210978"/>
                </a:cubicBezTo>
                <a:cubicBezTo>
                  <a:pt x="1134536" y="1962032"/>
                  <a:pt x="1161773" y="2570337"/>
                  <a:pt x="1130305" y="1940978"/>
                </a:cubicBezTo>
                <a:cubicBezTo>
                  <a:pt x="1134538" y="1792811"/>
                  <a:pt x="1009714" y="1561322"/>
                  <a:pt x="1143005" y="1496478"/>
                </a:cubicBezTo>
                <a:cubicBezTo>
                  <a:pt x="2260395" y="952883"/>
                  <a:pt x="1964708" y="1799968"/>
                  <a:pt x="2082805" y="1445678"/>
                </a:cubicBezTo>
                <a:cubicBezTo>
                  <a:pt x="2087038" y="1399111"/>
                  <a:pt x="2090694" y="1352488"/>
                  <a:pt x="2095505" y="1305978"/>
                </a:cubicBezTo>
                <a:cubicBezTo>
                  <a:pt x="2103394" y="1229716"/>
                  <a:pt x="2120905" y="1154047"/>
                  <a:pt x="2120905" y="1077378"/>
                </a:cubicBezTo>
                <a:cubicBezTo>
                  <a:pt x="2120905" y="890919"/>
                  <a:pt x="2105660" y="704760"/>
                  <a:pt x="2095505" y="518578"/>
                </a:cubicBezTo>
                <a:cubicBezTo>
                  <a:pt x="2087142" y="365247"/>
                  <a:pt x="2103393" y="413191"/>
                  <a:pt x="2044705" y="315378"/>
                </a:cubicBezTo>
                <a:cubicBezTo>
                  <a:pt x="2036123" y="263886"/>
                  <a:pt x="2033514" y="235741"/>
                  <a:pt x="2019305" y="188378"/>
                </a:cubicBezTo>
                <a:cubicBezTo>
                  <a:pt x="2000705" y="126378"/>
                  <a:pt x="2006836" y="91615"/>
                  <a:pt x="1930405" y="86778"/>
                </a:cubicBezTo>
                <a:cubicBezTo>
                  <a:pt x="1617507" y="66974"/>
                  <a:pt x="1303872" y="61378"/>
                  <a:pt x="990605" y="48678"/>
                </a:cubicBezTo>
                <a:cubicBezTo>
                  <a:pt x="660405" y="57145"/>
                  <a:pt x="291558" y="-81165"/>
                  <a:pt x="5" y="74078"/>
                </a:cubicBezTo>
                <a:cubicBezTo>
                  <a:pt x="-372" y="74279"/>
                  <a:pt x="19082" y="863907"/>
                  <a:pt x="25405" y="937678"/>
                </a:cubicBezTo>
                <a:cubicBezTo>
                  <a:pt x="27692" y="964354"/>
                  <a:pt x="42338" y="988478"/>
                  <a:pt x="50805" y="1013878"/>
                </a:cubicBezTo>
                <a:cubicBezTo>
                  <a:pt x="55038" y="1187445"/>
                  <a:pt x="56832" y="1361088"/>
                  <a:pt x="63505" y="1534578"/>
                </a:cubicBezTo>
                <a:cubicBezTo>
                  <a:pt x="67005" y="1625577"/>
                  <a:pt x="90576" y="1782060"/>
                  <a:pt x="101605" y="1864778"/>
                </a:cubicBezTo>
                <a:cubicBezTo>
                  <a:pt x="105838" y="1979078"/>
                  <a:pt x="103950" y="2093769"/>
                  <a:pt x="114305" y="2207678"/>
                </a:cubicBezTo>
                <a:cubicBezTo>
                  <a:pt x="128556" y="2364439"/>
                  <a:pt x="139738" y="2385576"/>
                  <a:pt x="177805" y="2499778"/>
                </a:cubicBezTo>
                <a:cubicBezTo>
                  <a:pt x="190646" y="2750171"/>
                  <a:pt x="218976" y="3652710"/>
                  <a:pt x="330205" y="3782478"/>
                </a:cubicBezTo>
                <a:cubicBezTo>
                  <a:pt x="451457" y="3923939"/>
                  <a:pt x="702738" y="3790945"/>
                  <a:pt x="889005" y="3795178"/>
                </a:cubicBezTo>
                <a:lnTo>
                  <a:pt x="1193805" y="3782478"/>
                </a:ln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663368" y="1511104"/>
            <a:ext cx="2108532" cy="3546222"/>
          </a:xfrm>
          <a:custGeom>
            <a:avLst/>
            <a:gdLst>
              <a:gd name="connsiteX0" fmla="*/ 1892632 w 2108532"/>
              <a:gd name="connsiteY0" fmla="*/ 152596 h 3546222"/>
              <a:gd name="connsiteX1" fmla="*/ 1841832 w 2108532"/>
              <a:gd name="connsiteY1" fmla="*/ 89096 h 3546222"/>
              <a:gd name="connsiteX2" fmla="*/ 1727532 w 2108532"/>
              <a:gd name="connsiteY2" fmla="*/ 76396 h 3546222"/>
              <a:gd name="connsiteX3" fmla="*/ 1537032 w 2108532"/>
              <a:gd name="connsiteY3" fmla="*/ 63696 h 3546222"/>
              <a:gd name="connsiteX4" fmla="*/ 1130632 w 2108532"/>
              <a:gd name="connsiteY4" fmla="*/ 76396 h 3546222"/>
              <a:gd name="connsiteX5" fmla="*/ 1067132 w 2108532"/>
              <a:gd name="connsiteY5" fmla="*/ 89096 h 3546222"/>
              <a:gd name="connsiteX6" fmla="*/ 1041732 w 2108532"/>
              <a:gd name="connsiteY6" fmla="*/ 127196 h 3546222"/>
              <a:gd name="connsiteX7" fmla="*/ 1029032 w 2108532"/>
              <a:gd name="connsiteY7" fmla="*/ 1867096 h 3546222"/>
              <a:gd name="connsiteX8" fmla="*/ 1016332 w 2108532"/>
              <a:gd name="connsiteY8" fmla="*/ 2552896 h 3546222"/>
              <a:gd name="connsiteX9" fmla="*/ 749632 w 2108532"/>
              <a:gd name="connsiteY9" fmla="*/ 2540196 h 3546222"/>
              <a:gd name="connsiteX10" fmla="*/ 38432 w 2108532"/>
              <a:gd name="connsiteY10" fmla="*/ 2590996 h 3546222"/>
              <a:gd name="connsiteX11" fmla="*/ 25732 w 2108532"/>
              <a:gd name="connsiteY11" fmla="*/ 2641796 h 3546222"/>
              <a:gd name="connsiteX12" fmla="*/ 13032 w 2108532"/>
              <a:gd name="connsiteY12" fmla="*/ 3213296 h 3546222"/>
              <a:gd name="connsiteX13" fmla="*/ 38432 w 2108532"/>
              <a:gd name="connsiteY13" fmla="*/ 3467296 h 3546222"/>
              <a:gd name="connsiteX14" fmla="*/ 76532 w 2108532"/>
              <a:gd name="connsiteY14" fmla="*/ 3479996 h 3546222"/>
              <a:gd name="connsiteX15" fmla="*/ 152732 w 2108532"/>
              <a:gd name="connsiteY15" fmla="*/ 3492696 h 3546222"/>
              <a:gd name="connsiteX16" fmla="*/ 343232 w 2108532"/>
              <a:gd name="connsiteY16" fmla="*/ 3505396 h 3546222"/>
              <a:gd name="connsiteX17" fmla="*/ 1206832 w 2108532"/>
              <a:gd name="connsiteY17" fmla="*/ 3543496 h 3546222"/>
              <a:gd name="connsiteX18" fmla="*/ 1816432 w 2108532"/>
              <a:gd name="connsiteY18" fmla="*/ 3518096 h 3546222"/>
              <a:gd name="connsiteX19" fmla="*/ 1879932 w 2108532"/>
              <a:gd name="connsiteY19" fmla="*/ 3302196 h 3546222"/>
              <a:gd name="connsiteX20" fmla="*/ 1968832 w 2108532"/>
              <a:gd name="connsiteY20" fmla="*/ 3010096 h 3546222"/>
              <a:gd name="connsiteX21" fmla="*/ 2006932 w 2108532"/>
              <a:gd name="connsiteY21" fmla="*/ 2768796 h 3546222"/>
              <a:gd name="connsiteX22" fmla="*/ 2057732 w 2108532"/>
              <a:gd name="connsiteY22" fmla="*/ 2603696 h 3546222"/>
              <a:gd name="connsiteX23" fmla="*/ 2095832 w 2108532"/>
              <a:gd name="connsiteY23" fmla="*/ 2197296 h 3546222"/>
              <a:gd name="connsiteX24" fmla="*/ 2108532 w 2108532"/>
              <a:gd name="connsiteY24" fmla="*/ 2019496 h 3546222"/>
              <a:gd name="connsiteX25" fmla="*/ 2095832 w 2108532"/>
              <a:gd name="connsiteY25" fmla="*/ 673296 h 3546222"/>
              <a:gd name="connsiteX26" fmla="*/ 2083132 w 2108532"/>
              <a:gd name="connsiteY26" fmla="*/ 317696 h 3546222"/>
              <a:gd name="connsiteX27" fmla="*/ 2070432 w 2108532"/>
              <a:gd name="connsiteY27" fmla="*/ 266896 h 3546222"/>
              <a:gd name="connsiteX28" fmla="*/ 2045032 w 2108532"/>
              <a:gd name="connsiteY28" fmla="*/ 228796 h 3546222"/>
              <a:gd name="connsiteX29" fmla="*/ 2032332 w 2108532"/>
              <a:gd name="connsiteY29" fmla="*/ 177996 h 3546222"/>
              <a:gd name="connsiteX30" fmla="*/ 1943432 w 2108532"/>
              <a:gd name="connsiteY30" fmla="*/ 38296 h 3546222"/>
              <a:gd name="connsiteX31" fmla="*/ 1905332 w 2108532"/>
              <a:gd name="connsiteY31" fmla="*/ 196 h 3546222"/>
              <a:gd name="connsiteX32" fmla="*/ 1879932 w 2108532"/>
              <a:gd name="connsiteY32" fmla="*/ 25596 h 354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08532" h="3546222">
                <a:moveTo>
                  <a:pt x="1892632" y="152596"/>
                </a:moveTo>
                <a:cubicBezTo>
                  <a:pt x="1875699" y="131429"/>
                  <a:pt x="1866444" y="100455"/>
                  <a:pt x="1841832" y="89096"/>
                </a:cubicBezTo>
                <a:cubicBezTo>
                  <a:pt x="1807026" y="73032"/>
                  <a:pt x="1765734" y="79580"/>
                  <a:pt x="1727532" y="76396"/>
                </a:cubicBezTo>
                <a:cubicBezTo>
                  <a:pt x="1664111" y="71111"/>
                  <a:pt x="1600532" y="67929"/>
                  <a:pt x="1537032" y="63696"/>
                </a:cubicBezTo>
                <a:cubicBezTo>
                  <a:pt x="1401565" y="67929"/>
                  <a:pt x="1265967" y="69081"/>
                  <a:pt x="1130632" y="76396"/>
                </a:cubicBezTo>
                <a:cubicBezTo>
                  <a:pt x="1109078" y="77561"/>
                  <a:pt x="1085874" y="78386"/>
                  <a:pt x="1067132" y="89096"/>
                </a:cubicBezTo>
                <a:cubicBezTo>
                  <a:pt x="1053880" y="96669"/>
                  <a:pt x="1050199" y="114496"/>
                  <a:pt x="1041732" y="127196"/>
                </a:cubicBezTo>
                <a:cubicBezTo>
                  <a:pt x="864415" y="747806"/>
                  <a:pt x="1029032" y="139998"/>
                  <a:pt x="1029032" y="1867096"/>
                </a:cubicBezTo>
                <a:cubicBezTo>
                  <a:pt x="1029032" y="2095735"/>
                  <a:pt x="1020565" y="2324296"/>
                  <a:pt x="1016332" y="2552896"/>
                </a:cubicBezTo>
                <a:cubicBezTo>
                  <a:pt x="927432" y="2548663"/>
                  <a:pt x="838633" y="2540196"/>
                  <a:pt x="749632" y="2540196"/>
                </a:cubicBezTo>
                <a:cubicBezTo>
                  <a:pt x="256007" y="2540196"/>
                  <a:pt x="112226" y="2332718"/>
                  <a:pt x="38432" y="2590996"/>
                </a:cubicBezTo>
                <a:cubicBezTo>
                  <a:pt x="33637" y="2607779"/>
                  <a:pt x="29965" y="2624863"/>
                  <a:pt x="25732" y="2641796"/>
                </a:cubicBezTo>
                <a:cubicBezTo>
                  <a:pt x="21499" y="2832296"/>
                  <a:pt x="19714" y="3022866"/>
                  <a:pt x="13032" y="3213296"/>
                </a:cubicBezTo>
                <a:cubicBezTo>
                  <a:pt x="9035" y="3327224"/>
                  <a:pt x="-25873" y="3370839"/>
                  <a:pt x="38432" y="3467296"/>
                </a:cubicBezTo>
                <a:cubicBezTo>
                  <a:pt x="45858" y="3478435"/>
                  <a:pt x="63464" y="3477092"/>
                  <a:pt x="76532" y="3479996"/>
                </a:cubicBezTo>
                <a:cubicBezTo>
                  <a:pt x="101669" y="3485582"/>
                  <a:pt x="127098" y="3490255"/>
                  <a:pt x="152732" y="3492696"/>
                </a:cubicBezTo>
                <a:cubicBezTo>
                  <a:pt x="216086" y="3498730"/>
                  <a:pt x="279665" y="3502333"/>
                  <a:pt x="343232" y="3505396"/>
                </a:cubicBezTo>
                <a:lnTo>
                  <a:pt x="1206832" y="3543496"/>
                </a:lnTo>
                <a:cubicBezTo>
                  <a:pt x="1410032" y="3535029"/>
                  <a:pt x="1619128" y="3567422"/>
                  <a:pt x="1816432" y="3518096"/>
                </a:cubicBezTo>
                <a:cubicBezTo>
                  <a:pt x="1860111" y="3507176"/>
                  <a:pt x="1867360" y="3347770"/>
                  <a:pt x="1879932" y="3302196"/>
                </a:cubicBezTo>
                <a:cubicBezTo>
                  <a:pt x="1906997" y="3204084"/>
                  <a:pt x="1968832" y="3010096"/>
                  <a:pt x="1968832" y="3010096"/>
                </a:cubicBezTo>
                <a:cubicBezTo>
                  <a:pt x="1979699" y="2912291"/>
                  <a:pt x="1981447" y="2866488"/>
                  <a:pt x="2006932" y="2768796"/>
                </a:cubicBezTo>
                <a:cubicBezTo>
                  <a:pt x="2021466" y="2713081"/>
                  <a:pt x="2040799" y="2658729"/>
                  <a:pt x="2057732" y="2603696"/>
                </a:cubicBezTo>
                <a:cubicBezTo>
                  <a:pt x="2092593" y="2150497"/>
                  <a:pt x="2041270" y="2797476"/>
                  <a:pt x="2095832" y="2197296"/>
                </a:cubicBezTo>
                <a:cubicBezTo>
                  <a:pt x="2101211" y="2138122"/>
                  <a:pt x="2104299" y="2078763"/>
                  <a:pt x="2108532" y="2019496"/>
                </a:cubicBezTo>
                <a:cubicBezTo>
                  <a:pt x="2104299" y="1570763"/>
                  <a:pt x="2102529" y="1121999"/>
                  <a:pt x="2095832" y="673296"/>
                </a:cubicBezTo>
                <a:cubicBezTo>
                  <a:pt x="2094062" y="554700"/>
                  <a:pt x="2090531" y="436074"/>
                  <a:pt x="2083132" y="317696"/>
                </a:cubicBezTo>
                <a:cubicBezTo>
                  <a:pt x="2082043" y="300276"/>
                  <a:pt x="2077308" y="282939"/>
                  <a:pt x="2070432" y="266896"/>
                </a:cubicBezTo>
                <a:cubicBezTo>
                  <a:pt x="2064419" y="252867"/>
                  <a:pt x="2053499" y="241496"/>
                  <a:pt x="2045032" y="228796"/>
                </a:cubicBezTo>
                <a:cubicBezTo>
                  <a:pt x="2040799" y="211863"/>
                  <a:pt x="2038814" y="194202"/>
                  <a:pt x="2032332" y="177996"/>
                </a:cubicBezTo>
                <a:cubicBezTo>
                  <a:pt x="2006281" y="112870"/>
                  <a:pt x="1988900" y="90259"/>
                  <a:pt x="1943432" y="38296"/>
                </a:cubicBezTo>
                <a:cubicBezTo>
                  <a:pt x="1931605" y="24779"/>
                  <a:pt x="1922944" y="3718"/>
                  <a:pt x="1905332" y="196"/>
                </a:cubicBezTo>
                <a:cubicBezTo>
                  <a:pt x="1893591" y="-2152"/>
                  <a:pt x="1888399" y="17129"/>
                  <a:pt x="1879932" y="25596"/>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p:cNvCxnSpPr/>
          <p:nvPr/>
        </p:nvCxnSpPr>
        <p:spPr>
          <a:xfrm>
            <a:off x="2255027" y="2571744"/>
            <a:ext cx="0" cy="3571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checkerboard(across)">
                                      <p:cBhvr>
                                        <p:cTn id="27" dur="20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box(in)">
                                      <p:cBhvr>
                                        <p:cTn id="37" dur="2000"/>
                                        <p:tgtEl>
                                          <p:spTgt spid="1027"/>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edge">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linds(horizontal)">
                                      <p:cBhvr>
                                        <p:cTn id="47" dur="20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ox(in)">
                                      <p:cBhvr>
                                        <p:cTn id="52" dur="20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fltVal val="0"/>
                                          </p:val>
                                        </p:tav>
                                        <p:tav tm="100000">
                                          <p:val>
                                            <p:strVal val="#ppt_w"/>
                                          </p:val>
                                        </p:tav>
                                      </p:tavLst>
                                    </p:anim>
                                    <p:anim calcmode="lin" valueType="num">
                                      <p:cBhvr>
                                        <p:cTn id="58" dur="20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box(in)">
                                      <p:cBhvr>
                                        <p:cTn id="63" dur="20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ox(in)">
                                      <p:cBhvr>
                                        <p:cTn id="68" dur="20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box(in)">
                                      <p:cBhvr>
                                        <p:cTn id="73" dur="20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box(in)">
                                      <p:cBhvr>
                                        <p:cTn id="78" dur="2000"/>
                                        <p:tgtEl>
                                          <p:spTgt spid="53"/>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blinds(horizontal)">
                                      <p:cBhvr>
                                        <p:cTn id="83" dur="2000"/>
                                        <p:tgtEl>
                                          <p:spTgt spid="56"/>
                                        </p:tgtEl>
                                      </p:cBhvr>
                                    </p:animEffect>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000" fill="hold"/>
                                        <p:tgtEl>
                                          <p:spTgt spid="24"/>
                                        </p:tgtEl>
                                        <p:attrNameLst>
                                          <p:attrName>ppt_w</p:attrName>
                                        </p:attrNameLst>
                                      </p:cBhvr>
                                      <p:tavLst>
                                        <p:tav tm="0">
                                          <p:val>
                                            <p:fltVal val="0"/>
                                          </p:val>
                                        </p:tav>
                                        <p:tav tm="100000">
                                          <p:val>
                                            <p:strVal val="#ppt_w"/>
                                          </p:val>
                                        </p:tav>
                                      </p:tavLst>
                                    </p:anim>
                                    <p:anim calcmode="lin" valueType="num">
                                      <p:cBhvr>
                                        <p:cTn id="89" dur="20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0" grpId="0"/>
      <p:bldP spid="21" grpId="0"/>
      <p:bldP spid="22" grpId="0"/>
      <p:bldP spid="24" grpId="0"/>
      <p:bldP spid="42" grpId="0"/>
      <p:bldP spid="52" grpId="0"/>
      <p:bldP spid="5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6" y="0"/>
            <a:ext cx="9131514" cy="1151234"/>
          </a:xfrm>
          <a:solidFill>
            <a:srgbClr val="99FFCC"/>
          </a:solidFill>
        </p:spPr>
        <p:txBody>
          <a:bodyPr/>
          <a:lstStyle/>
          <a:p>
            <a:pPr algn="ctr"/>
            <a:r>
              <a:rPr lang="fa-IR" dirty="0" smtClean="0">
                <a:solidFill>
                  <a:srgbClr val="FF0000"/>
                </a:solidFill>
              </a:rPr>
              <a:t>به کمک جدول</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6" y="1124744"/>
            <a:ext cx="9131514"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7157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66FFFF"/>
          </a:solidFill>
        </p:spPr>
        <p:txBody>
          <a:bodyPr/>
          <a:lstStyle/>
          <a:p>
            <a:pPr algn="ctr"/>
            <a:r>
              <a:rPr lang="fa-IR" dirty="0" smtClean="0">
                <a:solidFill>
                  <a:srgbClr val="00CC00"/>
                </a:solidFill>
              </a:rPr>
              <a:t>جمع وتفریق های با انتقال</a:t>
            </a:r>
            <a:endParaRPr lang="en-US" dirty="0">
              <a:solidFill>
                <a:srgbClr val="00CC00"/>
              </a:solidFill>
            </a:endParaRPr>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5"/>
            <a:ext cx="9143999" cy="692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577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71563"/>
          </a:xfrm>
          <a:solidFill>
            <a:srgbClr val="FFCCFF"/>
          </a:solidFill>
        </p:spPr>
        <p:txBody>
          <a:bodyPr/>
          <a:lstStyle/>
          <a:p>
            <a:pPr algn="ctr"/>
            <a:r>
              <a:rPr lang="fa-IR" dirty="0" smtClean="0">
                <a:solidFill>
                  <a:srgbClr val="FF0000"/>
                </a:solidFill>
              </a:rPr>
              <a:t>جمع وتفرقهای چند رقمی</a:t>
            </a:r>
            <a:endParaRPr lang="en-US" dirty="0">
              <a:solidFill>
                <a:srgbClr val="FF0000"/>
              </a:solidFill>
            </a:endParaRPr>
          </a:p>
        </p:txBody>
      </p:sp>
      <p:sp>
        <p:nvSpPr>
          <p:cNvPr id="3" name="Content Placeholder 2"/>
          <p:cNvSpPr>
            <a:spLocks noGrp="1"/>
          </p:cNvSpPr>
          <p:nvPr>
            <p:ph sz="quarter"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563"/>
            <a:ext cx="9143999" cy="578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595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4" y="0"/>
            <a:ext cx="9133656" cy="1268760"/>
          </a:xfrm>
          <a:solidFill>
            <a:srgbClr val="FFCCFF"/>
          </a:solidFill>
        </p:spPr>
        <p:txBody>
          <a:bodyPr/>
          <a:lstStyle/>
          <a:p>
            <a:pPr algn="ctr"/>
            <a:r>
              <a:rPr lang="fa-IR" dirty="0" smtClean="0"/>
              <a:t> آموزش تقارن</a:t>
            </a:r>
            <a:endParaRPr lang="en-US" dirty="0"/>
          </a:p>
        </p:txBody>
      </p:sp>
      <p:sp>
        <p:nvSpPr>
          <p:cNvPr id="3" name="Content Placeholder 2"/>
          <p:cNvSpPr>
            <a:spLocks noGrp="1"/>
          </p:cNvSpPr>
          <p:nvPr>
            <p:ph sz="quarter"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35245347"/>
              </p:ext>
            </p:extLst>
          </p:nvPr>
        </p:nvGraphicFramePr>
        <p:xfrm>
          <a:off x="0" y="1196752"/>
          <a:ext cx="8964488" cy="5733256"/>
        </p:xfrm>
        <a:graphic>
          <a:graphicData uri="http://schemas.openxmlformats.org/presentationml/2006/ole">
            <mc:AlternateContent xmlns:mc="http://schemas.openxmlformats.org/markup-compatibility/2006">
              <mc:Choice xmlns:v="urn:schemas-microsoft-com:vml" Requires="v">
                <p:oleObj spid="_x0000_s1039" name="Presentation" r:id="rId3" imgW="4082857" imgH="3060370" progId="PowerPoint.Show.12">
                  <p:embed/>
                </p:oleObj>
              </mc:Choice>
              <mc:Fallback>
                <p:oleObj name="Presentation" r:id="rId3" imgW="4082857" imgH="3060370" progId="PowerPoint.Show.12">
                  <p:embed/>
                  <p:pic>
                    <p:nvPicPr>
                      <p:cNvPr id="0" name=""/>
                      <p:cNvPicPr/>
                      <p:nvPr/>
                    </p:nvPicPr>
                    <p:blipFill>
                      <a:blip r:embed="rId4"/>
                      <a:stretch>
                        <a:fillRect/>
                      </a:stretch>
                    </p:blipFill>
                    <p:spPr>
                      <a:xfrm>
                        <a:off x="0" y="1196752"/>
                        <a:ext cx="8964488" cy="5733256"/>
                      </a:xfrm>
                      <a:prstGeom prst="rect">
                        <a:avLst/>
                      </a:prstGeom>
                    </p:spPr>
                  </p:pic>
                </p:oleObj>
              </mc:Fallback>
            </mc:AlternateContent>
          </a:graphicData>
        </a:graphic>
      </p:graphicFrame>
    </p:spTree>
    <p:extLst>
      <p:ext uri="{BB962C8B-B14F-4D97-AF65-F5344CB8AC3E}">
        <p14:creationId xmlns:p14="http://schemas.microsoft.com/office/powerpoint/2010/main" val="8257300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fa-IR" dirty="0" smtClean="0">
                <a:solidFill>
                  <a:srgbClr val="00B050"/>
                </a:solidFill>
              </a:rPr>
              <a:t>راهبردهای حل مسئله</a:t>
            </a:r>
            <a:endParaRPr lang="en-US" dirty="0">
              <a:solidFill>
                <a:srgbClr val="00B050"/>
              </a:solidFill>
            </a:endParaRPr>
          </a:p>
        </p:txBody>
      </p:sp>
      <p:sp>
        <p:nvSpPr>
          <p:cNvPr id="3" name="Content Placeholder 2"/>
          <p:cNvSpPr>
            <a:spLocks noGrp="1"/>
          </p:cNvSpPr>
          <p:nvPr>
            <p:ph sz="quarter"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4824537"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1" y="1340768"/>
            <a:ext cx="4211960"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43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2797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FFCC"/>
          </a:solidFill>
        </p:spPr>
        <p:txBody>
          <a:bodyPr/>
          <a:lstStyle/>
          <a:p>
            <a:pPr algn="ctr"/>
            <a:r>
              <a:rPr lang="fa-IR" dirty="0" smtClean="0">
                <a:solidFill>
                  <a:srgbClr val="FF9900"/>
                </a:solidFill>
              </a:rPr>
              <a:t>آموزش تساوی</a:t>
            </a:r>
            <a:endParaRPr lang="en-US" dirty="0">
              <a:solidFill>
                <a:srgbClr val="FF9900"/>
              </a:solidFill>
            </a:endParaRPr>
          </a:p>
        </p:txBody>
      </p:sp>
      <p:sp>
        <p:nvSpPr>
          <p:cNvPr id="3" name="Content Placeholder 2"/>
          <p:cNvSpPr>
            <a:spLocks noGrp="1"/>
          </p:cNvSpPr>
          <p:nvPr>
            <p:ph sz="quarter"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5"/>
            <a:ext cx="8496943"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1030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a:solidFill>
            <a:srgbClr val="66FF33"/>
          </a:solidFill>
        </p:spPr>
        <p:txBody>
          <a:bodyPr/>
          <a:lstStyle/>
          <a:p>
            <a:pPr algn="ctr"/>
            <a:r>
              <a:rPr lang="fa-IR" dirty="0" smtClean="0">
                <a:solidFill>
                  <a:srgbClr val="FF00FF"/>
                </a:solidFill>
              </a:rPr>
              <a:t>خواندن ونوشتن اعداد چند رقمی</a:t>
            </a:r>
            <a:endParaRPr lang="en-US" dirty="0">
              <a:solidFill>
                <a:srgbClr val="FF00FF"/>
              </a:solidFill>
            </a:endParaRPr>
          </a:p>
        </p:txBody>
      </p:sp>
      <p:sp>
        <p:nvSpPr>
          <p:cNvPr id="3" name="Content Placeholder 2"/>
          <p:cNvSpPr>
            <a:spLocks noGrp="1"/>
          </p:cNvSpPr>
          <p:nvPr>
            <p:ph sz="quarter" idx="1"/>
          </p:nvPr>
        </p:nvSpPr>
        <p:spPr>
          <a:xfrm>
            <a:off x="0" y="1124744"/>
            <a:ext cx="9144000" cy="5733256"/>
          </a:xfrm>
          <a:solidFill>
            <a:srgbClr val="FFFF00"/>
          </a:solidFill>
        </p:spPr>
        <p:txBody>
          <a:bodyPr/>
          <a:lstStyle/>
          <a:p>
            <a:r>
              <a:rPr lang="fa-IR" dirty="0" smtClean="0"/>
              <a:t>مراحل عدد نویسی : </a:t>
            </a:r>
          </a:p>
          <a:p>
            <a:r>
              <a:rPr lang="fa-IR" dirty="0" smtClean="0"/>
              <a:t>1- مرتبه گذاری 2- طبقه بندی 3- خواندن ونوشتن عدد </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2650"/>
            <a:ext cx="914400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680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solidFill>
            <a:srgbClr val="CCCCFF"/>
          </a:solidFill>
        </p:spPr>
        <p:txBody>
          <a:bodyPr/>
          <a:lstStyle/>
          <a:p>
            <a:pPr algn="ctr"/>
            <a:r>
              <a:rPr lang="fa-IR" dirty="0">
                <a:solidFill>
                  <a:srgbClr val="FF0000"/>
                </a:solidFill>
              </a:rPr>
              <a:t>3-مفهوم  ترکیبی </a:t>
            </a:r>
            <a:endParaRPr lang="en-US" dirty="0">
              <a:solidFill>
                <a:srgbClr val="FF0000"/>
              </a:solidFill>
            </a:endParaRPr>
          </a:p>
        </p:txBody>
      </p:sp>
      <p:sp>
        <p:nvSpPr>
          <p:cNvPr id="3" name="Content Placeholder 2"/>
          <p:cNvSpPr>
            <a:spLocks noGrp="1"/>
          </p:cNvSpPr>
          <p:nvPr>
            <p:ph sz="quarter" idx="1"/>
          </p:nvPr>
        </p:nvSpPr>
        <p:spPr>
          <a:xfrm>
            <a:off x="0" y="1219200"/>
            <a:ext cx="9144000" cy="5638800"/>
          </a:xfrm>
          <a:solidFill>
            <a:srgbClr val="FFCCCC"/>
          </a:solidFill>
        </p:spPr>
        <p:txBody>
          <a:bodyPr>
            <a:normAutofit/>
          </a:bodyPr>
          <a:lstStyle/>
          <a:p>
            <a:r>
              <a:rPr lang="fa-IR" sz="4000" kern="0" dirty="0">
                <a:solidFill>
                  <a:srgbClr val="CCECFF"/>
                </a:solidFill>
                <a:effectLst>
                  <a:outerShdw blurRad="38100" dist="38100" dir="2700000" algn="tl">
                    <a:srgbClr val="000000"/>
                  </a:outerShdw>
                </a:effectLst>
                <a:latin typeface="Arial"/>
                <a:ea typeface="+mj-ea"/>
              </a:rPr>
              <a:t>برای هر عدد به تعداد یکی بیشتر می توان جمع دوتایی </a:t>
            </a:r>
            <a:r>
              <a:rPr lang="fa-IR" sz="4000" kern="0" dirty="0" smtClean="0">
                <a:solidFill>
                  <a:srgbClr val="CCECFF"/>
                </a:solidFill>
                <a:effectLst>
                  <a:outerShdw blurRad="38100" dist="38100" dir="2700000" algn="tl">
                    <a:srgbClr val="000000"/>
                  </a:outerShdw>
                </a:effectLst>
                <a:latin typeface="Arial"/>
                <a:ea typeface="+mj-ea"/>
              </a:rPr>
              <a:t>نوشت</a:t>
            </a:r>
          </a:p>
          <a:p>
            <a:r>
              <a:rPr lang="fa-IR" sz="4000" kern="0" dirty="0" smtClean="0">
                <a:solidFill>
                  <a:srgbClr val="CCECFF"/>
                </a:solidFill>
                <a:effectLst>
                  <a:outerShdw blurRad="38100" dist="38100" dir="2700000" algn="tl">
                    <a:srgbClr val="000000"/>
                  </a:outerShdw>
                </a:effectLst>
                <a:latin typeface="Arial"/>
                <a:ea typeface="+mj-ea"/>
              </a:rPr>
              <a:t> </a:t>
            </a:r>
            <a:r>
              <a:rPr lang="fa-IR" sz="4000" kern="0" dirty="0">
                <a:solidFill>
                  <a:srgbClr val="CCECFF"/>
                </a:solidFill>
                <a:effectLst>
                  <a:outerShdw blurRad="38100" dist="38100" dir="2700000" algn="tl">
                    <a:srgbClr val="000000"/>
                  </a:outerShdw>
                </a:effectLst>
                <a:latin typeface="Arial"/>
                <a:ea typeface="+mj-ea"/>
              </a:rPr>
              <a:t>به عنوان مثال  برای  3مهره چهار جمع دوتایی می توان </a:t>
            </a:r>
            <a:r>
              <a:rPr lang="fa-IR" sz="4000" kern="0" dirty="0" smtClean="0">
                <a:solidFill>
                  <a:srgbClr val="CCECFF"/>
                </a:solidFill>
                <a:effectLst>
                  <a:outerShdw blurRad="38100" dist="38100" dir="2700000" algn="tl">
                    <a:srgbClr val="000000"/>
                  </a:outerShdw>
                </a:effectLst>
                <a:latin typeface="Arial"/>
                <a:ea typeface="+mj-ea"/>
              </a:rPr>
              <a:t>نوشت: </a:t>
            </a:r>
          </a:p>
          <a:p>
            <a:pPr algn="l"/>
            <a:r>
              <a:rPr lang="fa-IR" sz="4000" kern="0" dirty="0">
                <a:solidFill>
                  <a:srgbClr val="CCECFF"/>
                </a:solidFill>
                <a:effectLst>
                  <a:outerShdw blurRad="38100" dist="38100" dir="2700000" algn="tl">
                    <a:srgbClr val="000000"/>
                  </a:outerShdw>
                </a:effectLst>
                <a:latin typeface="Arial"/>
                <a:ea typeface="+mj-ea"/>
              </a:rPr>
              <a:t>1</a:t>
            </a:r>
            <a:r>
              <a:rPr lang="fa-IR" sz="4000" kern="0" dirty="0" smtClean="0">
                <a:solidFill>
                  <a:srgbClr val="CCECFF"/>
                </a:solidFill>
                <a:effectLst>
                  <a:outerShdw blurRad="38100" dist="38100" dir="2700000" algn="tl">
                    <a:srgbClr val="000000"/>
                  </a:outerShdw>
                </a:effectLst>
                <a:latin typeface="Arial"/>
                <a:ea typeface="+mj-ea"/>
              </a:rPr>
              <a:t>+2</a:t>
            </a:r>
          </a:p>
          <a:p>
            <a:pPr algn="l"/>
            <a:r>
              <a:rPr lang="fa-IR" sz="4000" kern="0" dirty="0" smtClean="0">
                <a:solidFill>
                  <a:srgbClr val="CCECFF"/>
                </a:solidFill>
                <a:effectLst>
                  <a:outerShdw blurRad="38100" dist="38100" dir="2700000" algn="tl">
                    <a:srgbClr val="000000"/>
                  </a:outerShdw>
                </a:effectLst>
                <a:latin typeface="Arial"/>
                <a:ea typeface="+mj-ea"/>
              </a:rPr>
              <a:t>2 +1</a:t>
            </a:r>
          </a:p>
          <a:p>
            <a:pPr algn="l"/>
            <a:r>
              <a:rPr lang="fa-IR" sz="4000" kern="0" dirty="0" smtClean="0">
                <a:solidFill>
                  <a:srgbClr val="CCECFF"/>
                </a:solidFill>
                <a:effectLst>
                  <a:outerShdw blurRad="38100" dist="38100" dir="2700000" algn="tl">
                    <a:srgbClr val="000000"/>
                  </a:outerShdw>
                </a:effectLst>
                <a:latin typeface="Arial"/>
                <a:ea typeface="+mj-ea"/>
              </a:rPr>
              <a:t>3 +0</a:t>
            </a:r>
          </a:p>
          <a:p>
            <a:pPr algn="l"/>
            <a:r>
              <a:rPr lang="fa-IR" sz="4000" kern="0" dirty="0" smtClean="0">
                <a:solidFill>
                  <a:srgbClr val="CCECFF"/>
                </a:solidFill>
                <a:effectLst>
                  <a:outerShdw blurRad="38100" dist="38100" dir="2700000" algn="tl">
                    <a:srgbClr val="000000"/>
                  </a:outerShdw>
                </a:effectLst>
                <a:latin typeface="Arial"/>
                <a:ea typeface="+mj-ea"/>
              </a:rPr>
              <a:t>0+3</a:t>
            </a:r>
            <a:endParaRPr lang="en-US" dirty="0"/>
          </a:p>
        </p:txBody>
      </p:sp>
    </p:spTree>
    <p:extLst>
      <p:ext uri="{BB962C8B-B14F-4D97-AF65-F5344CB8AC3E}">
        <p14:creationId xmlns:p14="http://schemas.microsoft.com/office/powerpoint/2010/main" val="7726440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480" y="66754"/>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2</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4</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5" name="Rectangle 4"/>
          <p:cNvSpPr/>
          <p:nvPr/>
        </p:nvSpPr>
        <p:spPr>
          <a:xfrm>
            <a:off x="1714480" y="1214422"/>
            <a:ext cx="1928826"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3</a:t>
            </a:r>
            <a:r>
              <a:rPr lang="fa-IR" sz="11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7</a:t>
            </a:r>
            <a:endParaRPr lang="en-US" sz="115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Rectangle 5"/>
          <p:cNvSpPr/>
          <p:nvPr/>
        </p:nvSpPr>
        <p:spPr>
          <a:xfrm>
            <a:off x="1081062" y="1071546"/>
            <a:ext cx="776294" cy="1862048"/>
          </a:xfrm>
          <a:prstGeom prst="rect">
            <a:avLst/>
          </a:prstGeom>
          <a:noFill/>
        </p:spPr>
        <p:txBody>
          <a:bodyPr wrap="square" lIns="91440" tIns="45720" rIns="91440" bIns="45720">
            <a:spAutoFit/>
          </a:bodyPr>
          <a:lstStyle/>
          <a:p>
            <a:pPr algn="ctr"/>
            <a:r>
              <a:rPr lang="fa-IR" sz="115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a:t>
            </a:r>
            <a:endParaRPr lang="en-US" sz="115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cxnSp>
        <p:nvCxnSpPr>
          <p:cNvPr id="1026" name="AutoShape 2"/>
          <p:cNvCxnSpPr>
            <a:cxnSpLocks noChangeShapeType="1"/>
          </p:cNvCxnSpPr>
          <p:nvPr/>
        </p:nvCxnSpPr>
        <p:spPr bwMode="auto">
          <a:xfrm rot="10800000">
            <a:off x="1428728" y="2714620"/>
            <a:ext cx="2357453" cy="1588"/>
          </a:xfrm>
          <a:prstGeom prst="straightConnector1">
            <a:avLst/>
          </a:prstGeom>
          <a:noFill/>
          <a:ln w="85725">
            <a:solidFill>
              <a:srgbClr val="FF0000"/>
            </a:solidFill>
            <a:round/>
            <a:headEnd/>
            <a:tailEnd/>
          </a:ln>
        </p:spPr>
      </p:cxnSp>
      <p:sp>
        <p:nvSpPr>
          <p:cNvPr id="2" name="Rectangle 1"/>
          <p:cNvSpPr/>
          <p:nvPr/>
        </p:nvSpPr>
        <p:spPr>
          <a:xfrm>
            <a:off x="2155352" y="2714620"/>
            <a:ext cx="104708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  </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normAutofit/>
          </a:bodyPr>
          <a:lstStyle/>
          <a:p>
            <a:pPr algn="ctr"/>
            <a:r>
              <a:rPr lang="fa-IR" sz="4800" dirty="0" smtClean="0">
                <a:solidFill>
                  <a:srgbClr val="00B050"/>
                </a:solidFill>
              </a:rPr>
              <a:t>به کمک جدول</a:t>
            </a:r>
            <a:endParaRPr lang="en-US" sz="4800" dirty="0">
              <a:solidFill>
                <a:srgbClr val="00B05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148329712"/>
              </p:ext>
            </p:extLst>
          </p:nvPr>
        </p:nvGraphicFramePr>
        <p:xfrm>
          <a:off x="251520" y="1412776"/>
          <a:ext cx="7704856" cy="4680520"/>
        </p:xfrm>
        <a:graphic>
          <a:graphicData uri="http://schemas.openxmlformats.org/drawingml/2006/table">
            <a:tbl>
              <a:tblPr>
                <a:tableStyleId>{775DCB02-9BB8-47FD-8907-85C794F793BA}</a:tableStyleId>
              </a:tblPr>
              <a:tblGrid>
                <a:gridCol w="7704856"/>
              </a:tblGrid>
              <a:tr h="4680520">
                <a:tc>
                  <a:txBody>
                    <a:bodyPr/>
                    <a:lstStyle/>
                    <a:p>
                      <a:endParaRPr lang="en-US"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993211472"/>
              </p:ext>
            </p:extLst>
          </p:nvPr>
        </p:nvGraphicFramePr>
        <p:xfrm>
          <a:off x="251520" y="1484784"/>
          <a:ext cx="7704860" cy="4608510"/>
        </p:xfrm>
        <a:graphic>
          <a:graphicData uri="http://schemas.openxmlformats.org/drawingml/2006/table">
            <a:tbl>
              <a:tblPr firstRow="1" bandRow="1">
                <a:tableStyleId>{0505E3EF-67EA-436B-97B2-0124C06EBD24}</a:tableStyleId>
              </a:tblPr>
              <a:tblGrid>
                <a:gridCol w="770486"/>
                <a:gridCol w="770486"/>
                <a:gridCol w="770486"/>
                <a:gridCol w="770486"/>
                <a:gridCol w="770486"/>
                <a:gridCol w="770486"/>
                <a:gridCol w="770486"/>
                <a:gridCol w="770486"/>
                <a:gridCol w="770486"/>
                <a:gridCol w="770486"/>
              </a:tblGrid>
              <a:tr h="460851">
                <a:tc>
                  <a:txBody>
                    <a:bodyPr/>
                    <a:lstStyle/>
                    <a:p>
                      <a:r>
                        <a:rPr lang="fa-IR" dirty="0" smtClean="0"/>
                        <a:t>1</a:t>
                      </a:r>
                      <a:endParaRPr lang="en-US" dirty="0"/>
                    </a:p>
                  </a:txBody>
                  <a:tcPr>
                    <a:blipFill>
                      <a:blip r:embed="rId3"/>
                      <a:tile tx="0" ty="0" sx="100000" sy="100000" flip="none" algn="tl"/>
                    </a:blipFill>
                  </a:tcPr>
                </a:tc>
                <a:tc>
                  <a:txBody>
                    <a:bodyPr/>
                    <a:lstStyle/>
                    <a:p>
                      <a:r>
                        <a:rPr lang="fa-IR" dirty="0" smtClean="0"/>
                        <a:t>2</a:t>
                      </a:r>
                      <a:endParaRPr lang="en-US" dirty="0"/>
                    </a:p>
                  </a:txBody>
                  <a:tcPr>
                    <a:blipFill>
                      <a:blip r:embed="rId3"/>
                      <a:tile tx="0" ty="0" sx="100000" sy="100000" flip="none" algn="tl"/>
                    </a:blipFill>
                  </a:tcPr>
                </a:tc>
                <a:tc>
                  <a:txBody>
                    <a:bodyPr/>
                    <a:lstStyle/>
                    <a:p>
                      <a:r>
                        <a:rPr lang="fa-IR" dirty="0" smtClean="0"/>
                        <a:t>3</a:t>
                      </a:r>
                      <a:endParaRPr lang="en-US" dirty="0"/>
                    </a:p>
                  </a:txBody>
                  <a:tcPr>
                    <a:blipFill>
                      <a:blip r:embed="rId3"/>
                      <a:tile tx="0" ty="0" sx="100000" sy="100000" flip="none" algn="tl"/>
                    </a:blipFill>
                  </a:tcPr>
                </a:tc>
                <a:tc>
                  <a:txBody>
                    <a:bodyPr/>
                    <a:lstStyle/>
                    <a:p>
                      <a:r>
                        <a:rPr lang="fa-IR" dirty="0" smtClean="0"/>
                        <a:t>4</a:t>
                      </a:r>
                      <a:endParaRPr lang="en-US" dirty="0"/>
                    </a:p>
                  </a:txBody>
                  <a:tcPr>
                    <a:blipFill>
                      <a:blip r:embed="rId3"/>
                      <a:tile tx="0" ty="0" sx="100000" sy="100000" flip="none" algn="tl"/>
                    </a:blipFill>
                  </a:tcPr>
                </a:tc>
                <a:tc>
                  <a:txBody>
                    <a:bodyPr/>
                    <a:lstStyle/>
                    <a:p>
                      <a:r>
                        <a:rPr lang="fa-IR" dirty="0" smtClean="0"/>
                        <a:t>5</a:t>
                      </a:r>
                      <a:endParaRPr lang="en-US" dirty="0"/>
                    </a:p>
                  </a:txBody>
                  <a:tcPr>
                    <a:blipFill>
                      <a:blip r:embed="rId3"/>
                      <a:tile tx="0" ty="0" sx="100000" sy="100000" flip="none" algn="tl"/>
                    </a:blipFill>
                  </a:tcPr>
                </a:tc>
                <a:tc>
                  <a:txBody>
                    <a:bodyPr/>
                    <a:lstStyle/>
                    <a:p>
                      <a:r>
                        <a:rPr lang="fa-IR" dirty="0" smtClean="0"/>
                        <a:t>6</a:t>
                      </a:r>
                      <a:endParaRPr lang="en-US" dirty="0"/>
                    </a:p>
                  </a:txBody>
                  <a:tcPr>
                    <a:blipFill>
                      <a:blip r:embed="rId3"/>
                      <a:tile tx="0" ty="0" sx="100000" sy="100000" flip="none" algn="tl"/>
                    </a:blipFill>
                  </a:tcPr>
                </a:tc>
                <a:tc>
                  <a:txBody>
                    <a:bodyPr/>
                    <a:lstStyle/>
                    <a:p>
                      <a:r>
                        <a:rPr lang="fa-IR" dirty="0" smtClean="0"/>
                        <a:t>7</a:t>
                      </a:r>
                      <a:endParaRPr lang="en-US" dirty="0"/>
                    </a:p>
                  </a:txBody>
                  <a:tcPr>
                    <a:blipFill>
                      <a:blip r:embed="rId3"/>
                      <a:tile tx="0" ty="0" sx="100000" sy="100000" flip="none" algn="tl"/>
                    </a:blipFill>
                  </a:tcPr>
                </a:tc>
                <a:tc>
                  <a:txBody>
                    <a:bodyPr/>
                    <a:lstStyle/>
                    <a:p>
                      <a:r>
                        <a:rPr lang="fa-IR" dirty="0" smtClean="0"/>
                        <a:t>8</a:t>
                      </a:r>
                      <a:endParaRPr lang="en-US" dirty="0"/>
                    </a:p>
                  </a:txBody>
                  <a:tcPr>
                    <a:blipFill>
                      <a:blip r:embed="rId3"/>
                      <a:tile tx="0" ty="0" sx="100000" sy="100000" flip="none" algn="tl"/>
                    </a:blipFill>
                  </a:tcPr>
                </a:tc>
                <a:tc>
                  <a:txBody>
                    <a:bodyPr/>
                    <a:lstStyle/>
                    <a:p>
                      <a:r>
                        <a:rPr lang="fa-IR" dirty="0" smtClean="0"/>
                        <a:t>9</a:t>
                      </a:r>
                      <a:endParaRPr lang="en-US" dirty="0"/>
                    </a:p>
                  </a:txBody>
                  <a:tcPr>
                    <a:blipFill>
                      <a:blip r:embed="rId3"/>
                      <a:tile tx="0" ty="0" sx="100000" sy="100000" flip="none" algn="tl"/>
                    </a:blipFill>
                  </a:tcPr>
                </a:tc>
                <a:tc>
                  <a:txBody>
                    <a:bodyPr/>
                    <a:lstStyle/>
                    <a:p>
                      <a:r>
                        <a:rPr lang="fa-IR" dirty="0" smtClean="0"/>
                        <a:t>10</a:t>
                      </a:r>
                      <a:endParaRPr lang="en-US" dirty="0"/>
                    </a:p>
                  </a:txBody>
                  <a:tcPr>
                    <a:blipFill>
                      <a:blip r:embed="rId3"/>
                      <a:tile tx="0" ty="0" sx="100000" sy="100000" flip="none" algn="tl"/>
                    </a:blipFill>
                  </a:tcPr>
                </a:tc>
              </a:tr>
              <a:tr h="460851">
                <a:tc>
                  <a:txBody>
                    <a:bodyPr/>
                    <a:lstStyle/>
                    <a:p>
                      <a:r>
                        <a:rPr lang="fa-IR" dirty="0" smtClean="0"/>
                        <a:t>11</a:t>
                      </a:r>
                      <a:endParaRPr lang="en-US" dirty="0"/>
                    </a:p>
                  </a:txBody>
                  <a:tcPr>
                    <a:blipFill>
                      <a:blip r:embed="rId3"/>
                      <a:tile tx="0" ty="0" sx="100000" sy="100000" flip="none" algn="tl"/>
                    </a:blipFill>
                  </a:tcPr>
                </a:tc>
                <a:tc>
                  <a:txBody>
                    <a:bodyPr/>
                    <a:lstStyle/>
                    <a:p>
                      <a:r>
                        <a:rPr lang="fa-IR" dirty="0" smtClean="0"/>
                        <a:t>12</a:t>
                      </a:r>
                      <a:endParaRPr lang="en-US" dirty="0"/>
                    </a:p>
                  </a:txBody>
                  <a:tcPr>
                    <a:blipFill>
                      <a:blip r:embed="rId3"/>
                      <a:tile tx="0" ty="0" sx="100000" sy="100000" flip="none" algn="tl"/>
                    </a:blipFill>
                  </a:tcPr>
                </a:tc>
                <a:tc>
                  <a:txBody>
                    <a:bodyPr/>
                    <a:lstStyle/>
                    <a:p>
                      <a:r>
                        <a:rPr lang="fa-IR" dirty="0" smtClean="0"/>
                        <a:t>13</a:t>
                      </a:r>
                      <a:endParaRPr lang="en-US" dirty="0"/>
                    </a:p>
                  </a:txBody>
                  <a:tcPr>
                    <a:blipFill>
                      <a:blip r:embed="rId3"/>
                      <a:tile tx="0" ty="0" sx="100000" sy="100000" flip="none" algn="tl"/>
                    </a:blipFill>
                  </a:tcPr>
                </a:tc>
                <a:tc>
                  <a:txBody>
                    <a:bodyPr/>
                    <a:lstStyle/>
                    <a:p>
                      <a:r>
                        <a:rPr lang="fa-IR" dirty="0" smtClean="0"/>
                        <a:t>14</a:t>
                      </a:r>
                      <a:endParaRPr lang="en-US" dirty="0"/>
                    </a:p>
                  </a:txBody>
                  <a:tcPr>
                    <a:blipFill>
                      <a:blip r:embed="rId3"/>
                      <a:tile tx="0" ty="0" sx="100000" sy="100000" flip="none" algn="tl"/>
                    </a:blipFill>
                  </a:tcPr>
                </a:tc>
                <a:tc>
                  <a:txBody>
                    <a:bodyPr/>
                    <a:lstStyle/>
                    <a:p>
                      <a:r>
                        <a:rPr lang="fa-IR" dirty="0" smtClean="0"/>
                        <a:t>15</a:t>
                      </a:r>
                      <a:endParaRPr lang="en-US" dirty="0"/>
                    </a:p>
                  </a:txBody>
                  <a:tcPr>
                    <a:blipFill>
                      <a:blip r:embed="rId3"/>
                      <a:tile tx="0" ty="0" sx="100000" sy="100000" flip="none" algn="tl"/>
                    </a:blipFill>
                  </a:tcPr>
                </a:tc>
                <a:tc>
                  <a:txBody>
                    <a:bodyPr/>
                    <a:lstStyle/>
                    <a:p>
                      <a:r>
                        <a:rPr lang="fa-IR" dirty="0" smtClean="0"/>
                        <a:t>16</a:t>
                      </a:r>
                      <a:endParaRPr lang="en-US" dirty="0"/>
                    </a:p>
                  </a:txBody>
                  <a:tcPr>
                    <a:blipFill>
                      <a:blip r:embed="rId3"/>
                      <a:tile tx="0" ty="0" sx="100000" sy="100000" flip="none" algn="tl"/>
                    </a:blipFill>
                  </a:tcPr>
                </a:tc>
                <a:tc>
                  <a:txBody>
                    <a:bodyPr/>
                    <a:lstStyle/>
                    <a:p>
                      <a:r>
                        <a:rPr lang="fa-IR" dirty="0" smtClean="0"/>
                        <a:t>17</a:t>
                      </a:r>
                      <a:endParaRPr lang="en-US" dirty="0"/>
                    </a:p>
                  </a:txBody>
                  <a:tcPr>
                    <a:blipFill>
                      <a:blip r:embed="rId3"/>
                      <a:tile tx="0" ty="0" sx="100000" sy="100000" flip="none" algn="tl"/>
                    </a:blipFill>
                  </a:tcPr>
                </a:tc>
                <a:tc>
                  <a:txBody>
                    <a:bodyPr/>
                    <a:lstStyle/>
                    <a:p>
                      <a:r>
                        <a:rPr lang="fa-IR" dirty="0" smtClean="0"/>
                        <a:t>18</a:t>
                      </a:r>
                      <a:endParaRPr lang="en-US" dirty="0"/>
                    </a:p>
                  </a:txBody>
                  <a:tcPr>
                    <a:blipFill>
                      <a:blip r:embed="rId3"/>
                      <a:tile tx="0" ty="0" sx="100000" sy="100000" flip="none" algn="tl"/>
                    </a:blipFill>
                  </a:tcPr>
                </a:tc>
                <a:tc>
                  <a:txBody>
                    <a:bodyPr/>
                    <a:lstStyle/>
                    <a:p>
                      <a:r>
                        <a:rPr lang="fa-IR" dirty="0" smtClean="0"/>
                        <a:t>19</a:t>
                      </a:r>
                      <a:endParaRPr lang="en-US" dirty="0"/>
                    </a:p>
                  </a:txBody>
                  <a:tcPr>
                    <a:blipFill>
                      <a:blip r:embed="rId3"/>
                      <a:tile tx="0" ty="0" sx="100000" sy="100000" flip="none" algn="tl"/>
                    </a:blipFill>
                  </a:tcPr>
                </a:tc>
                <a:tc>
                  <a:txBody>
                    <a:bodyPr/>
                    <a:lstStyle/>
                    <a:p>
                      <a:r>
                        <a:rPr lang="fa-IR" dirty="0" smtClean="0"/>
                        <a:t>20</a:t>
                      </a:r>
                      <a:endParaRPr lang="en-US" dirty="0"/>
                    </a:p>
                  </a:txBody>
                  <a:tcPr>
                    <a:blipFill>
                      <a:blip r:embed="rId3"/>
                      <a:tile tx="0" ty="0" sx="100000" sy="100000" flip="none" algn="tl"/>
                    </a:blipFill>
                  </a:tcPr>
                </a:tc>
              </a:tr>
              <a:tr h="460851">
                <a:tc>
                  <a:txBody>
                    <a:bodyPr/>
                    <a:lstStyle/>
                    <a:p>
                      <a:r>
                        <a:rPr lang="fa-IR" dirty="0" smtClean="0"/>
                        <a:t>21</a:t>
                      </a:r>
                      <a:endParaRPr lang="en-US" dirty="0"/>
                    </a:p>
                  </a:txBody>
                  <a:tcPr>
                    <a:blipFill>
                      <a:blip r:embed="rId3"/>
                      <a:tile tx="0" ty="0" sx="100000" sy="100000" flip="none" algn="tl"/>
                    </a:blipFill>
                  </a:tcPr>
                </a:tc>
                <a:tc>
                  <a:txBody>
                    <a:bodyPr/>
                    <a:lstStyle/>
                    <a:p>
                      <a:r>
                        <a:rPr lang="fa-IR" dirty="0" smtClean="0"/>
                        <a:t>22</a:t>
                      </a:r>
                      <a:endParaRPr lang="en-US" dirty="0"/>
                    </a:p>
                  </a:txBody>
                  <a:tcPr>
                    <a:blipFill>
                      <a:blip r:embed="rId3"/>
                      <a:tile tx="0" ty="0" sx="100000" sy="100000" flip="none" algn="tl"/>
                    </a:blipFill>
                  </a:tcPr>
                </a:tc>
                <a:tc>
                  <a:txBody>
                    <a:bodyPr/>
                    <a:lstStyle/>
                    <a:p>
                      <a:r>
                        <a:rPr lang="fa-IR" dirty="0" smtClean="0"/>
                        <a:t>23</a:t>
                      </a:r>
                      <a:endParaRPr lang="en-US" dirty="0"/>
                    </a:p>
                  </a:txBody>
                  <a:tcPr>
                    <a:blipFill>
                      <a:blip r:embed="rId3"/>
                      <a:tile tx="0" ty="0" sx="100000" sy="100000" flip="none" algn="tl"/>
                    </a:blipFill>
                  </a:tcPr>
                </a:tc>
                <a:tc>
                  <a:txBody>
                    <a:bodyPr/>
                    <a:lstStyle/>
                    <a:p>
                      <a:r>
                        <a:rPr lang="fa-IR" dirty="0" smtClean="0"/>
                        <a:t>24</a:t>
                      </a:r>
                      <a:endParaRPr lang="en-US" dirty="0"/>
                    </a:p>
                  </a:txBody>
                  <a:tcPr>
                    <a:blipFill>
                      <a:blip r:embed="rId4"/>
                      <a:tile tx="0" ty="0" sx="100000" sy="100000" flip="none" algn="tl"/>
                    </a:blipFill>
                  </a:tcPr>
                </a:tc>
                <a:tc>
                  <a:txBody>
                    <a:bodyPr/>
                    <a:lstStyle/>
                    <a:p>
                      <a:r>
                        <a:rPr lang="fa-IR" dirty="0" smtClean="0"/>
                        <a:t>25</a:t>
                      </a:r>
                      <a:endParaRPr lang="en-US" dirty="0"/>
                    </a:p>
                  </a:txBody>
                  <a:tcPr>
                    <a:blipFill>
                      <a:blip r:embed="rId3"/>
                      <a:tile tx="0" ty="0" sx="100000" sy="100000" flip="none" algn="tl"/>
                    </a:blipFill>
                  </a:tcPr>
                </a:tc>
                <a:tc>
                  <a:txBody>
                    <a:bodyPr/>
                    <a:lstStyle/>
                    <a:p>
                      <a:r>
                        <a:rPr lang="fa-IR" dirty="0" smtClean="0"/>
                        <a:t>26</a:t>
                      </a:r>
                      <a:endParaRPr lang="en-US" dirty="0"/>
                    </a:p>
                  </a:txBody>
                  <a:tcPr>
                    <a:blipFill>
                      <a:blip r:embed="rId3"/>
                      <a:tile tx="0" ty="0" sx="100000" sy="100000" flip="none" algn="tl"/>
                    </a:blipFill>
                  </a:tcPr>
                </a:tc>
                <a:tc>
                  <a:txBody>
                    <a:bodyPr/>
                    <a:lstStyle/>
                    <a:p>
                      <a:r>
                        <a:rPr lang="fa-IR" dirty="0" smtClean="0"/>
                        <a:t>27</a:t>
                      </a:r>
                      <a:endParaRPr lang="en-US" dirty="0"/>
                    </a:p>
                  </a:txBody>
                  <a:tcPr>
                    <a:blipFill>
                      <a:blip r:embed="rId3"/>
                      <a:tile tx="0" ty="0" sx="100000" sy="100000" flip="none" algn="tl"/>
                    </a:blipFill>
                  </a:tcPr>
                </a:tc>
                <a:tc>
                  <a:txBody>
                    <a:bodyPr/>
                    <a:lstStyle/>
                    <a:p>
                      <a:r>
                        <a:rPr lang="fa-IR" dirty="0" smtClean="0"/>
                        <a:t>28</a:t>
                      </a:r>
                      <a:endParaRPr lang="en-US" dirty="0"/>
                    </a:p>
                  </a:txBody>
                  <a:tcPr>
                    <a:blipFill>
                      <a:blip r:embed="rId3"/>
                      <a:tile tx="0" ty="0" sx="100000" sy="100000" flip="none" algn="tl"/>
                    </a:blipFill>
                  </a:tcPr>
                </a:tc>
                <a:tc>
                  <a:txBody>
                    <a:bodyPr/>
                    <a:lstStyle/>
                    <a:p>
                      <a:r>
                        <a:rPr lang="fa-IR" dirty="0" smtClean="0"/>
                        <a:t>29</a:t>
                      </a:r>
                      <a:endParaRPr lang="en-US" dirty="0"/>
                    </a:p>
                  </a:txBody>
                  <a:tcPr>
                    <a:blipFill>
                      <a:blip r:embed="rId3"/>
                      <a:tile tx="0" ty="0" sx="100000" sy="100000" flip="none" algn="tl"/>
                    </a:blipFill>
                  </a:tcPr>
                </a:tc>
                <a:tc>
                  <a:txBody>
                    <a:bodyPr/>
                    <a:lstStyle/>
                    <a:p>
                      <a:r>
                        <a:rPr lang="fa-IR" dirty="0" smtClean="0"/>
                        <a:t>30</a:t>
                      </a:r>
                      <a:endParaRPr lang="en-US" dirty="0"/>
                    </a:p>
                  </a:txBody>
                  <a:tcPr>
                    <a:blipFill>
                      <a:blip r:embed="rId3"/>
                      <a:tile tx="0" ty="0" sx="100000" sy="100000" flip="none" algn="tl"/>
                    </a:blipFill>
                  </a:tcPr>
                </a:tc>
              </a:tr>
              <a:tr h="460851">
                <a:tc>
                  <a:txBody>
                    <a:bodyPr/>
                    <a:lstStyle/>
                    <a:p>
                      <a:r>
                        <a:rPr lang="fa-IR" dirty="0" smtClean="0"/>
                        <a:t>31</a:t>
                      </a:r>
                      <a:endParaRPr lang="en-US" dirty="0"/>
                    </a:p>
                  </a:txBody>
                  <a:tcPr>
                    <a:blipFill>
                      <a:blip r:embed="rId3"/>
                      <a:tile tx="0" ty="0" sx="100000" sy="100000" flip="none" algn="tl"/>
                    </a:blipFill>
                  </a:tcPr>
                </a:tc>
                <a:tc>
                  <a:txBody>
                    <a:bodyPr/>
                    <a:lstStyle/>
                    <a:p>
                      <a:r>
                        <a:rPr lang="fa-IR" dirty="0" smtClean="0"/>
                        <a:t>32</a:t>
                      </a:r>
                      <a:endParaRPr lang="en-US" dirty="0"/>
                    </a:p>
                  </a:txBody>
                  <a:tcPr>
                    <a:blipFill>
                      <a:blip r:embed="rId3"/>
                      <a:tile tx="0" ty="0" sx="100000" sy="100000" flip="none" algn="tl"/>
                    </a:blipFill>
                  </a:tcPr>
                </a:tc>
                <a:tc>
                  <a:txBody>
                    <a:bodyPr/>
                    <a:lstStyle/>
                    <a:p>
                      <a:r>
                        <a:rPr lang="fa-IR" dirty="0" smtClean="0"/>
                        <a:t>33</a:t>
                      </a:r>
                      <a:endParaRPr lang="en-US" dirty="0"/>
                    </a:p>
                  </a:txBody>
                  <a:tcPr>
                    <a:blipFill>
                      <a:blip r:embed="rId3"/>
                      <a:tile tx="0" ty="0" sx="100000" sy="100000" flip="none" algn="tl"/>
                    </a:blipFill>
                  </a:tcPr>
                </a:tc>
                <a:tc>
                  <a:txBody>
                    <a:bodyPr/>
                    <a:lstStyle/>
                    <a:p>
                      <a:r>
                        <a:rPr lang="fa-IR" dirty="0" smtClean="0"/>
                        <a:t>34</a:t>
                      </a:r>
                      <a:endParaRPr lang="en-US" dirty="0"/>
                    </a:p>
                  </a:txBody>
                  <a:tcPr>
                    <a:blipFill>
                      <a:blip r:embed="rId3"/>
                      <a:tile tx="0" ty="0" sx="100000" sy="100000" flip="none" algn="tl"/>
                    </a:blipFill>
                  </a:tcPr>
                </a:tc>
                <a:tc>
                  <a:txBody>
                    <a:bodyPr/>
                    <a:lstStyle/>
                    <a:p>
                      <a:r>
                        <a:rPr lang="fa-IR" dirty="0" smtClean="0"/>
                        <a:t>35</a:t>
                      </a:r>
                      <a:endParaRPr lang="en-US" dirty="0"/>
                    </a:p>
                  </a:txBody>
                  <a:tcPr>
                    <a:blipFill>
                      <a:blip r:embed="rId3"/>
                      <a:tile tx="0" ty="0" sx="100000" sy="100000" flip="none" algn="tl"/>
                    </a:blipFill>
                  </a:tcPr>
                </a:tc>
                <a:tc>
                  <a:txBody>
                    <a:bodyPr/>
                    <a:lstStyle/>
                    <a:p>
                      <a:r>
                        <a:rPr lang="fa-IR" dirty="0" smtClean="0"/>
                        <a:t>36</a:t>
                      </a:r>
                      <a:endParaRPr lang="en-US" dirty="0"/>
                    </a:p>
                  </a:txBody>
                  <a:tcPr>
                    <a:blipFill>
                      <a:blip r:embed="rId3"/>
                      <a:tile tx="0" ty="0" sx="100000" sy="100000" flip="none" algn="tl"/>
                    </a:blipFill>
                  </a:tcPr>
                </a:tc>
                <a:tc>
                  <a:txBody>
                    <a:bodyPr/>
                    <a:lstStyle/>
                    <a:p>
                      <a:r>
                        <a:rPr lang="fa-IR" dirty="0" smtClean="0"/>
                        <a:t>37</a:t>
                      </a:r>
                      <a:endParaRPr lang="en-US" dirty="0"/>
                    </a:p>
                  </a:txBody>
                  <a:tcPr>
                    <a:blipFill>
                      <a:blip r:embed="rId3"/>
                      <a:tile tx="0" ty="0" sx="100000" sy="100000" flip="none" algn="tl"/>
                    </a:blipFill>
                  </a:tcPr>
                </a:tc>
                <a:tc>
                  <a:txBody>
                    <a:bodyPr/>
                    <a:lstStyle/>
                    <a:p>
                      <a:r>
                        <a:rPr lang="fa-IR" dirty="0" smtClean="0"/>
                        <a:t>38</a:t>
                      </a:r>
                      <a:endParaRPr lang="en-US" dirty="0"/>
                    </a:p>
                  </a:txBody>
                  <a:tcPr>
                    <a:blipFill>
                      <a:blip r:embed="rId3"/>
                      <a:tile tx="0" ty="0" sx="100000" sy="100000" flip="none" algn="tl"/>
                    </a:blipFill>
                  </a:tcPr>
                </a:tc>
                <a:tc>
                  <a:txBody>
                    <a:bodyPr/>
                    <a:lstStyle/>
                    <a:p>
                      <a:r>
                        <a:rPr lang="fa-IR" dirty="0" smtClean="0"/>
                        <a:t>39</a:t>
                      </a:r>
                      <a:endParaRPr lang="en-US" dirty="0"/>
                    </a:p>
                  </a:txBody>
                  <a:tcPr>
                    <a:blipFill>
                      <a:blip r:embed="rId3"/>
                      <a:tile tx="0" ty="0" sx="100000" sy="100000" flip="none" algn="tl"/>
                    </a:blipFill>
                  </a:tcPr>
                </a:tc>
                <a:tc>
                  <a:txBody>
                    <a:bodyPr/>
                    <a:lstStyle/>
                    <a:p>
                      <a:r>
                        <a:rPr lang="fa-IR" dirty="0" smtClean="0"/>
                        <a:t>40</a:t>
                      </a:r>
                      <a:endParaRPr lang="en-US" dirty="0"/>
                    </a:p>
                  </a:txBody>
                  <a:tcPr>
                    <a:blipFill>
                      <a:blip r:embed="rId3"/>
                      <a:tile tx="0" ty="0" sx="100000" sy="100000" flip="none" algn="tl"/>
                    </a:blipFill>
                  </a:tcPr>
                </a:tc>
              </a:tr>
              <a:tr h="460851">
                <a:tc>
                  <a:txBody>
                    <a:bodyPr/>
                    <a:lstStyle/>
                    <a:p>
                      <a:r>
                        <a:rPr lang="fa-IR" dirty="0" smtClean="0"/>
                        <a:t>41</a:t>
                      </a:r>
                      <a:endParaRPr lang="en-US" dirty="0"/>
                    </a:p>
                  </a:txBody>
                  <a:tcPr>
                    <a:blipFill>
                      <a:blip r:embed="rId3"/>
                      <a:tile tx="0" ty="0" sx="100000" sy="100000" flip="none" algn="tl"/>
                    </a:blipFill>
                  </a:tcPr>
                </a:tc>
                <a:tc>
                  <a:txBody>
                    <a:bodyPr/>
                    <a:lstStyle/>
                    <a:p>
                      <a:r>
                        <a:rPr lang="fa-IR" dirty="0" smtClean="0"/>
                        <a:t>42</a:t>
                      </a:r>
                      <a:endParaRPr lang="en-US" dirty="0"/>
                    </a:p>
                  </a:txBody>
                  <a:tcPr>
                    <a:blipFill>
                      <a:blip r:embed="rId3"/>
                      <a:tile tx="0" ty="0" sx="100000" sy="100000" flip="none" algn="tl"/>
                    </a:blipFill>
                  </a:tcPr>
                </a:tc>
                <a:tc>
                  <a:txBody>
                    <a:bodyPr/>
                    <a:lstStyle/>
                    <a:p>
                      <a:r>
                        <a:rPr lang="fa-IR" dirty="0" smtClean="0"/>
                        <a:t>43</a:t>
                      </a:r>
                      <a:endParaRPr lang="en-US" dirty="0"/>
                    </a:p>
                  </a:txBody>
                  <a:tcPr>
                    <a:blipFill>
                      <a:blip r:embed="rId3"/>
                      <a:tile tx="0" ty="0" sx="100000" sy="100000" flip="none" algn="tl"/>
                    </a:blipFill>
                  </a:tcPr>
                </a:tc>
                <a:tc>
                  <a:txBody>
                    <a:bodyPr/>
                    <a:lstStyle/>
                    <a:p>
                      <a:r>
                        <a:rPr lang="fa-IR" dirty="0" smtClean="0"/>
                        <a:t>44</a:t>
                      </a:r>
                      <a:endParaRPr lang="en-US" dirty="0"/>
                    </a:p>
                  </a:txBody>
                  <a:tcPr>
                    <a:blipFill>
                      <a:blip r:embed="rId3"/>
                      <a:tile tx="0" ty="0" sx="100000" sy="100000" flip="none" algn="tl"/>
                    </a:blipFill>
                  </a:tcPr>
                </a:tc>
                <a:tc>
                  <a:txBody>
                    <a:bodyPr/>
                    <a:lstStyle/>
                    <a:p>
                      <a:r>
                        <a:rPr lang="fa-IR" dirty="0" smtClean="0"/>
                        <a:t>45</a:t>
                      </a:r>
                      <a:endParaRPr lang="en-US" dirty="0"/>
                    </a:p>
                  </a:txBody>
                  <a:tcPr>
                    <a:blipFill>
                      <a:blip r:embed="rId3"/>
                      <a:tile tx="0" ty="0" sx="100000" sy="100000" flip="none" algn="tl"/>
                    </a:blipFill>
                  </a:tcPr>
                </a:tc>
                <a:tc>
                  <a:txBody>
                    <a:bodyPr/>
                    <a:lstStyle/>
                    <a:p>
                      <a:r>
                        <a:rPr lang="fa-IR" dirty="0" smtClean="0"/>
                        <a:t>46</a:t>
                      </a:r>
                      <a:endParaRPr lang="en-US" dirty="0"/>
                    </a:p>
                  </a:txBody>
                  <a:tcPr>
                    <a:blipFill>
                      <a:blip r:embed="rId3"/>
                      <a:tile tx="0" ty="0" sx="100000" sy="100000" flip="none" algn="tl"/>
                    </a:blipFill>
                  </a:tcPr>
                </a:tc>
                <a:tc>
                  <a:txBody>
                    <a:bodyPr/>
                    <a:lstStyle/>
                    <a:p>
                      <a:r>
                        <a:rPr lang="fa-IR" dirty="0" smtClean="0"/>
                        <a:t>47</a:t>
                      </a:r>
                      <a:endParaRPr lang="en-US" dirty="0"/>
                    </a:p>
                  </a:txBody>
                  <a:tcPr>
                    <a:blipFill>
                      <a:blip r:embed="rId3"/>
                      <a:tile tx="0" ty="0" sx="100000" sy="100000" flip="none" algn="tl"/>
                    </a:blipFill>
                  </a:tcPr>
                </a:tc>
                <a:tc>
                  <a:txBody>
                    <a:bodyPr/>
                    <a:lstStyle/>
                    <a:p>
                      <a:r>
                        <a:rPr lang="fa-IR" dirty="0" smtClean="0"/>
                        <a:t>48</a:t>
                      </a:r>
                      <a:endParaRPr lang="en-US" dirty="0"/>
                    </a:p>
                  </a:txBody>
                  <a:tcPr>
                    <a:blipFill>
                      <a:blip r:embed="rId3"/>
                      <a:tile tx="0" ty="0" sx="100000" sy="100000" flip="none" algn="tl"/>
                    </a:blipFill>
                  </a:tcPr>
                </a:tc>
                <a:tc>
                  <a:txBody>
                    <a:bodyPr/>
                    <a:lstStyle/>
                    <a:p>
                      <a:r>
                        <a:rPr lang="fa-IR" dirty="0" smtClean="0"/>
                        <a:t>49</a:t>
                      </a:r>
                      <a:endParaRPr lang="en-US" dirty="0"/>
                    </a:p>
                  </a:txBody>
                  <a:tcPr>
                    <a:blipFill>
                      <a:blip r:embed="rId3"/>
                      <a:tile tx="0" ty="0" sx="100000" sy="100000" flip="none" algn="tl"/>
                    </a:blipFill>
                  </a:tcPr>
                </a:tc>
                <a:tc>
                  <a:txBody>
                    <a:bodyPr/>
                    <a:lstStyle/>
                    <a:p>
                      <a:r>
                        <a:rPr lang="fa-IR" dirty="0" smtClean="0"/>
                        <a:t>50</a:t>
                      </a:r>
                      <a:endParaRPr lang="en-US" dirty="0"/>
                    </a:p>
                  </a:txBody>
                  <a:tcPr>
                    <a:blipFill>
                      <a:blip r:embed="rId3"/>
                      <a:tile tx="0" ty="0" sx="100000" sy="100000" flip="none" algn="tl"/>
                    </a:blipFill>
                  </a:tcPr>
                </a:tc>
              </a:tr>
              <a:tr h="460851">
                <a:tc>
                  <a:txBody>
                    <a:bodyPr/>
                    <a:lstStyle/>
                    <a:p>
                      <a:r>
                        <a:rPr lang="fa-IR" dirty="0" smtClean="0"/>
                        <a:t>51</a:t>
                      </a:r>
                      <a:endParaRPr lang="en-US" dirty="0"/>
                    </a:p>
                  </a:txBody>
                  <a:tcPr>
                    <a:blipFill>
                      <a:blip r:embed="rId3"/>
                      <a:tile tx="0" ty="0" sx="100000" sy="100000" flip="none" algn="tl"/>
                    </a:blipFill>
                  </a:tcPr>
                </a:tc>
                <a:tc>
                  <a:txBody>
                    <a:bodyPr/>
                    <a:lstStyle/>
                    <a:p>
                      <a:r>
                        <a:rPr lang="fa-IR" dirty="0" smtClean="0"/>
                        <a:t>52</a:t>
                      </a:r>
                      <a:endParaRPr lang="en-US" dirty="0"/>
                    </a:p>
                  </a:txBody>
                  <a:tcPr>
                    <a:blipFill>
                      <a:blip r:embed="rId3"/>
                      <a:tile tx="0" ty="0" sx="100000" sy="100000" flip="none" algn="tl"/>
                    </a:blipFill>
                  </a:tcPr>
                </a:tc>
                <a:tc>
                  <a:txBody>
                    <a:bodyPr/>
                    <a:lstStyle/>
                    <a:p>
                      <a:r>
                        <a:rPr lang="fa-IR" dirty="0" smtClean="0"/>
                        <a:t>53</a:t>
                      </a:r>
                      <a:endParaRPr lang="en-US" dirty="0"/>
                    </a:p>
                  </a:txBody>
                  <a:tcPr>
                    <a:blipFill>
                      <a:blip r:embed="rId3"/>
                      <a:tile tx="0" ty="0" sx="100000" sy="100000" flip="none" algn="tl"/>
                    </a:blipFill>
                  </a:tcPr>
                </a:tc>
                <a:tc>
                  <a:txBody>
                    <a:bodyPr/>
                    <a:lstStyle/>
                    <a:p>
                      <a:r>
                        <a:rPr lang="fa-IR" dirty="0" smtClean="0"/>
                        <a:t>54</a:t>
                      </a:r>
                      <a:endParaRPr lang="en-US" dirty="0"/>
                    </a:p>
                  </a:txBody>
                  <a:tcPr>
                    <a:blipFill>
                      <a:blip r:embed="rId3"/>
                      <a:tile tx="0" ty="0" sx="100000" sy="100000" flip="none" algn="tl"/>
                    </a:blipFill>
                  </a:tcPr>
                </a:tc>
                <a:tc>
                  <a:txBody>
                    <a:bodyPr/>
                    <a:lstStyle/>
                    <a:p>
                      <a:r>
                        <a:rPr lang="fa-IR" dirty="0" smtClean="0"/>
                        <a:t>55</a:t>
                      </a:r>
                      <a:endParaRPr lang="en-US" dirty="0"/>
                    </a:p>
                  </a:txBody>
                  <a:tcPr>
                    <a:blipFill>
                      <a:blip r:embed="rId3"/>
                      <a:tile tx="0" ty="0" sx="100000" sy="100000" flip="none" algn="tl"/>
                    </a:blipFill>
                  </a:tcPr>
                </a:tc>
                <a:tc>
                  <a:txBody>
                    <a:bodyPr/>
                    <a:lstStyle/>
                    <a:p>
                      <a:r>
                        <a:rPr lang="fa-IR" dirty="0" smtClean="0"/>
                        <a:t>56</a:t>
                      </a:r>
                      <a:endParaRPr lang="en-US" dirty="0"/>
                    </a:p>
                  </a:txBody>
                  <a:tcPr>
                    <a:blipFill>
                      <a:blip r:embed="rId3"/>
                      <a:tile tx="0" ty="0" sx="100000" sy="100000" flip="none" algn="tl"/>
                    </a:blipFill>
                  </a:tcPr>
                </a:tc>
                <a:tc>
                  <a:txBody>
                    <a:bodyPr/>
                    <a:lstStyle/>
                    <a:p>
                      <a:r>
                        <a:rPr lang="fa-IR" dirty="0" smtClean="0"/>
                        <a:t>57</a:t>
                      </a:r>
                      <a:endParaRPr lang="en-US" dirty="0"/>
                    </a:p>
                  </a:txBody>
                  <a:tcPr>
                    <a:blipFill>
                      <a:blip r:embed="rId3"/>
                      <a:tile tx="0" ty="0" sx="100000" sy="100000" flip="none" algn="tl"/>
                    </a:blipFill>
                  </a:tcPr>
                </a:tc>
                <a:tc>
                  <a:txBody>
                    <a:bodyPr/>
                    <a:lstStyle/>
                    <a:p>
                      <a:r>
                        <a:rPr lang="fa-IR" dirty="0" smtClean="0"/>
                        <a:t>58</a:t>
                      </a:r>
                      <a:endParaRPr lang="en-US" dirty="0"/>
                    </a:p>
                  </a:txBody>
                  <a:tcPr>
                    <a:blipFill>
                      <a:blip r:embed="rId3"/>
                      <a:tile tx="0" ty="0" sx="100000" sy="100000" flip="none" algn="tl"/>
                    </a:blipFill>
                  </a:tcPr>
                </a:tc>
                <a:tc>
                  <a:txBody>
                    <a:bodyPr/>
                    <a:lstStyle/>
                    <a:p>
                      <a:r>
                        <a:rPr lang="fa-IR" dirty="0" smtClean="0"/>
                        <a:t>59</a:t>
                      </a:r>
                      <a:endParaRPr lang="en-US" dirty="0"/>
                    </a:p>
                  </a:txBody>
                  <a:tcPr>
                    <a:blipFill>
                      <a:blip r:embed="rId3"/>
                      <a:tile tx="0" ty="0" sx="100000" sy="100000" flip="none" algn="tl"/>
                    </a:blipFill>
                  </a:tcPr>
                </a:tc>
                <a:tc>
                  <a:txBody>
                    <a:bodyPr/>
                    <a:lstStyle/>
                    <a:p>
                      <a:r>
                        <a:rPr lang="fa-IR" dirty="0" smtClean="0"/>
                        <a:t>60</a:t>
                      </a:r>
                      <a:endParaRPr lang="en-US" dirty="0"/>
                    </a:p>
                  </a:txBody>
                  <a:tcPr>
                    <a:blipFill>
                      <a:blip r:embed="rId3"/>
                      <a:tile tx="0" ty="0" sx="100000" sy="100000" flip="none" algn="tl"/>
                    </a:blipFill>
                  </a:tcPr>
                </a:tc>
              </a:tr>
              <a:tr h="460851">
                <a:tc>
                  <a:txBody>
                    <a:bodyPr/>
                    <a:lstStyle/>
                    <a:p>
                      <a:r>
                        <a:rPr lang="fa-IR" dirty="0" smtClean="0"/>
                        <a:t>61</a:t>
                      </a:r>
                      <a:endParaRPr lang="en-US" dirty="0"/>
                    </a:p>
                  </a:txBody>
                  <a:tcPr>
                    <a:blipFill>
                      <a:blip r:embed="rId3"/>
                      <a:tile tx="0" ty="0" sx="100000" sy="100000" flip="none" algn="tl"/>
                    </a:blipFill>
                  </a:tcPr>
                </a:tc>
                <a:tc>
                  <a:txBody>
                    <a:bodyPr/>
                    <a:lstStyle/>
                    <a:p>
                      <a:r>
                        <a:rPr lang="fa-IR" dirty="0" smtClean="0"/>
                        <a:t>62</a:t>
                      </a:r>
                      <a:endParaRPr lang="en-US" dirty="0"/>
                    </a:p>
                  </a:txBody>
                  <a:tcPr>
                    <a:blipFill>
                      <a:blip r:embed="rId3"/>
                      <a:tile tx="0" ty="0" sx="100000" sy="100000" flip="none" algn="tl"/>
                    </a:blipFill>
                  </a:tcPr>
                </a:tc>
                <a:tc>
                  <a:txBody>
                    <a:bodyPr/>
                    <a:lstStyle/>
                    <a:p>
                      <a:r>
                        <a:rPr lang="fa-IR" dirty="0" smtClean="0"/>
                        <a:t>63</a:t>
                      </a:r>
                      <a:endParaRPr lang="en-US" dirty="0"/>
                    </a:p>
                  </a:txBody>
                  <a:tcPr>
                    <a:blipFill>
                      <a:blip r:embed="rId3"/>
                      <a:tile tx="0" ty="0" sx="100000" sy="100000" flip="none" algn="tl"/>
                    </a:blipFill>
                  </a:tcPr>
                </a:tc>
                <a:tc>
                  <a:txBody>
                    <a:bodyPr/>
                    <a:lstStyle/>
                    <a:p>
                      <a:r>
                        <a:rPr lang="fa-IR" dirty="0" smtClean="0"/>
                        <a:t>64</a:t>
                      </a:r>
                      <a:endParaRPr lang="en-US" dirty="0"/>
                    </a:p>
                  </a:txBody>
                  <a:tcPr>
                    <a:blipFill>
                      <a:blip r:embed="rId3"/>
                      <a:tile tx="0" ty="0" sx="100000" sy="100000" flip="none" algn="tl"/>
                    </a:blipFill>
                  </a:tcPr>
                </a:tc>
                <a:tc>
                  <a:txBody>
                    <a:bodyPr/>
                    <a:lstStyle/>
                    <a:p>
                      <a:r>
                        <a:rPr lang="fa-IR" dirty="0" smtClean="0"/>
                        <a:t>65</a:t>
                      </a:r>
                      <a:endParaRPr lang="en-US" dirty="0"/>
                    </a:p>
                  </a:txBody>
                  <a:tcPr>
                    <a:blipFill>
                      <a:blip r:embed="rId3"/>
                      <a:tile tx="0" ty="0" sx="100000" sy="100000" flip="none" algn="tl"/>
                    </a:blipFill>
                  </a:tcPr>
                </a:tc>
                <a:tc>
                  <a:txBody>
                    <a:bodyPr/>
                    <a:lstStyle/>
                    <a:p>
                      <a:r>
                        <a:rPr lang="fa-IR" dirty="0" smtClean="0"/>
                        <a:t>66</a:t>
                      </a:r>
                      <a:endParaRPr lang="en-US" dirty="0"/>
                    </a:p>
                  </a:txBody>
                  <a:tcPr>
                    <a:blipFill>
                      <a:blip r:embed="rId3"/>
                      <a:tile tx="0" ty="0" sx="100000" sy="100000" flip="none" algn="tl"/>
                    </a:blipFill>
                  </a:tcPr>
                </a:tc>
                <a:tc>
                  <a:txBody>
                    <a:bodyPr/>
                    <a:lstStyle/>
                    <a:p>
                      <a:r>
                        <a:rPr lang="fa-IR" dirty="0" smtClean="0"/>
                        <a:t>67</a:t>
                      </a:r>
                      <a:endParaRPr lang="en-US" dirty="0"/>
                    </a:p>
                  </a:txBody>
                  <a:tcPr>
                    <a:blipFill>
                      <a:blip r:embed="rId3"/>
                      <a:tile tx="0" ty="0" sx="100000" sy="100000" flip="none" algn="tl"/>
                    </a:blipFill>
                  </a:tcPr>
                </a:tc>
                <a:tc>
                  <a:txBody>
                    <a:bodyPr/>
                    <a:lstStyle/>
                    <a:p>
                      <a:r>
                        <a:rPr lang="fa-IR" dirty="0" smtClean="0"/>
                        <a:t>68</a:t>
                      </a:r>
                      <a:endParaRPr lang="en-US" dirty="0"/>
                    </a:p>
                  </a:txBody>
                  <a:tcPr>
                    <a:blipFill>
                      <a:blip r:embed="rId3"/>
                      <a:tile tx="0" ty="0" sx="100000" sy="100000" flip="none" algn="tl"/>
                    </a:blipFill>
                  </a:tcPr>
                </a:tc>
                <a:tc>
                  <a:txBody>
                    <a:bodyPr/>
                    <a:lstStyle/>
                    <a:p>
                      <a:r>
                        <a:rPr lang="fa-IR" dirty="0" smtClean="0"/>
                        <a:t>69</a:t>
                      </a:r>
                      <a:endParaRPr lang="en-US" dirty="0"/>
                    </a:p>
                  </a:txBody>
                  <a:tcPr>
                    <a:blipFill>
                      <a:blip r:embed="rId3"/>
                      <a:tile tx="0" ty="0" sx="100000" sy="100000" flip="none" algn="tl"/>
                    </a:blipFill>
                  </a:tcPr>
                </a:tc>
                <a:tc>
                  <a:txBody>
                    <a:bodyPr/>
                    <a:lstStyle/>
                    <a:p>
                      <a:r>
                        <a:rPr lang="fa-IR" dirty="0" smtClean="0"/>
                        <a:t>70</a:t>
                      </a:r>
                      <a:endParaRPr lang="en-US" dirty="0"/>
                    </a:p>
                  </a:txBody>
                  <a:tcPr>
                    <a:blipFill>
                      <a:blip r:embed="rId3"/>
                      <a:tile tx="0" ty="0" sx="100000" sy="100000" flip="none" algn="tl"/>
                    </a:blipFill>
                  </a:tcPr>
                </a:tc>
              </a:tr>
              <a:tr h="460851">
                <a:tc>
                  <a:txBody>
                    <a:bodyPr/>
                    <a:lstStyle/>
                    <a:p>
                      <a:r>
                        <a:rPr lang="fa-IR" dirty="0" smtClean="0"/>
                        <a:t>71</a:t>
                      </a:r>
                      <a:endParaRPr lang="en-US" dirty="0"/>
                    </a:p>
                  </a:txBody>
                  <a:tcPr>
                    <a:blipFill>
                      <a:blip r:embed="rId3"/>
                      <a:tile tx="0" ty="0" sx="100000" sy="100000" flip="none" algn="tl"/>
                    </a:blipFill>
                  </a:tcPr>
                </a:tc>
                <a:tc>
                  <a:txBody>
                    <a:bodyPr/>
                    <a:lstStyle/>
                    <a:p>
                      <a:r>
                        <a:rPr lang="fa-IR" dirty="0" smtClean="0"/>
                        <a:t>72</a:t>
                      </a:r>
                      <a:endParaRPr lang="en-US" dirty="0"/>
                    </a:p>
                  </a:txBody>
                  <a:tcPr>
                    <a:blipFill>
                      <a:blip r:embed="rId3"/>
                      <a:tile tx="0" ty="0" sx="100000" sy="100000" flip="none" algn="tl"/>
                    </a:blipFill>
                  </a:tcPr>
                </a:tc>
                <a:tc>
                  <a:txBody>
                    <a:bodyPr/>
                    <a:lstStyle/>
                    <a:p>
                      <a:r>
                        <a:rPr lang="fa-IR" dirty="0" smtClean="0"/>
                        <a:t>73</a:t>
                      </a:r>
                      <a:endParaRPr lang="en-US" dirty="0"/>
                    </a:p>
                  </a:txBody>
                  <a:tcPr>
                    <a:blipFill>
                      <a:blip r:embed="rId3"/>
                      <a:tile tx="0" ty="0" sx="100000" sy="100000" flip="none" algn="tl"/>
                    </a:blipFill>
                  </a:tcPr>
                </a:tc>
                <a:tc>
                  <a:txBody>
                    <a:bodyPr/>
                    <a:lstStyle/>
                    <a:p>
                      <a:r>
                        <a:rPr lang="fa-IR" dirty="0" smtClean="0"/>
                        <a:t>74</a:t>
                      </a:r>
                      <a:endParaRPr lang="en-US" dirty="0"/>
                    </a:p>
                  </a:txBody>
                  <a:tcPr>
                    <a:blipFill>
                      <a:blip r:embed="rId3"/>
                      <a:tile tx="0" ty="0" sx="100000" sy="100000" flip="none" algn="tl"/>
                    </a:blipFill>
                  </a:tcPr>
                </a:tc>
                <a:tc>
                  <a:txBody>
                    <a:bodyPr/>
                    <a:lstStyle/>
                    <a:p>
                      <a:r>
                        <a:rPr lang="fa-IR" dirty="0" smtClean="0"/>
                        <a:t>75</a:t>
                      </a:r>
                      <a:endParaRPr lang="en-US" dirty="0"/>
                    </a:p>
                  </a:txBody>
                  <a:tcPr>
                    <a:blipFill>
                      <a:blip r:embed="rId3"/>
                      <a:tile tx="0" ty="0" sx="100000" sy="100000" flip="none" algn="tl"/>
                    </a:blipFill>
                  </a:tcPr>
                </a:tc>
                <a:tc>
                  <a:txBody>
                    <a:bodyPr/>
                    <a:lstStyle/>
                    <a:p>
                      <a:r>
                        <a:rPr lang="fa-IR" dirty="0" smtClean="0"/>
                        <a:t>76</a:t>
                      </a:r>
                      <a:endParaRPr lang="en-US" dirty="0"/>
                    </a:p>
                  </a:txBody>
                  <a:tcPr>
                    <a:blipFill>
                      <a:blip r:embed="rId3"/>
                      <a:tile tx="0" ty="0" sx="100000" sy="100000" flip="none" algn="tl"/>
                    </a:blipFill>
                  </a:tcPr>
                </a:tc>
                <a:tc>
                  <a:txBody>
                    <a:bodyPr/>
                    <a:lstStyle/>
                    <a:p>
                      <a:r>
                        <a:rPr lang="fa-IR" dirty="0" smtClean="0"/>
                        <a:t>77</a:t>
                      </a:r>
                      <a:endParaRPr lang="en-US" dirty="0"/>
                    </a:p>
                  </a:txBody>
                  <a:tcPr>
                    <a:blipFill>
                      <a:blip r:embed="rId3"/>
                      <a:tile tx="0" ty="0" sx="100000" sy="100000" flip="none" algn="tl"/>
                    </a:blipFill>
                  </a:tcPr>
                </a:tc>
                <a:tc>
                  <a:txBody>
                    <a:bodyPr/>
                    <a:lstStyle/>
                    <a:p>
                      <a:r>
                        <a:rPr lang="fa-IR" dirty="0" smtClean="0"/>
                        <a:t>78</a:t>
                      </a:r>
                      <a:endParaRPr lang="en-US" dirty="0"/>
                    </a:p>
                  </a:txBody>
                  <a:tcPr>
                    <a:blipFill>
                      <a:blip r:embed="rId3"/>
                      <a:tile tx="0" ty="0" sx="100000" sy="100000" flip="none" algn="tl"/>
                    </a:blipFill>
                  </a:tcPr>
                </a:tc>
                <a:tc>
                  <a:txBody>
                    <a:bodyPr/>
                    <a:lstStyle/>
                    <a:p>
                      <a:r>
                        <a:rPr lang="fa-IR" dirty="0" smtClean="0"/>
                        <a:t>79</a:t>
                      </a:r>
                      <a:endParaRPr lang="en-US" dirty="0"/>
                    </a:p>
                  </a:txBody>
                  <a:tcPr>
                    <a:blipFill>
                      <a:blip r:embed="rId3"/>
                      <a:tile tx="0" ty="0" sx="100000" sy="100000" flip="none" algn="tl"/>
                    </a:blipFill>
                  </a:tcPr>
                </a:tc>
                <a:tc>
                  <a:txBody>
                    <a:bodyPr/>
                    <a:lstStyle/>
                    <a:p>
                      <a:r>
                        <a:rPr lang="fa-IR" dirty="0" smtClean="0"/>
                        <a:t>80</a:t>
                      </a:r>
                      <a:endParaRPr lang="en-US" dirty="0"/>
                    </a:p>
                  </a:txBody>
                  <a:tcPr>
                    <a:blipFill>
                      <a:blip r:embed="rId3"/>
                      <a:tile tx="0" ty="0" sx="100000" sy="100000" flip="none" algn="tl"/>
                    </a:blipFill>
                  </a:tcPr>
                </a:tc>
              </a:tr>
              <a:tr h="460851">
                <a:tc>
                  <a:txBody>
                    <a:bodyPr/>
                    <a:lstStyle/>
                    <a:p>
                      <a:r>
                        <a:rPr lang="fa-IR" dirty="0" smtClean="0"/>
                        <a:t>81</a:t>
                      </a:r>
                      <a:endParaRPr lang="en-US" dirty="0"/>
                    </a:p>
                  </a:txBody>
                  <a:tcPr>
                    <a:blipFill>
                      <a:blip r:embed="rId3"/>
                      <a:tile tx="0" ty="0" sx="100000" sy="100000" flip="none" algn="tl"/>
                    </a:blipFill>
                  </a:tcPr>
                </a:tc>
                <a:tc>
                  <a:txBody>
                    <a:bodyPr/>
                    <a:lstStyle/>
                    <a:p>
                      <a:r>
                        <a:rPr lang="fa-IR" dirty="0" smtClean="0"/>
                        <a:t>82</a:t>
                      </a:r>
                      <a:endParaRPr lang="en-US" dirty="0"/>
                    </a:p>
                  </a:txBody>
                  <a:tcPr>
                    <a:blipFill>
                      <a:blip r:embed="rId3"/>
                      <a:tile tx="0" ty="0" sx="100000" sy="100000" flip="none" algn="tl"/>
                    </a:blipFill>
                  </a:tcPr>
                </a:tc>
                <a:tc>
                  <a:txBody>
                    <a:bodyPr/>
                    <a:lstStyle/>
                    <a:p>
                      <a:r>
                        <a:rPr lang="fa-IR" dirty="0" smtClean="0"/>
                        <a:t>83</a:t>
                      </a:r>
                      <a:endParaRPr lang="en-US" dirty="0"/>
                    </a:p>
                  </a:txBody>
                  <a:tcPr>
                    <a:blipFill>
                      <a:blip r:embed="rId3"/>
                      <a:tile tx="0" ty="0" sx="100000" sy="100000" flip="none" algn="tl"/>
                    </a:blipFill>
                  </a:tcPr>
                </a:tc>
                <a:tc>
                  <a:txBody>
                    <a:bodyPr/>
                    <a:lstStyle/>
                    <a:p>
                      <a:r>
                        <a:rPr lang="fa-IR" dirty="0" smtClean="0"/>
                        <a:t>84</a:t>
                      </a:r>
                      <a:endParaRPr lang="en-US" dirty="0"/>
                    </a:p>
                  </a:txBody>
                  <a:tcPr>
                    <a:blipFill>
                      <a:blip r:embed="rId3"/>
                      <a:tile tx="0" ty="0" sx="100000" sy="100000" flip="none" algn="tl"/>
                    </a:blipFill>
                  </a:tcPr>
                </a:tc>
                <a:tc>
                  <a:txBody>
                    <a:bodyPr/>
                    <a:lstStyle/>
                    <a:p>
                      <a:r>
                        <a:rPr lang="fa-IR" dirty="0" smtClean="0"/>
                        <a:t>85</a:t>
                      </a:r>
                      <a:endParaRPr lang="en-US" dirty="0"/>
                    </a:p>
                  </a:txBody>
                  <a:tcPr>
                    <a:blipFill>
                      <a:blip r:embed="rId3"/>
                      <a:tile tx="0" ty="0" sx="100000" sy="100000" flip="none" algn="tl"/>
                    </a:blipFill>
                  </a:tcPr>
                </a:tc>
                <a:tc>
                  <a:txBody>
                    <a:bodyPr/>
                    <a:lstStyle/>
                    <a:p>
                      <a:r>
                        <a:rPr lang="fa-IR" dirty="0" smtClean="0"/>
                        <a:t>86</a:t>
                      </a:r>
                      <a:endParaRPr lang="en-US" dirty="0"/>
                    </a:p>
                  </a:txBody>
                  <a:tcPr>
                    <a:blipFill>
                      <a:blip r:embed="rId3"/>
                      <a:tile tx="0" ty="0" sx="100000" sy="100000" flip="none" algn="tl"/>
                    </a:blipFill>
                  </a:tcPr>
                </a:tc>
                <a:tc>
                  <a:txBody>
                    <a:bodyPr/>
                    <a:lstStyle/>
                    <a:p>
                      <a:r>
                        <a:rPr lang="fa-IR" dirty="0" smtClean="0"/>
                        <a:t>87</a:t>
                      </a:r>
                      <a:endParaRPr lang="en-US" dirty="0"/>
                    </a:p>
                  </a:txBody>
                  <a:tcPr>
                    <a:blipFill>
                      <a:blip r:embed="rId3"/>
                      <a:tile tx="0" ty="0" sx="100000" sy="100000" flip="none" algn="tl"/>
                    </a:blipFill>
                  </a:tcPr>
                </a:tc>
                <a:tc>
                  <a:txBody>
                    <a:bodyPr/>
                    <a:lstStyle/>
                    <a:p>
                      <a:r>
                        <a:rPr lang="fa-IR" dirty="0" smtClean="0"/>
                        <a:t>88</a:t>
                      </a:r>
                      <a:endParaRPr lang="en-US" dirty="0"/>
                    </a:p>
                  </a:txBody>
                  <a:tcPr>
                    <a:blipFill>
                      <a:blip r:embed="rId3"/>
                      <a:tile tx="0" ty="0" sx="100000" sy="100000" flip="none" algn="tl"/>
                    </a:blipFill>
                  </a:tcPr>
                </a:tc>
                <a:tc>
                  <a:txBody>
                    <a:bodyPr/>
                    <a:lstStyle/>
                    <a:p>
                      <a:r>
                        <a:rPr lang="fa-IR" dirty="0" smtClean="0"/>
                        <a:t>89</a:t>
                      </a:r>
                      <a:endParaRPr lang="en-US" dirty="0"/>
                    </a:p>
                  </a:txBody>
                  <a:tcPr>
                    <a:blipFill>
                      <a:blip r:embed="rId3"/>
                      <a:tile tx="0" ty="0" sx="100000" sy="100000" flip="none" algn="tl"/>
                    </a:blipFill>
                  </a:tcPr>
                </a:tc>
                <a:tc>
                  <a:txBody>
                    <a:bodyPr/>
                    <a:lstStyle/>
                    <a:p>
                      <a:r>
                        <a:rPr lang="fa-IR" dirty="0" smtClean="0"/>
                        <a:t>90</a:t>
                      </a:r>
                      <a:endParaRPr lang="en-US" dirty="0"/>
                    </a:p>
                  </a:txBody>
                  <a:tcPr>
                    <a:blipFill>
                      <a:blip r:embed="rId3"/>
                      <a:tile tx="0" ty="0" sx="100000" sy="100000" flip="none" algn="tl"/>
                    </a:blipFill>
                  </a:tcPr>
                </a:tc>
              </a:tr>
              <a:tr h="460851">
                <a:tc>
                  <a:txBody>
                    <a:bodyPr/>
                    <a:lstStyle/>
                    <a:p>
                      <a:r>
                        <a:rPr lang="fa-IR" dirty="0" smtClean="0"/>
                        <a:t>91</a:t>
                      </a:r>
                      <a:endParaRPr lang="en-US" dirty="0"/>
                    </a:p>
                  </a:txBody>
                  <a:tcPr>
                    <a:blipFill>
                      <a:blip r:embed="rId3"/>
                      <a:tile tx="0" ty="0" sx="100000" sy="100000" flip="none" algn="tl"/>
                    </a:blipFill>
                  </a:tcPr>
                </a:tc>
                <a:tc>
                  <a:txBody>
                    <a:bodyPr/>
                    <a:lstStyle/>
                    <a:p>
                      <a:r>
                        <a:rPr lang="fa-IR" dirty="0" smtClean="0"/>
                        <a:t>92</a:t>
                      </a:r>
                      <a:endParaRPr lang="en-US" dirty="0"/>
                    </a:p>
                  </a:txBody>
                  <a:tcPr>
                    <a:blipFill>
                      <a:blip r:embed="rId3"/>
                      <a:tile tx="0" ty="0" sx="100000" sy="100000" flip="none" algn="tl"/>
                    </a:blipFill>
                  </a:tcPr>
                </a:tc>
                <a:tc>
                  <a:txBody>
                    <a:bodyPr/>
                    <a:lstStyle/>
                    <a:p>
                      <a:r>
                        <a:rPr lang="fa-IR" dirty="0" smtClean="0"/>
                        <a:t>93</a:t>
                      </a:r>
                      <a:endParaRPr lang="en-US" dirty="0"/>
                    </a:p>
                  </a:txBody>
                  <a:tcPr>
                    <a:blipFill>
                      <a:blip r:embed="rId3"/>
                      <a:tile tx="0" ty="0" sx="100000" sy="100000" flip="none" algn="tl"/>
                    </a:blipFill>
                  </a:tcPr>
                </a:tc>
                <a:tc>
                  <a:txBody>
                    <a:bodyPr/>
                    <a:lstStyle/>
                    <a:p>
                      <a:r>
                        <a:rPr lang="fa-IR" dirty="0" smtClean="0"/>
                        <a:t>94</a:t>
                      </a:r>
                      <a:endParaRPr lang="en-US" dirty="0"/>
                    </a:p>
                  </a:txBody>
                  <a:tcPr>
                    <a:blipFill>
                      <a:blip r:embed="rId3"/>
                      <a:tile tx="0" ty="0" sx="100000" sy="100000" flip="none" algn="tl"/>
                    </a:blipFill>
                  </a:tcPr>
                </a:tc>
                <a:tc>
                  <a:txBody>
                    <a:bodyPr/>
                    <a:lstStyle/>
                    <a:p>
                      <a:r>
                        <a:rPr lang="fa-IR" dirty="0" smtClean="0"/>
                        <a:t>95</a:t>
                      </a:r>
                      <a:endParaRPr lang="en-US" dirty="0"/>
                    </a:p>
                  </a:txBody>
                  <a:tcPr>
                    <a:blipFill>
                      <a:blip r:embed="rId3"/>
                      <a:tile tx="0" ty="0" sx="100000" sy="100000" flip="none" algn="tl"/>
                    </a:blipFill>
                  </a:tcPr>
                </a:tc>
                <a:tc>
                  <a:txBody>
                    <a:bodyPr/>
                    <a:lstStyle/>
                    <a:p>
                      <a:r>
                        <a:rPr lang="fa-IR" dirty="0" smtClean="0"/>
                        <a:t>96</a:t>
                      </a:r>
                      <a:endParaRPr lang="en-US" dirty="0"/>
                    </a:p>
                  </a:txBody>
                  <a:tcPr>
                    <a:blipFill>
                      <a:blip r:embed="rId3"/>
                      <a:tile tx="0" ty="0" sx="100000" sy="100000" flip="none" algn="tl"/>
                    </a:blipFill>
                  </a:tcPr>
                </a:tc>
                <a:tc>
                  <a:txBody>
                    <a:bodyPr/>
                    <a:lstStyle/>
                    <a:p>
                      <a:r>
                        <a:rPr lang="fa-IR" dirty="0" smtClean="0"/>
                        <a:t>97</a:t>
                      </a:r>
                      <a:endParaRPr lang="en-US" dirty="0"/>
                    </a:p>
                  </a:txBody>
                  <a:tcPr>
                    <a:blipFill>
                      <a:blip r:embed="rId3"/>
                      <a:tile tx="0" ty="0" sx="100000" sy="100000" flip="none" algn="tl"/>
                    </a:blipFill>
                  </a:tcPr>
                </a:tc>
                <a:tc>
                  <a:txBody>
                    <a:bodyPr/>
                    <a:lstStyle/>
                    <a:p>
                      <a:r>
                        <a:rPr lang="fa-IR" dirty="0" smtClean="0"/>
                        <a:t>98</a:t>
                      </a:r>
                      <a:endParaRPr lang="en-US" dirty="0"/>
                    </a:p>
                  </a:txBody>
                  <a:tcPr>
                    <a:blipFill>
                      <a:blip r:embed="rId3"/>
                      <a:tile tx="0" ty="0" sx="100000" sy="100000" flip="none" algn="tl"/>
                    </a:blipFill>
                  </a:tcPr>
                </a:tc>
                <a:tc>
                  <a:txBody>
                    <a:bodyPr/>
                    <a:lstStyle/>
                    <a:p>
                      <a:r>
                        <a:rPr lang="fa-IR" dirty="0" smtClean="0"/>
                        <a:t>99</a:t>
                      </a:r>
                      <a:endParaRPr lang="en-US" dirty="0"/>
                    </a:p>
                  </a:txBody>
                  <a:tcPr>
                    <a:blipFill>
                      <a:blip r:embed="rId3"/>
                      <a:tile tx="0" ty="0" sx="100000" sy="100000" flip="none" algn="tl"/>
                    </a:blipFill>
                  </a:tcPr>
                </a:tc>
                <a:tc>
                  <a:txBody>
                    <a:bodyPr/>
                    <a:lstStyle/>
                    <a:p>
                      <a:r>
                        <a:rPr lang="fa-IR" dirty="0" smtClean="0"/>
                        <a:t>100</a:t>
                      </a:r>
                      <a:endParaRPr lang="en-US" dirty="0"/>
                    </a:p>
                  </a:txBody>
                  <a:tcPr>
                    <a:blipFill>
                      <a:blip r:embed="rId3"/>
                      <a:tile tx="0" ty="0" sx="100000" sy="100000" flip="none" algn="tl"/>
                    </a:blipFill>
                  </a:tcPr>
                </a:tc>
              </a:tr>
            </a:tbl>
          </a:graphicData>
        </a:graphic>
      </p:graphicFrame>
      <p:sp>
        <p:nvSpPr>
          <p:cNvPr id="5" name="Down Arrow 4"/>
          <p:cNvSpPr/>
          <p:nvPr/>
        </p:nvSpPr>
        <p:spPr>
          <a:xfrm>
            <a:off x="2555776" y="2564904"/>
            <a:ext cx="288032" cy="1512168"/>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00B050"/>
              </a:solidFill>
            </a:endParaRPr>
          </a:p>
        </p:txBody>
      </p:sp>
      <p:sp>
        <p:nvSpPr>
          <p:cNvPr id="6" name="Right Arrow 5"/>
          <p:cNvSpPr/>
          <p:nvPr/>
        </p:nvSpPr>
        <p:spPr>
          <a:xfrm>
            <a:off x="2843808" y="4077072"/>
            <a:ext cx="5040560" cy="21602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ight Arrow 6"/>
          <p:cNvSpPr/>
          <p:nvPr/>
        </p:nvSpPr>
        <p:spPr>
          <a:xfrm>
            <a:off x="323528" y="4437112"/>
            <a:ext cx="360040" cy="144016"/>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5063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00B0F0"/>
                </a:solidFill>
              </a:rPr>
              <a:t>به کمک جدول</a:t>
            </a:r>
            <a:endParaRPr lang="en-US" dirty="0">
              <a:solidFill>
                <a:srgbClr val="00B0F0"/>
              </a:solidFill>
            </a:endParaRPr>
          </a:p>
        </p:txBody>
      </p:sp>
      <p:sp>
        <p:nvSpPr>
          <p:cNvPr id="3" name="Rectangle 2"/>
          <p:cNvSpPr/>
          <p:nvPr/>
        </p:nvSpPr>
        <p:spPr>
          <a:xfrm>
            <a:off x="289644" y="1556792"/>
            <a:ext cx="3994323" cy="2585323"/>
          </a:xfrm>
          <a:prstGeom prst="rect">
            <a:avLst/>
          </a:prstGeom>
          <a:noFill/>
        </p:spPr>
        <p:txBody>
          <a:bodyPr vert="horz"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4   2</a:t>
            </a:r>
          </a:p>
          <a:p>
            <a:pPr algn="ctr"/>
            <a:r>
              <a:rPr lang="fa-I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7   3 +</a:t>
            </a:r>
            <a:endPar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1</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5" name="Straight Connector 4"/>
          <p:cNvCxnSpPr/>
          <p:nvPr/>
        </p:nvCxnSpPr>
        <p:spPr>
          <a:xfrm>
            <a:off x="1127200" y="1556792"/>
            <a:ext cx="18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27300" y="1124744"/>
            <a:ext cx="0" cy="25922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99592" y="3356992"/>
            <a:ext cx="19442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182408" y="687226"/>
            <a:ext cx="1322799" cy="923330"/>
          </a:xfrm>
          <a:prstGeom prst="rect">
            <a:avLst/>
          </a:prstGeom>
          <a:noFill/>
        </p:spPr>
        <p:txBody>
          <a:bodyPr wrap="non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یکی</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ectangle 10"/>
          <p:cNvSpPr/>
          <p:nvPr/>
        </p:nvSpPr>
        <p:spPr>
          <a:xfrm>
            <a:off x="-155599" y="630645"/>
            <a:ext cx="2027299" cy="923330"/>
          </a:xfrm>
          <a:prstGeom prst="rect">
            <a:avLst/>
          </a:prstGeom>
          <a:noFill/>
        </p:spPr>
        <p:txBody>
          <a:bodyPr wrap="squar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fa-IR"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ده تایی</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13" name="Straight Connector 12"/>
          <p:cNvCxnSpPr/>
          <p:nvPr/>
        </p:nvCxnSpPr>
        <p:spPr>
          <a:xfrm>
            <a:off x="1547664" y="1586409"/>
            <a:ext cx="0" cy="1864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827845" y="1073705"/>
            <a:ext cx="1560042" cy="2585323"/>
          </a:xfrm>
          <a:prstGeom prst="rect">
            <a:avLst/>
          </a:prstGeom>
          <a:noFill/>
        </p:spPr>
        <p:txBody>
          <a:bodyPr wrap="non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24</a:t>
            </a:r>
            <a:endPar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fa-I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37</a:t>
            </a: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a:p>
            <a:pPr algn="ctr"/>
            <a:r>
              <a:rPr lang="fa-I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61</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16" name="Straight Connector 15"/>
          <p:cNvCxnSpPr/>
          <p:nvPr/>
        </p:nvCxnSpPr>
        <p:spPr>
          <a:xfrm>
            <a:off x="4835860" y="2849453"/>
            <a:ext cx="1544012"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17" name="Freeform 16"/>
          <p:cNvSpPr/>
          <p:nvPr/>
        </p:nvSpPr>
        <p:spPr>
          <a:xfrm>
            <a:off x="5461000" y="863600"/>
            <a:ext cx="0" cy="279400"/>
          </a:xfrm>
          <a:custGeom>
            <a:avLst/>
            <a:gdLst>
              <a:gd name="connsiteX0" fmla="*/ 0 w 0"/>
              <a:gd name="connsiteY0" fmla="*/ 0 h 279400"/>
              <a:gd name="connsiteX1" fmla="*/ 0 w 0"/>
              <a:gd name="connsiteY1" fmla="*/ 279400 h 279400"/>
            </a:gdLst>
            <a:ahLst/>
            <a:cxnLst>
              <a:cxn ang="0">
                <a:pos x="connsiteX0" y="connsiteY0"/>
              </a:cxn>
              <a:cxn ang="0">
                <a:pos x="connsiteX1" y="connsiteY1"/>
              </a:cxn>
            </a:cxnLst>
            <a:rect l="l" t="t" r="r" b="b"/>
            <a:pathLst>
              <a:path h="279400">
                <a:moveTo>
                  <a:pt x="0" y="0"/>
                </a:moveTo>
                <a:lnTo>
                  <a:pt x="0" y="27940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Arrow 17"/>
          <p:cNvSpPr/>
          <p:nvPr/>
        </p:nvSpPr>
        <p:spPr>
          <a:xfrm>
            <a:off x="3419872" y="2060848"/>
            <a:ext cx="864095" cy="504056"/>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1407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02"/>
            <a:ext cx="9144000" cy="683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047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marzie\pic2\بسم الله\بسم الله\BESM11.png"/>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367774" y="341266"/>
            <a:ext cx="8306388" cy="5786478"/>
          </a:xfrm>
          <a:prstGeom prst="rect">
            <a:avLst/>
          </a:prstGeom>
          <a:noFill/>
        </p:spPr>
      </p:pic>
    </p:spTree>
  </p:cSld>
  <p:clrMapOvr>
    <a:masterClrMapping/>
  </p:clrMapOvr>
  <p:transition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edge">
                                      <p:cBhvr>
                                        <p:cTn id="7" dur="20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2000"/>
                                        <p:tgtEl>
                                          <p:spTgt spid="7171"/>
                                        </p:tgtEl>
                                      </p:cBhvr>
                                    </p:animEffect>
                                    <p:set>
                                      <p:cBhvr>
                                        <p:cTn id="12" dur="1" fill="hold">
                                          <p:stCondLst>
                                            <p:cond delay="1999"/>
                                          </p:stCondLst>
                                        </p:cTn>
                                        <p:tgtEl>
                                          <p:spTgt spid="7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endParaRPr lang="en-US" smtClean="0"/>
          </a:p>
        </p:txBody>
      </p:sp>
      <p:sp>
        <p:nvSpPr>
          <p:cNvPr id="23555" name="Rectangle 3"/>
          <p:cNvSpPr>
            <a:spLocks noGrp="1" noChangeArrowheads="1"/>
          </p:cNvSpPr>
          <p:nvPr>
            <p:ph type="body" idx="1"/>
          </p:nvPr>
        </p:nvSpPr>
        <p:spPr>
          <a:xfrm>
            <a:off x="0" y="188913"/>
            <a:ext cx="9144000" cy="6669087"/>
          </a:xfrm>
        </p:spPr>
        <p:txBody>
          <a:bodyPr/>
          <a:lstStyle/>
          <a:p>
            <a:pPr eaLnBrk="1" hangingPunct="1">
              <a:defRPr/>
            </a:pPr>
            <a:r>
              <a:rPr lang="fa-IR" sz="4000" dirty="0" smtClean="0">
                <a:solidFill>
                  <a:schemeClr val="accent2"/>
                </a:solidFill>
              </a:rPr>
              <a:t>تفريق :</a:t>
            </a:r>
          </a:p>
          <a:p>
            <a:pPr eaLnBrk="1" hangingPunct="1">
              <a:defRPr/>
            </a:pPr>
            <a:r>
              <a:rPr lang="fa-IR" dirty="0" smtClean="0"/>
              <a:t>اموزش تفريق در پايه اول ابتدايي شروع مي شود و در پايه هاي ديگر ادامه مي يابد .</a:t>
            </a:r>
          </a:p>
          <a:p>
            <a:pPr eaLnBrk="1" hangingPunct="1">
              <a:defRPr/>
            </a:pPr>
            <a:r>
              <a:rPr lang="fa-IR" sz="4000" dirty="0" smtClean="0">
                <a:solidFill>
                  <a:schemeClr val="accent2"/>
                </a:solidFill>
              </a:rPr>
              <a:t>مفاهيم تفريق :</a:t>
            </a:r>
          </a:p>
          <a:p>
            <a:pPr eaLnBrk="1" hangingPunct="1">
              <a:defRPr/>
            </a:pPr>
            <a:r>
              <a:rPr lang="fa-IR" dirty="0" smtClean="0"/>
              <a:t>آموزش تفريق با استفاده از مفاهيم زير انجام مي شود. </a:t>
            </a:r>
          </a:p>
          <a:p>
            <a:pPr eaLnBrk="1" hangingPunct="1">
              <a:defRPr/>
            </a:pPr>
            <a:r>
              <a:rPr lang="fa-IR" dirty="0" smtClean="0">
                <a:solidFill>
                  <a:schemeClr val="accent2"/>
                </a:solidFill>
              </a:rPr>
              <a:t>مفهوم كاهشي( يا برداشتي ) :</a:t>
            </a:r>
          </a:p>
          <a:p>
            <a:pPr eaLnBrk="1" hangingPunct="1">
              <a:defRPr/>
            </a:pPr>
            <a:r>
              <a:rPr lang="fa-IR" dirty="0" smtClean="0"/>
              <a:t>در اين مفهوم از مجموعه اي از اشيا زير مجموعه اي را</a:t>
            </a:r>
          </a:p>
          <a:p>
            <a:pPr eaLnBrk="1" hangingPunct="1">
              <a:defRPr/>
            </a:pPr>
            <a:r>
              <a:rPr lang="fa-IR" dirty="0" smtClean="0"/>
              <a:t> بر داشته ايم و بر اساس آن تفريقي مي نويسيم .</a:t>
            </a:r>
            <a:r>
              <a:rPr lang="en-US" dirty="0" smtClean="0">
                <a:sym typeface="Wingdings 2" pitchFamily="18" charset="2"/>
              </a:rPr>
              <a:t></a:t>
            </a:r>
            <a:endParaRPr lang="fa-IR" dirty="0" smtClean="0">
              <a:sym typeface="Wingdings 2" pitchFamily="18" charset="2"/>
            </a:endParaRPr>
          </a:p>
          <a:p>
            <a:pPr eaLnBrk="1" hangingPunct="1">
              <a:defRPr/>
            </a:pPr>
            <a:r>
              <a:rPr lang="fa-IR" dirty="0" smtClean="0">
                <a:sym typeface="Wingdings 2" pitchFamily="18" charset="2"/>
              </a:rPr>
              <a:t>                                                           4=1-5</a:t>
            </a:r>
            <a:endParaRPr lang="en-US" dirty="0" smtClean="0"/>
          </a:p>
        </p:txBody>
      </p:sp>
      <p:pic>
        <p:nvPicPr>
          <p:cNvPr id="3076"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00377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strips(downLeft)">
                                      <p:cBhvr>
                                        <p:cTn id="7" dur="1000"/>
                                        <p:tgtEl>
                                          <p:spTgt spid="23555">
                                            <p:txEl>
                                              <p:pRg st="0" end="0"/>
                                            </p:txEl>
                                          </p:spTgt>
                                        </p:tgtEl>
                                      </p:cBhvr>
                                    </p:animEffect>
                                  </p:childTnLst>
                                </p:cTn>
                              </p:par>
                            </p:childTnLst>
                          </p:cTn>
                        </p:par>
                        <p:par>
                          <p:cTn id="8" fill="hold" nodeType="afterGroup">
                            <p:stCondLst>
                              <p:cond delay="1000"/>
                            </p:stCondLst>
                            <p:childTnLst>
                              <p:par>
                                <p:cTn id="9" presetID="18" presetClass="entr" presetSubtype="12" fill="hold" nodeType="after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animEffect transition="in" filter="strips(downLeft)">
                                      <p:cBhvr>
                                        <p:cTn id="11" dur="1000"/>
                                        <p:tgtEl>
                                          <p:spTgt spid="23555">
                                            <p:txEl>
                                              <p:pRg st="1" end="1"/>
                                            </p:txEl>
                                          </p:spTgt>
                                        </p:tgtEl>
                                      </p:cBhvr>
                                    </p:animEffect>
                                  </p:childTnLst>
                                </p:cTn>
                              </p:par>
                            </p:childTnLst>
                          </p:cTn>
                        </p:par>
                        <p:par>
                          <p:cTn id="12" fill="hold" nodeType="afterGroup">
                            <p:stCondLst>
                              <p:cond delay="2000"/>
                            </p:stCondLst>
                            <p:childTnLst>
                              <p:par>
                                <p:cTn id="13" presetID="18" presetClass="entr" presetSubtype="12" fill="hold" nodeType="after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animEffect transition="in" filter="strips(downLeft)">
                                      <p:cBhvr>
                                        <p:cTn id="15" dur="1000"/>
                                        <p:tgtEl>
                                          <p:spTgt spid="23555">
                                            <p:txEl>
                                              <p:pRg st="2" end="2"/>
                                            </p:txEl>
                                          </p:spTgt>
                                        </p:tgtEl>
                                      </p:cBhvr>
                                    </p:animEffect>
                                  </p:childTnLst>
                                </p:cTn>
                              </p:par>
                            </p:childTnLst>
                          </p:cTn>
                        </p:par>
                        <p:par>
                          <p:cTn id="16" fill="hold" nodeType="afterGroup">
                            <p:stCondLst>
                              <p:cond delay="3000"/>
                            </p:stCondLst>
                            <p:childTnLst>
                              <p:par>
                                <p:cTn id="17" presetID="18" presetClass="entr" presetSubtype="12" fill="hold" nodeType="after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Effect transition="in" filter="strips(downLeft)">
                                      <p:cBhvr>
                                        <p:cTn id="19" dur="1000"/>
                                        <p:tgtEl>
                                          <p:spTgt spid="23555">
                                            <p:txEl>
                                              <p:pRg st="3" end="3"/>
                                            </p:txEl>
                                          </p:spTgt>
                                        </p:tgtEl>
                                      </p:cBhvr>
                                    </p:animEffect>
                                  </p:childTnLst>
                                </p:cTn>
                              </p:par>
                            </p:childTnLst>
                          </p:cTn>
                        </p:par>
                        <p:par>
                          <p:cTn id="20" fill="hold" nodeType="afterGroup">
                            <p:stCondLst>
                              <p:cond delay="4000"/>
                            </p:stCondLst>
                            <p:childTnLst>
                              <p:par>
                                <p:cTn id="21" presetID="18" presetClass="entr" presetSubtype="12" fill="hold" nodeType="after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animEffect transition="in" filter="strips(downLeft)">
                                      <p:cBhvr>
                                        <p:cTn id="23" dur="1000"/>
                                        <p:tgtEl>
                                          <p:spTgt spid="23555">
                                            <p:txEl>
                                              <p:pRg st="4" end="4"/>
                                            </p:txEl>
                                          </p:spTgt>
                                        </p:tgtEl>
                                      </p:cBhvr>
                                    </p:animEffect>
                                  </p:childTnLst>
                                </p:cTn>
                              </p:par>
                            </p:childTnLst>
                          </p:cTn>
                        </p:par>
                        <p:par>
                          <p:cTn id="24" fill="hold" nodeType="afterGroup">
                            <p:stCondLst>
                              <p:cond delay="5000"/>
                            </p:stCondLst>
                            <p:childTnLst>
                              <p:par>
                                <p:cTn id="25" presetID="18" presetClass="entr" presetSubtype="12" fill="hold" nodeType="afterEffect">
                                  <p:stCondLst>
                                    <p:cond delay="0"/>
                                  </p:stCondLst>
                                  <p:childTnLst>
                                    <p:set>
                                      <p:cBhvr>
                                        <p:cTn id="26" dur="1" fill="hold">
                                          <p:stCondLst>
                                            <p:cond delay="0"/>
                                          </p:stCondLst>
                                        </p:cTn>
                                        <p:tgtEl>
                                          <p:spTgt spid="23555">
                                            <p:txEl>
                                              <p:pRg st="5" end="5"/>
                                            </p:txEl>
                                          </p:spTgt>
                                        </p:tgtEl>
                                        <p:attrNameLst>
                                          <p:attrName>style.visibility</p:attrName>
                                        </p:attrNameLst>
                                      </p:cBhvr>
                                      <p:to>
                                        <p:strVal val="visible"/>
                                      </p:to>
                                    </p:set>
                                    <p:animEffect transition="in" filter="strips(downLeft)">
                                      <p:cBhvr>
                                        <p:cTn id="27" dur="1000"/>
                                        <p:tgtEl>
                                          <p:spTgt spid="23555">
                                            <p:txEl>
                                              <p:pRg st="5" end="5"/>
                                            </p:txEl>
                                          </p:spTgt>
                                        </p:tgtEl>
                                      </p:cBhvr>
                                    </p:animEffect>
                                  </p:childTnLst>
                                </p:cTn>
                              </p:par>
                            </p:childTnLst>
                          </p:cTn>
                        </p:par>
                        <p:par>
                          <p:cTn id="28" fill="hold" nodeType="afterGroup">
                            <p:stCondLst>
                              <p:cond delay="6000"/>
                            </p:stCondLst>
                            <p:childTnLst>
                              <p:par>
                                <p:cTn id="29" presetID="18" presetClass="entr" presetSubtype="12" fill="hold" nodeType="afterEffect">
                                  <p:stCondLst>
                                    <p:cond delay="0"/>
                                  </p:stCondLst>
                                  <p:childTnLst>
                                    <p:set>
                                      <p:cBhvr>
                                        <p:cTn id="30" dur="1" fill="hold">
                                          <p:stCondLst>
                                            <p:cond delay="0"/>
                                          </p:stCondLst>
                                        </p:cTn>
                                        <p:tgtEl>
                                          <p:spTgt spid="23555">
                                            <p:txEl>
                                              <p:pRg st="6" end="6"/>
                                            </p:txEl>
                                          </p:spTgt>
                                        </p:tgtEl>
                                        <p:attrNameLst>
                                          <p:attrName>style.visibility</p:attrName>
                                        </p:attrNameLst>
                                      </p:cBhvr>
                                      <p:to>
                                        <p:strVal val="visible"/>
                                      </p:to>
                                    </p:set>
                                    <p:animEffect transition="in" filter="strips(downLeft)">
                                      <p:cBhvr>
                                        <p:cTn id="31" dur="1000"/>
                                        <p:tgtEl>
                                          <p:spTgt spid="23555">
                                            <p:txEl>
                                              <p:pRg st="6" end="6"/>
                                            </p:txEl>
                                          </p:spTgt>
                                        </p:tgtEl>
                                      </p:cBhvr>
                                    </p:animEffect>
                                  </p:childTnLst>
                                </p:cTn>
                              </p:par>
                            </p:childTnLst>
                          </p:cTn>
                        </p:par>
                        <p:par>
                          <p:cTn id="32" fill="hold" nodeType="afterGroup">
                            <p:stCondLst>
                              <p:cond delay="7000"/>
                            </p:stCondLst>
                            <p:childTnLst>
                              <p:par>
                                <p:cTn id="33" presetID="18" presetClass="entr" presetSubtype="6" fill="hold" nodeType="afterEffect">
                                  <p:stCondLst>
                                    <p:cond delay="0"/>
                                  </p:stCondLst>
                                  <p:childTnLst>
                                    <p:set>
                                      <p:cBhvr>
                                        <p:cTn id="34" dur="1" fill="hold">
                                          <p:stCondLst>
                                            <p:cond delay="0"/>
                                          </p:stCondLst>
                                        </p:cTn>
                                        <p:tgtEl>
                                          <p:spTgt spid="23555">
                                            <p:txEl>
                                              <p:pRg st="7" end="7"/>
                                            </p:txEl>
                                          </p:spTgt>
                                        </p:tgtEl>
                                        <p:attrNameLst>
                                          <p:attrName>style.visibility</p:attrName>
                                        </p:attrNameLst>
                                      </p:cBhvr>
                                      <p:to>
                                        <p:strVal val="visible"/>
                                      </p:to>
                                    </p:set>
                                    <p:animEffect transition="in" filter="strips(downRight)">
                                      <p:cBhvr>
                                        <p:cTn id="35" dur="1000"/>
                                        <p:tgtEl>
                                          <p:spTgt spid="235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endParaRPr lang="en-US" smtClean="0"/>
          </a:p>
        </p:txBody>
      </p:sp>
      <p:sp>
        <p:nvSpPr>
          <p:cNvPr id="27651" name="Rectangle 3"/>
          <p:cNvSpPr>
            <a:spLocks noGrp="1" noChangeArrowheads="1"/>
          </p:cNvSpPr>
          <p:nvPr>
            <p:ph type="body" idx="1"/>
          </p:nvPr>
        </p:nvSpPr>
        <p:spPr>
          <a:xfrm>
            <a:off x="0" y="404813"/>
            <a:ext cx="9144000" cy="6453187"/>
          </a:xfrm>
        </p:spPr>
        <p:txBody>
          <a:bodyPr/>
          <a:lstStyle/>
          <a:p>
            <a:pPr eaLnBrk="1" hangingPunct="1">
              <a:defRPr/>
            </a:pPr>
            <a:r>
              <a:rPr lang="fa-IR" dirty="0" smtClean="0">
                <a:solidFill>
                  <a:schemeClr val="accent2"/>
                </a:solidFill>
              </a:rPr>
              <a:t>گاهي اوقات اين مفهوم خود را در قالب مساله نشان مي دهد:</a:t>
            </a:r>
          </a:p>
          <a:p>
            <a:pPr eaLnBrk="1" hangingPunct="1">
              <a:defRPr/>
            </a:pPr>
            <a:endParaRPr lang="fa-IR" dirty="0" smtClean="0">
              <a:solidFill>
                <a:schemeClr val="accent2"/>
              </a:solidFill>
            </a:endParaRPr>
          </a:p>
          <a:p>
            <a:pPr eaLnBrk="1" hangingPunct="1">
              <a:defRPr/>
            </a:pPr>
            <a:r>
              <a:rPr lang="fa-IR" dirty="0" smtClean="0"/>
              <a:t>پنج سيب به درخت مي باشد يك سيب از درخت مي افتد . حالا چند سيب به درخت مانده است.</a:t>
            </a:r>
          </a:p>
          <a:p>
            <a:pPr eaLnBrk="1" hangingPunct="1">
              <a:defRPr/>
            </a:pPr>
            <a:endParaRPr lang="fa-IR" dirty="0" smtClean="0"/>
          </a:p>
          <a:p>
            <a:pPr eaLnBrk="1" hangingPunct="1">
              <a:defRPr/>
            </a:pPr>
            <a:r>
              <a:rPr lang="fa-IR" dirty="0" smtClean="0"/>
              <a:t>حالاچهار سیب به درخت مانده است 	</a:t>
            </a:r>
          </a:p>
          <a:p>
            <a:pPr eaLnBrk="1" hangingPunct="1">
              <a:defRPr/>
            </a:pPr>
            <a:r>
              <a:rPr lang="fa-IR" dirty="0" smtClean="0"/>
              <a:t>		</a:t>
            </a:r>
            <a:r>
              <a:rPr lang="en-US" dirty="0" smtClean="0"/>
              <a:t>                                             </a:t>
            </a:r>
            <a:r>
              <a:rPr lang="fa-IR" dirty="0" smtClean="0"/>
              <a:t> 4=1-5 						</a:t>
            </a:r>
            <a:endParaRPr lang="en-US" dirty="0" smtClean="0"/>
          </a:p>
        </p:txBody>
      </p:sp>
      <p:sp>
        <p:nvSpPr>
          <p:cNvPr id="27653" name="Rectangle 5"/>
          <p:cNvSpPr>
            <a:spLocks noChangeArrowheads="1"/>
          </p:cNvSpPr>
          <p:nvPr/>
        </p:nvSpPr>
        <p:spPr bwMode="auto">
          <a:xfrm>
            <a:off x="714375" y="4470400"/>
            <a:ext cx="82867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rtl="1" fontAlgn="base">
              <a:spcBef>
                <a:spcPct val="0"/>
              </a:spcBef>
              <a:spcAft>
                <a:spcPct val="0"/>
              </a:spcAft>
            </a:pPr>
            <a:r>
              <a:rPr lang="fa-IR" sz="4000" smtClean="0">
                <a:solidFill>
                  <a:srgbClr val="00C600"/>
                </a:solidFill>
              </a:rPr>
              <a:t>شروع آموزش تفريق با اين مفهوم انجام می شود  </a:t>
            </a:r>
          </a:p>
          <a:p>
            <a:pPr algn="r" rtl="1" fontAlgn="base">
              <a:spcBef>
                <a:spcPct val="0"/>
              </a:spcBef>
              <a:spcAft>
                <a:spcPct val="0"/>
              </a:spcAft>
            </a:pPr>
            <a:r>
              <a:rPr lang="fa-IR" smtClean="0">
                <a:solidFill>
                  <a:srgbClr val="00C600"/>
                </a:solidFill>
              </a:rPr>
              <a:t>:</a:t>
            </a:r>
          </a:p>
        </p:txBody>
      </p:sp>
      <p:pic>
        <p:nvPicPr>
          <p:cNvPr id="4101" name="Picture 6"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346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strips(downLeft)">
                                      <p:cBhvr>
                                        <p:cTn id="7" dur="2000"/>
                                        <p:tgtEl>
                                          <p:spTgt spid="27651">
                                            <p:txEl>
                                              <p:pRg st="0" end="0"/>
                                            </p:txEl>
                                          </p:spTgt>
                                        </p:tgtEl>
                                      </p:cBhvr>
                                    </p:animEffect>
                                  </p:childTnLst>
                                </p:cTn>
                              </p:par>
                            </p:childTnLst>
                          </p:cTn>
                        </p:par>
                        <p:par>
                          <p:cTn id="8" fill="hold" nodeType="afterGroup">
                            <p:stCondLst>
                              <p:cond delay="2000"/>
                            </p:stCondLst>
                            <p:childTnLst>
                              <p:par>
                                <p:cTn id="9" presetID="18" presetClass="entr" presetSubtype="12" fill="hold" nodeType="after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animEffect transition="in" filter="strips(downLeft)">
                                      <p:cBhvr>
                                        <p:cTn id="11" dur="2000"/>
                                        <p:tgtEl>
                                          <p:spTgt spid="27651">
                                            <p:txEl>
                                              <p:pRg st="2" end="2"/>
                                            </p:txEl>
                                          </p:spTgt>
                                        </p:tgtEl>
                                      </p:cBhvr>
                                    </p:animEffect>
                                  </p:childTnLst>
                                </p:cTn>
                              </p:par>
                            </p:childTnLst>
                          </p:cTn>
                        </p:par>
                        <p:par>
                          <p:cTn id="12" fill="hold" nodeType="afterGroup">
                            <p:stCondLst>
                              <p:cond delay="4000"/>
                            </p:stCondLst>
                            <p:childTnLst>
                              <p:par>
                                <p:cTn id="13" presetID="18" presetClass="entr" presetSubtype="12" fill="hold" nodeType="afterEffect">
                                  <p:stCondLst>
                                    <p:cond delay="0"/>
                                  </p:stCondLst>
                                  <p:childTnLst>
                                    <p:set>
                                      <p:cBhvr>
                                        <p:cTn id="14" dur="1" fill="hold">
                                          <p:stCondLst>
                                            <p:cond delay="0"/>
                                          </p:stCondLst>
                                        </p:cTn>
                                        <p:tgtEl>
                                          <p:spTgt spid="27651">
                                            <p:txEl>
                                              <p:pRg st="4" end="4"/>
                                            </p:txEl>
                                          </p:spTgt>
                                        </p:tgtEl>
                                        <p:attrNameLst>
                                          <p:attrName>style.visibility</p:attrName>
                                        </p:attrNameLst>
                                      </p:cBhvr>
                                      <p:to>
                                        <p:strVal val="visible"/>
                                      </p:to>
                                    </p:set>
                                    <p:animEffect transition="in" filter="strips(downLeft)">
                                      <p:cBhvr>
                                        <p:cTn id="15" dur="2000"/>
                                        <p:tgtEl>
                                          <p:spTgt spid="27651">
                                            <p:txEl>
                                              <p:pRg st="4" end="4"/>
                                            </p:txEl>
                                          </p:spTgt>
                                        </p:tgtEl>
                                      </p:cBhvr>
                                    </p:animEffect>
                                  </p:childTnLst>
                                </p:cTn>
                              </p:par>
                            </p:childTnLst>
                          </p:cTn>
                        </p:par>
                        <p:par>
                          <p:cTn id="16" fill="hold" nodeType="afterGroup">
                            <p:stCondLst>
                              <p:cond delay="6000"/>
                            </p:stCondLst>
                            <p:childTnLst>
                              <p:par>
                                <p:cTn id="17" presetID="5" presetClass="entr" presetSubtype="10" fill="hold" nodeType="afterEffect">
                                  <p:stCondLst>
                                    <p:cond delay="0"/>
                                  </p:stCondLst>
                                  <p:childTnLst>
                                    <p:set>
                                      <p:cBhvr>
                                        <p:cTn id="18" dur="1" fill="hold">
                                          <p:stCondLst>
                                            <p:cond delay="0"/>
                                          </p:stCondLst>
                                        </p:cTn>
                                        <p:tgtEl>
                                          <p:spTgt spid="27651">
                                            <p:txEl>
                                              <p:pRg st="5" end="5"/>
                                            </p:txEl>
                                          </p:spTgt>
                                        </p:tgtEl>
                                        <p:attrNameLst>
                                          <p:attrName>style.visibility</p:attrName>
                                        </p:attrNameLst>
                                      </p:cBhvr>
                                      <p:to>
                                        <p:strVal val="visible"/>
                                      </p:to>
                                    </p:set>
                                    <p:animEffect transition="in" filter="checkerboard(across)">
                                      <p:cBhvr>
                                        <p:cTn id="19" dur="2000"/>
                                        <p:tgtEl>
                                          <p:spTgt spid="27651">
                                            <p:txEl>
                                              <p:pRg st="5" end="5"/>
                                            </p:txEl>
                                          </p:spTgt>
                                        </p:tgtEl>
                                      </p:cBhvr>
                                    </p:animEffect>
                                  </p:childTnLst>
                                </p:cTn>
                              </p:par>
                            </p:childTnLst>
                          </p:cTn>
                        </p:par>
                        <p:par>
                          <p:cTn id="20" fill="hold" nodeType="afterGroup">
                            <p:stCondLst>
                              <p:cond delay="8000"/>
                            </p:stCondLst>
                            <p:childTnLst>
                              <p:par>
                                <p:cTn id="21" presetID="18" presetClass="entr" presetSubtype="12" fill="hold" nodeType="afterEffect">
                                  <p:stCondLst>
                                    <p:cond delay="0"/>
                                  </p:stCondLst>
                                  <p:childTnLst>
                                    <p:set>
                                      <p:cBhvr>
                                        <p:cTn id="22" dur="1" fill="hold">
                                          <p:stCondLst>
                                            <p:cond delay="0"/>
                                          </p:stCondLst>
                                        </p:cTn>
                                        <p:tgtEl>
                                          <p:spTgt spid="27653">
                                            <p:txEl>
                                              <p:pRg st="0" end="0"/>
                                            </p:txEl>
                                          </p:spTgt>
                                        </p:tgtEl>
                                        <p:attrNameLst>
                                          <p:attrName>style.visibility</p:attrName>
                                        </p:attrNameLst>
                                      </p:cBhvr>
                                      <p:to>
                                        <p:strVal val="visible"/>
                                      </p:to>
                                    </p:set>
                                    <p:animEffect transition="in" filter="strips(downLeft)">
                                      <p:cBhvr>
                                        <p:cTn id="23" dur="1000"/>
                                        <p:tgtEl>
                                          <p:spTgt spid="27653">
                                            <p:txEl>
                                              <p:pRg st="0" end="0"/>
                                            </p:txEl>
                                          </p:spTgt>
                                        </p:tgtEl>
                                      </p:cBhvr>
                                    </p:animEffect>
                                  </p:childTnLst>
                                </p:cTn>
                              </p:par>
                            </p:childTnLst>
                          </p:cTn>
                        </p:par>
                        <p:par>
                          <p:cTn id="24" fill="hold" nodeType="afterGroup">
                            <p:stCondLst>
                              <p:cond delay="9000"/>
                            </p:stCondLst>
                            <p:childTnLst>
                              <p:par>
                                <p:cTn id="25" presetID="18" presetClass="entr" presetSubtype="12" fill="hold" nodeType="afterEffect">
                                  <p:stCondLst>
                                    <p:cond delay="0"/>
                                  </p:stCondLst>
                                  <p:childTnLst>
                                    <p:set>
                                      <p:cBhvr>
                                        <p:cTn id="26" dur="1" fill="hold">
                                          <p:stCondLst>
                                            <p:cond delay="0"/>
                                          </p:stCondLst>
                                        </p:cTn>
                                        <p:tgtEl>
                                          <p:spTgt spid="27653">
                                            <p:txEl>
                                              <p:pRg st="1" end="1"/>
                                            </p:txEl>
                                          </p:spTgt>
                                        </p:tgtEl>
                                        <p:attrNameLst>
                                          <p:attrName>style.visibility</p:attrName>
                                        </p:attrNameLst>
                                      </p:cBhvr>
                                      <p:to>
                                        <p:strVal val="visible"/>
                                      </p:to>
                                    </p:set>
                                    <p:animEffect transition="in" filter="strips(downLeft)">
                                      <p:cBhvr>
                                        <p:cTn id="27" dur="1000"/>
                                        <p:tgtEl>
                                          <p:spTgt spid="276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7776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79388" y="0"/>
            <a:ext cx="8964612" cy="1052513"/>
          </a:xfrm>
        </p:spPr>
        <p:txBody>
          <a:bodyPr/>
          <a:lstStyle/>
          <a:p>
            <a:pPr algn="r" eaLnBrk="1" hangingPunct="1">
              <a:defRPr/>
            </a:pPr>
            <a:r>
              <a:rPr lang="fa-IR" smtClean="0">
                <a:solidFill>
                  <a:schemeClr val="accent2"/>
                </a:solidFill>
              </a:rPr>
              <a:t>مفهوم افرازی تفریق:</a:t>
            </a:r>
            <a:endParaRPr lang="en-US" smtClean="0">
              <a:solidFill>
                <a:schemeClr val="accent2"/>
              </a:solidFill>
            </a:endParaRPr>
          </a:p>
        </p:txBody>
      </p:sp>
      <p:sp>
        <p:nvSpPr>
          <p:cNvPr id="28675" name="Rectangle 3"/>
          <p:cNvSpPr>
            <a:spLocks noGrp="1" noChangeArrowheads="1"/>
          </p:cNvSpPr>
          <p:nvPr>
            <p:ph type="body" idx="1"/>
          </p:nvPr>
        </p:nvSpPr>
        <p:spPr>
          <a:xfrm>
            <a:off x="0" y="1125538"/>
            <a:ext cx="9144000" cy="5732462"/>
          </a:xfrm>
        </p:spPr>
        <p:txBody>
          <a:bodyPr/>
          <a:lstStyle/>
          <a:p>
            <a:pPr eaLnBrk="1" hangingPunct="1">
              <a:defRPr/>
            </a:pPr>
            <a:r>
              <a:rPr lang="fa-IR" dirty="0" smtClean="0"/>
              <a:t>در اين مفهوم از افراز نمودن اشيا بر اساس رنگ ، شكل  مي توان دو تفريق نظير دو جمع نوشت .</a:t>
            </a:r>
            <a:endParaRPr lang="en-US" dirty="0" smtClean="0">
              <a:sym typeface="Wingdings 2" pitchFamily="18" charset="2"/>
            </a:endParaRPr>
          </a:p>
          <a:p>
            <a:pPr eaLnBrk="1" hangingPunct="1">
              <a:defRPr/>
            </a:pPr>
            <a:r>
              <a:rPr lang="en-US" dirty="0" smtClean="0">
                <a:sym typeface="Wingdings 2" pitchFamily="18" charset="2"/>
              </a:rPr>
              <a:t></a:t>
            </a:r>
            <a:r>
              <a:rPr lang="en-US" dirty="0" smtClean="0"/>
              <a:t>                                      </a:t>
            </a:r>
            <a:r>
              <a:rPr lang="fa-IR" dirty="0" smtClean="0"/>
              <a:t>			</a:t>
            </a:r>
          </a:p>
          <a:p>
            <a:pPr eaLnBrk="1" hangingPunct="1">
              <a:defRPr/>
            </a:pPr>
            <a:r>
              <a:rPr lang="fa-IR" dirty="0" smtClean="0"/>
              <a:t>                                             4 =2-6 </a:t>
            </a:r>
            <a:r>
              <a:rPr lang="en-US" dirty="0" smtClean="0">
                <a:sym typeface="Wingdings" pitchFamily="2" charset="2"/>
              </a:rPr>
              <a:t></a:t>
            </a:r>
            <a:r>
              <a:rPr lang="fa-IR" dirty="0" smtClean="0"/>
              <a:t> 6=2+4</a:t>
            </a:r>
          </a:p>
          <a:p>
            <a:pPr eaLnBrk="1" hangingPunct="1">
              <a:defRPr/>
            </a:pPr>
            <a:r>
              <a:rPr lang="fa-IR" dirty="0" smtClean="0"/>
              <a:t>                                             2  =4-6 </a:t>
            </a:r>
            <a:r>
              <a:rPr lang="en-US" dirty="0" smtClean="0">
                <a:sym typeface="Wingdings" pitchFamily="2" charset="2"/>
              </a:rPr>
              <a:t></a:t>
            </a:r>
            <a:r>
              <a:rPr lang="fa-IR" dirty="0" smtClean="0"/>
              <a:t> 6=4+2 </a:t>
            </a:r>
          </a:p>
          <a:p>
            <a:pPr eaLnBrk="1" hangingPunct="1">
              <a:defRPr/>
            </a:pPr>
            <a:r>
              <a:rPr lang="fa-IR" dirty="0" smtClean="0">
                <a:solidFill>
                  <a:schemeClr val="accent2"/>
                </a:solidFill>
              </a:rPr>
              <a:t>كاربرد اين مفهوم :</a:t>
            </a:r>
          </a:p>
          <a:p>
            <a:pPr eaLnBrk="1" hangingPunct="1">
              <a:defRPr/>
            </a:pPr>
            <a:r>
              <a:rPr lang="fa-IR" dirty="0" smtClean="0"/>
              <a:t>در ادامه آموزش تفريق و تعيين جواب تفريق به كمك جمع </a:t>
            </a:r>
          </a:p>
          <a:p>
            <a:pPr eaLnBrk="1" hangingPunct="1">
              <a:defRPr/>
            </a:pPr>
            <a:r>
              <a:rPr lang="fa-IR" dirty="0" smtClean="0"/>
              <a:t>مي باشد .</a:t>
            </a:r>
            <a:endParaRPr lang="en-US" dirty="0" smtClean="0"/>
          </a:p>
        </p:txBody>
      </p:sp>
      <p:pic>
        <p:nvPicPr>
          <p:cNvPr id="5124"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546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checkerboard(across)">
                                      <p:cBhvr>
                                        <p:cTn id="7" dur="1000"/>
                                        <p:tgtEl>
                                          <p:spTgt spid="28674"/>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28675">
                                            <p:txEl>
                                              <p:pRg st="0" end="0"/>
                                            </p:txEl>
                                          </p:spTgt>
                                        </p:tgtEl>
                                        <p:attrNameLst>
                                          <p:attrName>style.visibility</p:attrName>
                                        </p:attrNameLst>
                                      </p:cBhvr>
                                      <p:to>
                                        <p:strVal val="visible"/>
                                      </p:to>
                                    </p:set>
                                    <p:animEffect transition="in" filter="checkerboard(across)">
                                      <p:cBhvr>
                                        <p:cTn id="11" dur="1000"/>
                                        <p:tgtEl>
                                          <p:spTgt spid="28675">
                                            <p:txEl>
                                              <p:pRg st="0" end="0"/>
                                            </p:txEl>
                                          </p:spTgt>
                                        </p:tgtEl>
                                      </p:cBhvr>
                                    </p:animEffect>
                                  </p:childTnLst>
                                </p:cTn>
                              </p:par>
                            </p:childTnLst>
                          </p:cTn>
                        </p:par>
                        <p:par>
                          <p:cTn id="12" fill="hold" nodeType="afterGroup">
                            <p:stCondLst>
                              <p:cond delay="2000"/>
                            </p:stCondLst>
                            <p:childTnLst>
                              <p:par>
                                <p:cTn id="13" presetID="8" presetClass="entr" presetSubtype="16" fill="hold" nodeType="afterEffect">
                                  <p:stCondLst>
                                    <p:cond delay="0"/>
                                  </p:stCondLst>
                                  <p:childTnLst>
                                    <p:set>
                                      <p:cBhvr>
                                        <p:cTn id="14" dur="1" fill="hold">
                                          <p:stCondLst>
                                            <p:cond delay="0"/>
                                          </p:stCondLst>
                                        </p:cTn>
                                        <p:tgtEl>
                                          <p:spTgt spid="28675">
                                            <p:txEl>
                                              <p:pRg st="1" end="1"/>
                                            </p:txEl>
                                          </p:spTgt>
                                        </p:tgtEl>
                                        <p:attrNameLst>
                                          <p:attrName>style.visibility</p:attrName>
                                        </p:attrNameLst>
                                      </p:cBhvr>
                                      <p:to>
                                        <p:strVal val="visible"/>
                                      </p:to>
                                    </p:set>
                                    <p:animEffect transition="in" filter="diamond(in)">
                                      <p:cBhvr>
                                        <p:cTn id="15" dur="2000"/>
                                        <p:tgtEl>
                                          <p:spTgt spid="28675">
                                            <p:txEl>
                                              <p:pRg st="1" end="1"/>
                                            </p:txEl>
                                          </p:spTgt>
                                        </p:tgtEl>
                                      </p:cBhvr>
                                    </p:animEffect>
                                  </p:childTnLst>
                                </p:cTn>
                              </p:par>
                            </p:childTnLst>
                          </p:cTn>
                        </p:par>
                        <p:par>
                          <p:cTn id="16" fill="hold" nodeType="afterGroup">
                            <p:stCondLst>
                              <p:cond delay="4000"/>
                            </p:stCondLst>
                            <p:childTnLst>
                              <p:par>
                                <p:cTn id="17" presetID="18" presetClass="entr" presetSubtype="6" fill="hold" nodeType="after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Effect transition="in" filter="strips(downRight)">
                                      <p:cBhvr>
                                        <p:cTn id="19" dur="1000"/>
                                        <p:tgtEl>
                                          <p:spTgt spid="28675">
                                            <p:txEl>
                                              <p:pRg st="2" end="2"/>
                                            </p:txEl>
                                          </p:spTgt>
                                        </p:tgtEl>
                                      </p:cBhvr>
                                    </p:animEffect>
                                  </p:childTnLst>
                                </p:cTn>
                              </p:par>
                            </p:childTnLst>
                          </p:cTn>
                        </p:par>
                        <p:par>
                          <p:cTn id="20" fill="hold" nodeType="afterGroup">
                            <p:stCondLst>
                              <p:cond delay="5000"/>
                            </p:stCondLst>
                            <p:childTnLst>
                              <p:par>
                                <p:cTn id="21" presetID="18" presetClass="entr" presetSubtype="6" fill="hold" nodeType="afterEffect">
                                  <p:stCondLst>
                                    <p:cond delay="0"/>
                                  </p:stCondLst>
                                  <p:childTnLst>
                                    <p:set>
                                      <p:cBhvr>
                                        <p:cTn id="22" dur="1" fill="hold">
                                          <p:stCondLst>
                                            <p:cond delay="0"/>
                                          </p:stCondLst>
                                        </p:cTn>
                                        <p:tgtEl>
                                          <p:spTgt spid="28675">
                                            <p:txEl>
                                              <p:pRg st="3" end="3"/>
                                            </p:txEl>
                                          </p:spTgt>
                                        </p:tgtEl>
                                        <p:attrNameLst>
                                          <p:attrName>style.visibility</p:attrName>
                                        </p:attrNameLst>
                                      </p:cBhvr>
                                      <p:to>
                                        <p:strVal val="visible"/>
                                      </p:to>
                                    </p:set>
                                    <p:animEffect transition="in" filter="strips(downRight)">
                                      <p:cBhvr>
                                        <p:cTn id="23" dur="1000"/>
                                        <p:tgtEl>
                                          <p:spTgt spid="28675">
                                            <p:txEl>
                                              <p:pRg st="3" end="3"/>
                                            </p:txEl>
                                          </p:spTgt>
                                        </p:tgtEl>
                                      </p:cBhvr>
                                    </p:animEffect>
                                  </p:childTnLst>
                                </p:cTn>
                              </p:par>
                            </p:childTnLst>
                          </p:cTn>
                        </p:par>
                        <p:par>
                          <p:cTn id="24" fill="hold" nodeType="afterGroup">
                            <p:stCondLst>
                              <p:cond delay="6000"/>
                            </p:stCondLst>
                            <p:childTnLst>
                              <p:par>
                                <p:cTn id="25" presetID="5" presetClass="entr" presetSubtype="10" fill="hold" nodeType="after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animEffect transition="in" filter="checkerboard(across)">
                                      <p:cBhvr>
                                        <p:cTn id="27" dur="500"/>
                                        <p:tgtEl>
                                          <p:spTgt spid="28675">
                                            <p:txEl>
                                              <p:pRg st="4" end="4"/>
                                            </p:txEl>
                                          </p:spTgt>
                                        </p:tgtEl>
                                      </p:cBhvr>
                                    </p:animEffect>
                                  </p:childTnLst>
                                </p:cTn>
                              </p:par>
                            </p:childTnLst>
                          </p:cTn>
                        </p:par>
                        <p:par>
                          <p:cTn id="28" fill="hold" nodeType="afterGroup">
                            <p:stCondLst>
                              <p:cond delay="6500"/>
                            </p:stCondLst>
                            <p:childTnLst>
                              <p:par>
                                <p:cTn id="29" presetID="5" presetClass="entr" presetSubtype="10" fill="hold" nodeType="afterEffect">
                                  <p:stCondLst>
                                    <p:cond delay="0"/>
                                  </p:stCondLst>
                                  <p:childTnLst>
                                    <p:set>
                                      <p:cBhvr>
                                        <p:cTn id="30" dur="1" fill="hold">
                                          <p:stCondLst>
                                            <p:cond delay="0"/>
                                          </p:stCondLst>
                                        </p:cTn>
                                        <p:tgtEl>
                                          <p:spTgt spid="28675">
                                            <p:txEl>
                                              <p:pRg st="5" end="5"/>
                                            </p:txEl>
                                          </p:spTgt>
                                        </p:tgtEl>
                                        <p:attrNameLst>
                                          <p:attrName>style.visibility</p:attrName>
                                        </p:attrNameLst>
                                      </p:cBhvr>
                                      <p:to>
                                        <p:strVal val="visible"/>
                                      </p:to>
                                    </p:set>
                                    <p:animEffect transition="in" filter="checkerboard(across)">
                                      <p:cBhvr>
                                        <p:cTn id="31" dur="1000"/>
                                        <p:tgtEl>
                                          <p:spTgt spid="28675">
                                            <p:txEl>
                                              <p:pRg st="5" end="5"/>
                                            </p:txEl>
                                          </p:spTgt>
                                        </p:tgtEl>
                                      </p:cBhvr>
                                    </p:animEffect>
                                  </p:childTnLst>
                                </p:cTn>
                              </p:par>
                            </p:childTnLst>
                          </p:cTn>
                        </p:par>
                        <p:par>
                          <p:cTn id="32" fill="hold" nodeType="afterGroup">
                            <p:stCondLst>
                              <p:cond delay="7500"/>
                            </p:stCondLst>
                            <p:childTnLst>
                              <p:par>
                                <p:cTn id="33" presetID="5" presetClass="entr" presetSubtype="10" fill="hold" nodeType="afterEffect">
                                  <p:stCondLst>
                                    <p:cond delay="0"/>
                                  </p:stCondLst>
                                  <p:childTnLst>
                                    <p:set>
                                      <p:cBhvr>
                                        <p:cTn id="34" dur="1" fill="hold">
                                          <p:stCondLst>
                                            <p:cond delay="0"/>
                                          </p:stCondLst>
                                        </p:cTn>
                                        <p:tgtEl>
                                          <p:spTgt spid="28675">
                                            <p:txEl>
                                              <p:pRg st="6" end="6"/>
                                            </p:txEl>
                                          </p:spTgt>
                                        </p:tgtEl>
                                        <p:attrNameLst>
                                          <p:attrName>style.visibility</p:attrName>
                                        </p:attrNameLst>
                                      </p:cBhvr>
                                      <p:to>
                                        <p:strVal val="visible"/>
                                      </p:to>
                                    </p:set>
                                    <p:animEffect transition="in" filter="checkerboard(across)">
                                      <p:cBhvr>
                                        <p:cTn id="35" dur="1000"/>
                                        <p:tgtEl>
                                          <p:spTgt spid="286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endParaRPr lang="en-US" smtClean="0"/>
          </a:p>
        </p:txBody>
      </p:sp>
      <p:sp>
        <p:nvSpPr>
          <p:cNvPr id="29699" name="Rectangle 3"/>
          <p:cNvSpPr>
            <a:spLocks noGrp="1" noChangeArrowheads="1"/>
          </p:cNvSpPr>
          <p:nvPr>
            <p:ph type="body" idx="1"/>
          </p:nvPr>
        </p:nvSpPr>
        <p:spPr>
          <a:xfrm>
            <a:off x="179388" y="333375"/>
            <a:ext cx="8964612" cy="6524625"/>
          </a:xfrm>
        </p:spPr>
        <p:txBody>
          <a:bodyPr/>
          <a:lstStyle/>
          <a:p>
            <a:pPr eaLnBrk="1" hangingPunct="1">
              <a:defRPr/>
            </a:pPr>
            <a:r>
              <a:rPr lang="fa-IR" sz="4400" smtClean="0">
                <a:solidFill>
                  <a:schemeClr val="accent2"/>
                </a:solidFill>
              </a:rPr>
              <a:t>مفهوم مقايسه تفريق :</a:t>
            </a:r>
          </a:p>
          <a:p>
            <a:pPr eaLnBrk="1" hangingPunct="1">
              <a:defRPr/>
            </a:pPr>
            <a:r>
              <a:rPr lang="fa-IR" smtClean="0"/>
              <a:t>از مقايسه دو دسته اشيا با يكديگر مي توان تفريقي نوشت كه جواب تفريق اختلاف بين اين دو دسته اشيا مي باشد.</a:t>
            </a:r>
            <a:endParaRPr lang="en-US" smtClean="0">
              <a:sym typeface="Wingdings 2" pitchFamily="18" charset="2"/>
            </a:endParaRPr>
          </a:p>
          <a:p>
            <a:pPr eaLnBrk="1" hangingPunct="1">
              <a:defRPr/>
            </a:pPr>
            <a:r>
              <a:rPr lang="en-US" smtClean="0">
                <a:sym typeface="Wingdings 2" pitchFamily="18" charset="2"/>
              </a:rPr>
              <a:t></a:t>
            </a:r>
            <a:r>
              <a:rPr lang="en-US" smtClean="0"/>
              <a:t>       </a:t>
            </a:r>
            <a:r>
              <a:rPr lang="en-US" smtClean="0">
                <a:sym typeface="Wingdings 2" pitchFamily="18" charset="2"/>
              </a:rPr>
              <a:t>                                        </a:t>
            </a:r>
          </a:p>
          <a:p>
            <a:pPr eaLnBrk="1" hangingPunct="1">
              <a:defRPr/>
            </a:pPr>
            <a:r>
              <a:rPr lang="fa-IR" smtClean="0"/>
              <a:t>                                                        1  =2-3</a:t>
            </a:r>
          </a:p>
          <a:p>
            <a:pPr eaLnBrk="1" hangingPunct="1">
              <a:defRPr/>
            </a:pPr>
            <a:r>
              <a:rPr lang="fa-IR" smtClean="0"/>
              <a:t>مرجان سه انار و سهيلا دو انار دارد ، كدام كمتر دارد ؟</a:t>
            </a:r>
          </a:p>
          <a:p>
            <a:pPr eaLnBrk="1" hangingPunct="1">
              <a:defRPr/>
            </a:pPr>
            <a:endParaRPr lang="fa-IR" smtClean="0"/>
          </a:p>
          <a:p>
            <a:pPr eaLnBrk="1" hangingPunct="1">
              <a:defRPr/>
            </a:pPr>
            <a:r>
              <a:rPr lang="fa-IR" smtClean="0">
                <a:solidFill>
                  <a:schemeClr val="accent2"/>
                </a:solidFill>
              </a:rPr>
              <a:t>كاربرد اين مفهوم در حل مساله است .</a:t>
            </a:r>
            <a:endParaRPr lang="en-US" smtClean="0">
              <a:solidFill>
                <a:schemeClr val="accent2"/>
              </a:solidFill>
            </a:endParaRPr>
          </a:p>
        </p:txBody>
      </p:sp>
      <p:pic>
        <p:nvPicPr>
          <p:cNvPr id="6148"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73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10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nodeType="after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 calcmode="lin" valueType="num">
                                      <p:cBhvr additive="base">
                                        <p:cTn id="12" dur="10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18" presetClass="entr" presetSubtype="6" fill="hold" nodeType="after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strips(downRight)">
                                      <p:cBhvr>
                                        <p:cTn id="17" dur="1000"/>
                                        <p:tgtEl>
                                          <p:spTgt spid="29699">
                                            <p:txEl>
                                              <p:pRg st="2" end="2"/>
                                            </p:txEl>
                                          </p:spTgt>
                                        </p:tgtEl>
                                      </p:cBhvr>
                                    </p:animEffect>
                                  </p:childTnLst>
                                </p:cTn>
                              </p:par>
                            </p:childTnLst>
                          </p:cTn>
                        </p:par>
                        <p:par>
                          <p:cTn id="18" fill="hold" nodeType="afterGroup">
                            <p:stCondLst>
                              <p:cond delay="3000"/>
                            </p:stCondLst>
                            <p:childTnLst>
                              <p:par>
                                <p:cTn id="19" presetID="18" presetClass="entr" presetSubtype="6" fill="hold" nodeType="afterEffect">
                                  <p:stCondLst>
                                    <p:cond delay="0"/>
                                  </p:stCondLst>
                                  <p:childTnLst>
                                    <p:set>
                                      <p:cBhvr>
                                        <p:cTn id="20" dur="1" fill="hold">
                                          <p:stCondLst>
                                            <p:cond delay="0"/>
                                          </p:stCondLst>
                                        </p:cTn>
                                        <p:tgtEl>
                                          <p:spTgt spid="29699">
                                            <p:txEl>
                                              <p:pRg st="3" end="3"/>
                                            </p:txEl>
                                          </p:spTgt>
                                        </p:tgtEl>
                                        <p:attrNameLst>
                                          <p:attrName>style.visibility</p:attrName>
                                        </p:attrNameLst>
                                      </p:cBhvr>
                                      <p:to>
                                        <p:strVal val="visible"/>
                                      </p:to>
                                    </p:set>
                                    <p:animEffect transition="in" filter="strips(downRight)">
                                      <p:cBhvr>
                                        <p:cTn id="21" dur="500"/>
                                        <p:tgtEl>
                                          <p:spTgt spid="29699">
                                            <p:txEl>
                                              <p:pRg st="3" end="3"/>
                                            </p:txEl>
                                          </p:spTgt>
                                        </p:tgtEl>
                                      </p:cBhvr>
                                    </p:animEffect>
                                  </p:childTnLst>
                                </p:cTn>
                              </p:par>
                            </p:childTnLst>
                          </p:cTn>
                        </p:par>
                        <p:par>
                          <p:cTn id="22" fill="hold" nodeType="afterGroup">
                            <p:stCondLst>
                              <p:cond delay="3500"/>
                            </p:stCondLst>
                            <p:childTnLst>
                              <p:par>
                                <p:cTn id="23" presetID="2" presetClass="entr" presetSubtype="4" fill="hold" nodeType="afterEffect">
                                  <p:stCondLst>
                                    <p:cond delay="0"/>
                                  </p:stCondLst>
                                  <p:childTnLst>
                                    <p:set>
                                      <p:cBhvr>
                                        <p:cTn id="24" dur="1" fill="hold">
                                          <p:stCondLst>
                                            <p:cond delay="0"/>
                                          </p:stCondLst>
                                        </p:cTn>
                                        <p:tgtEl>
                                          <p:spTgt spid="29699">
                                            <p:txEl>
                                              <p:pRg st="4" end="4"/>
                                            </p:txEl>
                                          </p:spTgt>
                                        </p:tgtEl>
                                        <p:attrNameLst>
                                          <p:attrName>style.visibility</p:attrName>
                                        </p:attrNameLst>
                                      </p:cBhvr>
                                      <p:to>
                                        <p:strVal val="visible"/>
                                      </p:to>
                                    </p:set>
                                    <p:anim calcmode="lin" valueType="num">
                                      <p:cBhvr additive="base">
                                        <p:cTn id="25" dur="10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4500"/>
                            </p:stCondLst>
                            <p:childTnLst>
                              <p:par>
                                <p:cTn id="28" presetID="2" presetClass="entr" presetSubtype="4" fill="hold" nodeType="afterEffect">
                                  <p:stCondLst>
                                    <p:cond delay="0"/>
                                  </p:stCondLst>
                                  <p:childTnLst>
                                    <p:set>
                                      <p:cBhvr>
                                        <p:cTn id="29" dur="1" fill="hold">
                                          <p:stCondLst>
                                            <p:cond delay="0"/>
                                          </p:stCondLst>
                                        </p:cTn>
                                        <p:tgtEl>
                                          <p:spTgt spid="29699">
                                            <p:txEl>
                                              <p:pRg st="6" end="6"/>
                                            </p:txEl>
                                          </p:spTgt>
                                        </p:tgtEl>
                                        <p:attrNameLst>
                                          <p:attrName>style.visibility</p:attrName>
                                        </p:attrNameLst>
                                      </p:cBhvr>
                                      <p:to>
                                        <p:strVal val="visible"/>
                                      </p:to>
                                    </p:set>
                                    <p:anim calcmode="lin" valueType="num">
                                      <p:cBhvr additive="base">
                                        <p:cTn id="30" dur="10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296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68313" y="476250"/>
            <a:ext cx="8675687" cy="6381750"/>
          </a:xfrm>
        </p:spPr>
        <p:txBody>
          <a:bodyPr/>
          <a:lstStyle/>
          <a:p>
            <a:pPr eaLnBrk="1" hangingPunct="1">
              <a:defRPr/>
            </a:pPr>
            <a:endParaRPr lang="en-US" smtClean="0"/>
          </a:p>
        </p:txBody>
      </p:sp>
      <p:sp>
        <p:nvSpPr>
          <p:cNvPr id="31747" name="Rectangle 3"/>
          <p:cNvSpPr>
            <a:spLocks noGrp="1" noChangeArrowheads="1"/>
          </p:cNvSpPr>
          <p:nvPr>
            <p:ph type="body" idx="1"/>
          </p:nvPr>
        </p:nvSpPr>
        <p:spPr>
          <a:xfrm>
            <a:off x="0" y="0"/>
            <a:ext cx="9144000" cy="6858000"/>
          </a:xfrm>
        </p:spPr>
        <p:txBody>
          <a:bodyPr/>
          <a:lstStyle/>
          <a:p>
            <a:pPr eaLnBrk="1" hangingPunct="1">
              <a:lnSpc>
                <a:spcPct val="80000"/>
              </a:lnSpc>
              <a:defRPr/>
            </a:pPr>
            <a:r>
              <a:rPr lang="fa-IR" sz="2800" smtClean="0">
                <a:solidFill>
                  <a:schemeClr val="accent2"/>
                </a:solidFill>
              </a:rPr>
              <a:t>4-مفهوم جمعي تفريق :</a:t>
            </a:r>
          </a:p>
          <a:p>
            <a:pPr eaLnBrk="1" hangingPunct="1">
              <a:lnSpc>
                <a:spcPct val="80000"/>
              </a:lnSpc>
              <a:defRPr/>
            </a:pPr>
            <a:r>
              <a:rPr lang="fa-IR" sz="2800" smtClean="0"/>
              <a:t>مفهوم جمعي تفريق اين است كه در آن براي پيدا كردن جمله مجهول در جمع 7= 4+000 </a:t>
            </a:r>
          </a:p>
          <a:p>
            <a:pPr eaLnBrk="1" hangingPunct="1">
              <a:lnSpc>
                <a:spcPct val="80000"/>
              </a:lnSpc>
              <a:defRPr/>
            </a:pPr>
            <a:endParaRPr lang="fa-IR" sz="2800" smtClean="0"/>
          </a:p>
          <a:p>
            <a:pPr eaLnBrk="1" hangingPunct="1">
              <a:lnSpc>
                <a:spcPct val="80000"/>
              </a:lnSpc>
              <a:defRPr/>
            </a:pPr>
            <a:r>
              <a:rPr lang="fa-IR" sz="2800" smtClean="0"/>
              <a:t>اول  به روش آزمايش و خطا : 7=4+ </a:t>
            </a:r>
            <a:r>
              <a:rPr lang="en-US" sz="2800" smtClean="0">
                <a:sym typeface="Wingdings 2" pitchFamily="18" charset="2"/>
              </a:rPr>
              <a:t></a:t>
            </a:r>
            <a:endParaRPr lang="fa-IR" sz="2800" smtClean="0"/>
          </a:p>
          <a:p>
            <a:pPr eaLnBrk="1" hangingPunct="1">
              <a:lnSpc>
                <a:spcPct val="80000"/>
              </a:lnSpc>
              <a:defRPr/>
            </a:pPr>
            <a:r>
              <a:rPr lang="fa-IR" sz="2800" smtClean="0"/>
              <a:t>4+1  ، 4+2، 4+3 جواب نهایی 3 می شود.</a:t>
            </a:r>
          </a:p>
          <a:p>
            <a:pPr eaLnBrk="1" hangingPunct="1">
              <a:lnSpc>
                <a:spcPct val="80000"/>
              </a:lnSpc>
              <a:defRPr/>
            </a:pPr>
            <a:endParaRPr lang="fa-IR" sz="2800" smtClean="0"/>
          </a:p>
          <a:p>
            <a:pPr eaLnBrk="1" hangingPunct="1">
              <a:lnSpc>
                <a:spcPct val="80000"/>
              </a:lnSpc>
              <a:defRPr/>
            </a:pPr>
            <a:r>
              <a:rPr lang="fa-IR" sz="2800" smtClean="0"/>
              <a:t>دوم به روش تفريق متناظر : </a:t>
            </a:r>
            <a:r>
              <a:rPr lang="en-US" sz="2800" smtClean="0">
                <a:sym typeface="Wingdings 2" pitchFamily="18" charset="2"/>
              </a:rPr>
              <a:t></a:t>
            </a:r>
            <a:r>
              <a:rPr lang="fa-IR" sz="2800" smtClean="0"/>
              <a:t>=4-7 دانش آموز جواب تفریق راانجام می </a:t>
            </a:r>
          </a:p>
          <a:p>
            <a:pPr eaLnBrk="1" hangingPunct="1">
              <a:lnSpc>
                <a:spcPct val="80000"/>
              </a:lnSpc>
              <a:buFontTx/>
              <a:buNone/>
              <a:defRPr/>
            </a:pPr>
            <a:r>
              <a:rPr lang="fa-IR" sz="2800" smtClean="0"/>
              <a:t>دهد.</a:t>
            </a:r>
          </a:p>
          <a:p>
            <a:pPr eaLnBrk="1" hangingPunct="1">
              <a:lnSpc>
                <a:spcPct val="80000"/>
              </a:lnSpc>
              <a:defRPr/>
            </a:pPr>
            <a:r>
              <a:rPr lang="fa-IR" sz="2800" smtClean="0"/>
              <a:t>اين مفهوم كاربرد ش در حل مساله است. مثال :</a:t>
            </a:r>
          </a:p>
          <a:p>
            <a:pPr eaLnBrk="1" hangingPunct="1">
              <a:lnSpc>
                <a:spcPct val="80000"/>
              </a:lnSpc>
              <a:defRPr/>
            </a:pPr>
            <a:r>
              <a:rPr lang="fa-IR" sz="2800" smtClean="0"/>
              <a:t>مريم هفت گل و چهار گلدان دارد ، او چند گلدان ديگر بايد تهيه كند تا براي هر گل يك گلدان داشته باشد ؟</a:t>
            </a:r>
          </a:p>
          <a:p>
            <a:pPr eaLnBrk="1" hangingPunct="1">
              <a:lnSpc>
                <a:spcPct val="80000"/>
              </a:lnSpc>
              <a:defRPr/>
            </a:pPr>
            <a:r>
              <a:rPr lang="fa-IR" sz="2800" smtClean="0"/>
              <a:t>چه عددي با چهار جمع شود تا بشودهفت           7</a:t>
            </a:r>
            <a:r>
              <a:rPr lang="fa-IR" sz="2800" smtClean="0">
                <a:cs typeface="Tahoma" pitchFamily="34" charset="0"/>
              </a:rPr>
              <a:t>=4+---</a:t>
            </a:r>
          </a:p>
          <a:p>
            <a:pPr eaLnBrk="1" hangingPunct="1">
              <a:lnSpc>
                <a:spcPct val="80000"/>
              </a:lnSpc>
              <a:defRPr/>
            </a:pPr>
            <a:endParaRPr lang="fa-IR" sz="2800" smtClean="0">
              <a:cs typeface="Tahoma" pitchFamily="34" charset="0"/>
            </a:endParaRPr>
          </a:p>
          <a:p>
            <a:pPr eaLnBrk="1" hangingPunct="1">
              <a:lnSpc>
                <a:spcPct val="80000"/>
              </a:lnSpc>
              <a:defRPr/>
            </a:pPr>
            <a:r>
              <a:rPr lang="fa-IR" sz="2800" smtClean="0">
                <a:solidFill>
                  <a:schemeClr val="accent2"/>
                </a:solidFill>
                <a:cs typeface="Tahoma" pitchFamily="34" charset="0"/>
              </a:rPr>
              <a:t>او سه </a:t>
            </a:r>
            <a:r>
              <a:rPr lang="fa-IR" sz="2800" b="1" smtClean="0">
                <a:solidFill>
                  <a:schemeClr val="accent2"/>
                </a:solidFill>
                <a:cs typeface="Tahoma" pitchFamily="34" charset="0"/>
              </a:rPr>
              <a:t>گلدان</a:t>
            </a:r>
            <a:r>
              <a:rPr lang="fa-IR" sz="2800" smtClean="0">
                <a:solidFill>
                  <a:schemeClr val="accent2"/>
                </a:solidFill>
                <a:cs typeface="Tahoma" pitchFamily="34" charset="0"/>
              </a:rPr>
              <a:t> دیگر باید تهیه کند.</a:t>
            </a:r>
          </a:p>
          <a:p>
            <a:pPr eaLnBrk="1" hangingPunct="1">
              <a:lnSpc>
                <a:spcPct val="80000"/>
              </a:lnSpc>
              <a:buFontTx/>
              <a:buNone/>
              <a:defRPr/>
            </a:pPr>
            <a:r>
              <a:rPr lang="fa-IR" sz="2800" smtClean="0">
                <a:cs typeface="Tahoma" pitchFamily="34" charset="0"/>
              </a:rPr>
              <a:t>                                                       </a:t>
            </a:r>
            <a:r>
              <a:rPr lang="fa-IR" sz="4000" b="1" smtClean="0">
                <a:solidFill>
                  <a:schemeClr val="hlink"/>
                </a:solidFill>
              </a:rPr>
              <a:t>3=4-7</a:t>
            </a:r>
            <a:r>
              <a:rPr lang="en-US" sz="4000" b="1" smtClean="0">
                <a:solidFill>
                  <a:schemeClr val="hlink"/>
                </a:solidFill>
              </a:rPr>
              <a:t> </a:t>
            </a:r>
            <a:endParaRPr lang="fa-IR" sz="4000" b="1" smtClean="0">
              <a:solidFill>
                <a:schemeClr val="hlink"/>
              </a:solidFill>
            </a:endParaRPr>
          </a:p>
          <a:p>
            <a:pPr eaLnBrk="1" hangingPunct="1">
              <a:lnSpc>
                <a:spcPct val="80000"/>
              </a:lnSpc>
              <a:buFontTx/>
              <a:buNone/>
              <a:defRPr/>
            </a:pPr>
            <a:r>
              <a:rPr lang="fa-IR" sz="2800" smtClean="0">
                <a:cs typeface="Tahoma" pitchFamily="34" charset="0"/>
              </a:rPr>
              <a:t>                                               </a:t>
            </a:r>
          </a:p>
          <a:p>
            <a:pPr eaLnBrk="1" hangingPunct="1">
              <a:lnSpc>
                <a:spcPct val="80000"/>
              </a:lnSpc>
              <a:buFontTx/>
              <a:buNone/>
              <a:defRPr/>
            </a:pPr>
            <a:r>
              <a:rPr lang="fa-IR" sz="2800" smtClean="0">
                <a:cs typeface="Tahoma" pitchFamily="34" charset="0"/>
              </a:rPr>
              <a:t>                                                         </a:t>
            </a:r>
            <a:endParaRPr lang="en-US" sz="2800" smtClean="0">
              <a:cs typeface="Tahoma" pitchFamily="34" charset="0"/>
            </a:endParaRPr>
          </a:p>
          <a:p>
            <a:pPr eaLnBrk="1" hangingPunct="1">
              <a:lnSpc>
                <a:spcPct val="80000"/>
              </a:lnSpc>
              <a:defRPr/>
            </a:pPr>
            <a:endParaRPr lang="en-US" sz="2800" smtClean="0">
              <a:sym typeface="Wingdings 2" pitchFamily="18" charset="2"/>
            </a:endParaRPr>
          </a:p>
          <a:p>
            <a:pPr eaLnBrk="1" hangingPunct="1">
              <a:lnSpc>
                <a:spcPct val="80000"/>
              </a:lnSpc>
              <a:defRPr/>
            </a:pPr>
            <a:endParaRPr lang="en-US" sz="2800" smtClean="0"/>
          </a:p>
          <a:p>
            <a:pPr eaLnBrk="1" hangingPunct="1">
              <a:lnSpc>
                <a:spcPct val="80000"/>
              </a:lnSpc>
              <a:defRPr/>
            </a:pPr>
            <a:r>
              <a:rPr lang="en-US" sz="2800" smtClean="0"/>
              <a:t>                    </a:t>
            </a:r>
            <a:r>
              <a:rPr lang="fa-IR" sz="2800" smtClean="0"/>
              <a:t>                                                                 </a:t>
            </a:r>
            <a:endParaRPr lang="fa-IR" sz="800" smtClean="0"/>
          </a:p>
          <a:p>
            <a:pPr eaLnBrk="1" hangingPunct="1">
              <a:lnSpc>
                <a:spcPct val="80000"/>
              </a:lnSpc>
              <a:defRPr/>
            </a:pPr>
            <a:endParaRPr lang="fa-IR" sz="800" smtClean="0"/>
          </a:p>
          <a:p>
            <a:pPr eaLnBrk="1" hangingPunct="1">
              <a:lnSpc>
                <a:spcPct val="80000"/>
              </a:lnSpc>
              <a:defRPr/>
            </a:pPr>
            <a:endParaRPr lang="fa-IR" sz="800" smtClean="0"/>
          </a:p>
          <a:p>
            <a:pPr eaLnBrk="1" hangingPunct="1">
              <a:lnSpc>
                <a:spcPct val="80000"/>
              </a:lnSpc>
              <a:defRPr/>
            </a:pPr>
            <a:endParaRPr lang="fa-IR" sz="800" smtClean="0"/>
          </a:p>
          <a:p>
            <a:pPr eaLnBrk="1" hangingPunct="1">
              <a:lnSpc>
                <a:spcPct val="80000"/>
              </a:lnSpc>
              <a:defRPr/>
            </a:pPr>
            <a:r>
              <a:rPr lang="fa-IR" sz="800" smtClean="0"/>
              <a:t>.</a:t>
            </a:r>
          </a:p>
        </p:txBody>
      </p:sp>
      <p:pic>
        <p:nvPicPr>
          <p:cNvPr id="7172"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717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iterate type="lt">
                                    <p:tmPct val="10000"/>
                                  </p:iterate>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1000"/>
                                        <p:tgtEl>
                                          <p:spTgt spid="31747">
                                            <p:txEl>
                                              <p:pRg st="0" end="0"/>
                                            </p:txEl>
                                          </p:spTgt>
                                        </p:tgtEl>
                                      </p:cBhvr>
                                    </p:animEffect>
                                    <p:anim calcmode="lin" valueType="num">
                                      <p:cBhvr>
                                        <p:cTn id="8" dur="1000" fill="hold"/>
                                        <p:tgtEl>
                                          <p:spTgt spid="31747">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1747">
                                            <p:txEl>
                                              <p:pRg st="0" end="0"/>
                                            </p:txEl>
                                          </p:spTgt>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2600"/>
                            </p:stCondLst>
                            <p:childTnLst>
                              <p:par>
                                <p:cTn id="11" presetID="3" presetClass="entr" presetSubtype="10" fill="hold" nodeType="after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Effect transition="in" filter="blinds(horizontal)">
                                      <p:cBhvr>
                                        <p:cTn id="13" dur="1000"/>
                                        <p:tgtEl>
                                          <p:spTgt spid="31747">
                                            <p:txEl>
                                              <p:pRg st="1" end="1"/>
                                            </p:txEl>
                                          </p:spTgt>
                                        </p:tgtEl>
                                      </p:cBhvr>
                                    </p:animEffect>
                                  </p:childTnLst>
                                </p:cTn>
                              </p:par>
                            </p:childTnLst>
                          </p:cTn>
                        </p:par>
                        <p:par>
                          <p:cTn id="14" fill="hold" nodeType="afterGroup">
                            <p:stCondLst>
                              <p:cond delay="3600"/>
                            </p:stCondLst>
                            <p:childTnLst>
                              <p:par>
                                <p:cTn id="15" presetID="3" presetClass="entr" presetSubtype="10" fill="hold" nodeType="afterEffect">
                                  <p:stCondLst>
                                    <p:cond delay="0"/>
                                  </p:stCondLst>
                                  <p:childTnLst>
                                    <p:set>
                                      <p:cBhvr>
                                        <p:cTn id="16" dur="1" fill="hold">
                                          <p:stCondLst>
                                            <p:cond delay="0"/>
                                          </p:stCondLst>
                                        </p:cTn>
                                        <p:tgtEl>
                                          <p:spTgt spid="31747">
                                            <p:txEl>
                                              <p:pRg st="3" end="3"/>
                                            </p:txEl>
                                          </p:spTgt>
                                        </p:tgtEl>
                                        <p:attrNameLst>
                                          <p:attrName>style.visibility</p:attrName>
                                        </p:attrNameLst>
                                      </p:cBhvr>
                                      <p:to>
                                        <p:strVal val="visible"/>
                                      </p:to>
                                    </p:set>
                                    <p:animEffect transition="in" filter="blinds(horizontal)">
                                      <p:cBhvr>
                                        <p:cTn id="17" dur="1000"/>
                                        <p:tgtEl>
                                          <p:spTgt spid="31747">
                                            <p:txEl>
                                              <p:pRg st="3" end="3"/>
                                            </p:txEl>
                                          </p:spTgt>
                                        </p:tgtEl>
                                      </p:cBhvr>
                                    </p:animEffect>
                                  </p:childTnLst>
                                </p:cTn>
                              </p:par>
                            </p:childTnLst>
                          </p:cTn>
                        </p:par>
                        <p:par>
                          <p:cTn id="18" fill="hold" nodeType="afterGroup">
                            <p:stCondLst>
                              <p:cond delay="4600"/>
                            </p:stCondLst>
                            <p:childTnLst>
                              <p:par>
                                <p:cTn id="19" presetID="3" presetClass="entr" presetSubtype="10" fill="hold" nodeType="afterEffect">
                                  <p:stCondLst>
                                    <p:cond delay="0"/>
                                  </p:stCondLst>
                                  <p:childTnLst>
                                    <p:set>
                                      <p:cBhvr>
                                        <p:cTn id="20" dur="1" fill="hold">
                                          <p:stCondLst>
                                            <p:cond delay="0"/>
                                          </p:stCondLst>
                                        </p:cTn>
                                        <p:tgtEl>
                                          <p:spTgt spid="31747">
                                            <p:txEl>
                                              <p:pRg st="4" end="4"/>
                                            </p:txEl>
                                          </p:spTgt>
                                        </p:tgtEl>
                                        <p:attrNameLst>
                                          <p:attrName>style.visibility</p:attrName>
                                        </p:attrNameLst>
                                      </p:cBhvr>
                                      <p:to>
                                        <p:strVal val="visible"/>
                                      </p:to>
                                    </p:set>
                                    <p:animEffect transition="in" filter="blinds(horizontal)">
                                      <p:cBhvr>
                                        <p:cTn id="21" dur="1000"/>
                                        <p:tgtEl>
                                          <p:spTgt spid="31747">
                                            <p:txEl>
                                              <p:pRg st="4" end="4"/>
                                            </p:txEl>
                                          </p:spTgt>
                                        </p:tgtEl>
                                      </p:cBhvr>
                                    </p:animEffect>
                                  </p:childTnLst>
                                </p:cTn>
                              </p:par>
                            </p:childTnLst>
                          </p:cTn>
                        </p:par>
                        <p:par>
                          <p:cTn id="22" fill="hold" nodeType="afterGroup">
                            <p:stCondLst>
                              <p:cond delay="5600"/>
                            </p:stCondLst>
                            <p:childTnLst>
                              <p:par>
                                <p:cTn id="23" presetID="3" presetClass="entr" presetSubtype="10" fill="hold" nodeType="afterEffect">
                                  <p:stCondLst>
                                    <p:cond delay="0"/>
                                  </p:stCondLst>
                                  <p:childTnLst>
                                    <p:set>
                                      <p:cBhvr>
                                        <p:cTn id="24" dur="1" fill="hold">
                                          <p:stCondLst>
                                            <p:cond delay="0"/>
                                          </p:stCondLst>
                                        </p:cTn>
                                        <p:tgtEl>
                                          <p:spTgt spid="31747">
                                            <p:txEl>
                                              <p:pRg st="6" end="6"/>
                                            </p:txEl>
                                          </p:spTgt>
                                        </p:tgtEl>
                                        <p:attrNameLst>
                                          <p:attrName>style.visibility</p:attrName>
                                        </p:attrNameLst>
                                      </p:cBhvr>
                                      <p:to>
                                        <p:strVal val="visible"/>
                                      </p:to>
                                    </p:set>
                                    <p:animEffect transition="in" filter="blinds(horizontal)">
                                      <p:cBhvr>
                                        <p:cTn id="25" dur="1000"/>
                                        <p:tgtEl>
                                          <p:spTgt spid="31747">
                                            <p:txEl>
                                              <p:pRg st="6" end="6"/>
                                            </p:txEl>
                                          </p:spTgt>
                                        </p:tgtEl>
                                      </p:cBhvr>
                                    </p:animEffect>
                                  </p:childTnLst>
                                </p:cTn>
                              </p:par>
                            </p:childTnLst>
                          </p:cTn>
                        </p:par>
                        <p:par>
                          <p:cTn id="26" fill="hold" nodeType="afterGroup">
                            <p:stCondLst>
                              <p:cond delay="6600"/>
                            </p:stCondLst>
                            <p:childTnLst>
                              <p:par>
                                <p:cTn id="27" presetID="3" presetClass="entr" presetSubtype="10" fill="hold" nodeType="afterEffect">
                                  <p:stCondLst>
                                    <p:cond delay="0"/>
                                  </p:stCondLst>
                                  <p:childTnLst>
                                    <p:set>
                                      <p:cBhvr>
                                        <p:cTn id="28" dur="1" fill="hold">
                                          <p:stCondLst>
                                            <p:cond delay="0"/>
                                          </p:stCondLst>
                                        </p:cTn>
                                        <p:tgtEl>
                                          <p:spTgt spid="31747">
                                            <p:txEl>
                                              <p:pRg st="7" end="7"/>
                                            </p:txEl>
                                          </p:spTgt>
                                        </p:tgtEl>
                                        <p:attrNameLst>
                                          <p:attrName>style.visibility</p:attrName>
                                        </p:attrNameLst>
                                      </p:cBhvr>
                                      <p:to>
                                        <p:strVal val="visible"/>
                                      </p:to>
                                    </p:set>
                                    <p:animEffect transition="in" filter="blinds(horizontal)">
                                      <p:cBhvr>
                                        <p:cTn id="29" dur="1000"/>
                                        <p:tgtEl>
                                          <p:spTgt spid="31747">
                                            <p:txEl>
                                              <p:pRg st="7" end="7"/>
                                            </p:txEl>
                                          </p:spTgt>
                                        </p:tgtEl>
                                      </p:cBhvr>
                                    </p:animEffect>
                                  </p:childTnLst>
                                </p:cTn>
                              </p:par>
                            </p:childTnLst>
                          </p:cTn>
                        </p:par>
                        <p:par>
                          <p:cTn id="30" fill="hold" nodeType="afterGroup">
                            <p:stCondLst>
                              <p:cond delay="7600"/>
                            </p:stCondLst>
                            <p:childTnLst>
                              <p:par>
                                <p:cTn id="31" presetID="3" presetClass="entr" presetSubtype="10" fill="hold" nodeType="afterEffect">
                                  <p:stCondLst>
                                    <p:cond delay="0"/>
                                  </p:stCondLst>
                                  <p:childTnLst>
                                    <p:set>
                                      <p:cBhvr>
                                        <p:cTn id="32" dur="1" fill="hold">
                                          <p:stCondLst>
                                            <p:cond delay="0"/>
                                          </p:stCondLst>
                                        </p:cTn>
                                        <p:tgtEl>
                                          <p:spTgt spid="31747">
                                            <p:txEl>
                                              <p:pRg st="8" end="8"/>
                                            </p:txEl>
                                          </p:spTgt>
                                        </p:tgtEl>
                                        <p:attrNameLst>
                                          <p:attrName>style.visibility</p:attrName>
                                        </p:attrNameLst>
                                      </p:cBhvr>
                                      <p:to>
                                        <p:strVal val="visible"/>
                                      </p:to>
                                    </p:set>
                                    <p:animEffect transition="in" filter="blinds(horizontal)">
                                      <p:cBhvr>
                                        <p:cTn id="33" dur="1000"/>
                                        <p:tgtEl>
                                          <p:spTgt spid="31747">
                                            <p:txEl>
                                              <p:pRg st="8" end="8"/>
                                            </p:txEl>
                                          </p:spTgt>
                                        </p:tgtEl>
                                      </p:cBhvr>
                                    </p:animEffect>
                                  </p:childTnLst>
                                </p:cTn>
                              </p:par>
                            </p:childTnLst>
                          </p:cTn>
                        </p:par>
                        <p:par>
                          <p:cTn id="34" fill="hold" nodeType="afterGroup">
                            <p:stCondLst>
                              <p:cond delay="8600"/>
                            </p:stCondLst>
                            <p:childTnLst>
                              <p:par>
                                <p:cTn id="35" presetID="3" presetClass="entr" presetSubtype="10" fill="hold" nodeType="afterEffect">
                                  <p:stCondLst>
                                    <p:cond delay="0"/>
                                  </p:stCondLst>
                                  <p:childTnLst>
                                    <p:set>
                                      <p:cBhvr>
                                        <p:cTn id="36" dur="1" fill="hold">
                                          <p:stCondLst>
                                            <p:cond delay="0"/>
                                          </p:stCondLst>
                                        </p:cTn>
                                        <p:tgtEl>
                                          <p:spTgt spid="31747">
                                            <p:txEl>
                                              <p:pRg st="9" end="9"/>
                                            </p:txEl>
                                          </p:spTgt>
                                        </p:tgtEl>
                                        <p:attrNameLst>
                                          <p:attrName>style.visibility</p:attrName>
                                        </p:attrNameLst>
                                      </p:cBhvr>
                                      <p:to>
                                        <p:strVal val="visible"/>
                                      </p:to>
                                    </p:set>
                                    <p:animEffect transition="in" filter="blinds(horizontal)">
                                      <p:cBhvr>
                                        <p:cTn id="37" dur="1000"/>
                                        <p:tgtEl>
                                          <p:spTgt spid="31747">
                                            <p:txEl>
                                              <p:pRg st="9" end="9"/>
                                            </p:txEl>
                                          </p:spTgt>
                                        </p:tgtEl>
                                      </p:cBhvr>
                                    </p:animEffect>
                                  </p:childTnLst>
                                </p:cTn>
                              </p:par>
                            </p:childTnLst>
                          </p:cTn>
                        </p:par>
                        <p:par>
                          <p:cTn id="38" fill="hold" nodeType="afterGroup">
                            <p:stCondLst>
                              <p:cond delay="9600"/>
                            </p:stCondLst>
                            <p:childTnLst>
                              <p:par>
                                <p:cTn id="39" presetID="3" presetClass="entr" presetSubtype="10" fill="hold" nodeType="afterEffect">
                                  <p:stCondLst>
                                    <p:cond delay="0"/>
                                  </p:stCondLst>
                                  <p:childTnLst>
                                    <p:set>
                                      <p:cBhvr>
                                        <p:cTn id="40" dur="1" fill="hold">
                                          <p:stCondLst>
                                            <p:cond delay="0"/>
                                          </p:stCondLst>
                                        </p:cTn>
                                        <p:tgtEl>
                                          <p:spTgt spid="31747">
                                            <p:txEl>
                                              <p:pRg st="10" end="10"/>
                                            </p:txEl>
                                          </p:spTgt>
                                        </p:tgtEl>
                                        <p:attrNameLst>
                                          <p:attrName>style.visibility</p:attrName>
                                        </p:attrNameLst>
                                      </p:cBhvr>
                                      <p:to>
                                        <p:strVal val="visible"/>
                                      </p:to>
                                    </p:set>
                                    <p:animEffect transition="in" filter="blinds(horizontal)">
                                      <p:cBhvr>
                                        <p:cTn id="41" dur="1000"/>
                                        <p:tgtEl>
                                          <p:spTgt spid="31747">
                                            <p:txEl>
                                              <p:pRg st="10" end="10"/>
                                            </p:txEl>
                                          </p:spTgt>
                                        </p:tgtEl>
                                      </p:cBhvr>
                                    </p:animEffect>
                                  </p:childTnLst>
                                </p:cTn>
                              </p:par>
                            </p:childTnLst>
                          </p:cTn>
                        </p:par>
                        <p:par>
                          <p:cTn id="42" fill="hold" nodeType="afterGroup">
                            <p:stCondLst>
                              <p:cond delay="10600"/>
                            </p:stCondLst>
                            <p:childTnLst>
                              <p:par>
                                <p:cTn id="43" presetID="3" presetClass="entr" presetSubtype="10" fill="hold" nodeType="afterEffect">
                                  <p:stCondLst>
                                    <p:cond delay="0"/>
                                  </p:stCondLst>
                                  <p:childTnLst>
                                    <p:set>
                                      <p:cBhvr>
                                        <p:cTn id="44" dur="1" fill="hold">
                                          <p:stCondLst>
                                            <p:cond delay="0"/>
                                          </p:stCondLst>
                                        </p:cTn>
                                        <p:tgtEl>
                                          <p:spTgt spid="31747">
                                            <p:txEl>
                                              <p:pRg st="12" end="12"/>
                                            </p:txEl>
                                          </p:spTgt>
                                        </p:tgtEl>
                                        <p:attrNameLst>
                                          <p:attrName>style.visibility</p:attrName>
                                        </p:attrNameLst>
                                      </p:cBhvr>
                                      <p:to>
                                        <p:strVal val="visible"/>
                                      </p:to>
                                    </p:set>
                                    <p:animEffect transition="in" filter="blinds(horizontal)">
                                      <p:cBhvr>
                                        <p:cTn id="45" dur="1000"/>
                                        <p:tgtEl>
                                          <p:spTgt spid="31747">
                                            <p:txEl>
                                              <p:pRg st="12" end="12"/>
                                            </p:txEl>
                                          </p:spTgt>
                                        </p:tgtEl>
                                      </p:cBhvr>
                                    </p:animEffect>
                                  </p:childTnLst>
                                </p:cTn>
                              </p:par>
                            </p:childTnLst>
                          </p:cTn>
                        </p:par>
                        <p:par>
                          <p:cTn id="46" fill="hold" nodeType="afterGroup">
                            <p:stCondLst>
                              <p:cond delay="11600"/>
                            </p:stCondLst>
                            <p:childTnLst>
                              <p:par>
                                <p:cTn id="47" presetID="18" presetClass="entr" presetSubtype="6" fill="hold" nodeType="afterEffect">
                                  <p:stCondLst>
                                    <p:cond delay="0"/>
                                  </p:stCondLst>
                                  <p:childTnLst>
                                    <p:set>
                                      <p:cBhvr>
                                        <p:cTn id="48" dur="1" fill="hold">
                                          <p:stCondLst>
                                            <p:cond delay="0"/>
                                          </p:stCondLst>
                                        </p:cTn>
                                        <p:tgtEl>
                                          <p:spTgt spid="31747">
                                            <p:txEl>
                                              <p:pRg st="13" end="13"/>
                                            </p:txEl>
                                          </p:spTgt>
                                        </p:tgtEl>
                                        <p:attrNameLst>
                                          <p:attrName>style.visibility</p:attrName>
                                        </p:attrNameLst>
                                      </p:cBhvr>
                                      <p:to>
                                        <p:strVal val="visible"/>
                                      </p:to>
                                    </p:set>
                                    <p:animEffect transition="in" filter="strips(downRight)">
                                      <p:cBhvr>
                                        <p:cTn id="49" dur="1000"/>
                                        <p:tgtEl>
                                          <p:spTgt spid="3174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endParaRPr lang="en-US" smtClean="0"/>
          </a:p>
        </p:txBody>
      </p:sp>
      <p:sp>
        <p:nvSpPr>
          <p:cNvPr id="32771" name="Rectangle 3"/>
          <p:cNvSpPr>
            <a:spLocks noGrp="1" noChangeArrowheads="1"/>
          </p:cNvSpPr>
          <p:nvPr>
            <p:ph type="body" idx="1"/>
          </p:nvPr>
        </p:nvSpPr>
        <p:spPr>
          <a:xfrm>
            <a:off x="0" y="0"/>
            <a:ext cx="8686800" cy="6381750"/>
          </a:xfrm>
        </p:spPr>
        <p:txBody>
          <a:bodyPr/>
          <a:lstStyle/>
          <a:p>
            <a:pPr eaLnBrk="1" hangingPunct="1">
              <a:defRPr/>
            </a:pPr>
            <a:r>
              <a:rPr lang="fa-IR" sz="4000" dirty="0" smtClean="0">
                <a:solidFill>
                  <a:schemeClr val="accent2"/>
                </a:solidFill>
              </a:rPr>
              <a:t>نكته :</a:t>
            </a:r>
          </a:p>
          <a:p>
            <a:pPr eaLnBrk="1" hangingPunct="1">
              <a:defRPr/>
            </a:pPr>
            <a:r>
              <a:rPr lang="fa-IR" dirty="0" smtClean="0"/>
              <a:t>عمل تفريق بر خلاف عمل جمع  خاصيتي ندارد .</a:t>
            </a:r>
          </a:p>
          <a:p>
            <a:pPr eaLnBrk="1" hangingPunct="1">
              <a:defRPr/>
            </a:pPr>
            <a:r>
              <a:rPr lang="fa-IR" dirty="0" smtClean="0"/>
              <a:t>( نه جابجايي ونه شركت پذيري)</a:t>
            </a:r>
          </a:p>
          <a:p>
            <a:pPr eaLnBrk="1" hangingPunct="1">
              <a:defRPr/>
            </a:pPr>
            <a:r>
              <a:rPr lang="fa-IR" dirty="0" smtClean="0"/>
              <a:t>تست :</a:t>
            </a:r>
          </a:p>
          <a:p>
            <a:pPr eaLnBrk="1" hangingPunct="1">
              <a:defRPr/>
            </a:pPr>
            <a:r>
              <a:rPr lang="fa-IR" dirty="0" smtClean="0"/>
              <a:t>آموزش عمل تفريق با كدام يك از مفاهيم زير شروع مي شود </a:t>
            </a:r>
          </a:p>
          <a:p>
            <a:pPr eaLnBrk="1" hangingPunct="1">
              <a:defRPr/>
            </a:pPr>
            <a:r>
              <a:rPr lang="fa-IR" dirty="0" smtClean="0"/>
              <a:t>1) كاهشي 		         2) افرازي </a:t>
            </a:r>
          </a:p>
          <a:p>
            <a:pPr eaLnBrk="1" hangingPunct="1">
              <a:defRPr/>
            </a:pPr>
            <a:r>
              <a:rPr lang="fa-IR" dirty="0" smtClean="0"/>
              <a:t>3) مقايسه اي 		4) جمعي تفريق </a:t>
            </a:r>
          </a:p>
          <a:p>
            <a:pPr eaLnBrk="1" hangingPunct="1">
              <a:defRPr/>
            </a:pPr>
            <a:r>
              <a:rPr lang="fa-IR" dirty="0" smtClean="0"/>
              <a:t>از كدام يك از مفاهيم تفريق در حل مساله استفاده مي كنيم </a:t>
            </a:r>
          </a:p>
          <a:p>
            <a:pPr eaLnBrk="1" hangingPunct="1">
              <a:defRPr/>
            </a:pPr>
            <a:r>
              <a:rPr lang="fa-IR" dirty="0" smtClean="0"/>
              <a:t>1) كاهشي 			         2) جمعي </a:t>
            </a:r>
          </a:p>
          <a:p>
            <a:pPr eaLnBrk="1" hangingPunct="1">
              <a:defRPr/>
            </a:pPr>
            <a:r>
              <a:rPr lang="fa-IR" dirty="0" smtClean="0"/>
              <a:t>3) مقايسه اي 			4) موارد (2و 3)</a:t>
            </a:r>
            <a:endParaRPr lang="en-US" dirty="0" smtClean="0"/>
          </a:p>
        </p:txBody>
      </p:sp>
      <p:pic>
        <p:nvPicPr>
          <p:cNvPr id="8196"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6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1000" fill="hold"/>
                                        <p:tgtEl>
                                          <p:spTgt spid="3277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277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2771">
                                            <p:txEl>
                                              <p:pRg st="0" end="0"/>
                                            </p:txEl>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p:cTn id="13" dur="1000" fill="hold"/>
                                        <p:tgtEl>
                                          <p:spTgt spid="32771">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32771">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32771">
                                            <p:txEl>
                                              <p:pRg st="1" end="1"/>
                                            </p:txEl>
                                          </p:spTgt>
                                        </p:tgtEl>
                                      </p:cBhvr>
                                    </p:animEffect>
                                  </p:childTnLst>
                                </p:cTn>
                              </p:par>
                            </p:childTnLst>
                          </p:cTn>
                        </p:par>
                        <p:par>
                          <p:cTn id="16" fill="hold" nodeType="after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p:cTn id="19" dur="1000" fill="hold"/>
                                        <p:tgtEl>
                                          <p:spTgt spid="3277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277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2771">
                                            <p:txEl>
                                              <p:pRg st="2" end="2"/>
                                            </p:txEl>
                                          </p:spTgt>
                                        </p:tgtEl>
                                      </p:cBhvr>
                                    </p:animEffect>
                                  </p:childTnLst>
                                </p:cTn>
                              </p:par>
                            </p:childTnLst>
                          </p:cTn>
                        </p:par>
                        <p:par>
                          <p:cTn id="22" fill="hold" nodeType="after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p:cTn id="25" dur="1000" fill="hold"/>
                                        <p:tgtEl>
                                          <p:spTgt spid="32771">
                                            <p:txEl>
                                              <p:pRg st="3" end="3"/>
                                            </p:txEl>
                                          </p:spTgt>
                                        </p:tgtEl>
                                        <p:attrNameLst>
                                          <p:attrName>ppt_w</p:attrName>
                                        </p:attrNameLst>
                                      </p:cBhvr>
                                      <p:tavLst>
                                        <p:tav tm="0">
                                          <p:val>
                                            <p:strVal val="#ppt_w*0.70"/>
                                          </p:val>
                                        </p:tav>
                                        <p:tav tm="100000">
                                          <p:val>
                                            <p:strVal val="#ppt_w"/>
                                          </p:val>
                                        </p:tav>
                                      </p:tavLst>
                                    </p:anim>
                                    <p:anim calcmode="lin" valueType="num">
                                      <p:cBhvr>
                                        <p:cTn id="26" dur="1000" fill="hold"/>
                                        <p:tgtEl>
                                          <p:spTgt spid="32771">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32771">
                                            <p:txEl>
                                              <p:pRg st="3" end="3"/>
                                            </p:txEl>
                                          </p:spTgt>
                                        </p:tgtEl>
                                      </p:cBhvr>
                                    </p:animEffect>
                                  </p:childTnLst>
                                </p:cTn>
                              </p:par>
                            </p:childTnLst>
                          </p:cTn>
                        </p:par>
                        <p:par>
                          <p:cTn id="28" fill="hold" nodeType="afterGroup">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p:cTn id="31" dur="1000" fill="hold"/>
                                        <p:tgtEl>
                                          <p:spTgt spid="32771">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2771">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2771">
                                            <p:txEl>
                                              <p:pRg st="4" end="4"/>
                                            </p:txEl>
                                          </p:spTgt>
                                        </p:tgtEl>
                                      </p:cBhvr>
                                    </p:animEffect>
                                  </p:childTnLst>
                                </p:cTn>
                              </p:par>
                            </p:childTnLst>
                          </p:cTn>
                        </p:par>
                        <p:par>
                          <p:cTn id="34" fill="hold" nodeType="afterGroup">
                            <p:stCondLst>
                              <p:cond delay="5000"/>
                            </p:stCondLst>
                            <p:childTnLst>
                              <p:par>
                                <p:cTn id="35" presetID="55" presetClass="entr" presetSubtype="0" fill="hold" grpId="0" nodeType="after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p:cTn id="37" dur="1000" fill="hold"/>
                                        <p:tgtEl>
                                          <p:spTgt spid="32771">
                                            <p:txEl>
                                              <p:pRg st="5" end="5"/>
                                            </p:txEl>
                                          </p:spTgt>
                                        </p:tgtEl>
                                        <p:attrNameLst>
                                          <p:attrName>ppt_w</p:attrName>
                                        </p:attrNameLst>
                                      </p:cBhvr>
                                      <p:tavLst>
                                        <p:tav tm="0">
                                          <p:val>
                                            <p:strVal val="#ppt_w*0.70"/>
                                          </p:val>
                                        </p:tav>
                                        <p:tav tm="100000">
                                          <p:val>
                                            <p:strVal val="#ppt_w"/>
                                          </p:val>
                                        </p:tav>
                                      </p:tavLst>
                                    </p:anim>
                                    <p:anim calcmode="lin" valueType="num">
                                      <p:cBhvr>
                                        <p:cTn id="38" dur="1000" fill="hold"/>
                                        <p:tgtEl>
                                          <p:spTgt spid="32771">
                                            <p:txEl>
                                              <p:pRg st="5" end="5"/>
                                            </p:txEl>
                                          </p:spTgt>
                                        </p:tgtEl>
                                        <p:attrNameLst>
                                          <p:attrName>ppt_h</p:attrName>
                                        </p:attrNameLst>
                                      </p:cBhvr>
                                      <p:tavLst>
                                        <p:tav tm="0">
                                          <p:val>
                                            <p:strVal val="#ppt_h"/>
                                          </p:val>
                                        </p:tav>
                                        <p:tav tm="100000">
                                          <p:val>
                                            <p:strVal val="#ppt_h"/>
                                          </p:val>
                                        </p:tav>
                                      </p:tavLst>
                                    </p:anim>
                                    <p:animEffect transition="in" filter="fade">
                                      <p:cBhvr>
                                        <p:cTn id="39" dur="1000"/>
                                        <p:tgtEl>
                                          <p:spTgt spid="32771">
                                            <p:txEl>
                                              <p:pRg st="5" end="5"/>
                                            </p:txEl>
                                          </p:spTgt>
                                        </p:tgtEl>
                                      </p:cBhvr>
                                    </p:animEffect>
                                  </p:childTnLst>
                                </p:cTn>
                              </p:par>
                            </p:childTnLst>
                          </p:cTn>
                        </p:par>
                        <p:par>
                          <p:cTn id="40" fill="hold" nodeType="afterGroup">
                            <p:stCondLst>
                              <p:cond delay="6000"/>
                            </p:stCondLst>
                            <p:childTnLst>
                              <p:par>
                                <p:cTn id="41" presetID="55" presetClass="entr" presetSubtype="0" fill="hold" grpId="0" nodeType="afterEffect">
                                  <p:stCondLst>
                                    <p:cond delay="0"/>
                                  </p:stCondLst>
                                  <p:childTnLst>
                                    <p:set>
                                      <p:cBhvr>
                                        <p:cTn id="42" dur="1" fill="hold">
                                          <p:stCondLst>
                                            <p:cond delay="0"/>
                                          </p:stCondLst>
                                        </p:cTn>
                                        <p:tgtEl>
                                          <p:spTgt spid="32771">
                                            <p:txEl>
                                              <p:pRg st="6" end="6"/>
                                            </p:txEl>
                                          </p:spTgt>
                                        </p:tgtEl>
                                        <p:attrNameLst>
                                          <p:attrName>style.visibility</p:attrName>
                                        </p:attrNameLst>
                                      </p:cBhvr>
                                      <p:to>
                                        <p:strVal val="visible"/>
                                      </p:to>
                                    </p:set>
                                    <p:anim calcmode="lin" valueType="num">
                                      <p:cBhvr>
                                        <p:cTn id="43" dur="1000" fill="hold"/>
                                        <p:tgtEl>
                                          <p:spTgt spid="32771">
                                            <p:txEl>
                                              <p:pRg st="6" end="6"/>
                                            </p:txEl>
                                          </p:spTgt>
                                        </p:tgtEl>
                                        <p:attrNameLst>
                                          <p:attrName>ppt_w</p:attrName>
                                        </p:attrNameLst>
                                      </p:cBhvr>
                                      <p:tavLst>
                                        <p:tav tm="0">
                                          <p:val>
                                            <p:strVal val="#ppt_w*0.70"/>
                                          </p:val>
                                        </p:tav>
                                        <p:tav tm="100000">
                                          <p:val>
                                            <p:strVal val="#ppt_w"/>
                                          </p:val>
                                        </p:tav>
                                      </p:tavLst>
                                    </p:anim>
                                    <p:anim calcmode="lin" valueType="num">
                                      <p:cBhvr>
                                        <p:cTn id="44" dur="1000" fill="hold"/>
                                        <p:tgtEl>
                                          <p:spTgt spid="32771">
                                            <p:txEl>
                                              <p:pRg st="6" end="6"/>
                                            </p:txEl>
                                          </p:spTgt>
                                        </p:tgtEl>
                                        <p:attrNameLst>
                                          <p:attrName>ppt_h</p:attrName>
                                        </p:attrNameLst>
                                      </p:cBhvr>
                                      <p:tavLst>
                                        <p:tav tm="0">
                                          <p:val>
                                            <p:strVal val="#ppt_h"/>
                                          </p:val>
                                        </p:tav>
                                        <p:tav tm="100000">
                                          <p:val>
                                            <p:strVal val="#ppt_h"/>
                                          </p:val>
                                        </p:tav>
                                      </p:tavLst>
                                    </p:anim>
                                    <p:animEffect transition="in" filter="fade">
                                      <p:cBhvr>
                                        <p:cTn id="45" dur="1000"/>
                                        <p:tgtEl>
                                          <p:spTgt spid="32771">
                                            <p:txEl>
                                              <p:pRg st="6" end="6"/>
                                            </p:txEl>
                                          </p:spTgt>
                                        </p:tgtEl>
                                      </p:cBhvr>
                                    </p:animEffect>
                                  </p:childTnLst>
                                </p:cTn>
                              </p:par>
                            </p:childTnLst>
                          </p:cTn>
                        </p:par>
                        <p:par>
                          <p:cTn id="46" fill="hold" nodeType="afterGroup">
                            <p:stCondLst>
                              <p:cond delay="7000"/>
                            </p:stCondLst>
                            <p:childTnLst>
                              <p:par>
                                <p:cTn id="47" presetID="55" presetClass="entr" presetSubtype="0" fill="hold" grpId="0" nodeType="afterEffect">
                                  <p:stCondLst>
                                    <p:cond delay="0"/>
                                  </p:stCondLst>
                                  <p:childTnLst>
                                    <p:set>
                                      <p:cBhvr>
                                        <p:cTn id="48" dur="1" fill="hold">
                                          <p:stCondLst>
                                            <p:cond delay="0"/>
                                          </p:stCondLst>
                                        </p:cTn>
                                        <p:tgtEl>
                                          <p:spTgt spid="32771">
                                            <p:txEl>
                                              <p:pRg st="7" end="7"/>
                                            </p:txEl>
                                          </p:spTgt>
                                        </p:tgtEl>
                                        <p:attrNameLst>
                                          <p:attrName>style.visibility</p:attrName>
                                        </p:attrNameLst>
                                      </p:cBhvr>
                                      <p:to>
                                        <p:strVal val="visible"/>
                                      </p:to>
                                    </p:set>
                                    <p:anim calcmode="lin" valueType="num">
                                      <p:cBhvr>
                                        <p:cTn id="49" dur="1000" fill="hold"/>
                                        <p:tgtEl>
                                          <p:spTgt spid="32771">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32771">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32771">
                                            <p:txEl>
                                              <p:pRg st="7" end="7"/>
                                            </p:txEl>
                                          </p:spTgt>
                                        </p:tgtEl>
                                      </p:cBhvr>
                                    </p:animEffect>
                                  </p:childTnLst>
                                </p:cTn>
                              </p:par>
                            </p:childTnLst>
                          </p:cTn>
                        </p:par>
                        <p:par>
                          <p:cTn id="52" fill="hold" nodeType="afterGroup">
                            <p:stCondLst>
                              <p:cond delay="8000"/>
                            </p:stCondLst>
                            <p:childTnLst>
                              <p:par>
                                <p:cTn id="53" presetID="55" presetClass="entr" presetSubtype="0" fill="hold" grpId="0" nodeType="afterEffect">
                                  <p:stCondLst>
                                    <p:cond delay="0"/>
                                  </p:stCondLst>
                                  <p:childTnLst>
                                    <p:set>
                                      <p:cBhvr>
                                        <p:cTn id="54" dur="1" fill="hold">
                                          <p:stCondLst>
                                            <p:cond delay="0"/>
                                          </p:stCondLst>
                                        </p:cTn>
                                        <p:tgtEl>
                                          <p:spTgt spid="32771">
                                            <p:txEl>
                                              <p:pRg st="8" end="8"/>
                                            </p:txEl>
                                          </p:spTgt>
                                        </p:tgtEl>
                                        <p:attrNameLst>
                                          <p:attrName>style.visibility</p:attrName>
                                        </p:attrNameLst>
                                      </p:cBhvr>
                                      <p:to>
                                        <p:strVal val="visible"/>
                                      </p:to>
                                    </p:set>
                                    <p:anim calcmode="lin" valueType="num">
                                      <p:cBhvr>
                                        <p:cTn id="55" dur="1000" fill="hold"/>
                                        <p:tgtEl>
                                          <p:spTgt spid="32771">
                                            <p:txEl>
                                              <p:pRg st="8" end="8"/>
                                            </p:txEl>
                                          </p:spTgt>
                                        </p:tgtEl>
                                        <p:attrNameLst>
                                          <p:attrName>ppt_w</p:attrName>
                                        </p:attrNameLst>
                                      </p:cBhvr>
                                      <p:tavLst>
                                        <p:tav tm="0">
                                          <p:val>
                                            <p:strVal val="#ppt_w*0.70"/>
                                          </p:val>
                                        </p:tav>
                                        <p:tav tm="100000">
                                          <p:val>
                                            <p:strVal val="#ppt_w"/>
                                          </p:val>
                                        </p:tav>
                                      </p:tavLst>
                                    </p:anim>
                                    <p:anim calcmode="lin" valueType="num">
                                      <p:cBhvr>
                                        <p:cTn id="56" dur="1000" fill="hold"/>
                                        <p:tgtEl>
                                          <p:spTgt spid="32771">
                                            <p:txEl>
                                              <p:pRg st="8" end="8"/>
                                            </p:txEl>
                                          </p:spTgt>
                                        </p:tgtEl>
                                        <p:attrNameLst>
                                          <p:attrName>ppt_h</p:attrName>
                                        </p:attrNameLst>
                                      </p:cBhvr>
                                      <p:tavLst>
                                        <p:tav tm="0">
                                          <p:val>
                                            <p:strVal val="#ppt_h"/>
                                          </p:val>
                                        </p:tav>
                                        <p:tav tm="100000">
                                          <p:val>
                                            <p:strVal val="#ppt_h"/>
                                          </p:val>
                                        </p:tav>
                                      </p:tavLst>
                                    </p:anim>
                                    <p:animEffect transition="in" filter="fade">
                                      <p:cBhvr>
                                        <p:cTn id="57" dur="1000"/>
                                        <p:tgtEl>
                                          <p:spTgt spid="32771">
                                            <p:txEl>
                                              <p:pRg st="8" end="8"/>
                                            </p:txEl>
                                          </p:spTgt>
                                        </p:tgtEl>
                                      </p:cBhvr>
                                    </p:animEffect>
                                  </p:childTnLst>
                                </p:cTn>
                              </p:par>
                            </p:childTnLst>
                          </p:cTn>
                        </p:par>
                        <p:par>
                          <p:cTn id="58" fill="hold" nodeType="afterGroup">
                            <p:stCondLst>
                              <p:cond delay="9000"/>
                            </p:stCondLst>
                            <p:childTnLst>
                              <p:par>
                                <p:cTn id="59" presetID="55" presetClass="entr" presetSubtype="0" fill="hold" grpId="0" nodeType="afterEffect">
                                  <p:stCondLst>
                                    <p:cond delay="0"/>
                                  </p:stCondLst>
                                  <p:childTnLst>
                                    <p:set>
                                      <p:cBhvr>
                                        <p:cTn id="60" dur="1" fill="hold">
                                          <p:stCondLst>
                                            <p:cond delay="0"/>
                                          </p:stCondLst>
                                        </p:cTn>
                                        <p:tgtEl>
                                          <p:spTgt spid="32771">
                                            <p:txEl>
                                              <p:pRg st="9" end="9"/>
                                            </p:txEl>
                                          </p:spTgt>
                                        </p:tgtEl>
                                        <p:attrNameLst>
                                          <p:attrName>style.visibility</p:attrName>
                                        </p:attrNameLst>
                                      </p:cBhvr>
                                      <p:to>
                                        <p:strVal val="visible"/>
                                      </p:to>
                                    </p:set>
                                    <p:anim calcmode="lin" valueType="num">
                                      <p:cBhvr>
                                        <p:cTn id="61" dur="1000" fill="hold"/>
                                        <p:tgtEl>
                                          <p:spTgt spid="32771">
                                            <p:txEl>
                                              <p:pRg st="9" end="9"/>
                                            </p:txEl>
                                          </p:spTgt>
                                        </p:tgtEl>
                                        <p:attrNameLst>
                                          <p:attrName>ppt_w</p:attrName>
                                        </p:attrNameLst>
                                      </p:cBhvr>
                                      <p:tavLst>
                                        <p:tav tm="0">
                                          <p:val>
                                            <p:strVal val="#ppt_w*0.70"/>
                                          </p:val>
                                        </p:tav>
                                        <p:tav tm="100000">
                                          <p:val>
                                            <p:strVal val="#ppt_w"/>
                                          </p:val>
                                        </p:tav>
                                      </p:tavLst>
                                    </p:anim>
                                    <p:anim calcmode="lin" valueType="num">
                                      <p:cBhvr>
                                        <p:cTn id="62" dur="1000" fill="hold"/>
                                        <p:tgtEl>
                                          <p:spTgt spid="32771">
                                            <p:txEl>
                                              <p:pRg st="9" end="9"/>
                                            </p:txEl>
                                          </p:spTgt>
                                        </p:tgtEl>
                                        <p:attrNameLst>
                                          <p:attrName>ppt_h</p:attrName>
                                        </p:attrNameLst>
                                      </p:cBhvr>
                                      <p:tavLst>
                                        <p:tav tm="0">
                                          <p:val>
                                            <p:strVal val="#ppt_h"/>
                                          </p:val>
                                        </p:tav>
                                        <p:tav tm="100000">
                                          <p:val>
                                            <p:strVal val="#ppt_h"/>
                                          </p:val>
                                        </p:tav>
                                      </p:tavLst>
                                    </p:anim>
                                    <p:animEffect transition="in" filter="fade">
                                      <p:cBhvr>
                                        <p:cTn id="63" dur="1000"/>
                                        <p:tgtEl>
                                          <p:spTgt spid="327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endParaRPr lang="en-US" smtClean="0"/>
          </a:p>
        </p:txBody>
      </p:sp>
      <p:sp>
        <p:nvSpPr>
          <p:cNvPr id="33795" name="Rectangle 3"/>
          <p:cNvSpPr>
            <a:spLocks noGrp="1" noChangeArrowheads="1"/>
          </p:cNvSpPr>
          <p:nvPr>
            <p:ph type="body" idx="1"/>
          </p:nvPr>
        </p:nvSpPr>
        <p:spPr>
          <a:xfrm>
            <a:off x="-323850" y="26988"/>
            <a:ext cx="9467850" cy="6858000"/>
          </a:xfrm>
        </p:spPr>
        <p:txBody>
          <a:bodyPr/>
          <a:lstStyle/>
          <a:p>
            <a:pPr eaLnBrk="1" hangingPunct="1">
              <a:defRPr/>
            </a:pPr>
            <a:r>
              <a:rPr lang="fa-IR" sz="3700" dirty="0" smtClean="0">
                <a:solidFill>
                  <a:schemeClr val="accent2"/>
                </a:solidFill>
              </a:rPr>
              <a:t>تفريق هاي اساسي :</a:t>
            </a:r>
          </a:p>
          <a:p>
            <a:pPr eaLnBrk="1" hangingPunct="1">
              <a:defRPr/>
            </a:pPr>
            <a:r>
              <a:rPr lang="fa-IR" sz="3700" dirty="0" smtClean="0"/>
              <a:t>از آنجاكه  مي توان براي هر جمعي اساسي تفريقي اساسي نظير نمود لذا مي توان تعداد تفريق هاي اساسي را به تعداد </a:t>
            </a:r>
          </a:p>
          <a:p>
            <a:pPr eaLnBrk="1" hangingPunct="1">
              <a:defRPr/>
            </a:pPr>
            <a:r>
              <a:rPr lang="fa-IR" sz="3700" dirty="0" smtClean="0"/>
              <a:t>100 عدد در نظر گرفت و آنها را نيز به دو دسته تقسيم كرد.</a:t>
            </a:r>
          </a:p>
          <a:p>
            <a:pPr eaLnBrk="1" hangingPunct="1">
              <a:defRPr/>
            </a:pPr>
            <a:r>
              <a:rPr lang="fa-IR" sz="3700" dirty="0" smtClean="0">
                <a:solidFill>
                  <a:schemeClr val="accent2"/>
                </a:solidFill>
              </a:rPr>
              <a:t>1. تفريق هاي اساسي نوع اول :</a:t>
            </a:r>
          </a:p>
          <a:p>
            <a:pPr eaLnBrk="1" hangingPunct="1">
              <a:defRPr/>
            </a:pPr>
            <a:r>
              <a:rPr lang="fa-IR" sz="3700" dirty="0" smtClean="0"/>
              <a:t>تفريقهاي است كه جمله اول يك رقمي و حد اكثر 10 و جملات دوم و باقيمانده يك رقمي مي باشند.</a:t>
            </a:r>
          </a:p>
          <a:p>
            <a:pPr eaLnBrk="1" hangingPunct="1">
              <a:defRPr/>
            </a:pPr>
            <a:r>
              <a:rPr lang="fa-IR" sz="3700" dirty="0" smtClean="0"/>
              <a:t>و تعداد آ نها 64 مي باشد .</a:t>
            </a:r>
          </a:p>
          <a:p>
            <a:pPr eaLnBrk="1" hangingPunct="1">
              <a:defRPr/>
            </a:pPr>
            <a:r>
              <a:rPr lang="fa-IR" sz="3700" dirty="0" smtClean="0"/>
              <a:t>اين نوع تفريق ها در پايه اول مطرح مي شود.</a:t>
            </a:r>
            <a:endParaRPr lang="en-US" sz="3700" dirty="0" smtClean="0"/>
          </a:p>
        </p:txBody>
      </p:sp>
      <p:pic>
        <p:nvPicPr>
          <p:cNvPr id="9220"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468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animEffect transition="in" filter="fade">
                                      <p:cBhvr>
                                        <p:cTn id="11" dur="1000"/>
                                        <p:tgtEl>
                                          <p:spTgt spid="33795">
                                            <p:txEl>
                                              <p:pRg st="1" end="1"/>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animEffect transition="in" filter="fade">
                                      <p:cBhvr>
                                        <p:cTn id="15" dur="2000"/>
                                        <p:tgtEl>
                                          <p:spTgt spid="33795">
                                            <p:txEl>
                                              <p:pRg st="2" end="2"/>
                                            </p:txEl>
                                          </p:spTgt>
                                        </p:tgtEl>
                                      </p:cBhvr>
                                    </p:animEffect>
                                  </p:childTnLst>
                                </p:cTn>
                              </p:par>
                            </p:childTnLst>
                          </p:cTn>
                        </p:par>
                        <p:par>
                          <p:cTn id="16" fill="hold" nodeType="afterGroup">
                            <p:stCondLst>
                              <p:cond delay="5000"/>
                            </p:stCondLst>
                            <p:childTnLst>
                              <p:par>
                                <p:cTn id="17" presetID="10" presetClass="entr" presetSubtype="0" fill="hold" nodeType="after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animEffect transition="in" filter="fade">
                                      <p:cBhvr>
                                        <p:cTn id="19" dur="1000"/>
                                        <p:tgtEl>
                                          <p:spTgt spid="33795">
                                            <p:txEl>
                                              <p:pRg st="3" end="3"/>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animEffect transition="in" filter="fade">
                                      <p:cBhvr>
                                        <p:cTn id="23" dur="1000"/>
                                        <p:tgtEl>
                                          <p:spTgt spid="33795">
                                            <p:txEl>
                                              <p:pRg st="4" end="4"/>
                                            </p:txEl>
                                          </p:spTgt>
                                        </p:tgtEl>
                                      </p:cBhvr>
                                    </p:animEffect>
                                  </p:childTnLst>
                                </p:cTn>
                              </p:par>
                            </p:childTnLst>
                          </p:cTn>
                        </p:par>
                        <p:par>
                          <p:cTn id="24" fill="hold" nodeType="afterGroup">
                            <p:stCondLst>
                              <p:cond delay="7000"/>
                            </p:stCondLst>
                            <p:childTnLst>
                              <p:par>
                                <p:cTn id="25" presetID="10" presetClass="entr" presetSubtype="0" fill="hold" nodeType="after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animEffect transition="in" filter="fade">
                                      <p:cBhvr>
                                        <p:cTn id="27" dur="1000"/>
                                        <p:tgtEl>
                                          <p:spTgt spid="33795">
                                            <p:txEl>
                                              <p:pRg st="5" end="5"/>
                                            </p:txEl>
                                          </p:spTgt>
                                        </p:tgtEl>
                                      </p:cBhvr>
                                    </p:animEffect>
                                  </p:childTnLst>
                                </p:cTn>
                              </p:par>
                            </p:childTnLst>
                          </p:cTn>
                        </p:par>
                        <p:par>
                          <p:cTn id="28" fill="hold" nodeType="afterGroup">
                            <p:stCondLst>
                              <p:cond delay="8000"/>
                            </p:stCondLst>
                            <p:childTnLst>
                              <p:par>
                                <p:cTn id="29" presetID="10" presetClass="entr" presetSubtype="0" fill="hold" nodeType="afterEffect">
                                  <p:stCondLst>
                                    <p:cond delay="0"/>
                                  </p:stCondLst>
                                  <p:childTnLst>
                                    <p:set>
                                      <p:cBhvr>
                                        <p:cTn id="30" dur="1" fill="hold">
                                          <p:stCondLst>
                                            <p:cond delay="0"/>
                                          </p:stCondLst>
                                        </p:cTn>
                                        <p:tgtEl>
                                          <p:spTgt spid="33795">
                                            <p:txEl>
                                              <p:pRg st="6" end="6"/>
                                            </p:txEl>
                                          </p:spTgt>
                                        </p:tgtEl>
                                        <p:attrNameLst>
                                          <p:attrName>style.visibility</p:attrName>
                                        </p:attrNameLst>
                                      </p:cBhvr>
                                      <p:to>
                                        <p:strVal val="visible"/>
                                      </p:to>
                                    </p:set>
                                    <p:animEffect transition="in" filter="fade">
                                      <p:cBhvr>
                                        <p:cTn id="31" dur="1000"/>
                                        <p:tgtEl>
                                          <p:spTgt spid="337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endParaRPr lang="en-US" smtClean="0"/>
          </a:p>
        </p:txBody>
      </p:sp>
      <p:sp>
        <p:nvSpPr>
          <p:cNvPr id="34819" name="Rectangle 3"/>
          <p:cNvSpPr>
            <a:spLocks noGrp="1" noChangeArrowheads="1"/>
          </p:cNvSpPr>
          <p:nvPr>
            <p:ph type="body" idx="1"/>
          </p:nvPr>
        </p:nvSpPr>
        <p:spPr>
          <a:xfrm>
            <a:off x="0" y="0"/>
            <a:ext cx="9144000" cy="6858000"/>
          </a:xfrm>
        </p:spPr>
        <p:txBody>
          <a:bodyPr/>
          <a:lstStyle/>
          <a:p>
            <a:pPr eaLnBrk="1" hangingPunct="1">
              <a:defRPr/>
            </a:pPr>
            <a:r>
              <a:rPr lang="fa-IR" dirty="0" smtClean="0"/>
              <a:t>. </a:t>
            </a:r>
            <a:r>
              <a:rPr lang="fa-IR" dirty="0" smtClean="0">
                <a:solidFill>
                  <a:schemeClr val="accent2"/>
                </a:solidFill>
              </a:rPr>
              <a:t>تفريقهاي اساسي نوع دوم :</a:t>
            </a:r>
          </a:p>
          <a:p>
            <a:pPr eaLnBrk="1" hangingPunct="1">
              <a:defRPr/>
            </a:pPr>
            <a:r>
              <a:rPr lang="fa-IR" dirty="0" smtClean="0"/>
              <a:t>اين نوع تفريق ها تفريق هاي است كه از يازده لغايت 18 هستند.وجمله دوم و باقيمانده يك رقمي است .</a:t>
            </a:r>
          </a:p>
          <a:p>
            <a:pPr eaLnBrk="1" hangingPunct="1">
              <a:defRPr/>
            </a:pPr>
            <a:r>
              <a:rPr lang="fa-IR" dirty="0" smtClean="0"/>
              <a:t>تعداد اين تفريق ها 36 عدد مي باشد.</a:t>
            </a:r>
          </a:p>
          <a:p>
            <a:pPr eaLnBrk="1" hangingPunct="1">
              <a:defRPr/>
            </a:pPr>
            <a:r>
              <a:rPr lang="fa-IR" dirty="0" smtClean="0"/>
              <a:t>7=5-12 			12=5+7</a:t>
            </a:r>
          </a:p>
          <a:p>
            <a:pPr eaLnBrk="1" hangingPunct="1">
              <a:defRPr/>
            </a:pPr>
            <a:r>
              <a:rPr lang="fa-IR" dirty="0" smtClean="0"/>
              <a:t>9=9-18 			18=9+9</a:t>
            </a:r>
          </a:p>
          <a:p>
            <a:pPr eaLnBrk="1" hangingPunct="1">
              <a:defRPr/>
            </a:pPr>
            <a:r>
              <a:rPr lang="fa-IR" dirty="0" smtClean="0"/>
              <a:t>آموزش اين تفريق ها در پايه دوم انجام مي شود.</a:t>
            </a:r>
          </a:p>
          <a:p>
            <a:pPr eaLnBrk="1" hangingPunct="1">
              <a:defRPr/>
            </a:pPr>
            <a:r>
              <a:rPr lang="fa-IR" dirty="0" smtClean="0">
                <a:solidFill>
                  <a:schemeClr val="accent2"/>
                </a:solidFill>
              </a:rPr>
              <a:t>تست 1:کدامیک تفریقی اساسی است؟</a:t>
            </a:r>
          </a:p>
          <a:p>
            <a:pPr eaLnBrk="1" hangingPunct="1">
              <a:defRPr/>
            </a:pPr>
            <a:r>
              <a:rPr lang="fa-IR" dirty="0" smtClean="0"/>
              <a:t>1)10-10   2)0-10  3)0-0  4)9-19</a:t>
            </a:r>
          </a:p>
          <a:p>
            <a:pPr eaLnBrk="1" hangingPunct="1">
              <a:defRPr/>
            </a:pPr>
            <a:r>
              <a:rPr lang="fa-IR" dirty="0" smtClean="0">
                <a:solidFill>
                  <a:schemeClr val="accent2"/>
                </a:solidFill>
              </a:rPr>
              <a:t>تست 2: کدامیک تفریقی اساسی نیست؟</a:t>
            </a:r>
          </a:p>
          <a:p>
            <a:pPr eaLnBrk="1" hangingPunct="1">
              <a:defRPr/>
            </a:pPr>
            <a:r>
              <a:rPr lang="fa-IR" dirty="0" smtClean="0"/>
              <a:t>1)0-0   2)9-18  3)0-11  4)9-9</a:t>
            </a:r>
          </a:p>
          <a:p>
            <a:pPr eaLnBrk="1" hangingPunct="1">
              <a:defRPr/>
            </a:pPr>
            <a:endParaRPr lang="en-US" dirty="0" smtClean="0"/>
          </a:p>
        </p:txBody>
      </p:sp>
      <p:pic>
        <p:nvPicPr>
          <p:cNvPr id="10244"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6"/>
          <p:cNvSpPr/>
          <p:nvPr/>
        </p:nvSpPr>
        <p:spPr>
          <a:xfrm>
            <a:off x="6000750" y="2571750"/>
            <a:ext cx="857250" cy="714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base">
              <a:spcBef>
                <a:spcPct val="0"/>
              </a:spcBef>
              <a:spcAft>
                <a:spcPct val="0"/>
              </a:spcAft>
              <a:defRPr/>
            </a:pPr>
            <a:endParaRPr lang="fa-IR">
              <a:solidFill>
                <a:srgbClr val="FFFFFF"/>
              </a:solidFill>
            </a:endParaRPr>
          </a:p>
        </p:txBody>
      </p:sp>
      <p:sp>
        <p:nvSpPr>
          <p:cNvPr id="8" name="Left-Right Arrow 7"/>
          <p:cNvSpPr/>
          <p:nvPr/>
        </p:nvSpPr>
        <p:spPr>
          <a:xfrm>
            <a:off x="6000750" y="3071813"/>
            <a:ext cx="857250" cy="460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base">
              <a:spcBef>
                <a:spcPct val="0"/>
              </a:spcBef>
              <a:spcAft>
                <a:spcPct val="0"/>
              </a:spcAft>
              <a:defRPr/>
            </a:pPr>
            <a:endParaRPr lang="fa-IR">
              <a:solidFill>
                <a:srgbClr val="FFFFFF"/>
              </a:solidFill>
            </a:endParaRPr>
          </a:p>
        </p:txBody>
      </p:sp>
    </p:spTree>
    <p:extLst>
      <p:ext uri="{BB962C8B-B14F-4D97-AF65-F5344CB8AC3E}">
        <p14:creationId xmlns:p14="http://schemas.microsoft.com/office/powerpoint/2010/main" val="1800823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iterate type="lt">
                                    <p:tmPct val="10000"/>
                                  </p:iterate>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1000"/>
                                        <p:tgtEl>
                                          <p:spTgt spid="34819">
                                            <p:txEl>
                                              <p:pRg st="0" end="0"/>
                                            </p:txEl>
                                          </p:spTgt>
                                        </p:tgtEl>
                                      </p:cBhvr>
                                    </p:animEffect>
                                    <p:anim calcmode="lin" valueType="num">
                                      <p:cBhvr>
                                        <p:cTn id="8" dur="1000" fill="hold"/>
                                        <p:tgtEl>
                                          <p:spTgt spid="34819">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4819">
                                            <p:txEl>
                                              <p:pRg st="0" end="0"/>
                                            </p:txEl>
                                          </p:spTgt>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3000"/>
                            </p:stCondLst>
                            <p:childTnLst>
                              <p:par>
                                <p:cTn id="11" presetID="25" presetClass="entr" presetSubtype="0" fill="hold" nodeType="after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p:cTn id="13" dur="500" decel="50000" fill="hold">
                                          <p:stCondLst>
                                            <p:cond delay="0"/>
                                          </p:stCondLst>
                                        </p:cTn>
                                        <p:tgtEl>
                                          <p:spTgt spid="34819">
                                            <p:txEl>
                                              <p:pRg st="1" end="1"/>
                                            </p:txEl>
                                          </p:spTgt>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34819">
                                            <p:txEl>
                                              <p:pRg st="1" end="1"/>
                                            </p:txEl>
                                          </p:spTgt>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34819">
                                            <p:txEl>
                                              <p:pRg st="1" end="1"/>
                                            </p:txEl>
                                          </p:spTgt>
                                        </p:tgtEl>
                                        <p:attrNameLst>
                                          <p:attrName>ppt_w</p:attrName>
                                        </p:attrNameLst>
                                      </p:cBhvr>
                                      <p:tavLst>
                                        <p:tav tm="0">
                                          <p:val>
                                            <p:strVal val="#ppt_w*.05"/>
                                          </p:val>
                                        </p:tav>
                                        <p:tav tm="100000">
                                          <p:val>
                                            <p:strVal val="#ppt_w"/>
                                          </p:val>
                                        </p:tav>
                                      </p:tavLst>
                                    </p:anim>
                                    <p:anim calcmode="lin" valueType="num">
                                      <p:cBhvr>
                                        <p:cTn id="16" dur="1000" fill="hold"/>
                                        <p:tgtEl>
                                          <p:spTgt spid="34819">
                                            <p:txEl>
                                              <p:pRg st="1" end="1"/>
                                            </p:txEl>
                                          </p:spTgt>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34819">
                                            <p:txEl>
                                              <p:pRg st="1" end="1"/>
                                            </p:txEl>
                                          </p:spTgt>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34819">
                                            <p:txEl>
                                              <p:pRg st="1" end="1"/>
                                            </p:txEl>
                                          </p:spTgt>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34819">
                                            <p:txEl>
                                              <p:pRg st="1" end="1"/>
                                            </p:txEl>
                                          </p:spTgt>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34819">
                                            <p:txEl>
                                              <p:pRg st="1" end="1"/>
                                            </p:txEl>
                                          </p:spTgt>
                                        </p:tgtEl>
                                      </p:cBhvr>
                                    </p:animEffect>
                                  </p:childTnLst>
                                </p:cTn>
                              </p:par>
                            </p:childTnLst>
                          </p:cTn>
                        </p:par>
                        <p:par>
                          <p:cTn id="21" fill="hold" nodeType="afterGroup">
                            <p:stCondLst>
                              <p:cond delay="4000"/>
                            </p:stCondLst>
                            <p:childTnLst>
                              <p:par>
                                <p:cTn id="22" presetID="25" presetClass="entr" presetSubtype="0" fill="hold" nodeType="afterEffect">
                                  <p:stCondLst>
                                    <p:cond delay="0"/>
                                  </p:stCondLst>
                                  <p:childTnLst>
                                    <p:set>
                                      <p:cBhvr>
                                        <p:cTn id="23" dur="1" fill="hold">
                                          <p:stCondLst>
                                            <p:cond delay="0"/>
                                          </p:stCondLst>
                                        </p:cTn>
                                        <p:tgtEl>
                                          <p:spTgt spid="34819">
                                            <p:txEl>
                                              <p:pRg st="2" end="2"/>
                                            </p:txEl>
                                          </p:spTgt>
                                        </p:tgtEl>
                                        <p:attrNameLst>
                                          <p:attrName>style.visibility</p:attrName>
                                        </p:attrNameLst>
                                      </p:cBhvr>
                                      <p:to>
                                        <p:strVal val="visible"/>
                                      </p:to>
                                    </p:set>
                                    <p:anim calcmode="lin" valueType="num">
                                      <p:cBhvr>
                                        <p:cTn id="24" dur="500" decel="50000" fill="hold">
                                          <p:stCondLst>
                                            <p:cond delay="0"/>
                                          </p:stCondLst>
                                        </p:cTn>
                                        <p:tgtEl>
                                          <p:spTgt spid="34819">
                                            <p:txEl>
                                              <p:pRg st="2" end="2"/>
                                            </p:txEl>
                                          </p:spTgt>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34819">
                                            <p:txEl>
                                              <p:pRg st="2" end="2"/>
                                            </p:txEl>
                                          </p:spTgt>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34819">
                                            <p:txEl>
                                              <p:pRg st="2" end="2"/>
                                            </p:txEl>
                                          </p:spTgt>
                                        </p:tgtEl>
                                        <p:attrNameLst>
                                          <p:attrName>ppt_w</p:attrName>
                                        </p:attrNameLst>
                                      </p:cBhvr>
                                      <p:tavLst>
                                        <p:tav tm="0">
                                          <p:val>
                                            <p:strVal val="#ppt_w*.05"/>
                                          </p:val>
                                        </p:tav>
                                        <p:tav tm="100000">
                                          <p:val>
                                            <p:strVal val="#ppt_w"/>
                                          </p:val>
                                        </p:tav>
                                      </p:tavLst>
                                    </p:anim>
                                    <p:anim calcmode="lin" valueType="num">
                                      <p:cBhvr>
                                        <p:cTn id="27" dur="1000" fill="hold"/>
                                        <p:tgtEl>
                                          <p:spTgt spid="34819">
                                            <p:txEl>
                                              <p:pRg st="2" end="2"/>
                                            </p:txEl>
                                          </p:spTgt>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34819">
                                            <p:txEl>
                                              <p:pRg st="2" end="2"/>
                                            </p:txEl>
                                          </p:spTgt>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34819">
                                            <p:txEl>
                                              <p:pRg st="2" end="2"/>
                                            </p:txEl>
                                          </p:spTgt>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34819">
                                            <p:txEl>
                                              <p:pRg st="2" end="2"/>
                                            </p:txEl>
                                          </p:spTgt>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34819">
                                            <p:txEl>
                                              <p:pRg st="2" end="2"/>
                                            </p:txEl>
                                          </p:spTgt>
                                        </p:tgtEl>
                                      </p:cBhvr>
                                    </p:animEffect>
                                  </p:childTnLst>
                                </p:cTn>
                              </p:par>
                            </p:childTnLst>
                          </p:cTn>
                        </p:par>
                        <p:par>
                          <p:cTn id="32" fill="hold" nodeType="afterGroup">
                            <p:stCondLst>
                              <p:cond delay="5000"/>
                            </p:stCondLst>
                            <p:childTnLst>
                              <p:par>
                                <p:cTn id="33" presetID="25" presetClass="entr" presetSubtype="0" fill="hold" nodeType="afterEffect">
                                  <p:stCondLst>
                                    <p:cond delay="0"/>
                                  </p:stCondLst>
                                  <p:childTnLst>
                                    <p:set>
                                      <p:cBhvr>
                                        <p:cTn id="34" dur="1" fill="hold">
                                          <p:stCondLst>
                                            <p:cond delay="0"/>
                                          </p:stCondLst>
                                        </p:cTn>
                                        <p:tgtEl>
                                          <p:spTgt spid="34819">
                                            <p:txEl>
                                              <p:pRg st="3" end="3"/>
                                            </p:txEl>
                                          </p:spTgt>
                                        </p:tgtEl>
                                        <p:attrNameLst>
                                          <p:attrName>style.visibility</p:attrName>
                                        </p:attrNameLst>
                                      </p:cBhvr>
                                      <p:to>
                                        <p:strVal val="visible"/>
                                      </p:to>
                                    </p:set>
                                    <p:anim calcmode="lin" valueType="num">
                                      <p:cBhvr>
                                        <p:cTn id="35" dur="500" decel="50000" fill="hold">
                                          <p:stCondLst>
                                            <p:cond delay="0"/>
                                          </p:stCondLst>
                                        </p:cTn>
                                        <p:tgtEl>
                                          <p:spTgt spid="34819">
                                            <p:txEl>
                                              <p:pRg st="3" end="3"/>
                                            </p:txEl>
                                          </p:spTgt>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34819">
                                            <p:txEl>
                                              <p:pRg st="3" end="3"/>
                                            </p:txEl>
                                          </p:spTgt>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34819">
                                            <p:txEl>
                                              <p:pRg st="3" end="3"/>
                                            </p:txEl>
                                          </p:spTgt>
                                        </p:tgtEl>
                                        <p:attrNameLst>
                                          <p:attrName>ppt_w</p:attrName>
                                        </p:attrNameLst>
                                      </p:cBhvr>
                                      <p:tavLst>
                                        <p:tav tm="0">
                                          <p:val>
                                            <p:strVal val="#ppt_w*.05"/>
                                          </p:val>
                                        </p:tav>
                                        <p:tav tm="100000">
                                          <p:val>
                                            <p:strVal val="#ppt_w"/>
                                          </p:val>
                                        </p:tav>
                                      </p:tavLst>
                                    </p:anim>
                                    <p:anim calcmode="lin" valueType="num">
                                      <p:cBhvr>
                                        <p:cTn id="38" dur="1000" fill="hold"/>
                                        <p:tgtEl>
                                          <p:spTgt spid="34819">
                                            <p:txEl>
                                              <p:pRg st="3" end="3"/>
                                            </p:txEl>
                                          </p:spTgt>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34819">
                                            <p:txEl>
                                              <p:pRg st="3" end="3"/>
                                            </p:txEl>
                                          </p:spTgt>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34819">
                                            <p:txEl>
                                              <p:pRg st="3" end="3"/>
                                            </p:txEl>
                                          </p:spTgt>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34819">
                                            <p:txEl>
                                              <p:pRg st="3" end="3"/>
                                            </p:txEl>
                                          </p:spTgt>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34819">
                                            <p:txEl>
                                              <p:pRg st="3" end="3"/>
                                            </p:txEl>
                                          </p:spTgt>
                                        </p:tgtEl>
                                      </p:cBhvr>
                                    </p:animEffect>
                                  </p:childTnLst>
                                </p:cTn>
                              </p:par>
                            </p:childTnLst>
                          </p:cTn>
                        </p:par>
                        <p:par>
                          <p:cTn id="43" fill="hold" nodeType="afterGroup">
                            <p:stCondLst>
                              <p:cond delay="6000"/>
                            </p:stCondLst>
                            <p:childTnLst>
                              <p:par>
                                <p:cTn id="44" presetID="25" presetClass="entr" presetSubtype="0" fill="hold" nodeType="afterEffect">
                                  <p:stCondLst>
                                    <p:cond delay="0"/>
                                  </p:stCondLst>
                                  <p:childTnLst>
                                    <p:set>
                                      <p:cBhvr>
                                        <p:cTn id="45" dur="1" fill="hold">
                                          <p:stCondLst>
                                            <p:cond delay="0"/>
                                          </p:stCondLst>
                                        </p:cTn>
                                        <p:tgtEl>
                                          <p:spTgt spid="34819">
                                            <p:txEl>
                                              <p:pRg st="4" end="4"/>
                                            </p:txEl>
                                          </p:spTgt>
                                        </p:tgtEl>
                                        <p:attrNameLst>
                                          <p:attrName>style.visibility</p:attrName>
                                        </p:attrNameLst>
                                      </p:cBhvr>
                                      <p:to>
                                        <p:strVal val="visible"/>
                                      </p:to>
                                    </p:set>
                                    <p:anim calcmode="lin" valueType="num">
                                      <p:cBhvr>
                                        <p:cTn id="46" dur="500" decel="50000" fill="hold">
                                          <p:stCondLst>
                                            <p:cond delay="0"/>
                                          </p:stCondLst>
                                        </p:cTn>
                                        <p:tgtEl>
                                          <p:spTgt spid="34819">
                                            <p:txEl>
                                              <p:pRg st="4" end="4"/>
                                            </p:txEl>
                                          </p:spTgt>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34819">
                                            <p:txEl>
                                              <p:pRg st="4" end="4"/>
                                            </p:txEl>
                                          </p:spTgt>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34819">
                                            <p:txEl>
                                              <p:pRg st="4" end="4"/>
                                            </p:txEl>
                                          </p:spTgt>
                                        </p:tgtEl>
                                        <p:attrNameLst>
                                          <p:attrName>ppt_w</p:attrName>
                                        </p:attrNameLst>
                                      </p:cBhvr>
                                      <p:tavLst>
                                        <p:tav tm="0">
                                          <p:val>
                                            <p:strVal val="#ppt_w*.05"/>
                                          </p:val>
                                        </p:tav>
                                        <p:tav tm="100000">
                                          <p:val>
                                            <p:strVal val="#ppt_w"/>
                                          </p:val>
                                        </p:tav>
                                      </p:tavLst>
                                    </p:anim>
                                    <p:anim calcmode="lin" valueType="num">
                                      <p:cBhvr>
                                        <p:cTn id="49" dur="1000" fill="hold"/>
                                        <p:tgtEl>
                                          <p:spTgt spid="34819">
                                            <p:txEl>
                                              <p:pRg st="4" end="4"/>
                                            </p:txEl>
                                          </p:spTgt>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34819">
                                            <p:txEl>
                                              <p:pRg st="4" end="4"/>
                                            </p:txEl>
                                          </p:spTgt>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34819">
                                            <p:txEl>
                                              <p:pRg st="4" end="4"/>
                                            </p:txEl>
                                          </p:spTgt>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34819">
                                            <p:txEl>
                                              <p:pRg st="4" end="4"/>
                                            </p:txEl>
                                          </p:spTgt>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34819">
                                            <p:txEl>
                                              <p:pRg st="4" end="4"/>
                                            </p:txEl>
                                          </p:spTgt>
                                        </p:tgtEl>
                                      </p:cBhvr>
                                    </p:animEffect>
                                  </p:childTnLst>
                                </p:cTn>
                              </p:par>
                            </p:childTnLst>
                          </p:cTn>
                        </p:par>
                        <p:par>
                          <p:cTn id="54" fill="hold" nodeType="afterGroup">
                            <p:stCondLst>
                              <p:cond delay="7000"/>
                            </p:stCondLst>
                            <p:childTnLst>
                              <p:par>
                                <p:cTn id="55" presetID="25" presetClass="entr" presetSubtype="0" fill="hold" nodeType="afterEffect">
                                  <p:stCondLst>
                                    <p:cond delay="0"/>
                                  </p:stCondLst>
                                  <p:childTnLst>
                                    <p:set>
                                      <p:cBhvr>
                                        <p:cTn id="56" dur="1" fill="hold">
                                          <p:stCondLst>
                                            <p:cond delay="0"/>
                                          </p:stCondLst>
                                        </p:cTn>
                                        <p:tgtEl>
                                          <p:spTgt spid="34819">
                                            <p:txEl>
                                              <p:pRg st="5" end="5"/>
                                            </p:txEl>
                                          </p:spTgt>
                                        </p:tgtEl>
                                        <p:attrNameLst>
                                          <p:attrName>style.visibility</p:attrName>
                                        </p:attrNameLst>
                                      </p:cBhvr>
                                      <p:to>
                                        <p:strVal val="visible"/>
                                      </p:to>
                                    </p:set>
                                    <p:anim calcmode="lin" valueType="num">
                                      <p:cBhvr>
                                        <p:cTn id="57" dur="500" decel="50000" fill="hold">
                                          <p:stCondLst>
                                            <p:cond delay="0"/>
                                          </p:stCondLst>
                                        </p:cTn>
                                        <p:tgtEl>
                                          <p:spTgt spid="34819">
                                            <p:txEl>
                                              <p:pRg st="5" end="5"/>
                                            </p:tx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34819">
                                            <p:txEl>
                                              <p:pRg st="5" end="5"/>
                                            </p:tx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34819">
                                            <p:txEl>
                                              <p:pRg st="5" end="5"/>
                                            </p:txEl>
                                          </p:spTgt>
                                        </p:tgtEl>
                                        <p:attrNameLst>
                                          <p:attrName>ppt_w</p:attrName>
                                        </p:attrNameLst>
                                      </p:cBhvr>
                                      <p:tavLst>
                                        <p:tav tm="0">
                                          <p:val>
                                            <p:strVal val="#ppt_w*.05"/>
                                          </p:val>
                                        </p:tav>
                                        <p:tav tm="100000">
                                          <p:val>
                                            <p:strVal val="#ppt_w"/>
                                          </p:val>
                                        </p:tav>
                                      </p:tavLst>
                                    </p:anim>
                                    <p:anim calcmode="lin" valueType="num">
                                      <p:cBhvr>
                                        <p:cTn id="60" dur="1000" fill="hold"/>
                                        <p:tgtEl>
                                          <p:spTgt spid="34819">
                                            <p:txEl>
                                              <p:pRg st="5" end="5"/>
                                            </p:tx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34819">
                                            <p:txEl>
                                              <p:pRg st="5" end="5"/>
                                            </p:tx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34819">
                                            <p:txEl>
                                              <p:pRg st="5" end="5"/>
                                            </p:tx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34819">
                                            <p:txEl>
                                              <p:pRg st="5" end="5"/>
                                            </p:tx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34819">
                                            <p:txEl>
                                              <p:pRg st="5" end="5"/>
                                            </p:txEl>
                                          </p:spTgt>
                                        </p:tgtEl>
                                      </p:cBhvr>
                                    </p:animEffect>
                                  </p:childTnLst>
                                </p:cTn>
                              </p:par>
                            </p:childTnLst>
                          </p:cTn>
                        </p:par>
                        <p:par>
                          <p:cTn id="65" fill="hold" nodeType="afterGroup">
                            <p:stCondLst>
                              <p:cond delay="8000"/>
                            </p:stCondLst>
                            <p:childTnLst>
                              <p:par>
                                <p:cTn id="66" presetID="18" presetClass="entr" presetSubtype="12" fill="hold" nodeType="afterEffect">
                                  <p:stCondLst>
                                    <p:cond delay="0"/>
                                  </p:stCondLst>
                                  <p:childTnLst>
                                    <p:set>
                                      <p:cBhvr>
                                        <p:cTn id="67" dur="1" fill="hold">
                                          <p:stCondLst>
                                            <p:cond delay="0"/>
                                          </p:stCondLst>
                                        </p:cTn>
                                        <p:tgtEl>
                                          <p:spTgt spid="34819">
                                            <p:txEl>
                                              <p:pRg st="6" end="6"/>
                                            </p:txEl>
                                          </p:spTgt>
                                        </p:tgtEl>
                                        <p:attrNameLst>
                                          <p:attrName>style.visibility</p:attrName>
                                        </p:attrNameLst>
                                      </p:cBhvr>
                                      <p:to>
                                        <p:strVal val="visible"/>
                                      </p:to>
                                    </p:set>
                                    <p:animEffect transition="in" filter="strips(downLeft)">
                                      <p:cBhvr>
                                        <p:cTn id="68" dur="1000"/>
                                        <p:tgtEl>
                                          <p:spTgt spid="34819">
                                            <p:txEl>
                                              <p:pRg st="6" end="6"/>
                                            </p:txEl>
                                          </p:spTgt>
                                        </p:tgtEl>
                                      </p:cBhvr>
                                    </p:animEffect>
                                  </p:childTnLst>
                                </p:cTn>
                              </p:par>
                            </p:childTnLst>
                          </p:cTn>
                        </p:par>
                        <p:par>
                          <p:cTn id="69" fill="hold" nodeType="afterGroup">
                            <p:stCondLst>
                              <p:cond delay="9000"/>
                            </p:stCondLst>
                            <p:childTnLst>
                              <p:par>
                                <p:cTn id="70" presetID="18" presetClass="entr" presetSubtype="12" fill="hold" nodeType="afterEffect">
                                  <p:stCondLst>
                                    <p:cond delay="0"/>
                                  </p:stCondLst>
                                  <p:childTnLst>
                                    <p:set>
                                      <p:cBhvr>
                                        <p:cTn id="71" dur="1" fill="hold">
                                          <p:stCondLst>
                                            <p:cond delay="0"/>
                                          </p:stCondLst>
                                        </p:cTn>
                                        <p:tgtEl>
                                          <p:spTgt spid="34819">
                                            <p:txEl>
                                              <p:pRg st="7" end="7"/>
                                            </p:txEl>
                                          </p:spTgt>
                                        </p:tgtEl>
                                        <p:attrNameLst>
                                          <p:attrName>style.visibility</p:attrName>
                                        </p:attrNameLst>
                                      </p:cBhvr>
                                      <p:to>
                                        <p:strVal val="visible"/>
                                      </p:to>
                                    </p:set>
                                    <p:animEffect transition="in" filter="strips(downLeft)">
                                      <p:cBhvr>
                                        <p:cTn id="72" dur="2000"/>
                                        <p:tgtEl>
                                          <p:spTgt spid="34819">
                                            <p:txEl>
                                              <p:pRg st="7" end="7"/>
                                            </p:txEl>
                                          </p:spTgt>
                                        </p:tgtEl>
                                      </p:cBhvr>
                                    </p:animEffect>
                                  </p:childTnLst>
                                </p:cTn>
                              </p:par>
                            </p:childTnLst>
                          </p:cTn>
                        </p:par>
                        <p:par>
                          <p:cTn id="73" fill="hold" nodeType="afterGroup">
                            <p:stCondLst>
                              <p:cond delay="11000"/>
                            </p:stCondLst>
                            <p:childTnLst>
                              <p:par>
                                <p:cTn id="74" presetID="18" presetClass="entr" presetSubtype="12" fill="hold" nodeType="afterEffect">
                                  <p:stCondLst>
                                    <p:cond delay="0"/>
                                  </p:stCondLst>
                                  <p:childTnLst>
                                    <p:set>
                                      <p:cBhvr>
                                        <p:cTn id="75" dur="1" fill="hold">
                                          <p:stCondLst>
                                            <p:cond delay="0"/>
                                          </p:stCondLst>
                                        </p:cTn>
                                        <p:tgtEl>
                                          <p:spTgt spid="34819">
                                            <p:txEl>
                                              <p:pRg st="8" end="8"/>
                                            </p:txEl>
                                          </p:spTgt>
                                        </p:tgtEl>
                                        <p:attrNameLst>
                                          <p:attrName>style.visibility</p:attrName>
                                        </p:attrNameLst>
                                      </p:cBhvr>
                                      <p:to>
                                        <p:strVal val="visible"/>
                                      </p:to>
                                    </p:set>
                                    <p:animEffect transition="in" filter="strips(downLeft)">
                                      <p:cBhvr>
                                        <p:cTn id="76" dur="1000"/>
                                        <p:tgtEl>
                                          <p:spTgt spid="34819">
                                            <p:txEl>
                                              <p:pRg st="8" end="8"/>
                                            </p:txEl>
                                          </p:spTgt>
                                        </p:tgtEl>
                                      </p:cBhvr>
                                    </p:animEffect>
                                  </p:childTnLst>
                                </p:cTn>
                              </p:par>
                            </p:childTnLst>
                          </p:cTn>
                        </p:par>
                        <p:par>
                          <p:cTn id="77" fill="hold" nodeType="afterGroup">
                            <p:stCondLst>
                              <p:cond delay="12000"/>
                            </p:stCondLst>
                            <p:childTnLst>
                              <p:par>
                                <p:cTn id="78" presetID="18" presetClass="entr" presetSubtype="12" fill="hold" nodeType="afterEffect">
                                  <p:stCondLst>
                                    <p:cond delay="0"/>
                                  </p:stCondLst>
                                  <p:childTnLst>
                                    <p:set>
                                      <p:cBhvr>
                                        <p:cTn id="79" dur="1" fill="hold">
                                          <p:stCondLst>
                                            <p:cond delay="0"/>
                                          </p:stCondLst>
                                        </p:cTn>
                                        <p:tgtEl>
                                          <p:spTgt spid="34819">
                                            <p:txEl>
                                              <p:pRg st="9" end="9"/>
                                            </p:txEl>
                                          </p:spTgt>
                                        </p:tgtEl>
                                        <p:attrNameLst>
                                          <p:attrName>style.visibility</p:attrName>
                                        </p:attrNameLst>
                                      </p:cBhvr>
                                      <p:to>
                                        <p:strVal val="visible"/>
                                      </p:to>
                                    </p:set>
                                    <p:animEffect transition="in" filter="strips(downLeft)">
                                      <p:cBhvr>
                                        <p:cTn id="80" dur="2000"/>
                                        <p:tgtEl>
                                          <p:spTgt spid="348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endParaRPr lang="en-US" smtClean="0"/>
          </a:p>
        </p:txBody>
      </p:sp>
      <p:sp>
        <p:nvSpPr>
          <p:cNvPr id="35843" name="Rectangle 3"/>
          <p:cNvSpPr>
            <a:spLocks noGrp="1" noChangeArrowheads="1"/>
          </p:cNvSpPr>
          <p:nvPr>
            <p:ph type="body" idx="1"/>
          </p:nvPr>
        </p:nvSpPr>
        <p:spPr>
          <a:xfrm>
            <a:off x="0" y="0"/>
            <a:ext cx="9144000" cy="6858000"/>
          </a:xfrm>
        </p:spPr>
        <p:txBody>
          <a:bodyPr/>
          <a:lstStyle/>
          <a:p>
            <a:pPr eaLnBrk="1" hangingPunct="1">
              <a:defRPr/>
            </a:pPr>
            <a:r>
              <a:rPr lang="fa-IR" sz="3600" dirty="0" smtClean="0">
                <a:solidFill>
                  <a:schemeClr val="accent2"/>
                </a:solidFill>
              </a:rPr>
              <a:t>مراحل آموزش تفريق:</a:t>
            </a:r>
          </a:p>
          <a:p>
            <a:pPr eaLnBrk="1" hangingPunct="1">
              <a:defRPr/>
            </a:pPr>
            <a:r>
              <a:rPr lang="fa-IR" sz="3600" dirty="0" smtClean="0"/>
              <a:t>1-بكار گيري كلمه </a:t>
            </a:r>
            <a:r>
              <a:rPr lang="fa-IR" sz="3600" dirty="0" smtClean="0">
                <a:solidFill>
                  <a:srgbClr val="FF0000"/>
                </a:solidFill>
              </a:rPr>
              <a:t>از</a:t>
            </a:r>
            <a:r>
              <a:rPr lang="fa-IR" sz="3600" dirty="0" smtClean="0"/>
              <a:t> و تعيين باقيمانده </a:t>
            </a:r>
          </a:p>
          <a:p>
            <a:pPr eaLnBrk="1" hangingPunct="1">
              <a:defRPr/>
            </a:pPr>
            <a:r>
              <a:rPr lang="fa-IR" sz="3600" dirty="0" smtClean="0"/>
              <a:t>2-جايگزيني نماد </a:t>
            </a:r>
            <a:r>
              <a:rPr lang="fa-IR" sz="3600" dirty="0" smtClean="0">
                <a:solidFill>
                  <a:srgbClr val="FF0000"/>
                </a:solidFill>
              </a:rPr>
              <a:t>-</a:t>
            </a:r>
            <a:r>
              <a:rPr lang="fa-IR" sz="3600" dirty="0" smtClean="0"/>
              <a:t> به جاي </a:t>
            </a:r>
            <a:r>
              <a:rPr lang="fa-IR" sz="3600" dirty="0" smtClean="0">
                <a:solidFill>
                  <a:srgbClr val="FF0000"/>
                </a:solidFill>
              </a:rPr>
              <a:t>از</a:t>
            </a:r>
            <a:r>
              <a:rPr lang="fa-IR" sz="3600" dirty="0" smtClean="0"/>
              <a:t> و تعيين باقي مانده با استفاده از </a:t>
            </a:r>
            <a:r>
              <a:rPr lang="fa-IR" sz="3600" dirty="0" smtClean="0">
                <a:solidFill>
                  <a:srgbClr val="FF0000"/>
                </a:solidFill>
              </a:rPr>
              <a:t>مي شود</a:t>
            </a:r>
          </a:p>
          <a:p>
            <a:pPr eaLnBrk="1" hangingPunct="1">
              <a:defRPr/>
            </a:pPr>
            <a:r>
              <a:rPr lang="fa-IR" sz="3600" dirty="0" smtClean="0"/>
              <a:t>3- معرفي نماد = نوشتن تساوي تفريق </a:t>
            </a:r>
            <a:endParaRPr lang="en-US" sz="3600" dirty="0" smtClean="0">
              <a:sym typeface="Wingdings 2" pitchFamily="18" charset="2"/>
            </a:endParaRPr>
          </a:p>
          <a:p>
            <a:pPr eaLnBrk="1" hangingPunct="1">
              <a:defRPr/>
            </a:pPr>
            <a:r>
              <a:rPr lang="en-US" sz="3600" dirty="0" smtClean="0">
                <a:sym typeface="Wingdings 2" pitchFamily="18" charset="2"/>
              </a:rPr>
              <a:t>                                             </a:t>
            </a:r>
            <a:endParaRPr lang="fa-IR" sz="3600" dirty="0" smtClean="0"/>
          </a:p>
          <a:p>
            <a:pPr eaLnBrk="1" hangingPunct="1">
              <a:defRPr/>
            </a:pPr>
            <a:r>
              <a:rPr lang="fa-IR" sz="3600" dirty="0" smtClean="0"/>
              <a:t>1                                    3 می ماند  2   </a:t>
            </a:r>
            <a:r>
              <a:rPr lang="fa-IR" sz="3600" dirty="0" smtClean="0">
                <a:solidFill>
                  <a:srgbClr val="FF0000"/>
                </a:solidFill>
              </a:rPr>
              <a:t>از</a:t>
            </a:r>
            <a:r>
              <a:rPr lang="fa-IR" sz="3600" dirty="0" smtClean="0"/>
              <a:t> 5</a:t>
            </a:r>
          </a:p>
          <a:p>
            <a:pPr eaLnBrk="1" hangingPunct="1">
              <a:defRPr/>
            </a:pPr>
            <a:r>
              <a:rPr lang="fa-IR" sz="3600" dirty="0" smtClean="0"/>
              <a:t>3                                             3  </a:t>
            </a:r>
            <a:r>
              <a:rPr lang="en-US" sz="3600" dirty="0" smtClean="0">
                <a:solidFill>
                  <a:srgbClr val="FF0000"/>
                </a:solidFill>
                <a:sym typeface="Wingdings" pitchFamily="2" charset="2"/>
              </a:rPr>
              <a:t></a:t>
            </a:r>
            <a:r>
              <a:rPr lang="fa-IR" sz="3600" dirty="0" smtClean="0"/>
              <a:t>  2</a:t>
            </a:r>
            <a:r>
              <a:rPr lang="fa-IR" sz="3600" dirty="0" smtClean="0">
                <a:solidFill>
                  <a:srgbClr val="FF0000"/>
                </a:solidFill>
              </a:rPr>
              <a:t>-</a:t>
            </a:r>
            <a:r>
              <a:rPr lang="fa-IR" sz="3600" dirty="0" smtClean="0"/>
              <a:t>5   </a:t>
            </a:r>
          </a:p>
          <a:p>
            <a:pPr eaLnBrk="1" hangingPunct="1">
              <a:defRPr/>
            </a:pPr>
            <a:r>
              <a:rPr lang="fa-IR" sz="3600" dirty="0" smtClean="0"/>
              <a:t>3                                                3  </a:t>
            </a:r>
            <a:r>
              <a:rPr lang="fa-IR" sz="3600" dirty="0" smtClean="0">
                <a:solidFill>
                  <a:srgbClr val="FF0000"/>
                </a:solidFill>
              </a:rPr>
              <a:t>=</a:t>
            </a:r>
            <a:r>
              <a:rPr lang="fa-IR" sz="3600" dirty="0" smtClean="0"/>
              <a:t>2</a:t>
            </a:r>
            <a:r>
              <a:rPr lang="fa-IR" sz="3600" dirty="0" smtClean="0">
                <a:solidFill>
                  <a:srgbClr val="FF0000"/>
                </a:solidFill>
              </a:rPr>
              <a:t>-</a:t>
            </a:r>
            <a:r>
              <a:rPr lang="fa-IR" sz="3600" dirty="0" smtClean="0"/>
              <a:t>5</a:t>
            </a:r>
            <a:endParaRPr lang="en-US" sz="3600" dirty="0" smtClean="0"/>
          </a:p>
        </p:txBody>
      </p:sp>
      <p:pic>
        <p:nvPicPr>
          <p:cNvPr id="11268" name="Picture 4"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09282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571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fade">
                                      <p:cBhvr>
                                        <p:cTn id="7" dur="1600" decel="100000"/>
                                        <p:tgtEl>
                                          <p:spTgt spid="35843">
                                            <p:txEl>
                                              <p:pRg st="0" end="0"/>
                                            </p:txEl>
                                          </p:spTgt>
                                        </p:tgtEl>
                                      </p:cBhvr>
                                    </p:animEffect>
                                    <p:anim calcmode="lin" valueType="num">
                                      <p:cBhvr>
                                        <p:cTn id="8" dur="1600" decel="100000" fill="hold"/>
                                        <p:tgtEl>
                                          <p:spTgt spid="35843">
                                            <p:txEl>
                                              <p:pRg st="0" end="0"/>
                                            </p:txEl>
                                          </p:spTgt>
                                        </p:tgtEl>
                                        <p:attrNameLst>
                                          <p:attrName>style.rotation</p:attrName>
                                        </p:attrNameLst>
                                      </p:cBhvr>
                                      <p:tavLst>
                                        <p:tav tm="0">
                                          <p:val>
                                            <p:fltVal val="-90"/>
                                          </p:val>
                                        </p:tav>
                                        <p:tav tm="100000">
                                          <p:val>
                                            <p:fltVal val="0"/>
                                          </p:val>
                                        </p:tav>
                                      </p:tavLst>
                                    </p:anim>
                                    <p:anim calcmode="lin" valueType="num">
                                      <p:cBhvr>
                                        <p:cTn id="9" dur="1600" decel="100000" fill="hold"/>
                                        <p:tgtEl>
                                          <p:spTgt spid="35843">
                                            <p:txEl>
                                              <p:pRg st="0" end="0"/>
                                            </p:txEl>
                                          </p:spTgt>
                                        </p:tgtEl>
                                        <p:attrNameLst>
                                          <p:attrName>ppt_x</p:attrName>
                                        </p:attrNameLst>
                                      </p:cBhvr>
                                      <p:tavLst>
                                        <p:tav tm="0">
                                          <p:val>
                                            <p:strVal val="#ppt_x+0.4"/>
                                          </p:val>
                                        </p:tav>
                                        <p:tav tm="100000">
                                          <p:val>
                                            <p:strVal val="#ppt_x-0.05"/>
                                          </p:val>
                                        </p:tav>
                                      </p:tavLst>
                                    </p:anim>
                                    <p:anim calcmode="lin" valueType="num">
                                      <p:cBhvr>
                                        <p:cTn id="10" dur="1600" decel="100000" fill="hold"/>
                                        <p:tgtEl>
                                          <p:spTgt spid="35843">
                                            <p:txEl>
                                              <p:pRg st="0" end="0"/>
                                            </p:txEl>
                                          </p:spTgt>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5843">
                                            <p:txEl>
                                              <p:pRg st="0" end="0"/>
                                            </p:txEl>
                                          </p:spTgt>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5843">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20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35843">
                                            <p:txEl>
                                              <p:pRg st="1" end="1"/>
                                            </p:txEl>
                                          </p:spTgt>
                                        </p:tgtEl>
                                        <p:attrNameLst>
                                          <p:attrName>style.visibility</p:attrName>
                                        </p:attrNameLst>
                                      </p:cBhvr>
                                      <p:to>
                                        <p:strVal val="visible"/>
                                      </p:to>
                                    </p:set>
                                    <p:anim calcmode="lin" valueType="num">
                                      <p:cBhvr>
                                        <p:cTn id="16" dur="1000" fill="hold"/>
                                        <p:tgtEl>
                                          <p:spTgt spid="3584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1000" fill="hold"/>
                                        <p:tgtEl>
                                          <p:spTgt spid="35843">
                                            <p:txEl>
                                              <p:pRg st="1" end="1"/>
                                            </p:txEl>
                                          </p:spTgt>
                                        </p:tgtEl>
                                        <p:attrNameLst>
                                          <p:attrName>ppt_y</p:attrName>
                                        </p:attrNameLst>
                                      </p:cBhvr>
                                      <p:tavLst>
                                        <p:tav tm="0">
                                          <p:val>
                                            <p:strVal val="#ppt_y"/>
                                          </p:val>
                                        </p:tav>
                                        <p:tav tm="100000">
                                          <p:val>
                                            <p:strVal val="#ppt_y"/>
                                          </p:val>
                                        </p:tav>
                                      </p:tavLst>
                                    </p:anim>
                                    <p:anim calcmode="lin" valueType="num">
                                      <p:cBhvr>
                                        <p:cTn id="18" dur="1000" fill="hold"/>
                                        <p:tgtEl>
                                          <p:spTgt spid="3584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1000" fill="hold"/>
                                        <p:tgtEl>
                                          <p:spTgt spid="3584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1000" tmFilter="0,0; .5, 1; 1, 1"/>
                                        <p:tgtEl>
                                          <p:spTgt spid="35843">
                                            <p:txEl>
                                              <p:pRg st="1" end="1"/>
                                            </p:txEl>
                                          </p:spTgt>
                                        </p:tgtEl>
                                      </p:cBhvr>
                                    </p:animEffect>
                                  </p:childTnLst>
                                </p:cTn>
                              </p:par>
                            </p:childTnLst>
                          </p:cTn>
                        </p:par>
                        <p:par>
                          <p:cTn id="21" fill="hold" nodeType="afterGroup">
                            <p:stCondLst>
                              <p:cond delay="600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35843">
                                            <p:txEl>
                                              <p:pRg st="2" end="2"/>
                                            </p:txEl>
                                          </p:spTgt>
                                        </p:tgtEl>
                                        <p:attrNameLst>
                                          <p:attrName>style.visibility</p:attrName>
                                        </p:attrNameLst>
                                      </p:cBhvr>
                                      <p:to>
                                        <p:strVal val="visible"/>
                                      </p:to>
                                    </p:set>
                                    <p:anim calcmode="lin" valueType="num">
                                      <p:cBhvr>
                                        <p:cTn id="24" dur="1000" fill="hold"/>
                                        <p:tgtEl>
                                          <p:spTgt spid="3584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35843">
                                            <p:txEl>
                                              <p:pRg st="2" end="2"/>
                                            </p:txEl>
                                          </p:spTgt>
                                        </p:tgtEl>
                                        <p:attrNameLst>
                                          <p:attrName>ppt_y</p:attrName>
                                        </p:attrNameLst>
                                      </p:cBhvr>
                                      <p:tavLst>
                                        <p:tav tm="0">
                                          <p:val>
                                            <p:strVal val="#ppt_y"/>
                                          </p:val>
                                        </p:tav>
                                        <p:tav tm="100000">
                                          <p:val>
                                            <p:strVal val="#ppt_y"/>
                                          </p:val>
                                        </p:tav>
                                      </p:tavLst>
                                    </p:anim>
                                    <p:anim calcmode="lin" valueType="num">
                                      <p:cBhvr>
                                        <p:cTn id="26" dur="1000" fill="hold"/>
                                        <p:tgtEl>
                                          <p:spTgt spid="3584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3584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35843">
                                            <p:txEl>
                                              <p:pRg st="2" end="2"/>
                                            </p:txEl>
                                          </p:spTgt>
                                        </p:tgtEl>
                                      </p:cBhvr>
                                    </p:animEffect>
                                  </p:childTnLst>
                                </p:cTn>
                              </p:par>
                            </p:childTnLst>
                          </p:cTn>
                        </p:par>
                        <p:par>
                          <p:cTn id="29" fill="hold" nodeType="afterGroup">
                            <p:stCondLst>
                              <p:cond delay="12200"/>
                            </p:stCondLst>
                            <p:childTnLst>
                              <p:par>
                                <p:cTn id="30" presetID="41" presetClass="entr" presetSubtype="0" fill="hold" nodeType="afterEffect">
                                  <p:stCondLst>
                                    <p:cond delay="0"/>
                                  </p:stCondLst>
                                  <p:iterate type="lt">
                                    <p:tmPct val="10000"/>
                                  </p:iterate>
                                  <p:childTnLst>
                                    <p:set>
                                      <p:cBhvr>
                                        <p:cTn id="31" dur="1" fill="hold">
                                          <p:stCondLst>
                                            <p:cond delay="0"/>
                                          </p:stCondLst>
                                        </p:cTn>
                                        <p:tgtEl>
                                          <p:spTgt spid="35843">
                                            <p:txEl>
                                              <p:pRg st="3" end="3"/>
                                            </p:txEl>
                                          </p:spTgt>
                                        </p:tgtEl>
                                        <p:attrNameLst>
                                          <p:attrName>style.visibility</p:attrName>
                                        </p:attrNameLst>
                                      </p:cBhvr>
                                      <p:to>
                                        <p:strVal val="visible"/>
                                      </p:to>
                                    </p:set>
                                    <p:anim calcmode="lin" valueType="num">
                                      <p:cBhvr>
                                        <p:cTn id="32" dur="1000" fill="hold"/>
                                        <p:tgtEl>
                                          <p:spTgt spid="3584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35843">
                                            <p:txEl>
                                              <p:pRg st="3" end="3"/>
                                            </p:txEl>
                                          </p:spTgt>
                                        </p:tgtEl>
                                        <p:attrNameLst>
                                          <p:attrName>ppt_y</p:attrName>
                                        </p:attrNameLst>
                                      </p:cBhvr>
                                      <p:tavLst>
                                        <p:tav tm="0">
                                          <p:val>
                                            <p:strVal val="#ppt_y"/>
                                          </p:val>
                                        </p:tav>
                                        <p:tav tm="100000">
                                          <p:val>
                                            <p:strVal val="#ppt_y"/>
                                          </p:val>
                                        </p:tav>
                                      </p:tavLst>
                                    </p:anim>
                                    <p:anim calcmode="lin" valueType="num">
                                      <p:cBhvr>
                                        <p:cTn id="34" dur="1000" fill="hold"/>
                                        <p:tgtEl>
                                          <p:spTgt spid="3584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3584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35843">
                                            <p:txEl>
                                              <p:pRg st="3" end="3"/>
                                            </p:txEl>
                                          </p:spTgt>
                                        </p:tgtEl>
                                      </p:cBhvr>
                                    </p:animEffect>
                                  </p:childTnLst>
                                </p:cTn>
                              </p:par>
                            </p:childTnLst>
                          </p:cTn>
                        </p:par>
                        <p:par>
                          <p:cTn id="37" fill="hold" nodeType="afterGroup">
                            <p:stCondLst>
                              <p:cond delay="15800"/>
                            </p:stCondLst>
                            <p:childTnLst>
                              <p:par>
                                <p:cTn id="38" presetID="18" presetClass="entr" presetSubtype="6" fill="hold" nodeType="afterEffect">
                                  <p:stCondLst>
                                    <p:cond delay="0"/>
                                  </p:stCondLst>
                                  <p:childTnLst>
                                    <p:set>
                                      <p:cBhvr>
                                        <p:cTn id="39" dur="1" fill="hold">
                                          <p:stCondLst>
                                            <p:cond delay="0"/>
                                          </p:stCondLst>
                                        </p:cTn>
                                        <p:tgtEl>
                                          <p:spTgt spid="35843">
                                            <p:txEl>
                                              <p:pRg st="4" end="4"/>
                                            </p:txEl>
                                          </p:spTgt>
                                        </p:tgtEl>
                                        <p:attrNameLst>
                                          <p:attrName>style.visibility</p:attrName>
                                        </p:attrNameLst>
                                      </p:cBhvr>
                                      <p:to>
                                        <p:strVal val="visible"/>
                                      </p:to>
                                    </p:set>
                                    <p:animEffect transition="in" filter="strips(downRight)">
                                      <p:cBhvr>
                                        <p:cTn id="40" dur="2000"/>
                                        <p:tgtEl>
                                          <p:spTgt spid="35843">
                                            <p:txEl>
                                              <p:pRg st="4" end="4"/>
                                            </p:txEl>
                                          </p:spTgt>
                                        </p:tgtEl>
                                      </p:cBhvr>
                                    </p:animEffect>
                                  </p:childTnLst>
                                </p:cTn>
                              </p:par>
                            </p:childTnLst>
                          </p:cTn>
                        </p:par>
                        <p:par>
                          <p:cTn id="41" fill="hold" nodeType="afterGroup">
                            <p:stCondLst>
                              <p:cond delay="17800"/>
                            </p:stCondLst>
                            <p:childTnLst>
                              <p:par>
                                <p:cTn id="42" presetID="18" presetClass="entr" presetSubtype="6" fill="hold" nodeType="afterEffect">
                                  <p:stCondLst>
                                    <p:cond delay="0"/>
                                  </p:stCondLst>
                                  <p:childTnLst>
                                    <p:set>
                                      <p:cBhvr>
                                        <p:cTn id="43" dur="1" fill="hold">
                                          <p:stCondLst>
                                            <p:cond delay="0"/>
                                          </p:stCondLst>
                                        </p:cTn>
                                        <p:tgtEl>
                                          <p:spTgt spid="35843">
                                            <p:txEl>
                                              <p:pRg st="5" end="5"/>
                                            </p:txEl>
                                          </p:spTgt>
                                        </p:tgtEl>
                                        <p:attrNameLst>
                                          <p:attrName>style.visibility</p:attrName>
                                        </p:attrNameLst>
                                      </p:cBhvr>
                                      <p:to>
                                        <p:strVal val="visible"/>
                                      </p:to>
                                    </p:set>
                                    <p:animEffect transition="in" filter="strips(downRight)">
                                      <p:cBhvr>
                                        <p:cTn id="44" dur="2000"/>
                                        <p:tgtEl>
                                          <p:spTgt spid="35843">
                                            <p:txEl>
                                              <p:pRg st="5" end="5"/>
                                            </p:txEl>
                                          </p:spTgt>
                                        </p:tgtEl>
                                      </p:cBhvr>
                                    </p:animEffect>
                                  </p:childTnLst>
                                </p:cTn>
                              </p:par>
                            </p:childTnLst>
                          </p:cTn>
                        </p:par>
                        <p:par>
                          <p:cTn id="45" fill="hold" nodeType="afterGroup">
                            <p:stCondLst>
                              <p:cond delay="19800"/>
                            </p:stCondLst>
                            <p:childTnLst>
                              <p:par>
                                <p:cTn id="46" presetID="18" presetClass="entr" presetSubtype="6" fill="hold" nodeType="afterEffect">
                                  <p:stCondLst>
                                    <p:cond delay="0"/>
                                  </p:stCondLst>
                                  <p:childTnLst>
                                    <p:set>
                                      <p:cBhvr>
                                        <p:cTn id="47" dur="1" fill="hold">
                                          <p:stCondLst>
                                            <p:cond delay="0"/>
                                          </p:stCondLst>
                                        </p:cTn>
                                        <p:tgtEl>
                                          <p:spTgt spid="35843">
                                            <p:txEl>
                                              <p:pRg st="6" end="6"/>
                                            </p:txEl>
                                          </p:spTgt>
                                        </p:tgtEl>
                                        <p:attrNameLst>
                                          <p:attrName>style.visibility</p:attrName>
                                        </p:attrNameLst>
                                      </p:cBhvr>
                                      <p:to>
                                        <p:strVal val="visible"/>
                                      </p:to>
                                    </p:set>
                                    <p:animEffect transition="in" filter="strips(downRight)">
                                      <p:cBhvr>
                                        <p:cTn id="48" dur="2000"/>
                                        <p:tgtEl>
                                          <p:spTgt spid="35843">
                                            <p:txEl>
                                              <p:pRg st="6" end="6"/>
                                            </p:txEl>
                                          </p:spTgt>
                                        </p:tgtEl>
                                      </p:cBhvr>
                                    </p:animEffect>
                                  </p:childTnLst>
                                </p:cTn>
                              </p:par>
                            </p:childTnLst>
                          </p:cTn>
                        </p:par>
                        <p:par>
                          <p:cTn id="49" fill="hold" nodeType="afterGroup">
                            <p:stCondLst>
                              <p:cond delay="21800"/>
                            </p:stCondLst>
                            <p:childTnLst>
                              <p:par>
                                <p:cTn id="50" presetID="18" presetClass="entr" presetSubtype="6" fill="hold" nodeType="afterEffect">
                                  <p:stCondLst>
                                    <p:cond delay="0"/>
                                  </p:stCondLst>
                                  <p:childTnLst>
                                    <p:set>
                                      <p:cBhvr>
                                        <p:cTn id="51" dur="1" fill="hold">
                                          <p:stCondLst>
                                            <p:cond delay="0"/>
                                          </p:stCondLst>
                                        </p:cTn>
                                        <p:tgtEl>
                                          <p:spTgt spid="35843">
                                            <p:txEl>
                                              <p:pRg st="7" end="7"/>
                                            </p:txEl>
                                          </p:spTgt>
                                        </p:tgtEl>
                                        <p:attrNameLst>
                                          <p:attrName>style.visibility</p:attrName>
                                        </p:attrNameLst>
                                      </p:cBhvr>
                                      <p:to>
                                        <p:strVal val="visible"/>
                                      </p:to>
                                    </p:set>
                                    <p:animEffect transition="in" filter="strips(downRight)">
                                      <p:cBhvr>
                                        <p:cTn id="52" dur="2000"/>
                                        <p:tgtEl>
                                          <p:spTgt spid="358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r" eaLnBrk="1" hangingPunct="1">
              <a:defRPr/>
            </a:pPr>
            <a:r>
              <a:rPr lang="fa-IR" smtClean="0">
                <a:solidFill>
                  <a:schemeClr val="accent2"/>
                </a:solidFill>
              </a:rPr>
              <a:t>آموزش انواع تفریق:</a:t>
            </a:r>
            <a:endParaRPr lang="en-US" smtClean="0">
              <a:solidFill>
                <a:schemeClr val="accent2"/>
              </a:solidFill>
            </a:endParaRPr>
          </a:p>
        </p:txBody>
      </p:sp>
      <p:sp>
        <p:nvSpPr>
          <p:cNvPr id="36867" name="Rectangle 3"/>
          <p:cNvSpPr>
            <a:spLocks noGrp="1" noChangeArrowheads="1"/>
          </p:cNvSpPr>
          <p:nvPr>
            <p:ph type="body" idx="1"/>
          </p:nvPr>
        </p:nvSpPr>
        <p:spPr>
          <a:xfrm>
            <a:off x="468313" y="1484313"/>
            <a:ext cx="8229600" cy="5373687"/>
          </a:xfrm>
        </p:spPr>
        <p:txBody>
          <a:bodyPr/>
          <a:lstStyle/>
          <a:p>
            <a:pPr eaLnBrk="1" hangingPunct="1">
              <a:defRPr/>
            </a:pPr>
            <a:r>
              <a:rPr lang="fa-IR" smtClean="0"/>
              <a:t>1- آموزش تفریق های اساسی نوع دوم :؟=7- 13</a:t>
            </a:r>
          </a:p>
          <a:p>
            <a:pPr eaLnBrk="1" hangingPunct="1">
              <a:defRPr/>
            </a:pPr>
            <a:r>
              <a:rPr lang="fa-IR" smtClean="0"/>
              <a:t>آ- از یکی ها کم می کنیم:</a:t>
            </a:r>
          </a:p>
          <a:p>
            <a:pPr eaLnBrk="1" hangingPunct="1">
              <a:defRPr/>
            </a:pPr>
            <a:r>
              <a:rPr lang="en-US" smtClean="0">
                <a:sym typeface="Wingdings" pitchFamily="2" charset="2"/>
              </a:rPr>
              <a:t></a:t>
            </a:r>
            <a:r>
              <a:rPr lang="fa-IR" smtClean="0">
                <a:sym typeface="Wingdings" pitchFamily="2" charset="2"/>
              </a:rPr>
              <a:t>  6=7-13</a:t>
            </a:r>
          </a:p>
          <a:p>
            <a:pPr eaLnBrk="1" hangingPunct="1">
              <a:defRPr/>
            </a:pPr>
            <a:r>
              <a:rPr lang="fa-IR" smtClean="0">
                <a:sym typeface="Wingdings" pitchFamily="2" charset="2"/>
              </a:rPr>
              <a:t>ب:استفا ده از جمع نظیر تفریق            13  = ...+7</a:t>
            </a:r>
          </a:p>
          <a:p>
            <a:pPr eaLnBrk="1" hangingPunct="1">
              <a:defRPr/>
            </a:pPr>
            <a:r>
              <a:rPr lang="fa-IR" smtClean="0">
                <a:sym typeface="Wingdings" pitchFamily="2" charset="2"/>
              </a:rPr>
              <a:t>به روش آزمایش و خطا عمل می کنیم:4+ 7و  5+7 و6+7 وعدد 6را جایگزین می کنیم</a:t>
            </a:r>
          </a:p>
          <a:p>
            <a:pPr eaLnBrk="1" hangingPunct="1">
              <a:defRPr/>
            </a:pPr>
            <a:r>
              <a:rPr lang="fa-IR" smtClean="0">
                <a:sym typeface="Wingdings" pitchFamily="2" charset="2"/>
              </a:rPr>
              <a:t>ج: از ده تایی کم می کنیم و با یکی ها جمع می کنیم:</a:t>
            </a:r>
          </a:p>
          <a:p>
            <a:pPr eaLnBrk="1" hangingPunct="1">
              <a:defRPr/>
            </a:pPr>
            <a:r>
              <a:rPr lang="fa-IR" smtClean="0">
                <a:sym typeface="Wingdings" pitchFamily="2" charset="2"/>
              </a:rPr>
              <a:t>6=3+3              3   =7-10</a:t>
            </a:r>
          </a:p>
          <a:p>
            <a:pPr eaLnBrk="1" hangingPunct="1">
              <a:defRPr/>
            </a:pPr>
            <a:r>
              <a:rPr lang="fa-IR" smtClean="0">
                <a:sym typeface="Wingdings" pitchFamily="2" charset="2"/>
              </a:rPr>
              <a:t>د: دومی را به ده می رسانیم و با یکی ها جمع می کنیم</a:t>
            </a:r>
            <a:endParaRPr lang="en-US" smtClean="0">
              <a:sym typeface="Wingdings" pitchFamily="2" charset="2"/>
            </a:endParaRPr>
          </a:p>
        </p:txBody>
      </p:sp>
      <p:sp>
        <p:nvSpPr>
          <p:cNvPr id="36872" name="Rectangle 8"/>
          <p:cNvSpPr>
            <a:spLocks noChangeArrowheads="1"/>
          </p:cNvSpPr>
          <p:nvPr/>
        </p:nvSpPr>
        <p:spPr bwMode="auto">
          <a:xfrm>
            <a:off x="5795963" y="2708275"/>
            <a:ext cx="2663825" cy="574675"/>
          </a:xfrm>
          <a:prstGeom prst="rect">
            <a:avLst/>
          </a:prstGeom>
          <a:solidFill>
            <a:schemeClr val="accent1"/>
          </a:solidFill>
          <a:ln w="9525">
            <a:solidFill>
              <a:schemeClr val="tx1"/>
            </a:solidFill>
            <a:miter lim="800000"/>
            <a:headEnd/>
            <a:tailEnd/>
          </a:ln>
          <a:effectLst/>
        </p:spPr>
        <p:txBody>
          <a:bodyPr wrap="none" anchor="ctr"/>
          <a:lstStyle/>
          <a:p>
            <a:pPr algn="ctr" rtl="1" fontAlgn="base">
              <a:spcBef>
                <a:spcPct val="0"/>
              </a:spcBef>
              <a:spcAft>
                <a:spcPct val="0"/>
              </a:spcAft>
              <a:defRPr/>
            </a:pPr>
            <a:r>
              <a:rPr lang="en-US">
                <a:solidFill>
                  <a:srgbClr val="FFFFFF"/>
                </a:solidFill>
                <a:effectLst>
                  <a:outerShdw blurRad="38100" dist="38100" dir="2700000" algn="tl">
                    <a:srgbClr val="000000"/>
                  </a:outerShdw>
                </a:effectLst>
                <a:sym typeface="Wingdings" pitchFamily="2" charset="2"/>
              </a:rPr>
              <a:t></a:t>
            </a:r>
          </a:p>
        </p:txBody>
      </p:sp>
      <p:sp>
        <p:nvSpPr>
          <p:cNvPr id="36875" name="AutoShape 11"/>
          <p:cNvSpPr>
            <a:spLocks noChangeArrowheads="1"/>
          </p:cNvSpPr>
          <p:nvPr/>
        </p:nvSpPr>
        <p:spPr bwMode="auto">
          <a:xfrm>
            <a:off x="6084888" y="5589588"/>
            <a:ext cx="576262" cy="360362"/>
          </a:xfrm>
          <a:prstGeom prst="leftRightArrow">
            <a:avLst>
              <a:gd name="adj1" fmla="val 50000"/>
              <a:gd name="adj2" fmla="val 31982"/>
            </a:avLst>
          </a:prstGeom>
          <a:solidFill>
            <a:schemeClr val="accent1"/>
          </a:solidFill>
          <a:ln w="9525">
            <a:solidFill>
              <a:schemeClr val="tx1"/>
            </a:solidFill>
            <a:miter lim="800000"/>
            <a:headEnd/>
            <a:tailEnd/>
          </a:ln>
        </p:spPr>
        <p:txBody>
          <a:bodyPr wrap="none" anchor="ctr"/>
          <a:lstStyle/>
          <a:p>
            <a:pPr algn="r" rtl="1" fontAlgn="base">
              <a:spcBef>
                <a:spcPct val="0"/>
              </a:spcBef>
              <a:spcAft>
                <a:spcPct val="0"/>
              </a:spcAft>
            </a:pPr>
            <a:endParaRPr lang="fa-IR" smtClean="0">
              <a:solidFill>
                <a:srgbClr val="FFFFFF"/>
              </a:solidFill>
            </a:endParaRPr>
          </a:p>
        </p:txBody>
      </p:sp>
      <p:pic>
        <p:nvPicPr>
          <p:cNvPr id="12294" name="Picture 12" descr="BD21480_">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237288"/>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760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770" decel="100000"/>
                                        <p:tgtEl>
                                          <p:spTgt spid="36866"/>
                                        </p:tgtEl>
                                      </p:cBhvr>
                                    </p:animEffect>
                                    <p:animScale>
                                      <p:cBhvr>
                                        <p:cTn id="8" dur="770" decel="100000"/>
                                        <p:tgtEl>
                                          <p:spTgt spid="36866"/>
                                        </p:tgtEl>
                                      </p:cBhvr>
                                      <p:from x="10000" y="10000"/>
                                      <p:to x="200000" y="450000"/>
                                    </p:animScale>
                                    <p:animScale>
                                      <p:cBhvr>
                                        <p:cTn id="9" dur="1230" accel="100000" fill="hold">
                                          <p:stCondLst>
                                            <p:cond delay="770"/>
                                          </p:stCondLst>
                                        </p:cTn>
                                        <p:tgtEl>
                                          <p:spTgt spid="36866"/>
                                        </p:tgtEl>
                                      </p:cBhvr>
                                      <p:from x="200000" y="450000"/>
                                      <p:to x="100000" y="100000"/>
                                    </p:animScale>
                                    <p:set>
                                      <p:cBhvr>
                                        <p:cTn id="10" dur="770" fill="hold"/>
                                        <p:tgtEl>
                                          <p:spTgt spid="36866"/>
                                        </p:tgtEl>
                                        <p:attrNameLst>
                                          <p:attrName>ppt_x</p:attrName>
                                        </p:attrNameLst>
                                      </p:cBhvr>
                                      <p:to>
                                        <p:strVal val="(0.5)"/>
                                      </p:to>
                                    </p:set>
                                    <p:anim from="(0.5)" to="(#ppt_x)" calcmode="lin" valueType="num">
                                      <p:cBhvr>
                                        <p:cTn id="11" dur="1230" accel="100000" fill="hold">
                                          <p:stCondLst>
                                            <p:cond delay="770"/>
                                          </p:stCondLst>
                                        </p:cTn>
                                        <p:tgtEl>
                                          <p:spTgt spid="36866"/>
                                        </p:tgtEl>
                                        <p:attrNameLst>
                                          <p:attrName>ppt_x</p:attrName>
                                        </p:attrNameLst>
                                      </p:cBhvr>
                                    </p:anim>
                                    <p:set>
                                      <p:cBhvr>
                                        <p:cTn id="12" dur="770" fill="hold"/>
                                        <p:tgtEl>
                                          <p:spTgt spid="36866"/>
                                        </p:tgtEl>
                                        <p:attrNameLst>
                                          <p:attrName>ppt_y</p:attrName>
                                        </p:attrNameLst>
                                      </p:cBhvr>
                                      <p:to>
                                        <p:strVal val="(#ppt_y+0.4)"/>
                                      </p:to>
                                    </p:set>
                                    <p:anim from="(#ppt_y+0.4)" to="(#ppt_y)" calcmode="lin" valueType="num">
                                      <p:cBhvr>
                                        <p:cTn id="13" dur="1230" accel="100000" fill="hold">
                                          <p:stCondLst>
                                            <p:cond delay="770"/>
                                          </p:stCondLst>
                                        </p:cTn>
                                        <p:tgtEl>
                                          <p:spTgt spid="36866"/>
                                        </p:tgtEl>
                                        <p:attrNameLst>
                                          <p:attrName>ppt_y</p:attrName>
                                        </p:attrNameLst>
                                      </p:cBhvr>
                                    </p:anim>
                                  </p:childTnLst>
                                </p:cTn>
                              </p:par>
                            </p:childTnLst>
                          </p:cTn>
                        </p:par>
                        <p:par>
                          <p:cTn id="14" fill="hold" nodeType="afterGroup">
                            <p:stCondLst>
                              <p:cond delay="2000"/>
                            </p:stCondLst>
                            <p:childTnLst>
                              <p:par>
                                <p:cTn id="15" presetID="27" presetClass="entr" presetSubtype="0" fill="hold" nodeType="afterEffect">
                                  <p:stCondLst>
                                    <p:cond delay="0"/>
                                  </p:stCondLst>
                                  <p:iterate type="lt">
                                    <p:tmPct val="50000"/>
                                  </p:iterate>
                                  <p:childTnLst>
                                    <p:set>
                                      <p:cBhvr>
                                        <p:cTn id="16" dur="1" fill="hold">
                                          <p:stCondLst>
                                            <p:cond delay="0"/>
                                          </p:stCondLst>
                                        </p:cTn>
                                        <p:tgtEl>
                                          <p:spTgt spid="36867">
                                            <p:txEl>
                                              <p:pRg st="0" end="0"/>
                                            </p:txEl>
                                          </p:spTgt>
                                        </p:tgtEl>
                                        <p:attrNameLst>
                                          <p:attrName>style.visibility</p:attrName>
                                        </p:attrNameLst>
                                      </p:cBhvr>
                                      <p:to>
                                        <p:strVal val="visible"/>
                                      </p:to>
                                    </p:set>
                                    <p:anim calcmode="discrete" valueType="clr">
                                      <p:cBhvr override="childStyle">
                                        <p:cTn id="17" dur="80"/>
                                        <p:tgtEl>
                                          <p:spTgt spid="3686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6867">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36867">
                                            <p:txEl>
                                              <p:pRg st="0" end="0"/>
                                            </p:txEl>
                                          </p:spTgt>
                                        </p:tgtEl>
                                        <p:attrNameLst>
                                          <p:attrName>fill.type</p:attrName>
                                        </p:attrNameLst>
                                      </p:cBhvr>
                                      <p:to>
                                        <p:strVal val="solid"/>
                                      </p:to>
                                    </p:set>
                                  </p:childTnLst>
                                </p:cTn>
                              </p:par>
                            </p:childTnLst>
                          </p:cTn>
                        </p:par>
                        <p:par>
                          <p:cTn id="20" fill="hold" nodeType="afterGroup">
                            <p:stCondLst>
                              <p:cond delay="336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36867">
                                            <p:txEl>
                                              <p:pRg st="1" end="1"/>
                                            </p:txEl>
                                          </p:spTgt>
                                        </p:tgtEl>
                                        <p:attrNameLst>
                                          <p:attrName>style.visibility</p:attrName>
                                        </p:attrNameLst>
                                      </p:cBhvr>
                                      <p:to>
                                        <p:strVal val="visible"/>
                                      </p:to>
                                    </p:set>
                                    <p:anim calcmode="discrete" valueType="clr">
                                      <p:cBhvr override="childStyle">
                                        <p:cTn id="23" dur="80"/>
                                        <p:tgtEl>
                                          <p:spTgt spid="3686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6867">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36867">
                                            <p:txEl>
                                              <p:pRg st="1" end="1"/>
                                            </p:txEl>
                                          </p:spTgt>
                                        </p:tgtEl>
                                        <p:attrNameLst>
                                          <p:attrName>fill.type</p:attrName>
                                        </p:attrNameLst>
                                      </p:cBhvr>
                                      <p:to>
                                        <p:strVal val="solid"/>
                                      </p:to>
                                    </p:set>
                                  </p:childTnLst>
                                </p:cTn>
                              </p:par>
                            </p:childTnLst>
                          </p:cTn>
                        </p:par>
                        <p:par>
                          <p:cTn id="26" fill="hold" nodeType="afterGroup">
                            <p:stCondLst>
                              <p:cond delay="4120"/>
                            </p:stCondLst>
                            <p:childTnLst>
                              <p:par>
                                <p:cTn id="27" presetID="27" presetClass="entr" presetSubtype="0" fill="hold" nodeType="afterEffect">
                                  <p:stCondLst>
                                    <p:cond delay="0"/>
                                  </p:stCondLst>
                                  <p:iterate type="lt">
                                    <p:tmPct val="50000"/>
                                  </p:iterate>
                                  <p:childTnLst>
                                    <p:set>
                                      <p:cBhvr>
                                        <p:cTn id="28" dur="1" fill="hold">
                                          <p:stCondLst>
                                            <p:cond delay="0"/>
                                          </p:stCondLst>
                                        </p:cTn>
                                        <p:tgtEl>
                                          <p:spTgt spid="36867">
                                            <p:txEl>
                                              <p:pRg st="2" end="2"/>
                                            </p:txEl>
                                          </p:spTgt>
                                        </p:tgtEl>
                                        <p:attrNameLst>
                                          <p:attrName>style.visibility</p:attrName>
                                        </p:attrNameLst>
                                      </p:cBhvr>
                                      <p:to>
                                        <p:strVal val="visible"/>
                                      </p:to>
                                    </p:set>
                                    <p:anim calcmode="discrete" valueType="clr">
                                      <p:cBhvr override="childStyle">
                                        <p:cTn id="29" dur="80"/>
                                        <p:tgtEl>
                                          <p:spTgt spid="3686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36867">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36867">
                                            <p:txEl>
                                              <p:pRg st="2" end="2"/>
                                            </p:txEl>
                                          </p:spTgt>
                                        </p:tgtEl>
                                        <p:attrNameLst>
                                          <p:attrName>fill.type</p:attrName>
                                        </p:attrNameLst>
                                      </p:cBhvr>
                                      <p:to>
                                        <p:strVal val="solid"/>
                                      </p:to>
                                    </p:set>
                                  </p:childTnLst>
                                </p:cTn>
                              </p:par>
                            </p:childTnLst>
                          </p:cTn>
                        </p:par>
                        <p:par>
                          <p:cTn id="32" fill="hold" nodeType="afterGroup">
                            <p:stCondLst>
                              <p:cond delay="492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36872"/>
                                        </p:tgtEl>
                                        <p:attrNameLst>
                                          <p:attrName>style.visibility</p:attrName>
                                        </p:attrNameLst>
                                      </p:cBhvr>
                                      <p:to>
                                        <p:strVal val="visible"/>
                                      </p:to>
                                    </p:set>
                                    <p:anim calcmode="discrete" valueType="clr">
                                      <p:cBhvr override="childStyle">
                                        <p:cTn id="35" dur="80"/>
                                        <p:tgtEl>
                                          <p:spTgt spid="3687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6872"/>
                                        </p:tgtEl>
                                        <p:attrNameLst>
                                          <p:attrName>fillcolor</p:attrName>
                                        </p:attrNameLst>
                                      </p:cBhvr>
                                      <p:tavLst>
                                        <p:tav tm="0">
                                          <p:val>
                                            <p:clrVal>
                                              <a:schemeClr val="accent2"/>
                                            </p:clrVal>
                                          </p:val>
                                        </p:tav>
                                        <p:tav tm="50000">
                                          <p:val>
                                            <p:clrVal>
                                              <a:schemeClr val="hlink"/>
                                            </p:clrVal>
                                          </p:val>
                                        </p:tav>
                                      </p:tavLst>
                                    </p:anim>
                                    <p:set>
                                      <p:cBhvr>
                                        <p:cTn id="37" dur="80"/>
                                        <p:tgtEl>
                                          <p:spTgt spid="36872"/>
                                        </p:tgtEl>
                                        <p:attrNameLst>
                                          <p:attrName>fill.type</p:attrName>
                                        </p:attrNameLst>
                                      </p:cBhvr>
                                      <p:to>
                                        <p:strVal val="solid"/>
                                      </p:to>
                                    </p:set>
                                  </p:childTnLst>
                                </p:cTn>
                              </p:par>
                            </p:childTnLst>
                          </p:cTn>
                        </p:par>
                        <p:par>
                          <p:cTn id="38" fill="hold" nodeType="afterGroup">
                            <p:stCondLst>
                              <p:cond delay="5240"/>
                            </p:stCondLst>
                            <p:childTnLst>
                              <p:par>
                                <p:cTn id="39" presetID="27" presetClass="entr" presetSubtype="0" fill="hold" nodeType="afterEffect">
                                  <p:stCondLst>
                                    <p:cond delay="0"/>
                                  </p:stCondLst>
                                  <p:iterate type="lt">
                                    <p:tmPct val="50000"/>
                                  </p:iterate>
                                  <p:childTnLst>
                                    <p:set>
                                      <p:cBhvr>
                                        <p:cTn id="40" dur="1" fill="hold">
                                          <p:stCondLst>
                                            <p:cond delay="0"/>
                                          </p:stCondLst>
                                        </p:cTn>
                                        <p:tgtEl>
                                          <p:spTgt spid="36867">
                                            <p:txEl>
                                              <p:pRg st="3" end="3"/>
                                            </p:txEl>
                                          </p:spTgt>
                                        </p:tgtEl>
                                        <p:attrNameLst>
                                          <p:attrName>style.visibility</p:attrName>
                                        </p:attrNameLst>
                                      </p:cBhvr>
                                      <p:to>
                                        <p:strVal val="visible"/>
                                      </p:to>
                                    </p:set>
                                    <p:anim calcmode="discrete" valueType="clr">
                                      <p:cBhvr override="childStyle">
                                        <p:cTn id="41" dur="80"/>
                                        <p:tgtEl>
                                          <p:spTgt spid="3686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36867">
                                            <p:txEl>
                                              <p:pRg st="3" end="3"/>
                                            </p:txEl>
                                          </p:spTgt>
                                        </p:tgtEl>
                                        <p:attrNameLst>
                                          <p:attrName>fillcolor</p:attrName>
                                        </p:attrNameLst>
                                      </p:cBhvr>
                                      <p:tavLst>
                                        <p:tav tm="0">
                                          <p:val>
                                            <p:clrVal>
                                              <a:schemeClr val="accent2"/>
                                            </p:clrVal>
                                          </p:val>
                                        </p:tav>
                                        <p:tav tm="50000">
                                          <p:val>
                                            <p:clrVal>
                                              <a:schemeClr val="hlink"/>
                                            </p:clrVal>
                                          </p:val>
                                        </p:tav>
                                      </p:tavLst>
                                    </p:anim>
                                    <p:set>
                                      <p:cBhvr>
                                        <p:cTn id="43" dur="80"/>
                                        <p:tgtEl>
                                          <p:spTgt spid="36867">
                                            <p:txEl>
                                              <p:pRg st="3" end="3"/>
                                            </p:txEl>
                                          </p:spTgt>
                                        </p:tgtEl>
                                        <p:attrNameLst>
                                          <p:attrName>fill.type</p:attrName>
                                        </p:attrNameLst>
                                      </p:cBhvr>
                                      <p:to>
                                        <p:strVal val="solid"/>
                                      </p:to>
                                    </p:set>
                                  </p:childTnLst>
                                </p:cTn>
                              </p:par>
                            </p:childTnLst>
                          </p:cTn>
                        </p:par>
                        <p:par>
                          <p:cTn id="44" fill="hold" nodeType="afterGroup">
                            <p:stCondLst>
                              <p:cond delay="6520"/>
                            </p:stCondLst>
                            <p:childTnLst>
                              <p:par>
                                <p:cTn id="45" presetID="27" presetClass="entr" presetSubtype="0" fill="hold" nodeType="afterEffect">
                                  <p:stCondLst>
                                    <p:cond delay="0"/>
                                  </p:stCondLst>
                                  <p:iterate type="lt">
                                    <p:tmPct val="50000"/>
                                  </p:iterate>
                                  <p:childTnLst>
                                    <p:set>
                                      <p:cBhvr>
                                        <p:cTn id="46" dur="1" fill="hold">
                                          <p:stCondLst>
                                            <p:cond delay="0"/>
                                          </p:stCondLst>
                                        </p:cTn>
                                        <p:tgtEl>
                                          <p:spTgt spid="36867">
                                            <p:txEl>
                                              <p:pRg st="4" end="4"/>
                                            </p:txEl>
                                          </p:spTgt>
                                        </p:tgtEl>
                                        <p:attrNameLst>
                                          <p:attrName>style.visibility</p:attrName>
                                        </p:attrNameLst>
                                      </p:cBhvr>
                                      <p:to>
                                        <p:strVal val="visible"/>
                                      </p:to>
                                    </p:set>
                                    <p:anim calcmode="discrete" valueType="clr">
                                      <p:cBhvr override="childStyle">
                                        <p:cTn id="47" dur="80"/>
                                        <p:tgtEl>
                                          <p:spTgt spid="3686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36867">
                                            <p:txEl>
                                              <p:pRg st="4" end="4"/>
                                            </p:txEl>
                                          </p:spTgt>
                                        </p:tgtEl>
                                        <p:attrNameLst>
                                          <p:attrName>fillcolor</p:attrName>
                                        </p:attrNameLst>
                                      </p:cBhvr>
                                      <p:tavLst>
                                        <p:tav tm="0">
                                          <p:val>
                                            <p:clrVal>
                                              <a:schemeClr val="accent2"/>
                                            </p:clrVal>
                                          </p:val>
                                        </p:tav>
                                        <p:tav tm="50000">
                                          <p:val>
                                            <p:clrVal>
                                              <a:schemeClr val="hlink"/>
                                            </p:clrVal>
                                          </p:val>
                                        </p:tav>
                                      </p:tavLst>
                                    </p:anim>
                                    <p:set>
                                      <p:cBhvr>
                                        <p:cTn id="49" dur="80"/>
                                        <p:tgtEl>
                                          <p:spTgt spid="36867">
                                            <p:txEl>
                                              <p:pRg st="4" end="4"/>
                                            </p:txEl>
                                          </p:spTgt>
                                        </p:tgtEl>
                                        <p:attrNameLst>
                                          <p:attrName>fill.type</p:attrName>
                                        </p:attrNameLst>
                                      </p:cBhvr>
                                      <p:to>
                                        <p:strVal val="solid"/>
                                      </p:to>
                                    </p:set>
                                  </p:childTnLst>
                                </p:cTn>
                              </p:par>
                            </p:childTnLst>
                          </p:cTn>
                        </p:par>
                        <p:par>
                          <p:cTn id="50" fill="hold" nodeType="afterGroup">
                            <p:stCondLst>
                              <p:cond delay="8800"/>
                            </p:stCondLst>
                            <p:childTnLst>
                              <p:par>
                                <p:cTn id="51" presetID="27" presetClass="entr" presetSubtype="0" fill="hold" nodeType="afterEffect">
                                  <p:stCondLst>
                                    <p:cond delay="0"/>
                                  </p:stCondLst>
                                  <p:iterate type="lt">
                                    <p:tmPct val="50000"/>
                                  </p:iterate>
                                  <p:childTnLst>
                                    <p:set>
                                      <p:cBhvr>
                                        <p:cTn id="52" dur="1" fill="hold">
                                          <p:stCondLst>
                                            <p:cond delay="0"/>
                                          </p:stCondLst>
                                        </p:cTn>
                                        <p:tgtEl>
                                          <p:spTgt spid="36867">
                                            <p:txEl>
                                              <p:pRg st="5" end="5"/>
                                            </p:txEl>
                                          </p:spTgt>
                                        </p:tgtEl>
                                        <p:attrNameLst>
                                          <p:attrName>style.visibility</p:attrName>
                                        </p:attrNameLst>
                                      </p:cBhvr>
                                      <p:to>
                                        <p:strVal val="visible"/>
                                      </p:to>
                                    </p:set>
                                    <p:anim calcmode="discrete" valueType="clr">
                                      <p:cBhvr override="childStyle">
                                        <p:cTn id="53" dur="80"/>
                                        <p:tgtEl>
                                          <p:spTgt spid="3686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36867">
                                            <p:txEl>
                                              <p:pRg st="5" end="5"/>
                                            </p:txEl>
                                          </p:spTgt>
                                        </p:tgtEl>
                                        <p:attrNameLst>
                                          <p:attrName>fillcolor</p:attrName>
                                        </p:attrNameLst>
                                      </p:cBhvr>
                                      <p:tavLst>
                                        <p:tav tm="0">
                                          <p:val>
                                            <p:clrVal>
                                              <a:schemeClr val="accent2"/>
                                            </p:clrVal>
                                          </p:val>
                                        </p:tav>
                                        <p:tav tm="50000">
                                          <p:val>
                                            <p:clrVal>
                                              <a:schemeClr val="hlink"/>
                                            </p:clrVal>
                                          </p:val>
                                        </p:tav>
                                      </p:tavLst>
                                    </p:anim>
                                    <p:set>
                                      <p:cBhvr>
                                        <p:cTn id="55" dur="80"/>
                                        <p:tgtEl>
                                          <p:spTgt spid="36867">
                                            <p:txEl>
                                              <p:pRg st="5" end="5"/>
                                            </p:txEl>
                                          </p:spTgt>
                                        </p:tgtEl>
                                        <p:attrNameLst>
                                          <p:attrName>fill.type</p:attrName>
                                        </p:attrNameLst>
                                      </p:cBhvr>
                                      <p:to>
                                        <p:strVal val="solid"/>
                                      </p:to>
                                    </p:set>
                                  </p:childTnLst>
                                </p:cTn>
                              </p:par>
                            </p:childTnLst>
                          </p:cTn>
                        </p:par>
                        <p:par>
                          <p:cTn id="56" fill="hold" nodeType="afterGroup">
                            <p:stCondLst>
                              <p:cond delay="10280"/>
                            </p:stCondLst>
                            <p:childTnLst>
                              <p:par>
                                <p:cTn id="57" presetID="27" presetClass="entr" presetSubtype="0" fill="hold" nodeType="afterEffect">
                                  <p:stCondLst>
                                    <p:cond delay="0"/>
                                  </p:stCondLst>
                                  <p:iterate type="lt">
                                    <p:tmPct val="50000"/>
                                  </p:iterate>
                                  <p:childTnLst>
                                    <p:set>
                                      <p:cBhvr>
                                        <p:cTn id="58" dur="1" fill="hold">
                                          <p:stCondLst>
                                            <p:cond delay="0"/>
                                          </p:stCondLst>
                                        </p:cTn>
                                        <p:tgtEl>
                                          <p:spTgt spid="36867">
                                            <p:txEl>
                                              <p:pRg st="6" end="6"/>
                                            </p:txEl>
                                          </p:spTgt>
                                        </p:tgtEl>
                                        <p:attrNameLst>
                                          <p:attrName>style.visibility</p:attrName>
                                        </p:attrNameLst>
                                      </p:cBhvr>
                                      <p:to>
                                        <p:strVal val="visible"/>
                                      </p:to>
                                    </p:set>
                                    <p:anim calcmode="discrete" valueType="clr">
                                      <p:cBhvr override="childStyle">
                                        <p:cTn id="59" dur="80"/>
                                        <p:tgtEl>
                                          <p:spTgt spid="3686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36867">
                                            <p:txEl>
                                              <p:pRg st="6" end="6"/>
                                            </p:txEl>
                                          </p:spTgt>
                                        </p:tgtEl>
                                        <p:attrNameLst>
                                          <p:attrName>fillcolor</p:attrName>
                                        </p:attrNameLst>
                                      </p:cBhvr>
                                      <p:tavLst>
                                        <p:tav tm="0">
                                          <p:val>
                                            <p:clrVal>
                                              <a:schemeClr val="accent2"/>
                                            </p:clrVal>
                                          </p:val>
                                        </p:tav>
                                        <p:tav tm="50000">
                                          <p:val>
                                            <p:clrVal>
                                              <a:schemeClr val="hlink"/>
                                            </p:clrVal>
                                          </p:val>
                                        </p:tav>
                                      </p:tavLst>
                                    </p:anim>
                                    <p:set>
                                      <p:cBhvr>
                                        <p:cTn id="61" dur="80"/>
                                        <p:tgtEl>
                                          <p:spTgt spid="36867">
                                            <p:txEl>
                                              <p:pRg st="6" end="6"/>
                                            </p:txEl>
                                          </p:spTgt>
                                        </p:tgtEl>
                                        <p:attrNameLst>
                                          <p:attrName>fill.type</p:attrName>
                                        </p:attrNameLst>
                                      </p:cBhvr>
                                      <p:to>
                                        <p:strVal val="solid"/>
                                      </p:to>
                                    </p:set>
                                  </p:childTnLst>
                                </p:cTn>
                              </p:par>
                            </p:childTnLst>
                          </p:cTn>
                        </p:par>
                        <p:par>
                          <p:cTn id="62" fill="hold" nodeType="afterGroup">
                            <p:stCondLst>
                              <p:cond delay="10760"/>
                            </p:stCondLst>
                            <p:childTnLst>
                              <p:par>
                                <p:cTn id="63" presetID="25" presetClass="entr" presetSubtype="0" fill="hold" grpId="0" nodeType="afterEffect">
                                  <p:stCondLst>
                                    <p:cond delay="0"/>
                                  </p:stCondLst>
                                  <p:childTnLst>
                                    <p:set>
                                      <p:cBhvr>
                                        <p:cTn id="64" dur="1" fill="hold">
                                          <p:stCondLst>
                                            <p:cond delay="0"/>
                                          </p:stCondLst>
                                        </p:cTn>
                                        <p:tgtEl>
                                          <p:spTgt spid="36875"/>
                                        </p:tgtEl>
                                        <p:attrNameLst>
                                          <p:attrName>style.visibility</p:attrName>
                                        </p:attrNameLst>
                                      </p:cBhvr>
                                      <p:to>
                                        <p:strVal val="visible"/>
                                      </p:to>
                                    </p:set>
                                    <p:anim calcmode="lin" valueType="num">
                                      <p:cBhvr>
                                        <p:cTn id="65" dur="500" decel="50000" fill="hold">
                                          <p:stCondLst>
                                            <p:cond delay="0"/>
                                          </p:stCondLst>
                                        </p:cTn>
                                        <p:tgtEl>
                                          <p:spTgt spid="36875"/>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36875"/>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36875"/>
                                        </p:tgtEl>
                                        <p:attrNameLst>
                                          <p:attrName>ppt_w</p:attrName>
                                        </p:attrNameLst>
                                      </p:cBhvr>
                                      <p:tavLst>
                                        <p:tav tm="0">
                                          <p:val>
                                            <p:strVal val="#ppt_w*.05"/>
                                          </p:val>
                                        </p:tav>
                                        <p:tav tm="100000">
                                          <p:val>
                                            <p:strVal val="#ppt_w"/>
                                          </p:val>
                                        </p:tav>
                                      </p:tavLst>
                                    </p:anim>
                                    <p:anim calcmode="lin" valueType="num">
                                      <p:cBhvr>
                                        <p:cTn id="68" dur="1000" fill="hold"/>
                                        <p:tgtEl>
                                          <p:spTgt spid="36875"/>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36875"/>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36875"/>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36875"/>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36875"/>
                                        </p:tgtEl>
                                      </p:cBhvr>
                                    </p:animEffect>
                                  </p:childTnLst>
                                </p:cTn>
                              </p:par>
                            </p:childTnLst>
                          </p:cTn>
                        </p:par>
                        <p:par>
                          <p:cTn id="73" fill="hold" nodeType="afterGroup">
                            <p:stCondLst>
                              <p:cond delay="11760"/>
                            </p:stCondLst>
                            <p:childTnLst>
                              <p:par>
                                <p:cTn id="74" presetID="27" presetClass="entr" presetSubtype="0" fill="hold" nodeType="afterEffect">
                                  <p:stCondLst>
                                    <p:cond delay="0"/>
                                  </p:stCondLst>
                                  <p:iterate type="lt">
                                    <p:tmPct val="50000"/>
                                  </p:iterate>
                                  <p:childTnLst>
                                    <p:set>
                                      <p:cBhvr>
                                        <p:cTn id="75" dur="1" fill="hold">
                                          <p:stCondLst>
                                            <p:cond delay="0"/>
                                          </p:stCondLst>
                                        </p:cTn>
                                        <p:tgtEl>
                                          <p:spTgt spid="36867">
                                            <p:txEl>
                                              <p:pRg st="7" end="7"/>
                                            </p:txEl>
                                          </p:spTgt>
                                        </p:tgtEl>
                                        <p:attrNameLst>
                                          <p:attrName>style.visibility</p:attrName>
                                        </p:attrNameLst>
                                      </p:cBhvr>
                                      <p:to>
                                        <p:strVal val="visible"/>
                                      </p:to>
                                    </p:set>
                                    <p:anim calcmode="discrete" valueType="clr">
                                      <p:cBhvr override="childStyle">
                                        <p:cTn id="76" dur="80"/>
                                        <p:tgtEl>
                                          <p:spTgt spid="3686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7" dur="80"/>
                                        <p:tgtEl>
                                          <p:spTgt spid="36867">
                                            <p:txEl>
                                              <p:pRg st="7" end="7"/>
                                            </p:txEl>
                                          </p:spTgt>
                                        </p:tgtEl>
                                        <p:attrNameLst>
                                          <p:attrName>fillcolor</p:attrName>
                                        </p:attrNameLst>
                                      </p:cBhvr>
                                      <p:tavLst>
                                        <p:tav tm="0">
                                          <p:val>
                                            <p:clrVal>
                                              <a:schemeClr val="accent2"/>
                                            </p:clrVal>
                                          </p:val>
                                        </p:tav>
                                        <p:tav tm="50000">
                                          <p:val>
                                            <p:clrVal>
                                              <a:schemeClr val="hlink"/>
                                            </p:clrVal>
                                          </p:val>
                                        </p:tav>
                                      </p:tavLst>
                                    </p:anim>
                                    <p:set>
                                      <p:cBhvr>
                                        <p:cTn id="78" dur="80"/>
                                        <p:tgtEl>
                                          <p:spTgt spid="36867">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72" grpId="0" animBg="1"/>
      <p:bldP spid="3687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r" eaLnBrk="1" hangingPunct="1">
              <a:defRPr/>
            </a:pPr>
            <a:r>
              <a:rPr lang="fa-IR" sz="4000" dirty="0" smtClean="0">
                <a:solidFill>
                  <a:schemeClr val="accent2"/>
                </a:solidFill>
              </a:rPr>
              <a:t>آ موزش  تفریق های یک رقم از دورقم بدو ن </a:t>
            </a:r>
            <a:br>
              <a:rPr lang="fa-IR" sz="4000" dirty="0" smtClean="0">
                <a:solidFill>
                  <a:schemeClr val="accent2"/>
                </a:solidFill>
              </a:rPr>
            </a:br>
            <a:r>
              <a:rPr lang="fa-IR" sz="4000" dirty="0" smtClean="0">
                <a:solidFill>
                  <a:schemeClr val="accent2"/>
                </a:solidFill>
              </a:rPr>
              <a:t>انتقال وبا انتقال6-17و9-27</a:t>
            </a:r>
            <a:br>
              <a:rPr lang="fa-IR" sz="4000" dirty="0" smtClean="0">
                <a:solidFill>
                  <a:schemeClr val="accent2"/>
                </a:solidFill>
              </a:rPr>
            </a:br>
            <a:endParaRPr lang="en-US" sz="4000" dirty="0" smtClean="0">
              <a:solidFill>
                <a:schemeClr val="accent2"/>
              </a:solidFill>
            </a:endParaRPr>
          </a:p>
        </p:txBody>
      </p:sp>
      <p:sp>
        <p:nvSpPr>
          <p:cNvPr id="37891" name="Rectangle 3"/>
          <p:cNvSpPr>
            <a:spLocks noGrp="1" noChangeArrowheads="1"/>
          </p:cNvSpPr>
          <p:nvPr>
            <p:ph type="body" idx="1"/>
          </p:nvPr>
        </p:nvSpPr>
        <p:spPr/>
        <p:txBody>
          <a:bodyPr/>
          <a:lstStyle/>
          <a:p>
            <a:pPr eaLnBrk="1" hangingPunct="1">
              <a:defRPr/>
            </a:pPr>
            <a:r>
              <a:rPr lang="fa-IR" dirty="0" smtClean="0"/>
              <a:t>3- آ موزش  تفریق های دو رقم  از دورقم بدون انتقال وبا</a:t>
            </a:r>
          </a:p>
          <a:p>
            <a:pPr eaLnBrk="1" hangingPunct="1">
              <a:defRPr/>
            </a:pPr>
            <a:r>
              <a:rPr lang="fa-IR" dirty="0" smtClean="0"/>
              <a:t>انتقال13-27و27-45</a:t>
            </a:r>
          </a:p>
          <a:p>
            <a:pPr eaLnBrk="1" hangingPunct="1">
              <a:defRPr/>
            </a:pPr>
            <a:r>
              <a:rPr lang="fa-IR" dirty="0" smtClean="0">
                <a:solidFill>
                  <a:schemeClr val="accent2"/>
                </a:solidFill>
              </a:rPr>
              <a:t>4- امتحان تفریق از طریق جمع متناظر:</a:t>
            </a:r>
          </a:p>
          <a:p>
            <a:pPr eaLnBrk="1" hangingPunct="1">
              <a:defRPr/>
            </a:pPr>
            <a:r>
              <a:rPr lang="fa-IR" dirty="0" smtClean="0"/>
              <a:t>؟=27-45با استفاده ازجمع نظیر 45=؟+27انجام می شود</a:t>
            </a:r>
          </a:p>
          <a:p>
            <a:pPr eaLnBrk="1" hangingPunct="1">
              <a:defRPr/>
            </a:pPr>
            <a:r>
              <a:rPr lang="fa-IR" dirty="0" smtClean="0"/>
              <a:t> تمرین : درانجام تفریق  ؟=159-1000چند تفریق است</a:t>
            </a:r>
            <a:r>
              <a:rPr lang="fa-IR" smtClean="0"/>
              <a:t>؟ </a:t>
            </a:r>
            <a:endParaRPr lang="en-US" dirty="0" smtClean="0"/>
          </a:p>
        </p:txBody>
      </p:sp>
    </p:spTree>
    <p:extLst>
      <p:ext uri="{BB962C8B-B14F-4D97-AF65-F5344CB8AC3E}">
        <p14:creationId xmlns:p14="http://schemas.microsoft.com/office/powerpoint/2010/main" val="1098249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slide(fromBottom)">
                                      <p:cBhvr>
                                        <p:cTn id="7" dur="1000"/>
                                        <p:tgtEl>
                                          <p:spTgt spid="37890"/>
                                        </p:tgtEl>
                                      </p:cBhvr>
                                    </p:animEffect>
                                  </p:childTnLst>
                                </p:cTn>
                              </p:par>
                            </p:childTnLst>
                          </p:cTn>
                        </p:par>
                        <p:par>
                          <p:cTn id="8" fill="hold" nodeType="afterGroup">
                            <p:stCondLst>
                              <p:cond delay="1000"/>
                            </p:stCondLst>
                            <p:childTnLst>
                              <p:par>
                                <p:cTn id="9" presetID="12" presetClass="entr" presetSubtype="4" fill="hold" nodeType="afterEffect">
                                  <p:stCondLst>
                                    <p:cond delay="0"/>
                                  </p:stCondLst>
                                  <p:childTnLst>
                                    <p:set>
                                      <p:cBhvr>
                                        <p:cTn id="10" dur="1" fill="hold">
                                          <p:stCondLst>
                                            <p:cond delay="0"/>
                                          </p:stCondLst>
                                        </p:cTn>
                                        <p:tgtEl>
                                          <p:spTgt spid="37891">
                                            <p:txEl>
                                              <p:pRg st="0" end="0"/>
                                            </p:txEl>
                                          </p:spTgt>
                                        </p:tgtEl>
                                        <p:attrNameLst>
                                          <p:attrName>style.visibility</p:attrName>
                                        </p:attrNameLst>
                                      </p:cBhvr>
                                      <p:to>
                                        <p:strVal val="visible"/>
                                      </p:to>
                                    </p:set>
                                    <p:animEffect transition="in" filter="slide(fromBottom)">
                                      <p:cBhvr>
                                        <p:cTn id="11" dur="1000"/>
                                        <p:tgtEl>
                                          <p:spTgt spid="37891">
                                            <p:txEl>
                                              <p:pRg st="0" end="0"/>
                                            </p:txEl>
                                          </p:spTgt>
                                        </p:tgtEl>
                                      </p:cBhvr>
                                    </p:animEffect>
                                  </p:childTnLst>
                                </p:cTn>
                              </p:par>
                            </p:childTnLst>
                          </p:cTn>
                        </p:par>
                        <p:par>
                          <p:cTn id="12" fill="hold" nodeType="afterGroup">
                            <p:stCondLst>
                              <p:cond delay="2000"/>
                            </p:stCondLst>
                            <p:childTnLst>
                              <p:par>
                                <p:cTn id="13" presetID="12" presetClass="entr" presetSubtype="4" fill="hold" nodeType="afterEffect">
                                  <p:stCondLst>
                                    <p:cond delay="0"/>
                                  </p:stCondLst>
                                  <p:childTnLst>
                                    <p:set>
                                      <p:cBhvr>
                                        <p:cTn id="14" dur="1" fill="hold">
                                          <p:stCondLst>
                                            <p:cond delay="0"/>
                                          </p:stCondLst>
                                        </p:cTn>
                                        <p:tgtEl>
                                          <p:spTgt spid="37891">
                                            <p:txEl>
                                              <p:pRg st="1" end="1"/>
                                            </p:txEl>
                                          </p:spTgt>
                                        </p:tgtEl>
                                        <p:attrNameLst>
                                          <p:attrName>style.visibility</p:attrName>
                                        </p:attrNameLst>
                                      </p:cBhvr>
                                      <p:to>
                                        <p:strVal val="visible"/>
                                      </p:to>
                                    </p:set>
                                    <p:animEffect transition="in" filter="slide(fromBottom)">
                                      <p:cBhvr>
                                        <p:cTn id="15" dur="1000"/>
                                        <p:tgtEl>
                                          <p:spTgt spid="37891">
                                            <p:txEl>
                                              <p:pRg st="1" end="1"/>
                                            </p:txEl>
                                          </p:spTgt>
                                        </p:tgtEl>
                                      </p:cBhvr>
                                    </p:animEffect>
                                  </p:childTnLst>
                                </p:cTn>
                              </p:par>
                            </p:childTnLst>
                          </p:cTn>
                        </p:par>
                        <p:par>
                          <p:cTn id="16" fill="hold" nodeType="afterGroup">
                            <p:stCondLst>
                              <p:cond delay="3000"/>
                            </p:stCondLst>
                            <p:childTnLst>
                              <p:par>
                                <p:cTn id="17" presetID="12" presetClass="entr" presetSubtype="4" fill="hold" nodeType="after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Effect transition="in" filter="slide(fromBottom)">
                                      <p:cBhvr>
                                        <p:cTn id="19" dur="2000"/>
                                        <p:tgtEl>
                                          <p:spTgt spid="37891">
                                            <p:txEl>
                                              <p:pRg st="2" end="2"/>
                                            </p:txEl>
                                          </p:spTgt>
                                        </p:tgtEl>
                                      </p:cBhvr>
                                    </p:animEffect>
                                  </p:childTnLst>
                                </p:cTn>
                              </p:par>
                            </p:childTnLst>
                          </p:cTn>
                        </p:par>
                        <p:par>
                          <p:cTn id="20" fill="hold" nodeType="afterGroup">
                            <p:stCondLst>
                              <p:cond delay="5000"/>
                            </p:stCondLst>
                            <p:childTnLst>
                              <p:par>
                                <p:cTn id="21" presetID="18" presetClass="entr" presetSubtype="6" fill="hold" nodeType="afterEffect">
                                  <p:stCondLst>
                                    <p:cond delay="0"/>
                                  </p:stCondLst>
                                  <p:childTnLst>
                                    <p:set>
                                      <p:cBhvr>
                                        <p:cTn id="22" dur="1" fill="hold">
                                          <p:stCondLst>
                                            <p:cond delay="0"/>
                                          </p:stCondLst>
                                        </p:cTn>
                                        <p:tgtEl>
                                          <p:spTgt spid="37891">
                                            <p:txEl>
                                              <p:pRg st="3" end="3"/>
                                            </p:txEl>
                                          </p:spTgt>
                                        </p:tgtEl>
                                        <p:attrNameLst>
                                          <p:attrName>style.visibility</p:attrName>
                                        </p:attrNameLst>
                                      </p:cBhvr>
                                      <p:to>
                                        <p:strVal val="visible"/>
                                      </p:to>
                                    </p:set>
                                    <p:animEffect transition="in" filter="strips(downRight)">
                                      <p:cBhvr>
                                        <p:cTn id="23" dur="1000"/>
                                        <p:tgtEl>
                                          <p:spTgt spid="37891">
                                            <p:txEl>
                                              <p:pRg st="3" end="3"/>
                                            </p:txEl>
                                          </p:spTgt>
                                        </p:tgtEl>
                                      </p:cBhvr>
                                    </p:animEffect>
                                  </p:childTnLst>
                                </p:cTn>
                              </p:par>
                            </p:childTnLst>
                          </p:cTn>
                        </p:par>
                        <p:par>
                          <p:cTn id="24" fill="hold" nodeType="afterGroup">
                            <p:stCondLst>
                              <p:cond delay="6000"/>
                            </p:stCondLst>
                            <p:childTnLst>
                              <p:par>
                                <p:cTn id="25" presetID="18" presetClass="entr" presetSubtype="6" fill="hold" nodeType="after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strips(downRight)">
                                      <p:cBhvr>
                                        <p:cTn id="27" dur="1000"/>
                                        <p:tgtEl>
                                          <p:spTgt spid="378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FFFF"/>
          </a:solidFill>
        </p:spPr>
        <p:txBody>
          <a:bodyPr/>
          <a:lstStyle/>
          <a:p>
            <a:pPr algn="ctr"/>
            <a:r>
              <a:rPr lang="fa-IR" dirty="0" smtClean="0">
                <a:solidFill>
                  <a:srgbClr val="FF0000"/>
                </a:solidFill>
              </a:rPr>
              <a:t>آموزش تفریق</a:t>
            </a:r>
            <a:endParaRPr lang="en-US" dirty="0">
              <a:solidFill>
                <a:srgbClr val="FF0000"/>
              </a:solidFill>
            </a:endParaRPr>
          </a:p>
        </p:txBody>
      </p:sp>
      <p:sp>
        <p:nvSpPr>
          <p:cNvPr id="4" name="Content Placeholder 3"/>
          <p:cNvSpPr>
            <a:spLocks noGrp="1"/>
          </p:cNvSpPr>
          <p:nvPr>
            <p:ph sz="quarter"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24745"/>
            <a:ext cx="4716015" cy="573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24745"/>
            <a:ext cx="4427984" cy="573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2649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5.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2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Verve">
  <a:themeElements>
    <a:clrScheme name="Custom 6">
      <a:dk1>
        <a:sysClr val="windowText" lastClr="000000"/>
      </a:dk1>
      <a:lt1>
        <a:srgbClr val="7F7F7F"/>
      </a:lt1>
      <a:dk2>
        <a:srgbClr val="E5E5E5"/>
      </a:dk2>
      <a:lt2>
        <a:srgbClr val="757575"/>
      </a:lt2>
      <a:accent1>
        <a:srgbClr val="FF388C"/>
      </a:accent1>
      <a:accent2>
        <a:srgbClr val="E40059"/>
      </a:accent2>
      <a:accent3>
        <a:srgbClr val="9C007F"/>
      </a:accent3>
      <a:accent4>
        <a:srgbClr val="68007F"/>
      </a:accent4>
      <a:accent5>
        <a:srgbClr val="005BD3"/>
      </a:accent5>
      <a:accent6>
        <a:srgbClr val="00349E"/>
      </a:accent6>
      <a:hlink>
        <a:srgbClr val="0192C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5.xml><?xml version="1.0" encoding="utf-8"?>
<a:theme xmlns:a="http://schemas.openxmlformats.org/drawingml/2006/main" name="4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2  Titr"/>
      </a:majorFont>
      <a:minorFont>
        <a:latin typeface="Arial"/>
        <a:ea typeface=""/>
        <a:cs typeface="2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2  Titr"/>
      </a:majorFont>
      <a:minorFont>
        <a:latin typeface="Arial"/>
        <a:ea typeface=""/>
        <a:cs typeface="2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rigi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Angles</Template>
  <TotalTime>2036</TotalTime>
  <Words>4499</Words>
  <Application>Microsoft Office PowerPoint</Application>
  <PresentationFormat>On-screen Show (4:3)</PresentationFormat>
  <Paragraphs>1062</Paragraphs>
  <Slides>189</Slides>
  <Notes>3</Notes>
  <HiddenSlides>0</HiddenSlides>
  <MMClips>0</MMClips>
  <ScaleCrop>false</ScaleCrop>
  <HeadingPairs>
    <vt:vector size="6" baseType="variant">
      <vt:variant>
        <vt:lpstr>Theme</vt:lpstr>
      </vt:variant>
      <vt:variant>
        <vt:i4>19</vt:i4>
      </vt:variant>
      <vt:variant>
        <vt:lpstr>Embedded OLE Servers</vt:lpstr>
      </vt:variant>
      <vt:variant>
        <vt:i4>1</vt:i4>
      </vt:variant>
      <vt:variant>
        <vt:lpstr>Slide Titles</vt:lpstr>
      </vt:variant>
      <vt:variant>
        <vt:i4>189</vt:i4>
      </vt:variant>
    </vt:vector>
  </HeadingPairs>
  <TitlesOfParts>
    <vt:vector size="209" baseType="lpstr">
      <vt:lpstr>Origin</vt:lpstr>
      <vt:lpstr>Ripple</vt:lpstr>
      <vt:lpstr>1_Ripple</vt:lpstr>
      <vt:lpstr>2_Ripple</vt:lpstr>
      <vt:lpstr>3_Ripple</vt:lpstr>
      <vt:lpstr>4_Ripple</vt:lpstr>
      <vt:lpstr>Ocean</vt:lpstr>
      <vt:lpstr>Clouds</vt:lpstr>
      <vt:lpstr>1_Clouds</vt:lpstr>
      <vt:lpstr>2_Clouds</vt:lpstr>
      <vt:lpstr>3_Clouds</vt:lpstr>
      <vt:lpstr>1_Ocean</vt:lpstr>
      <vt:lpstr>2_Ocean</vt:lpstr>
      <vt:lpstr>Verve</vt:lpstr>
      <vt:lpstr>4_Clouds</vt:lpstr>
      <vt:lpstr>5_Clouds</vt:lpstr>
      <vt:lpstr>Mountain Top</vt:lpstr>
      <vt:lpstr>1_Mountain Top</vt:lpstr>
      <vt:lpstr>1_Origin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ساختار شناختی :</vt:lpstr>
      <vt:lpstr>سبک یادگیری کلامی :</vt:lpstr>
      <vt:lpstr>سبک یادگیری تصویری:</vt:lpstr>
      <vt:lpstr>سبک دست ورزی :</vt:lpstr>
      <vt:lpstr>PowerPoint Presentation</vt:lpstr>
      <vt:lpstr>PowerPoint Presentation</vt:lpstr>
      <vt:lpstr> روشهای تدریس متداول</vt:lpstr>
      <vt:lpstr>مزایای این روش عبارتنداز </vt:lpstr>
      <vt:lpstr> 2-روش پرسش وپاسخ       (خوب  سئوال کردن نیمی از علم است.)</vt:lpstr>
      <vt:lpstr>روش ایفای نقش: (  پیامبرا ن وائمه اطهار(ع) ازجمله نقش آفرینان رسالت الهی درطول تاریخ بوده اند.)</vt:lpstr>
      <vt:lpstr>روشهای غیر فعال</vt:lpstr>
      <vt:lpstr>مراحل ارائه درس</vt:lpstr>
      <vt:lpstr>وسایل آموزشی</vt:lpstr>
      <vt:lpstr>مفاهیم عدد</vt:lpstr>
      <vt:lpstr>ریاضی اول ابتدایی </vt:lpstr>
      <vt:lpstr>ریاضی اول ، تم رزق و روزی</vt:lpstr>
      <vt:lpstr>PowerPoint Presentation</vt:lpstr>
      <vt:lpstr>PowerPoint Presentation</vt:lpstr>
      <vt:lpstr>PowerPoint Presentation</vt:lpstr>
      <vt:lpstr>PowerPoint Presentation</vt:lpstr>
      <vt:lpstr>تناظر یک به یک</vt:lpstr>
      <vt:lpstr>شمارش با انگشت</vt:lpstr>
      <vt:lpstr>مفهوم طولی عدد</vt:lpstr>
      <vt:lpstr>  آموزش اولین عدد</vt:lpstr>
      <vt:lpstr>معرفی عدد صفر</vt:lpstr>
      <vt:lpstr>آموزش مساوی</vt:lpstr>
      <vt:lpstr>آموزش کمتری</vt:lpstr>
      <vt:lpstr>آموزش کمتری وبیشتری</vt:lpstr>
      <vt:lpstr>آموزش بیشتری</vt:lpstr>
      <vt:lpstr>معرفی اولین عدد دورقمی(10)</vt:lpstr>
      <vt:lpstr>گونه دیگر معرفی عدد ده </vt:lpstr>
      <vt:lpstr>معرفی اعداد دورقمی</vt:lpstr>
      <vt:lpstr>معرفی عدد100</vt:lpstr>
      <vt:lpstr>PowerPoint Presentation</vt:lpstr>
      <vt:lpstr>زمینه های عد د  نویسی  سه رقمی</vt:lpstr>
      <vt:lpstr>معرفی هزار به صورت ده دسته صدتایی</vt:lpstr>
      <vt:lpstr>عدد هزار به صورت های دیگر</vt:lpstr>
      <vt:lpstr>عدد هزار به صورت 9صدتایی و9ده تایی و10یکی</vt:lpstr>
      <vt:lpstr>معرفی اعداد چند رقمی</vt:lpstr>
      <vt:lpstr>ادامه آموزش اعداد چند رقمی</vt:lpstr>
      <vt:lpstr>آ لبرت انیشتین:زندگی دنیایی ازریاضی است،  به طوری که می توانیم:</vt:lpstr>
      <vt:lpstr>مفا هیم جمع</vt:lpstr>
      <vt:lpstr>اد امه آموزش جمع</vt:lpstr>
      <vt:lpstr>4-“  جمع دو دسته اشیاء بدون توجه به جنس اشیاء(کاربردی):</vt:lpstr>
      <vt:lpstr>جمعهای اسا سی: </vt:lpstr>
      <vt:lpstr>جدول جمع های اساسی:</vt:lpstr>
      <vt:lpstr>فراگیران چند جمع اساسی باید یاد بگیرند؟</vt:lpstr>
      <vt:lpstr>  چند تست:   کدامیک جمع اساسی نیست      1) 0+ 10 2)1+0، 3)10+ 4 ،4)همه موارد  </vt:lpstr>
      <vt:lpstr>آموزش جمع</vt:lpstr>
      <vt:lpstr>آموزش جمع دوعدد</vt:lpstr>
      <vt:lpstr>آموزش جمع وتفریق به کمک محور</vt:lpstr>
      <vt:lpstr>جمع های اساسی نوع دوم </vt:lpstr>
      <vt:lpstr>PowerPoint Presentation</vt:lpstr>
      <vt:lpstr>PowerPoint Presentation</vt:lpstr>
      <vt:lpstr>PowerPoint Presentation</vt:lpstr>
      <vt:lpstr>آموزش جمع وتفریق های دورقمی به روش چکمه ای</vt:lpstr>
      <vt:lpstr>جمع وتفریقهای چند رقمی</vt:lpstr>
      <vt:lpstr>PowerPoint Presentation</vt:lpstr>
      <vt:lpstr>PowerPoint Presentation</vt:lpstr>
      <vt:lpstr>PowerPoint Presentation</vt:lpstr>
      <vt:lpstr>PowerPoint Presentation</vt:lpstr>
      <vt:lpstr>به کمک جدول</vt:lpstr>
      <vt:lpstr>جمع وتفریق های با انتقال</vt:lpstr>
      <vt:lpstr>جمع وتفرقهای چند رقمی</vt:lpstr>
      <vt:lpstr> آموزش تقارن</vt:lpstr>
      <vt:lpstr>راهبردهای حل مسئله</vt:lpstr>
      <vt:lpstr>آموزش تساوی</vt:lpstr>
      <vt:lpstr>خواندن ونوشتن اعداد چند رقمی</vt:lpstr>
      <vt:lpstr>3-مفهوم  ترکیبی </vt:lpstr>
      <vt:lpstr>PowerPoint Presentation</vt:lpstr>
      <vt:lpstr>به کمک جدول</vt:lpstr>
      <vt:lpstr>به کمک جدول</vt:lpstr>
      <vt:lpstr>PowerPoint Presentation</vt:lpstr>
      <vt:lpstr>PowerPoint Presentation</vt:lpstr>
      <vt:lpstr>PowerPoint Presentation</vt:lpstr>
      <vt:lpstr>PowerPoint Presentation</vt:lpstr>
      <vt:lpstr>مفهوم افرازی تفریق:</vt:lpstr>
      <vt:lpstr>PowerPoint Presentation</vt:lpstr>
      <vt:lpstr>PowerPoint Presentation</vt:lpstr>
      <vt:lpstr>PowerPoint Presentation</vt:lpstr>
      <vt:lpstr>PowerPoint Presentation</vt:lpstr>
      <vt:lpstr>PowerPoint Presentation</vt:lpstr>
      <vt:lpstr>PowerPoint Presentation</vt:lpstr>
      <vt:lpstr>آموزش انواع تفریق:</vt:lpstr>
      <vt:lpstr>آ موزش  تفریق های یک رقم از دورقم بدو ن  انتقال وبا انتقال6-17و9-27 </vt:lpstr>
      <vt:lpstr>آموزش تفریق</vt:lpstr>
      <vt:lpstr> آموزش تفریق</vt:lpstr>
      <vt:lpstr>ادامه اموزش تفریق</vt:lpstr>
      <vt:lpstr>آموزش جمع وتفریق به صورت ستونی</vt:lpstr>
      <vt:lpstr>آموزش جمع وتفریق اساسی نوع دوم واستفاده از محور</vt:lpstr>
      <vt:lpstr>تفریق دراعداد دورقمی  ( بد ون انتقال وبا انتقال ) </vt:lpstr>
      <vt:lpstr>PowerPoint Presentation</vt:lpstr>
      <vt:lpstr>PowerPoint Presentation</vt:lpstr>
      <vt:lpstr>جمع وتفریق چند رقمی</vt:lpstr>
      <vt:lpstr>به کمک جدول</vt:lpstr>
      <vt:lpstr>PowerPoint Presentation</vt:lpstr>
      <vt:lpstr>PowerPoint Presentation</vt:lpstr>
      <vt:lpstr>آموزش جمع وتفریقهای دو وچند رقمی</vt:lpstr>
      <vt:lpstr>تفریق های با انتقال به کمک جدول </vt:lpstr>
      <vt:lpstr>PowerPoint Presentation</vt:lpstr>
      <vt:lpstr>به کمک جدول</vt:lpstr>
      <vt:lpstr>به کمک جدول</vt:lpstr>
      <vt:lpstr>PowerPoint Presentation</vt:lpstr>
      <vt:lpstr>ضرب در10 و100و  1000 </vt:lpstr>
      <vt:lpstr>ضرب در مضارب 10</vt:lpstr>
      <vt:lpstr>PowerPoint Presentation</vt:lpstr>
      <vt:lpstr>به صورت ستونی</vt:lpstr>
      <vt:lpstr>ضرب : کلمه ضرب به معنای زدن ،مثال زدن  ، ریتم داشتن </vt:lpstr>
      <vt:lpstr>ضرب های اساسی</vt:lpstr>
      <vt:lpstr>PowerPoint Presentation</vt:lpstr>
      <vt:lpstr>خواص ضرب: عمل دارای خواص زیر است:  1- جابه جایی:3  ×4=4×3  2-شرکت پذیری :               (3×4)×2=3×(4×2)  3- بی اثر بودن یک درعمل ضرب:4 =1×4=4×1  4- توزیع پذیری:(3×4)+(1×4)=(3+1)×4 </vt:lpstr>
      <vt:lpstr>جدول ضرب های اساسی: </vt:lpstr>
      <vt:lpstr>سئوال: فراگیران با توجه به خواص ضرب چند ضرب باید یا د بگیرند؟ </vt:lpstr>
      <vt:lpstr> آموزش ضرب</vt:lpstr>
      <vt:lpstr>تعیین حاصل ضرب</vt:lpstr>
      <vt:lpstr> آشنایی با مفهوم ضرب</vt:lpstr>
      <vt:lpstr>جمع وتفریق درده تایی ها  </vt:lpstr>
      <vt:lpstr>تعیین حاصلضرب</vt:lpstr>
      <vt:lpstr>معرفی نماد ضرب</vt:lpstr>
      <vt:lpstr>PowerPoint Presentation</vt:lpstr>
      <vt:lpstr>PowerPoint Presentation</vt:lpstr>
      <vt:lpstr>PowerPoint Presentation</vt:lpstr>
      <vt:lpstr>PowerPoint Presentation</vt:lpstr>
      <vt:lpstr>PowerPoint Presentation</vt:lpstr>
      <vt:lpstr>PowerPoint Presentation</vt:lpstr>
      <vt:lpstr>ضرب دو رقم دردو رقم</vt:lpstr>
      <vt:lpstr>ضرب های خاص</vt:lpstr>
      <vt:lpstr>آموزش جمع های اساسی نوع دوم</vt:lpstr>
      <vt:lpstr>جمع وتفریقی چند رقمی</vt:lpstr>
      <vt:lpstr>PowerPoint Presentation</vt:lpstr>
      <vt:lpstr>امتحان ضرب </vt:lpstr>
      <vt:lpstr>تقسیم :آموزش تقسیم برای اولین بار در پا یه سوم ابتدایی شروع ودر پایه های دیگر ادامه می یابد.  آموزش تقسیم با مفهوم افرازی دردوقالب مفاهیم اول ودوم تدریس  می شود.</vt:lpstr>
      <vt:lpstr>مثال : شش سیب را به سه دسته مساوی تقسیم میکنیم درهر دسته چند سیب است؟                                          2=3÷6 </vt:lpstr>
      <vt:lpstr>حدس خارج قسمت:</vt:lpstr>
      <vt:lpstr>آموزش تقسیم </vt:lpstr>
      <vt:lpstr>معرقی نماد تقسیم </vt:lpstr>
      <vt:lpstr>آموزش تقسیم با مفهوم دیگر  </vt:lpstr>
      <vt:lpstr>تقسیم با باقیمانده:آموزش این نوع تقسیم هادرپایه سوم ابتدایی با مفهوم اول شروع ودرپایه چهارم ادامه می یابد.  </vt:lpstr>
      <vt:lpstr>2-معرفی نماد تقسیم با باقیمانده    └</vt:lpstr>
      <vt:lpstr>آموزش تقسیم با باقیمانده</vt:lpstr>
      <vt:lpstr>معرفی نماد تقسیم با باقیمانده</vt:lpstr>
      <vt:lpstr>حدس خارج قسمت</vt:lpstr>
      <vt:lpstr>امتحان تقسیم </vt:lpstr>
      <vt:lpstr>دو نکته مهم:1-نحوه ارائه تقسیم های با باقیمانده بر اساس تعداد ارقام مقسوم عتیه است. </vt:lpstr>
      <vt:lpstr>تقسیم ها ی بر یک رقم</vt:lpstr>
      <vt:lpstr>تقسیم های با انتقال </vt:lpstr>
      <vt:lpstr>صفر در خارج قسمت تقسیم</vt:lpstr>
      <vt:lpstr> تقسیم بر اعداد دورقمی</vt:lpstr>
      <vt:lpstr>حدس خارج قسمت </vt:lpstr>
      <vt:lpstr>تقسیمها ی برچند رقم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واحد دیگر اندازه گیری مساحت</vt:lpstr>
      <vt:lpstr>PowerPoint Presentation</vt:lpstr>
      <vt:lpstr>PowerPoint Presentation</vt:lpstr>
      <vt:lpstr>PowerPoint Presentation</vt:lpstr>
      <vt:lpstr>PowerPoint Presentation</vt:lpstr>
      <vt:lpstr>PowerPoint Presentation</vt:lpstr>
      <vt:lpstr>PowerPoint Presentation</vt:lpstr>
      <vt:lpstr> ب ) آزمون هاي عملكردي </vt:lpstr>
      <vt:lpstr>PowerPoint Presentation</vt:lpstr>
      <vt:lpstr>PowerPoint Presentation</vt:lpstr>
      <vt:lpstr>PowerPoint Presentation</vt:lpstr>
      <vt:lpstr>چرا بايد از آزمون هاي عملكردي استفاده كنيم؟</vt:lpstr>
      <vt:lpstr>PowerPoint Presentation</vt:lpstr>
    </vt:vector>
  </TitlesOfParts>
  <Company>Meisam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Meisam</dc:creator>
  <cp:lastModifiedBy>Farzan</cp:lastModifiedBy>
  <cp:revision>327</cp:revision>
  <dcterms:created xsi:type="dcterms:W3CDTF">2011-11-02T13:18:10Z</dcterms:created>
  <dcterms:modified xsi:type="dcterms:W3CDTF">2013-03-02T15:48:11Z</dcterms:modified>
</cp:coreProperties>
</file>