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wav" ContentType="audio/wav"/>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notesMasterIdLst>
    <p:notesMasterId r:id="rId16"/>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70"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671" autoAdjust="0"/>
  </p:normalViewPr>
  <p:slideViewPr>
    <p:cSldViewPr>
      <p:cViewPr>
        <p:scale>
          <a:sx n="65" d="100"/>
          <a:sy n="65" d="100"/>
        </p:scale>
        <p:origin x="-1536" y="-204"/>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AB3C928-8476-4DA7-867F-C0B74B588B16}" type="datetimeFigureOut">
              <a:rPr lang="en-US" smtClean="0"/>
              <a:t>2/2/2015</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46A6C08-A425-4925-BD9B-61ACEE1AC1EE}" type="slidenum">
              <a:rPr lang="en-US" smtClean="0"/>
              <a:t>‹#›</a:t>
            </a:fld>
            <a:endParaRPr lang="en-US" dirty="0"/>
          </a:p>
        </p:txBody>
      </p:sp>
    </p:spTree>
    <p:extLst>
      <p:ext uri="{BB962C8B-B14F-4D97-AF65-F5344CB8AC3E}">
        <p14:creationId xmlns:p14="http://schemas.microsoft.com/office/powerpoint/2010/main" val="3746060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solidFill>
                <a:schemeClr val="tx2"/>
              </a:solidFill>
            </a:endParaRPr>
          </a:p>
        </p:txBody>
      </p:sp>
      <p:sp>
        <p:nvSpPr>
          <p:cNvPr id="4" name="Slide Number Placeholder 3"/>
          <p:cNvSpPr>
            <a:spLocks noGrp="1"/>
          </p:cNvSpPr>
          <p:nvPr>
            <p:ph type="sldNum" sz="quarter" idx="10"/>
          </p:nvPr>
        </p:nvSpPr>
        <p:spPr/>
        <p:txBody>
          <a:bodyPr/>
          <a:lstStyle/>
          <a:p>
            <a:fld id="{546A6C08-A425-4925-BD9B-61ACEE1AC1EE}" type="slidenum">
              <a:rPr lang="en-US" smtClean="0"/>
              <a:t>1</a:t>
            </a:fld>
            <a:endParaRPr lang="en-US" dirty="0"/>
          </a:p>
        </p:txBody>
      </p:sp>
    </p:spTree>
    <p:extLst>
      <p:ext uri="{BB962C8B-B14F-4D97-AF65-F5344CB8AC3E}">
        <p14:creationId xmlns:p14="http://schemas.microsoft.com/office/powerpoint/2010/main" val="40278748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le 28"/>
          <p:cNvSpPr>
            <a:spLocks noGrp="1"/>
          </p:cNvSpPr>
          <p:nvPr>
            <p:ph type="ctrTitle"/>
          </p:nvPr>
        </p:nvSpPr>
        <p:spPr>
          <a:xfrm>
            <a:off x="381000" y="4853411"/>
            <a:ext cx="8458200" cy="1222375"/>
          </a:xfrm>
        </p:spPr>
        <p:txBody>
          <a:bodyPr anchor="t"/>
          <a:lstStyle/>
          <a:p>
            <a:r>
              <a:rPr kumimoji="0" lang="en-US" smtClean="0"/>
              <a:t>Click to edit Master title style</a:t>
            </a:r>
            <a:endParaRPr kumimoji="0"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6" name="Date Placeholder 15"/>
          <p:cNvSpPr>
            <a:spLocks noGrp="1"/>
          </p:cNvSpPr>
          <p:nvPr>
            <p:ph type="dt" sz="half" idx="10"/>
          </p:nvPr>
        </p:nvSpPr>
        <p:spPr/>
        <p:txBody>
          <a:bodyPr/>
          <a:lstStyle/>
          <a:p>
            <a:fld id="{6B6E066F-4254-4B59-A9B6-E6169062AEC8}" type="datetimeFigureOut">
              <a:rPr lang="en-US" smtClean="0"/>
              <a:t>2/2/2015</a:t>
            </a:fld>
            <a:endParaRPr lang="en-US" dirty="0"/>
          </a:p>
        </p:txBody>
      </p:sp>
      <p:sp>
        <p:nvSpPr>
          <p:cNvPr id="2" name="Footer Placeholder 1"/>
          <p:cNvSpPr>
            <a:spLocks noGrp="1"/>
          </p:cNvSpPr>
          <p:nvPr>
            <p:ph type="ftr" sz="quarter" idx="11"/>
          </p:nvPr>
        </p:nvSpPr>
        <p:spPr/>
        <p:txBody>
          <a:bodyPr/>
          <a:lstStyle/>
          <a:p>
            <a:endParaRPr lang="en-US" dirty="0"/>
          </a:p>
        </p:txBody>
      </p:sp>
      <p:sp>
        <p:nvSpPr>
          <p:cNvPr id="15" name="Slide Number Placeholder 14"/>
          <p:cNvSpPr>
            <a:spLocks noGrp="1"/>
          </p:cNvSpPr>
          <p:nvPr>
            <p:ph type="sldNum" sz="quarter" idx="12"/>
          </p:nvPr>
        </p:nvSpPr>
        <p:spPr>
          <a:xfrm>
            <a:off x="8229600" y="6473952"/>
            <a:ext cx="758952" cy="246888"/>
          </a:xfrm>
        </p:spPr>
        <p:txBody>
          <a:bodyPr/>
          <a:lstStyle/>
          <a:p>
            <a:fld id="{21D505DE-D213-4E03-9228-919BF929B794}" type="slidenum">
              <a:rPr lang="en-US" smtClean="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B6E066F-4254-4B59-A9B6-E6169062AEC8}" type="datetimeFigureOut">
              <a:rPr lang="en-US" smtClean="0"/>
              <a:t>2/2/2015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1D505DE-D213-4E03-9228-919BF929B794}"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B6E066F-4254-4B59-A9B6-E6169062AEC8}" type="datetimeFigureOut">
              <a:rPr lang="en-US" smtClean="0"/>
              <a:t>2/2/2015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1D505DE-D213-4E03-9228-919BF929B794}"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smtClean="0"/>
              <a:t>Click to edit Master title style</a:t>
            </a:r>
            <a:endParaRPr kumimoji="0" lang="en-US"/>
          </a:p>
        </p:txBody>
      </p:sp>
      <p:sp>
        <p:nvSpPr>
          <p:cNvPr id="27" name="Content Placeholder 26"/>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6B6E066F-4254-4B59-A9B6-E6169062AEC8}" type="datetimeFigureOut">
              <a:rPr lang="en-US" smtClean="0"/>
              <a:t>2/2/2015</a:t>
            </a:fld>
            <a:endParaRPr lang="en-US" dirty="0"/>
          </a:p>
        </p:txBody>
      </p:sp>
      <p:sp>
        <p:nvSpPr>
          <p:cNvPr id="19" name="Footer Placeholder 18"/>
          <p:cNvSpPr>
            <a:spLocks noGrp="1"/>
          </p:cNvSpPr>
          <p:nvPr>
            <p:ph type="ftr" sz="quarter" idx="11"/>
          </p:nvPr>
        </p:nvSpPr>
        <p:spPr>
          <a:xfrm>
            <a:off x="3581400" y="76200"/>
            <a:ext cx="2895600" cy="288925"/>
          </a:xfrm>
        </p:spPr>
        <p:txBody>
          <a:bodyPr/>
          <a:lstStyle/>
          <a:p>
            <a:endParaRPr lang="en-US" dirty="0"/>
          </a:p>
        </p:txBody>
      </p:sp>
      <p:sp>
        <p:nvSpPr>
          <p:cNvPr id="16" name="Slide Number Placeholder 15"/>
          <p:cNvSpPr>
            <a:spLocks noGrp="1"/>
          </p:cNvSpPr>
          <p:nvPr>
            <p:ph type="sldNum" sz="quarter" idx="12"/>
          </p:nvPr>
        </p:nvSpPr>
        <p:spPr>
          <a:xfrm>
            <a:off x="8229600" y="6473952"/>
            <a:ext cx="758952" cy="246888"/>
          </a:xfrm>
        </p:spPr>
        <p:txBody>
          <a:bodyPr/>
          <a:lstStyle/>
          <a:p>
            <a:fld id="{21D505DE-D213-4E03-9228-919BF929B794}"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9" name="Date Placeholder 18"/>
          <p:cNvSpPr>
            <a:spLocks noGrp="1"/>
          </p:cNvSpPr>
          <p:nvPr>
            <p:ph type="dt" sz="half" idx="10"/>
          </p:nvPr>
        </p:nvSpPr>
        <p:spPr/>
        <p:txBody>
          <a:bodyPr/>
          <a:lstStyle/>
          <a:p>
            <a:fld id="{6B6E066F-4254-4B59-A9B6-E6169062AEC8}" type="datetimeFigureOut">
              <a:rPr lang="en-US" smtClean="0"/>
              <a:t>2/2/2015</a:t>
            </a:fld>
            <a:endParaRPr lang="en-US" dirty="0"/>
          </a:p>
        </p:txBody>
      </p:sp>
      <p:sp>
        <p:nvSpPr>
          <p:cNvPr id="11" name="Footer Placeholder 10"/>
          <p:cNvSpPr>
            <a:spLocks noGrp="1"/>
          </p:cNvSpPr>
          <p:nvPr>
            <p:ph type="ftr" sz="quarter" idx="11"/>
          </p:nvPr>
        </p:nvSpPr>
        <p:spPr/>
        <p:txBody>
          <a:bodyPr/>
          <a:lstStyle/>
          <a:p>
            <a:endParaRPr lang="en-US" dirty="0"/>
          </a:p>
        </p:txBody>
      </p:sp>
      <p:sp>
        <p:nvSpPr>
          <p:cNvPr id="16" name="Slide Number Placeholder 15"/>
          <p:cNvSpPr>
            <a:spLocks noGrp="1"/>
          </p:cNvSpPr>
          <p:nvPr>
            <p:ph type="sldNum" sz="quarter" idx="12"/>
          </p:nvPr>
        </p:nvSpPr>
        <p:spPr/>
        <p:txBody>
          <a:bodyPr/>
          <a:lstStyle/>
          <a:p>
            <a:fld id="{21D505DE-D213-4E03-9228-919BF929B794}" type="slidenum">
              <a:rPr lang="en-US" smtClean="0"/>
              <a:t>‹#›</a:t>
            </a:fld>
            <a:endParaRPr lang="en-US" dirty="0"/>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0"/>
          </p:nvPr>
        </p:nvSpPr>
        <p:spPr/>
        <p:txBody>
          <a:bodyPr/>
          <a:lstStyle/>
          <a:p>
            <a:fld id="{6B6E066F-4254-4B59-A9B6-E6169062AEC8}" type="datetimeFigureOut">
              <a:rPr lang="en-US" smtClean="0"/>
              <a:t>2/2/2015</a:t>
            </a:fld>
            <a:endParaRPr lang="en-US" dirty="0"/>
          </a:p>
        </p:txBody>
      </p:sp>
      <p:sp>
        <p:nvSpPr>
          <p:cNvPr id="10" name="Footer Placeholder 9"/>
          <p:cNvSpPr>
            <a:spLocks noGrp="1"/>
          </p:cNvSpPr>
          <p:nvPr>
            <p:ph type="ftr" sz="quarter" idx="11"/>
          </p:nvPr>
        </p:nvSpPr>
        <p:spPr/>
        <p:txBody>
          <a:bodyPr/>
          <a:lstStyle/>
          <a:p>
            <a:endParaRPr lang="en-US" dirty="0"/>
          </a:p>
        </p:txBody>
      </p:sp>
      <p:sp>
        <p:nvSpPr>
          <p:cNvPr id="31" name="Slide Number Placeholder 30"/>
          <p:cNvSpPr>
            <a:spLocks noGrp="1"/>
          </p:cNvSpPr>
          <p:nvPr>
            <p:ph type="sldNum" sz="quarter" idx="12"/>
          </p:nvPr>
        </p:nvSpPr>
        <p:spPr/>
        <p:txBody>
          <a:bodyPr/>
          <a:lstStyle/>
          <a:p>
            <a:fld id="{21D505DE-D213-4E03-9228-919BF929B794}" type="slidenum">
              <a:rPr lang="en-US" smtClean="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smtClean="0"/>
              <a:t>Click to edit Master title style</a:t>
            </a:r>
            <a:endParaRPr kumimoji="0"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0"/>
          </p:nvPr>
        </p:nvSpPr>
        <p:spPr/>
        <p:txBody>
          <a:bodyPr/>
          <a:lstStyle/>
          <a:p>
            <a:fld id="{6B6E066F-4254-4B59-A9B6-E6169062AEC8}" type="datetimeFigureOut">
              <a:rPr lang="en-US" smtClean="0"/>
              <a:t>2/2/2015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8229600" y="6477000"/>
            <a:ext cx="762000" cy="246888"/>
          </a:xfrm>
        </p:spPr>
        <p:txBody>
          <a:bodyPr/>
          <a:lstStyle/>
          <a:p>
            <a:fld id="{21D505DE-D213-4E03-9228-919BF929B794}" type="slidenum">
              <a:rPr lang="en-US" smtClean="0"/>
              <a:t>‹#›</a:t>
            </a:fld>
            <a:endParaRPr lang="en-US" dirty="0"/>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6B6E066F-4254-4B59-A9B6-E6169062AEC8}" type="datetimeFigureOut">
              <a:rPr lang="en-US" smtClean="0"/>
              <a:t>2/2/2015</a:t>
            </a:fld>
            <a:endParaRPr lang="en-US" dirty="0"/>
          </a:p>
        </p:txBody>
      </p:sp>
      <p:sp>
        <p:nvSpPr>
          <p:cNvPr id="21" name="Footer Placeholder 20"/>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1D505DE-D213-4E03-9228-919BF929B794}"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6B6E066F-4254-4B59-A9B6-E6169062AEC8}" type="datetimeFigureOut">
              <a:rPr lang="en-US" smtClean="0"/>
              <a:t>2/2/2015</a:t>
            </a:fld>
            <a:endParaRPr lang="en-US" dirty="0"/>
          </a:p>
        </p:txBody>
      </p:sp>
      <p:sp>
        <p:nvSpPr>
          <p:cNvPr id="24" name="Footer Placeholder 23"/>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1D505DE-D213-4E03-9228-919BF929B794}"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6B6E066F-4254-4B59-A9B6-E6169062AEC8}" type="datetimeFigureOut">
              <a:rPr lang="en-US" smtClean="0"/>
              <a:t>2/2/2015</a:t>
            </a:fld>
            <a:endParaRPr lang="en-US" dirty="0"/>
          </a:p>
        </p:txBody>
      </p:sp>
      <p:sp>
        <p:nvSpPr>
          <p:cNvPr id="29" name="Footer Placeholder 28"/>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1D505DE-D213-4E03-9228-919BF929B794}" type="slidenum">
              <a:rPr lang="en-US" smtClean="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smtClean="0"/>
              <a:t>Click icon to add picture</a:t>
            </a:r>
            <a:endParaRPr kumimoji="0" lang="en-US" dirty="0"/>
          </a:p>
        </p:txBody>
      </p:sp>
      <p:sp>
        <p:nvSpPr>
          <p:cNvPr id="7" name="Date Placeholder 6"/>
          <p:cNvSpPr>
            <a:spLocks noGrp="1"/>
          </p:cNvSpPr>
          <p:nvPr>
            <p:ph type="dt" sz="half" idx="10"/>
          </p:nvPr>
        </p:nvSpPr>
        <p:spPr/>
        <p:txBody>
          <a:bodyPr/>
          <a:lstStyle/>
          <a:p>
            <a:fld id="{6B6E066F-4254-4B59-A9B6-E6169062AEC8}" type="datetimeFigureOut">
              <a:rPr lang="en-US" smtClean="0"/>
              <a:t>2/2/2015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31" name="Slide Number Placeholder 30"/>
          <p:cNvSpPr>
            <a:spLocks noGrp="1"/>
          </p:cNvSpPr>
          <p:nvPr>
            <p:ph type="sldNum" sz="quarter" idx="12"/>
          </p:nvPr>
        </p:nvSpPr>
        <p:spPr/>
        <p:txBody>
          <a:bodyPr/>
          <a:lstStyle/>
          <a:p>
            <a:fld id="{21D505DE-D213-4E03-9228-919BF929B794}" type="slidenum">
              <a:rPr lang="en-US" smtClean="0"/>
              <a:t>‹#›</a:t>
            </a:fld>
            <a:endParaRPr lang="en-US" dirty="0"/>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6B6E066F-4254-4B59-A9B6-E6169062AEC8}" type="datetimeFigureOut">
              <a:rPr lang="en-US" smtClean="0"/>
              <a:t>2/2/2015</a:t>
            </a:fld>
            <a:endParaRPr lang="en-US" dirty="0"/>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n-US" dirty="0"/>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21D505DE-D213-4E03-9228-919BF929B794}" type="slidenum">
              <a:rPr lang="en-US" smtClean="0"/>
              <a:t>‹#›</a:t>
            </a:fld>
            <a:endParaRPr lang="en-US" dirty="0"/>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smtClean="0"/>
              <a:t>Click to edit Master title style</a:t>
            </a:r>
            <a:endParaRPr kumimoji="0" lang="en-US"/>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audio" Target="../media/audio1.wav"/></Relationships>
</file>

<file path=ppt/slides/_rels/slide10.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2.xml"/><Relationship Id="rId5" Type="http://schemas.openxmlformats.org/officeDocument/2006/relationships/image" Target="../media/image13.jpeg"/><Relationship Id="rId4" Type="http://schemas.openxmlformats.org/officeDocument/2006/relationships/image" Target="../media/image12.jpe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4.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slide" Target="slide8.xml"/><Relationship Id="rId13" Type="http://schemas.openxmlformats.org/officeDocument/2006/relationships/audio" Target="../media/audio2.wav"/><Relationship Id="rId3" Type="http://schemas.openxmlformats.org/officeDocument/2006/relationships/slide" Target="slide3.xml"/><Relationship Id="rId7" Type="http://schemas.openxmlformats.org/officeDocument/2006/relationships/slide" Target="slide7.xml"/><Relationship Id="rId12" Type="http://schemas.openxmlformats.org/officeDocument/2006/relationships/slide" Target="slide14.xml"/><Relationship Id="rId2" Type="http://schemas.openxmlformats.org/officeDocument/2006/relationships/audio" Target="../media/audio2.wav"/><Relationship Id="rId1" Type="http://schemas.openxmlformats.org/officeDocument/2006/relationships/slideLayout" Target="../slideLayouts/slideLayout2.xml"/><Relationship Id="rId6" Type="http://schemas.openxmlformats.org/officeDocument/2006/relationships/slide" Target="slide6.xml"/><Relationship Id="rId11" Type="http://schemas.openxmlformats.org/officeDocument/2006/relationships/slide" Target="slide13.xml"/><Relationship Id="rId5" Type="http://schemas.openxmlformats.org/officeDocument/2006/relationships/slide" Target="slide5.xml"/><Relationship Id="rId10" Type="http://schemas.openxmlformats.org/officeDocument/2006/relationships/slide" Target="slide12.xml"/><Relationship Id="rId4" Type="http://schemas.openxmlformats.org/officeDocument/2006/relationships/slide" Target="slide4.xml"/><Relationship Id="rId9" Type="http://schemas.openxmlformats.org/officeDocument/2006/relationships/slide" Target="slide9.xml"/></Relationships>
</file>

<file path=ppt/slides/_rels/slide3.xml.rels><?xml version="1.0" encoding="UTF-8" standalone="yes"?>
<Relationships xmlns="http://schemas.openxmlformats.org/package/2006/relationships"><Relationship Id="rId3" Type="http://schemas.openxmlformats.org/officeDocument/2006/relationships/audio" Target="../media/audio3.wav"/><Relationship Id="rId2" Type="http://schemas.openxmlformats.org/officeDocument/2006/relationships/audio" Target="../media/audio3.wav"/><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audio" Target="../media/audio4.wav"/><Relationship Id="rId1" Type="http://schemas.openxmlformats.org/officeDocument/2006/relationships/slideLayout" Target="../slideLayouts/slideLayout2.xml"/><Relationship Id="rId6" Type="http://schemas.openxmlformats.org/officeDocument/2006/relationships/audio" Target="../media/audio4.wav"/><Relationship Id="rId5" Type="http://schemas.openxmlformats.org/officeDocument/2006/relationships/image" Target="../media/image5.jpeg"/><Relationship Id="rId4" Type="http://schemas.openxmlformats.org/officeDocument/2006/relationships/image" Target="../media/image4.jpeg"/></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7" Type="http://schemas.openxmlformats.org/officeDocument/2006/relationships/audio" Target="../media/audio5.wav"/><Relationship Id="rId2" Type="http://schemas.openxmlformats.org/officeDocument/2006/relationships/audio" Target="../media/audio5.wav"/><Relationship Id="rId1" Type="http://schemas.openxmlformats.org/officeDocument/2006/relationships/slideLayout" Target="../slideLayouts/slideLayout2.xml"/><Relationship Id="rId6" Type="http://schemas.openxmlformats.org/officeDocument/2006/relationships/image" Target="../media/image9.jpeg"/><Relationship Id="rId5" Type="http://schemas.openxmlformats.org/officeDocument/2006/relationships/image" Target="../media/image8.jpeg"/><Relationship Id="rId4" Type="http://schemas.openxmlformats.org/officeDocument/2006/relationships/image" Target="../media/image7.jpeg"/></Relationships>
</file>

<file path=ppt/slides/_rels/slide6.xml.rels><?xml version="1.0" encoding="UTF-8" standalone="yes"?>
<Relationships xmlns="http://schemas.openxmlformats.org/package/2006/relationships"><Relationship Id="rId3" Type="http://schemas.openxmlformats.org/officeDocument/2006/relationships/audio" Target="../media/audio6.wav"/><Relationship Id="rId2" Type="http://schemas.openxmlformats.org/officeDocument/2006/relationships/audio" Target="../media/audio6.wav"/><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audio" Target="../media/audio7.wav"/><Relationship Id="rId2" Type="http://schemas.openxmlformats.org/officeDocument/2006/relationships/audio" Target="../media/audio7.wav"/><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audio" Target="../media/audio8.wav"/><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52600" y="228600"/>
            <a:ext cx="7772400" cy="789508"/>
          </a:xfrm>
        </p:spPr>
        <p:txBody>
          <a:bodyPr>
            <a:normAutofit fontScale="90000"/>
          </a:bodyPr>
          <a:lstStyle/>
          <a:p>
            <a:pPr rtl="1"/>
            <a:r>
              <a:rPr lang="fa-IR" dirty="0" smtClean="0">
                <a:latin typeface="IranNastaliq" pitchFamily="18" charset="0"/>
                <a:cs typeface="IranNastaliq" pitchFamily="18" charset="0"/>
              </a:rPr>
              <a:t/>
            </a:r>
            <a:br>
              <a:rPr lang="fa-IR" dirty="0" smtClean="0">
                <a:latin typeface="IranNastaliq" pitchFamily="18" charset="0"/>
                <a:cs typeface="IranNastaliq" pitchFamily="18" charset="0"/>
              </a:rPr>
            </a:br>
            <a:r>
              <a:rPr lang="fa-IR" sz="12800" dirty="0" smtClean="0">
                <a:latin typeface="IranNastaliq" pitchFamily="18" charset="0"/>
                <a:cs typeface="IranNastaliq" pitchFamily="18" charset="0"/>
              </a:rPr>
              <a:t>بِسمِ اللّهِ  الرَّحمنِ الرَّحیم</a:t>
            </a:r>
            <a:endParaRPr lang="en-US" sz="9800" dirty="0">
              <a:latin typeface="IranNastaliq" pitchFamily="18" charset="0"/>
              <a:cs typeface="IranNastaliq" pitchFamily="18" charset="0"/>
            </a:endParaRPr>
          </a:p>
        </p:txBody>
      </p:sp>
      <p:sp>
        <p:nvSpPr>
          <p:cNvPr id="3" name="Subtitle 2"/>
          <p:cNvSpPr>
            <a:spLocks noGrp="1"/>
          </p:cNvSpPr>
          <p:nvPr>
            <p:ph type="subTitle" idx="1"/>
          </p:nvPr>
        </p:nvSpPr>
        <p:spPr>
          <a:xfrm>
            <a:off x="1295400" y="3276600"/>
            <a:ext cx="6592933" cy="3048000"/>
          </a:xfrm>
          <a:ln>
            <a:noFill/>
          </a:ln>
          <a:effectLst>
            <a:outerShdw blurRad="149987" dist="250190" dir="8460000" algn="ctr">
              <a:srgbClr val="000000">
                <a:alpha val="28000"/>
              </a:srgbClr>
            </a:outerShdw>
          </a:effectLst>
          <a:scene3d>
            <a:camera prst="orthographicFront">
              <a:rot lat="0" lon="0" rev="0"/>
            </a:camera>
            <a:lightRig rig="contrasting" dir="tl">
              <a:rot lat="0" lon="0" rev="1500000"/>
            </a:lightRig>
          </a:scene3d>
          <a:sp3d prstMaterial="metal">
            <a:bevelT w="88900" h="88900"/>
          </a:sp3d>
        </p:spPr>
        <p:style>
          <a:lnRef idx="0">
            <a:schemeClr val="accent6"/>
          </a:lnRef>
          <a:fillRef idx="3">
            <a:schemeClr val="accent6"/>
          </a:fillRef>
          <a:effectRef idx="3">
            <a:schemeClr val="accent6"/>
          </a:effectRef>
          <a:fontRef idx="minor">
            <a:schemeClr val="lt1"/>
          </a:fontRef>
        </p:style>
        <p:txBody>
          <a:bodyPr>
            <a:normAutofit/>
          </a:bodyPr>
          <a:lstStyle/>
          <a:p>
            <a:pPr algn="r" rtl="1"/>
            <a:r>
              <a:rPr lang="fa-IR" sz="4000" dirty="0" smtClean="0">
                <a:cs typeface="2  Arabic Style" pitchFamily="2" charset="-78"/>
              </a:rPr>
              <a:t>کاری از نوید فرجیان </a:t>
            </a:r>
          </a:p>
          <a:p>
            <a:pPr algn="r" rtl="1"/>
            <a:r>
              <a:rPr lang="fa-IR" sz="4000" dirty="0" smtClean="0">
                <a:cs typeface="2  Arabic Style" pitchFamily="2" charset="-78"/>
              </a:rPr>
              <a:t>با تشکر از مدرس اکبر داداشپور</a:t>
            </a:r>
          </a:p>
          <a:p>
            <a:pPr algn="r" rtl="1"/>
            <a:r>
              <a:rPr lang="fa-IR" sz="4000" dirty="0" smtClean="0">
                <a:cs typeface="2  Arabic Style" pitchFamily="2" charset="-78"/>
              </a:rPr>
              <a:t>موضوع:موشک </a:t>
            </a:r>
            <a:r>
              <a:rPr lang="fa-IR" sz="4000" dirty="0" smtClean="0">
                <a:cs typeface="2  Arabic Style" pitchFamily="2" charset="-78"/>
              </a:rPr>
              <a:t>آبی</a:t>
            </a:r>
            <a:endParaRPr lang="en-US" sz="4000" dirty="0" smtClean="0">
              <a:cs typeface="2  Arabic Style" pitchFamily="2" charset="-78"/>
            </a:endParaRPr>
          </a:p>
          <a:p>
            <a:pPr algn="r" rtl="1"/>
            <a:r>
              <a:rPr lang="fa-IR" sz="4000" dirty="0" smtClean="0">
                <a:cs typeface="2  Arabic Style" pitchFamily="2" charset="-78"/>
              </a:rPr>
              <a:t>مدرسه:استعداد درخشان شهید بهشتی نور</a:t>
            </a:r>
            <a:endParaRPr lang="en-US" sz="4000" dirty="0">
              <a:cs typeface="2  Arabic Style" pitchFamily="2" charset="-78"/>
            </a:endParaRPr>
          </a:p>
        </p:txBody>
      </p:sp>
    </p:spTree>
    <p:extLst>
      <p:ext uri="{BB962C8B-B14F-4D97-AF65-F5344CB8AC3E}">
        <p14:creationId xmlns:p14="http://schemas.microsoft.com/office/powerpoint/2010/main" val="147577809"/>
      </p:ext>
    </p:extLst>
  </p:cSld>
  <p:clrMapOvr>
    <a:masterClrMapping/>
  </p:clrMapOvr>
  <mc:AlternateContent xmlns:mc="http://schemas.openxmlformats.org/markup-compatibility/2006" xmlns:p14="http://schemas.microsoft.com/office/powerpoint/2010/main">
    <mc:Choice Requires="p14">
      <p:transition spd="slow" p14:dur="1100">
        <p14:switch dir="l"/>
        <p:sndAc>
          <p:stSnd>
            <p:snd r:embed="rId3" name="chimes.wav"/>
          </p:stSnd>
        </p:sndAc>
      </p:transition>
    </mc:Choice>
    <mc:Fallback xmlns="">
      <p:transition spd="slow">
        <p:fade/>
        <p:sndAc>
          <p:stSnd>
            <p:snd r:embed="rId4" name="chimes.wav"/>
          </p:stSnd>
        </p:sndAc>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par>
                          <p:cTn id="8" fill="hold">
                            <p:stCondLst>
                              <p:cond delay="500"/>
                            </p:stCondLst>
                            <p:childTnLst>
                              <p:par>
                                <p:cTn id="9" presetID="26" presetClass="emph" presetSubtype="0" fill="hold" grpId="0" nodeType="afterEffect">
                                  <p:stCondLst>
                                    <p:cond delay="0"/>
                                  </p:stCondLst>
                                  <p:childTnLst>
                                    <p:animEffect transition="out" filter="fade">
                                      <p:cBhvr>
                                        <p:cTn id="10" dur="500" tmFilter="0, 0; .2, .5; .8, .5; 1, 0"/>
                                        <p:tgtEl>
                                          <p:spTgt spid="3">
                                            <p:bg/>
                                          </p:spTgt>
                                        </p:tgtEl>
                                      </p:cBhvr>
                                    </p:animEffect>
                                    <p:animScale>
                                      <p:cBhvr>
                                        <p:cTn id="11" dur="250" autoRev="1" fill="hold"/>
                                        <p:tgtEl>
                                          <p:spTgt spid="3">
                                            <p:bg/>
                                          </p:spTgt>
                                        </p:tgtEl>
                                      </p:cBhvr>
                                      <p:by x="105000" y="105000"/>
                                    </p:animScale>
                                  </p:childTnLst>
                                </p:cTn>
                              </p:par>
                            </p:childTnLst>
                          </p:cTn>
                        </p:par>
                        <p:par>
                          <p:cTn id="12" fill="hold">
                            <p:stCondLst>
                              <p:cond delay="1000"/>
                            </p:stCondLst>
                            <p:childTnLst>
                              <p:par>
                                <p:cTn id="13" presetID="26" presetClass="emph" presetSubtype="0" fill="hold" grpId="0" nodeType="afterEffect">
                                  <p:stCondLst>
                                    <p:cond delay="0"/>
                                  </p:stCondLst>
                                  <p:childTnLst>
                                    <p:animEffect transition="out" filter="fade">
                                      <p:cBhvr>
                                        <p:cTn id="14" dur="500" tmFilter="0, 0; .2, .5; .8, .5; 1, 0"/>
                                        <p:tgtEl>
                                          <p:spTgt spid="3">
                                            <p:txEl>
                                              <p:pRg st="0" end="0"/>
                                            </p:txEl>
                                          </p:spTgt>
                                        </p:tgtEl>
                                      </p:cBhvr>
                                    </p:animEffect>
                                    <p:animScale>
                                      <p:cBhvr>
                                        <p:cTn id="15" dur="250" autoRev="1" fill="hold"/>
                                        <p:tgtEl>
                                          <p:spTgt spid="3">
                                            <p:txEl>
                                              <p:pRg st="0" end="0"/>
                                            </p:txEl>
                                          </p:spTgt>
                                        </p:tgtEl>
                                      </p:cBhvr>
                                      <p:by x="105000" y="105000"/>
                                    </p:animScale>
                                  </p:childTnLst>
                                </p:cTn>
                              </p:par>
                            </p:childTnLst>
                          </p:cTn>
                        </p:par>
                        <p:par>
                          <p:cTn id="16" fill="hold">
                            <p:stCondLst>
                              <p:cond delay="1500"/>
                            </p:stCondLst>
                            <p:childTnLst>
                              <p:par>
                                <p:cTn id="17" presetID="26" presetClass="emph" presetSubtype="0" fill="hold" grpId="0" nodeType="afterEffect">
                                  <p:stCondLst>
                                    <p:cond delay="0"/>
                                  </p:stCondLst>
                                  <p:childTnLst>
                                    <p:animEffect transition="out" filter="fade">
                                      <p:cBhvr>
                                        <p:cTn id="18" dur="500" tmFilter="0, 0; .2, .5; .8, .5; 1, 0"/>
                                        <p:tgtEl>
                                          <p:spTgt spid="3">
                                            <p:txEl>
                                              <p:pRg st="1" end="1"/>
                                            </p:txEl>
                                          </p:spTgt>
                                        </p:tgtEl>
                                      </p:cBhvr>
                                    </p:animEffect>
                                    <p:animScale>
                                      <p:cBhvr>
                                        <p:cTn id="19" dur="250" autoRev="1" fill="hold"/>
                                        <p:tgtEl>
                                          <p:spTgt spid="3">
                                            <p:txEl>
                                              <p:pRg st="1" end="1"/>
                                            </p:txEl>
                                          </p:spTgt>
                                        </p:tgtEl>
                                      </p:cBhvr>
                                      <p:by x="105000" y="105000"/>
                                    </p:animScale>
                                  </p:childTnLst>
                                </p:cTn>
                              </p:par>
                            </p:childTnLst>
                          </p:cTn>
                        </p:par>
                        <p:par>
                          <p:cTn id="20" fill="hold">
                            <p:stCondLst>
                              <p:cond delay="2000"/>
                            </p:stCondLst>
                            <p:childTnLst>
                              <p:par>
                                <p:cTn id="21" presetID="26" presetClass="emph" presetSubtype="0" fill="hold" grpId="0" nodeType="afterEffect">
                                  <p:stCondLst>
                                    <p:cond delay="0"/>
                                  </p:stCondLst>
                                  <p:childTnLst>
                                    <p:animEffect transition="out" filter="fade">
                                      <p:cBhvr>
                                        <p:cTn id="22" dur="500" tmFilter="0, 0; .2, .5; .8, .5; 1, 0"/>
                                        <p:tgtEl>
                                          <p:spTgt spid="3">
                                            <p:txEl>
                                              <p:pRg st="2" end="2"/>
                                            </p:txEl>
                                          </p:spTgt>
                                        </p:tgtEl>
                                      </p:cBhvr>
                                    </p:animEffect>
                                    <p:animScale>
                                      <p:cBhvr>
                                        <p:cTn id="23" dur="250" autoRev="1" fill="hold"/>
                                        <p:tgtEl>
                                          <p:spTgt spid="3">
                                            <p:txEl>
                                              <p:pRg st="2" end="2"/>
                                            </p:txEl>
                                          </p:spTgt>
                                        </p:tgtEl>
                                      </p:cBhvr>
                                      <p:by x="105000" y="105000"/>
                                    </p:animScale>
                                  </p:childTnLst>
                                </p:cTn>
                              </p:par>
                            </p:childTnLst>
                          </p:cTn>
                        </p:par>
                        <p:par>
                          <p:cTn id="24" fill="hold">
                            <p:stCondLst>
                              <p:cond delay="2500"/>
                            </p:stCondLst>
                            <p:childTnLst>
                              <p:par>
                                <p:cTn id="25" presetID="26" presetClass="emph" presetSubtype="0" fill="hold" grpId="0" nodeType="afterEffect">
                                  <p:stCondLst>
                                    <p:cond delay="0"/>
                                  </p:stCondLst>
                                  <p:childTnLst>
                                    <p:animEffect transition="out" filter="fade">
                                      <p:cBhvr>
                                        <p:cTn id="26" dur="500" tmFilter="0, 0; .2, .5; .8, .5; 1, 0"/>
                                        <p:tgtEl>
                                          <p:spTgt spid="3">
                                            <p:txEl>
                                              <p:pRg st="3" end="3"/>
                                            </p:txEl>
                                          </p:spTgt>
                                        </p:tgtEl>
                                      </p:cBhvr>
                                    </p:animEffect>
                                    <p:animScale>
                                      <p:cBhvr>
                                        <p:cTn id="27" dur="250" autoRev="1" fill="hold"/>
                                        <p:tgtEl>
                                          <p:spTgt spid="3">
                                            <p:txEl>
                                              <p:pRg st="3" end="3"/>
                                            </p:txEl>
                                          </p:spTgt>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5304" y="88490"/>
            <a:ext cx="8686800" cy="838200"/>
          </a:xfrm>
        </p:spPr>
        <p:txBody>
          <a:bodyPr/>
          <a:lstStyle/>
          <a:p>
            <a:pPr algn="r" rtl="1"/>
            <a:r>
              <a:rPr lang="fa-IR" dirty="0" smtClean="0"/>
              <a:t>عکس لاوازم لازم</a:t>
            </a:r>
            <a:endParaRPr lang="en-US" dirty="0"/>
          </a:p>
        </p:txBody>
      </p:sp>
      <p:sp>
        <p:nvSpPr>
          <p:cNvPr id="3" name="Content Placeholder 2"/>
          <p:cNvSpPr>
            <a:spLocks noGrp="1"/>
          </p:cNvSpPr>
          <p:nvPr>
            <p:ph idx="1"/>
          </p:nvPr>
        </p:nvSpPr>
        <p:spPr/>
        <p:txBody>
          <a:bodyPr/>
          <a:lstStyle/>
          <a:p>
            <a:pPr marL="0" indent="0">
              <a:buNone/>
            </a:pPr>
            <a:endParaRPr lang="fa-IR" dirty="0" smtClean="0"/>
          </a:p>
          <a:p>
            <a:pPr marL="0" indent="0">
              <a:buNone/>
            </a:pPr>
            <a:endParaRPr lang="fa-IR" dirty="0"/>
          </a:p>
          <a:p>
            <a:pPr marL="0" indent="0" algn="r" rtl="1">
              <a:buNone/>
            </a:pPr>
            <a:r>
              <a:rPr lang="fa-IR" dirty="0" smtClean="0"/>
              <a:t>                              یخ شکن             بطری</a:t>
            </a:r>
          </a:p>
          <a:p>
            <a:pPr marL="0" indent="0" algn="r" rtl="1">
              <a:buNone/>
            </a:pPr>
            <a:endParaRPr lang="fa-IR" dirty="0"/>
          </a:p>
          <a:p>
            <a:pPr marL="0" indent="0" algn="r" rtl="1">
              <a:buNone/>
            </a:pPr>
            <a:r>
              <a:rPr lang="fa-IR" dirty="0" smtClean="0"/>
              <a:t>چسب دو قلو</a:t>
            </a:r>
          </a:p>
          <a:p>
            <a:pPr marL="0" indent="0" algn="r" rtl="1">
              <a:buNone/>
            </a:pPr>
            <a:endParaRPr lang="fa-IR" dirty="0"/>
          </a:p>
          <a:p>
            <a:pPr marL="0" indent="0" algn="r" rtl="1">
              <a:buNone/>
            </a:pPr>
            <a:r>
              <a:rPr lang="fa-IR" dirty="0" smtClean="0"/>
              <a:t>                        سوزن تویوپ</a:t>
            </a:r>
            <a:endParaRPr lang="en-US" dirty="0"/>
          </a:p>
        </p:txBody>
      </p:sp>
      <p:pic>
        <p:nvPicPr>
          <p:cNvPr id="2052" name="Picture 4" descr="C:\Users\navid\Desktop\IMG_20150117_224538.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90600" y="1295400"/>
            <a:ext cx="1028700" cy="1371600"/>
          </a:xfrm>
          <a:prstGeom prst="rect">
            <a:avLst/>
          </a:prstGeom>
          <a:noFill/>
          <a:extLst>
            <a:ext uri="{909E8E84-426E-40DD-AFC4-6F175D3DCCD1}">
              <a14:hiddenFill xmlns:a14="http://schemas.microsoft.com/office/drawing/2010/main">
                <a:solidFill>
                  <a:srgbClr val="FFFFFF"/>
                </a:solidFill>
              </a14:hiddenFill>
            </a:ext>
          </a:extLst>
        </p:spPr>
      </p:pic>
      <p:pic>
        <p:nvPicPr>
          <p:cNvPr id="2053" name="Picture 5" descr="C:\Users\navid\Desktop\IMG_20150117_22220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590800" y="1295400"/>
            <a:ext cx="3898489" cy="1403555"/>
          </a:xfrm>
          <a:prstGeom prst="rect">
            <a:avLst/>
          </a:prstGeom>
          <a:noFill/>
          <a:extLst>
            <a:ext uri="{909E8E84-426E-40DD-AFC4-6F175D3DCCD1}">
              <a14:hiddenFill xmlns:a14="http://schemas.microsoft.com/office/drawing/2010/main">
                <a:solidFill>
                  <a:srgbClr val="FFFFFF"/>
                </a:solidFill>
              </a14:hiddenFill>
            </a:ext>
          </a:extLst>
        </p:spPr>
      </p:pic>
      <p:pic>
        <p:nvPicPr>
          <p:cNvPr id="2054" name="Picture 6" descr="C:\Users\navid\Desktop\IMG_20150117_225957_1.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705600" y="1287412"/>
            <a:ext cx="2028825" cy="2705100"/>
          </a:xfrm>
          <a:prstGeom prst="rect">
            <a:avLst/>
          </a:prstGeom>
          <a:noFill/>
          <a:extLst>
            <a:ext uri="{909E8E84-426E-40DD-AFC4-6F175D3DCCD1}">
              <a14:hiddenFill xmlns:a14="http://schemas.microsoft.com/office/drawing/2010/main">
                <a:solidFill>
                  <a:srgbClr val="FFFFFF"/>
                </a:solidFill>
              </a14:hiddenFill>
            </a:ext>
          </a:extLst>
        </p:spPr>
      </p:pic>
      <p:pic>
        <p:nvPicPr>
          <p:cNvPr id="2055" name="Picture 7" descr="C:\Users\navid\Desktop\IMG_20150117_230356.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71625" y="3429000"/>
            <a:ext cx="2038350" cy="30289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79851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مراحل ساخت</a:t>
            </a:r>
            <a:endParaRPr lang="en-US" dirty="0"/>
          </a:p>
        </p:txBody>
      </p:sp>
      <p:sp>
        <p:nvSpPr>
          <p:cNvPr id="3" name="Content Placeholder 2"/>
          <p:cNvSpPr>
            <a:spLocks noGrp="1"/>
          </p:cNvSpPr>
          <p:nvPr>
            <p:ph idx="1"/>
          </p:nvPr>
        </p:nvSpPr>
        <p:spPr/>
        <p:txBody>
          <a:bodyPr>
            <a:normAutofit fontScale="92500"/>
          </a:bodyPr>
          <a:lstStyle/>
          <a:p>
            <a:pPr algn="r" rtl="1"/>
            <a:r>
              <a:rPr lang="fa-IR" dirty="0" smtClean="0"/>
              <a:t>اول در بطری را در می اوریم بعد یخ شکن را را بر روی گاز گرم می کنیم تا بتوانیم در بطری را سوراخ کنیم باید توجه داشته باشیم که قطر یخ شکن بزرگ تر از سوزن تویوپ نباشدبعد در را سوراخ کرده و سوزن را به درون سوراخ فشار </a:t>
            </a:r>
          </a:p>
          <a:p>
            <a:pPr algn="r" rtl="1"/>
            <a:r>
              <a:rPr lang="fa-IR" dirty="0" smtClean="0"/>
              <a:t>می دهیم تا جایی که 2سانتی متر پایین باشد و</a:t>
            </a:r>
          </a:p>
          <a:p>
            <a:pPr algn="r" rtl="1"/>
            <a:r>
              <a:rPr lang="fa-IR" dirty="0" smtClean="0"/>
              <a:t>1سانتی  متر بالا باشد و بعد آن را با چسب محکم می کنیم به طوری که هیچ راهی برای خروج نماند و بعد از خشک شدن موشک اماده است. </a:t>
            </a:r>
            <a:endParaRPr lang="en-US" dirty="0"/>
          </a:p>
        </p:txBody>
      </p:sp>
    </p:spTree>
    <p:extLst>
      <p:ext uri="{BB962C8B-B14F-4D97-AF65-F5344CB8AC3E}">
        <p14:creationId xmlns:p14="http://schemas.microsoft.com/office/powerpoint/2010/main" val="153911701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ازمایش و بهبود </a:t>
            </a:r>
            <a:endParaRPr lang="en-US" dirty="0"/>
          </a:p>
        </p:txBody>
      </p:sp>
      <p:sp>
        <p:nvSpPr>
          <p:cNvPr id="3" name="Content Placeholder 2"/>
          <p:cNvSpPr>
            <a:spLocks noGrp="1"/>
          </p:cNvSpPr>
          <p:nvPr>
            <p:ph idx="1"/>
          </p:nvPr>
        </p:nvSpPr>
        <p:spPr/>
        <p:txBody>
          <a:bodyPr/>
          <a:lstStyle/>
          <a:p>
            <a:pPr algn="r" rtl="1"/>
            <a:r>
              <a:rPr lang="fa-IR" dirty="0" smtClean="0"/>
              <a:t>در موشک به اندازه ی دو لیوان اب بریزیم وبعد تا انجایی که جا دارد در با تلنبه ان را باد مکنیم بعد از باد شدن به سرعت تلنبه را در میاوریم و موشک را به سمتی که می خواهیم برود در دستمان تنظیم میکنیم و به سرعت در ان را باز می کنیم و موشک به هوا می رود و بعد اگر چسب در بطری جدا شود باید ان را ترمیم کنیم.</a:t>
            </a:r>
            <a:endParaRPr lang="en-US" dirty="0"/>
          </a:p>
        </p:txBody>
      </p:sp>
    </p:spTree>
    <p:extLst>
      <p:ext uri="{BB962C8B-B14F-4D97-AF65-F5344CB8AC3E}">
        <p14:creationId xmlns:p14="http://schemas.microsoft.com/office/powerpoint/2010/main" val="61511378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ارائه و محصول</a:t>
            </a:r>
            <a:endParaRPr lang="en-US" dirty="0"/>
          </a:p>
        </p:txBody>
      </p:sp>
      <p:sp>
        <p:nvSpPr>
          <p:cNvPr id="3" name="Content Placeholder 2"/>
          <p:cNvSpPr>
            <a:spLocks noGrp="1"/>
          </p:cNvSpPr>
          <p:nvPr>
            <p:ph idx="1"/>
          </p:nvPr>
        </p:nvSpPr>
        <p:spPr>
          <a:xfrm>
            <a:off x="304800" y="2971800"/>
            <a:ext cx="8686800" cy="1307025"/>
          </a:xfrm>
        </p:spPr>
        <p:style>
          <a:lnRef idx="1">
            <a:schemeClr val="dk1"/>
          </a:lnRef>
          <a:fillRef idx="2">
            <a:schemeClr val="dk1"/>
          </a:fillRef>
          <a:effectRef idx="1">
            <a:schemeClr val="dk1"/>
          </a:effectRef>
          <a:fontRef idx="minor">
            <a:schemeClr val="dk1"/>
          </a:fontRef>
        </p:style>
        <p:txBody>
          <a:bodyPr/>
          <a:lstStyle/>
          <a:p>
            <a:pPr algn="r" rtl="1"/>
            <a:r>
              <a:rPr lang="fa-IR" dirty="0" smtClean="0"/>
              <a:t>از این وسیله می توان برای فرستادن نامه ها یا نشانه ها استفاده کرد.</a:t>
            </a:r>
            <a:endParaRPr lang="en-US" dirty="0"/>
          </a:p>
        </p:txBody>
      </p:sp>
    </p:spTree>
    <p:extLst>
      <p:ext uri="{BB962C8B-B14F-4D97-AF65-F5344CB8AC3E}">
        <p14:creationId xmlns:p14="http://schemas.microsoft.com/office/powerpoint/2010/main" val="34201192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circle(in)">
                                      <p:cBhvr>
                                        <p:cTn id="7" dur="2000"/>
                                        <p:tgtEl>
                                          <p:spTgt spid="3">
                                            <p:bg/>
                                          </p:spTgt>
                                        </p:tgtEl>
                                      </p:cBhvr>
                                    </p:animEffect>
                                  </p:childTnLst>
                                </p:cTn>
                              </p:par>
                            </p:childTnLst>
                          </p:cTn>
                        </p:par>
                        <p:par>
                          <p:cTn id="8" fill="hold">
                            <p:stCondLst>
                              <p:cond delay="2000"/>
                            </p:stCondLst>
                            <p:childTnLst>
                              <p:par>
                                <p:cTn id="9" presetID="6" presetClass="entr" presetSubtype="16"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circle(in)">
                                      <p:cBhvr>
                                        <p:cTn id="11"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80387" y="5250426"/>
            <a:ext cx="2526889" cy="838200"/>
          </a:xfrm>
        </p:spPr>
        <p:txBody>
          <a:bodyPr>
            <a:normAutofit fontScale="90000"/>
          </a:bodyPr>
          <a:lstStyle/>
          <a:p>
            <a:r>
              <a:rPr lang="fa-IR" sz="6000" dirty="0" smtClean="0"/>
              <a:t>پایان</a:t>
            </a:r>
            <a:endParaRPr lang="en-US" sz="6000"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438400" y="152400"/>
            <a:ext cx="4525962" cy="4525962"/>
          </a:xfrm>
        </p:spPr>
      </p:pic>
    </p:spTree>
    <p:extLst>
      <p:ext uri="{BB962C8B-B14F-4D97-AF65-F5344CB8AC3E}">
        <p14:creationId xmlns:p14="http://schemas.microsoft.com/office/powerpoint/2010/main" val="117444976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338328"/>
            <a:ext cx="8229600" cy="1261872"/>
          </a:xfrm>
          <a:scene3d>
            <a:camera prst="isometricOffAxis2Left"/>
            <a:lightRig rig="threePt" dir="t"/>
          </a:scene3d>
        </p:spPr>
        <p:txBody>
          <a:bodyPr/>
          <a:lstStyle/>
          <a:p>
            <a:r>
              <a:rPr lang="fa-IR" dirty="0" smtClean="0"/>
              <a:t>فهرست</a:t>
            </a:r>
            <a:r>
              <a:rPr lang="en-US" dirty="0" smtClean="0"/>
              <a:t/>
            </a:r>
            <a:br>
              <a:rPr lang="en-US" dirty="0" smtClean="0"/>
            </a:br>
            <a:r>
              <a:rPr lang="fa-IR" sz="2800" dirty="0" smtClean="0"/>
              <a:t>موشک آبی</a:t>
            </a:r>
            <a:endParaRPr lang="en-US" dirty="0"/>
          </a:p>
        </p:txBody>
      </p:sp>
      <p:sp>
        <p:nvSpPr>
          <p:cNvPr id="2" name="Content Placeholder 1"/>
          <p:cNvSpPr>
            <a:spLocks noGrp="1"/>
          </p:cNvSpPr>
          <p:nvPr>
            <p:ph idx="1"/>
          </p:nvPr>
        </p:nvSpPr>
        <p:spPr>
          <a:xfrm>
            <a:off x="990600" y="2286000"/>
            <a:ext cx="7408333" cy="3458497"/>
          </a:xfrm>
          <a:effectLst>
            <a:glow rad="139700">
              <a:schemeClr val="accent1">
                <a:satMod val="175000"/>
                <a:alpha val="40000"/>
              </a:schemeClr>
            </a:glow>
            <a:outerShdw blurRad="76200" dist="12700" dir="8100000" sy="-23000" kx="800400" algn="br" rotWithShape="0">
              <a:prstClr val="black">
                <a:alpha val="20000"/>
              </a:prstClr>
            </a:outerShdw>
          </a:effectLst>
          <a:scene3d>
            <a:camera prst="perspectiveAbove"/>
            <a:lightRig rig="threePt" dir="tl">
              <a:rot lat="0" lon="0" rev="0"/>
            </a:lightRig>
          </a:scene3d>
          <a:sp3d prstMaterial="metal">
            <a:bevelT w="10000" h="10000"/>
          </a:sp3d>
        </p:spPr>
        <p:style>
          <a:lnRef idx="1">
            <a:schemeClr val="accent2"/>
          </a:lnRef>
          <a:fillRef idx="3">
            <a:schemeClr val="accent2"/>
          </a:fillRef>
          <a:effectRef idx="2">
            <a:schemeClr val="accent2"/>
          </a:effectRef>
          <a:fontRef idx="minor">
            <a:schemeClr val="lt1"/>
          </a:fontRef>
        </p:style>
        <p:txBody>
          <a:bodyPr>
            <a:normAutofit fontScale="70000" lnSpcReduction="20000"/>
          </a:bodyPr>
          <a:lstStyle/>
          <a:p>
            <a:pPr algn="r" rtl="1"/>
            <a:r>
              <a:rPr lang="fa-IR" dirty="0" smtClean="0">
                <a:solidFill>
                  <a:srgbClr val="C00000"/>
                </a:solidFill>
                <a:hlinkClick r:id="rId3" action="ppaction://hlinksldjump"/>
              </a:rPr>
              <a:t>تعریف نیاز.......................................................... 3</a:t>
            </a:r>
            <a:endParaRPr lang="fa-IR" dirty="0" smtClean="0">
              <a:solidFill>
                <a:srgbClr val="C00000"/>
              </a:solidFill>
            </a:endParaRPr>
          </a:p>
          <a:p>
            <a:pPr algn="r" rtl="1"/>
            <a:r>
              <a:rPr lang="fa-IR" dirty="0" smtClean="0">
                <a:hlinkClick r:id="rId4" action="ppaction://hlinksldjump"/>
              </a:rPr>
              <a:t>بررسی نیاز ها...................................................... 4</a:t>
            </a:r>
            <a:endParaRPr lang="fa-IR" dirty="0" smtClean="0"/>
          </a:p>
          <a:p>
            <a:pPr algn="r" rtl="1"/>
            <a:r>
              <a:rPr lang="fa-IR" dirty="0" smtClean="0">
                <a:hlinkClick r:id="rId5" action="ppaction://hlinksldjump"/>
              </a:rPr>
              <a:t>برنامه ریزی کار ها................................................ 5</a:t>
            </a:r>
            <a:endParaRPr lang="fa-IR" dirty="0" smtClean="0"/>
          </a:p>
          <a:p>
            <a:pPr algn="r" rtl="1"/>
            <a:r>
              <a:rPr lang="fa-IR" dirty="0" smtClean="0">
                <a:hlinkClick r:id="rId6" action="ppaction://hlinksldjump"/>
              </a:rPr>
              <a:t>بررسی اطلاعات................................................... 6</a:t>
            </a:r>
            <a:endParaRPr lang="fa-IR" dirty="0" smtClean="0"/>
          </a:p>
          <a:p>
            <a:pPr algn="r" rtl="1"/>
            <a:r>
              <a:rPr lang="fa-IR" dirty="0" smtClean="0">
                <a:hlinkClick r:id="rId7" action="ppaction://hlinksldjump"/>
              </a:rPr>
              <a:t>بررسی و ارائه راه حل............................................ 7</a:t>
            </a:r>
            <a:endParaRPr lang="fa-IR" dirty="0" smtClean="0"/>
          </a:p>
          <a:p>
            <a:pPr algn="r" rtl="1"/>
            <a:r>
              <a:rPr lang="fa-IR" dirty="0" smtClean="0">
                <a:hlinkClick r:id="rId8" action="ppaction://hlinksldjump"/>
              </a:rPr>
              <a:t>انتخاب راه حل.......................................................8</a:t>
            </a:r>
            <a:endParaRPr lang="fa-IR" dirty="0" smtClean="0"/>
          </a:p>
          <a:p>
            <a:pPr algn="r" rtl="1"/>
            <a:r>
              <a:rPr lang="fa-IR" dirty="0" smtClean="0">
                <a:hlinkClick r:id="rId9" action="ppaction://hlinksldjump"/>
              </a:rPr>
              <a:t>تولید...................................................................9،10</a:t>
            </a:r>
            <a:endParaRPr lang="fa-IR" dirty="0" smtClean="0"/>
          </a:p>
          <a:p>
            <a:pPr algn="r" rtl="1"/>
            <a:r>
              <a:rPr lang="fa-IR" dirty="0" smtClean="0">
                <a:hlinkClick r:id="rId10" action="ppaction://hlinksldjump"/>
              </a:rPr>
              <a:t>ازمایش و بهبود.....................................................11</a:t>
            </a:r>
            <a:endParaRPr lang="fa-IR" dirty="0" smtClean="0"/>
          </a:p>
          <a:p>
            <a:pPr algn="r" rtl="1"/>
            <a:r>
              <a:rPr lang="fa-IR" dirty="0" smtClean="0">
                <a:hlinkClick r:id="rId11" action="ppaction://hlinksldjump"/>
              </a:rPr>
              <a:t>ارائه وثبت محصول.................................................12</a:t>
            </a:r>
            <a:endParaRPr lang="fa-IR" dirty="0" smtClean="0"/>
          </a:p>
          <a:p>
            <a:pPr algn="r" rtl="1"/>
            <a:r>
              <a:rPr lang="fa-IR" dirty="0" smtClean="0">
                <a:hlinkClick r:id="rId12" action="ppaction://hlinksldjump"/>
              </a:rPr>
              <a:t>پایان....................................................................13</a:t>
            </a:r>
            <a:endParaRPr lang="en-US" dirty="0"/>
          </a:p>
        </p:txBody>
      </p:sp>
    </p:spTree>
    <p:extLst>
      <p:ext uri="{BB962C8B-B14F-4D97-AF65-F5344CB8AC3E}">
        <p14:creationId xmlns:p14="http://schemas.microsoft.com/office/powerpoint/2010/main" val="813531824"/>
      </p:ext>
    </p:extLst>
  </p:cSld>
  <p:clrMapOvr>
    <a:masterClrMapping/>
  </p:clrMapOvr>
  <mc:AlternateContent xmlns:mc="http://schemas.openxmlformats.org/markup-compatibility/2006" xmlns:p14="http://schemas.microsoft.com/office/powerpoint/2010/main">
    <mc:Choice Requires="p14">
      <p:transition spd="slow" p14:dur="1400">
        <p14:ripple/>
        <p:sndAc>
          <p:stSnd>
            <p:snd r:embed="rId2" name="bomb.wav"/>
          </p:stSnd>
        </p:sndAc>
      </p:transition>
    </mc:Choice>
    <mc:Fallback xmlns="">
      <p:transition spd="slow">
        <p:fade/>
        <p:sndAc>
          <p:stSnd>
            <p:snd r:embed="rId13" name="bomb.wav"/>
          </p:stSnd>
        </p:sndAc>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par>
                          <p:cTn id="8" fill="hold">
                            <p:stCondLst>
                              <p:cond delay="2000"/>
                            </p:stCondLst>
                            <p:childTnLst>
                              <p:par>
                                <p:cTn id="9" presetID="2" presetClass="entr" presetSubtype="4" fill="hold" grpId="0" nodeType="afterEffect">
                                  <p:stCondLst>
                                    <p:cond delay="0"/>
                                  </p:stCondLst>
                                  <p:childTnLst>
                                    <p:set>
                                      <p:cBhvr>
                                        <p:cTn id="10" dur="1" fill="hold">
                                          <p:stCondLst>
                                            <p:cond delay="0"/>
                                          </p:stCondLst>
                                        </p:cTn>
                                        <p:tgtEl>
                                          <p:spTgt spid="2">
                                            <p:bg/>
                                          </p:spTgt>
                                        </p:tgtEl>
                                        <p:attrNameLst>
                                          <p:attrName>style.visibility</p:attrName>
                                        </p:attrNameLst>
                                      </p:cBhvr>
                                      <p:to>
                                        <p:strVal val="visible"/>
                                      </p:to>
                                    </p:set>
                                    <p:anim calcmode="lin" valueType="num">
                                      <p:cBhvr additive="base">
                                        <p:cTn id="11" dur="500" fill="hold"/>
                                        <p:tgtEl>
                                          <p:spTgt spid="2">
                                            <p:bg/>
                                          </p:spTgt>
                                        </p:tgtEl>
                                        <p:attrNameLst>
                                          <p:attrName>ppt_x</p:attrName>
                                        </p:attrNameLst>
                                      </p:cBhvr>
                                      <p:tavLst>
                                        <p:tav tm="0">
                                          <p:val>
                                            <p:strVal val="#ppt_x"/>
                                          </p:val>
                                        </p:tav>
                                        <p:tav tm="100000">
                                          <p:val>
                                            <p:strVal val="#ppt_x"/>
                                          </p:val>
                                        </p:tav>
                                      </p:tavLst>
                                    </p:anim>
                                    <p:anim calcmode="lin" valueType="num">
                                      <p:cBhvr additive="base">
                                        <p:cTn id="12" dur="500" fill="hold"/>
                                        <p:tgtEl>
                                          <p:spTgt spid="2">
                                            <p:bg/>
                                          </p:spTgt>
                                        </p:tgtEl>
                                        <p:attrNameLst>
                                          <p:attrName>ppt_y</p:attrName>
                                        </p:attrNameLst>
                                      </p:cBhvr>
                                      <p:tavLst>
                                        <p:tav tm="0">
                                          <p:val>
                                            <p:strVal val="1+#ppt_h/2"/>
                                          </p:val>
                                        </p:tav>
                                        <p:tav tm="100000">
                                          <p:val>
                                            <p:strVal val="#ppt_y"/>
                                          </p:val>
                                        </p:tav>
                                      </p:tavLst>
                                    </p:anim>
                                  </p:childTnLst>
                                </p:cTn>
                              </p:par>
                            </p:childTnLst>
                          </p:cTn>
                        </p:par>
                        <p:par>
                          <p:cTn id="13" fill="hold">
                            <p:stCondLst>
                              <p:cond delay="2500"/>
                            </p:stCondLst>
                            <p:childTnLst>
                              <p:par>
                                <p:cTn id="14" presetID="2" presetClass="entr" presetSubtype="4" fill="hold" grpId="0" nodeType="afterEffect">
                                  <p:stCondLst>
                                    <p:cond delay="0"/>
                                  </p:stCondLst>
                                  <p:childTnLst>
                                    <p:set>
                                      <p:cBhvr>
                                        <p:cTn id="15" dur="1" fill="hold">
                                          <p:stCondLst>
                                            <p:cond delay="0"/>
                                          </p:stCondLst>
                                        </p:cTn>
                                        <p:tgtEl>
                                          <p:spTgt spid="2">
                                            <p:txEl>
                                              <p:pRg st="0" end="0"/>
                                            </p:txEl>
                                          </p:spTgt>
                                        </p:tgtEl>
                                        <p:attrNameLst>
                                          <p:attrName>style.visibility</p:attrName>
                                        </p:attrNameLst>
                                      </p:cBhvr>
                                      <p:to>
                                        <p:strVal val="visible"/>
                                      </p:to>
                                    </p:set>
                                    <p:anim calcmode="lin" valueType="num">
                                      <p:cBhvr additive="base">
                                        <p:cTn id="16"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17"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par>
                          <p:cTn id="18" fill="hold">
                            <p:stCondLst>
                              <p:cond delay="3000"/>
                            </p:stCondLst>
                            <p:childTnLst>
                              <p:par>
                                <p:cTn id="19" presetID="2" presetClass="entr" presetSubtype="4" fill="hold" grpId="0" nodeType="afterEffect">
                                  <p:stCondLst>
                                    <p:cond delay="0"/>
                                  </p:stCondLst>
                                  <p:childTnLst>
                                    <p:set>
                                      <p:cBhvr>
                                        <p:cTn id="20" dur="1" fill="hold">
                                          <p:stCondLst>
                                            <p:cond delay="0"/>
                                          </p:stCondLst>
                                        </p:cTn>
                                        <p:tgtEl>
                                          <p:spTgt spid="2">
                                            <p:txEl>
                                              <p:pRg st="1" end="1"/>
                                            </p:txEl>
                                          </p:spTgt>
                                        </p:tgtEl>
                                        <p:attrNameLst>
                                          <p:attrName>style.visibility</p:attrName>
                                        </p:attrNameLst>
                                      </p:cBhvr>
                                      <p:to>
                                        <p:strVal val="visible"/>
                                      </p:to>
                                    </p:set>
                                    <p:anim calcmode="lin" valueType="num">
                                      <p:cBhvr additive="base">
                                        <p:cTn id="21"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par>
                          <p:cTn id="23" fill="hold">
                            <p:stCondLst>
                              <p:cond delay="3500"/>
                            </p:stCondLst>
                            <p:childTnLst>
                              <p:par>
                                <p:cTn id="24" presetID="2" presetClass="entr" presetSubtype="4" fill="hold" grpId="0" nodeType="afterEffect">
                                  <p:stCondLst>
                                    <p:cond delay="0"/>
                                  </p:stCondLst>
                                  <p:childTnLst>
                                    <p:set>
                                      <p:cBhvr>
                                        <p:cTn id="25" dur="1" fill="hold">
                                          <p:stCondLst>
                                            <p:cond delay="0"/>
                                          </p:stCondLst>
                                        </p:cTn>
                                        <p:tgtEl>
                                          <p:spTgt spid="2">
                                            <p:txEl>
                                              <p:pRg st="2" end="2"/>
                                            </p:txEl>
                                          </p:spTgt>
                                        </p:tgtEl>
                                        <p:attrNameLst>
                                          <p:attrName>style.visibility</p:attrName>
                                        </p:attrNameLst>
                                      </p:cBhvr>
                                      <p:to>
                                        <p:strVal val="visible"/>
                                      </p:to>
                                    </p:set>
                                    <p:anim calcmode="lin" valueType="num">
                                      <p:cBhvr additive="base">
                                        <p:cTn id="26"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27"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par>
                          <p:cTn id="28" fill="hold">
                            <p:stCondLst>
                              <p:cond delay="4000"/>
                            </p:stCondLst>
                            <p:childTnLst>
                              <p:par>
                                <p:cTn id="29" presetID="2" presetClass="entr" presetSubtype="4" fill="hold" grpId="0" nodeType="afterEffect">
                                  <p:stCondLst>
                                    <p:cond delay="0"/>
                                  </p:stCondLst>
                                  <p:childTnLst>
                                    <p:set>
                                      <p:cBhvr>
                                        <p:cTn id="30" dur="1" fill="hold">
                                          <p:stCondLst>
                                            <p:cond delay="0"/>
                                          </p:stCondLst>
                                        </p:cTn>
                                        <p:tgtEl>
                                          <p:spTgt spid="2">
                                            <p:txEl>
                                              <p:pRg st="3" end="3"/>
                                            </p:txEl>
                                          </p:spTgt>
                                        </p:tgtEl>
                                        <p:attrNameLst>
                                          <p:attrName>style.visibility</p:attrName>
                                        </p:attrNameLst>
                                      </p:cBhvr>
                                      <p:to>
                                        <p:strVal val="visible"/>
                                      </p:to>
                                    </p:set>
                                    <p:anim calcmode="lin" valueType="num">
                                      <p:cBhvr additive="base">
                                        <p:cTn id="31"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par>
                          <p:cTn id="33" fill="hold">
                            <p:stCondLst>
                              <p:cond delay="4500"/>
                            </p:stCondLst>
                            <p:childTnLst>
                              <p:par>
                                <p:cTn id="34" presetID="2" presetClass="entr" presetSubtype="4" fill="hold" grpId="0" nodeType="afterEffect">
                                  <p:stCondLst>
                                    <p:cond delay="0"/>
                                  </p:stCondLst>
                                  <p:childTnLst>
                                    <p:set>
                                      <p:cBhvr>
                                        <p:cTn id="35" dur="1" fill="hold">
                                          <p:stCondLst>
                                            <p:cond delay="0"/>
                                          </p:stCondLst>
                                        </p:cTn>
                                        <p:tgtEl>
                                          <p:spTgt spid="2">
                                            <p:txEl>
                                              <p:pRg st="4" end="4"/>
                                            </p:txEl>
                                          </p:spTgt>
                                        </p:tgtEl>
                                        <p:attrNameLst>
                                          <p:attrName>style.visibility</p:attrName>
                                        </p:attrNameLst>
                                      </p:cBhvr>
                                      <p:to>
                                        <p:strVal val="visible"/>
                                      </p:to>
                                    </p:set>
                                    <p:anim calcmode="lin" valueType="num">
                                      <p:cBhvr additive="base">
                                        <p:cTn id="36"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par>
                          <p:cTn id="38" fill="hold">
                            <p:stCondLst>
                              <p:cond delay="5000"/>
                            </p:stCondLst>
                            <p:childTnLst>
                              <p:par>
                                <p:cTn id="39" presetID="2" presetClass="entr" presetSubtype="4" fill="hold" grpId="0" nodeType="afterEffect">
                                  <p:stCondLst>
                                    <p:cond delay="0"/>
                                  </p:stCondLst>
                                  <p:childTnLst>
                                    <p:set>
                                      <p:cBhvr>
                                        <p:cTn id="40" dur="1" fill="hold">
                                          <p:stCondLst>
                                            <p:cond delay="0"/>
                                          </p:stCondLst>
                                        </p:cTn>
                                        <p:tgtEl>
                                          <p:spTgt spid="2">
                                            <p:txEl>
                                              <p:pRg st="5" end="5"/>
                                            </p:txEl>
                                          </p:spTgt>
                                        </p:tgtEl>
                                        <p:attrNameLst>
                                          <p:attrName>style.visibility</p:attrName>
                                        </p:attrNameLst>
                                      </p:cBhvr>
                                      <p:to>
                                        <p:strVal val="visible"/>
                                      </p:to>
                                    </p:set>
                                    <p:anim calcmode="lin" valueType="num">
                                      <p:cBhvr additive="base">
                                        <p:cTn id="41"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par>
                          <p:cTn id="43" fill="hold">
                            <p:stCondLst>
                              <p:cond delay="5500"/>
                            </p:stCondLst>
                            <p:childTnLst>
                              <p:par>
                                <p:cTn id="44" presetID="2" presetClass="entr" presetSubtype="4" fill="hold" grpId="0" nodeType="afterEffect">
                                  <p:stCondLst>
                                    <p:cond delay="0"/>
                                  </p:stCondLst>
                                  <p:childTnLst>
                                    <p:set>
                                      <p:cBhvr>
                                        <p:cTn id="45" dur="1" fill="hold">
                                          <p:stCondLst>
                                            <p:cond delay="0"/>
                                          </p:stCondLst>
                                        </p:cTn>
                                        <p:tgtEl>
                                          <p:spTgt spid="2">
                                            <p:txEl>
                                              <p:pRg st="6" end="6"/>
                                            </p:txEl>
                                          </p:spTgt>
                                        </p:tgtEl>
                                        <p:attrNameLst>
                                          <p:attrName>style.visibility</p:attrName>
                                        </p:attrNameLst>
                                      </p:cBhvr>
                                      <p:to>
                                        <p:strVal val="visible"/>
                                      </p:to>
                                    </p:set>
                                    <p:anim calcmode="lin" valueType="num">
                                      <p:cBhvr additive="base">
                                        <p:cTn id="46"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47" dur="500" fill="hold"/>
                                        <p:tgtEl>
                                          <p:spTgt spid="2">
                                            <p:txEl>
                                              <p:pRg st="6" end="6"/>
                                            </p:txEl>
                                          </p:spTgt>
                                        </p:tgtEl>
                                        <p:attrNameLst>
                                          <p:attrName>ppt_y</p:attrName>
                                        </p:attrNameLst>
                                      </p:cBhvr>
                                      <p:tavLst>
                                        <p:tav tm="0">
                                          <p:val>
                                            <p:strVal val="1+#ppt_h/2"/>
                                          </p:val>
                                        </p:tav>
                                        <p:tav tm="100000">
                                          <p:val>
                                            <p:strVal val="#ppt_y"/>
                                          </p:val>
                                        </p:tav>
                                      </p:tavLst>
                                    </p:anim>
                                  </p:childTnLst>
                                </p:cTn>
                              </p:par>
                            </p:childTnLst>
                          </p:cTn>
                        </p:par>
                        <p:par>
                          <p:cTn id="48" fill="hold">
                            <p:stCondLst>
                              <p:cond delay="6000"/>
                            </p:stCondLst>
                            <p:childTnLst>
                              <p:par>
                                <p:cTn id="49" presetID="2" presetClass="entr" presetSubtype="4" fill="hold" grpId="0" nodeType="afterEffect">
                                  <p:stCondLst>
                                    <p:cond delay="0"/>
                                  </p:stCondLst>
                                  <p:childTnLst>
                                    <p:set>
                                      <p:cBhvr>
                                        <p:cTn id="50" dur="1" fill="hold">
                                          <p:stCondLst>
                                            <p:cond delay="0"/>
                                          </p:stCondLst>
                                        </p:cTn>
                                        <p:tgtEl>
                                          <p:spTgt spid="2">
                                            <p:txEl>
                                              <p:pRg st="7" end="7"/>
                                            </p:txEl>
                                          </p:spTgt>
                                        </p:tgtEl>
                                        <p:attrNameLst>
                                          <p:attrName>style.visibility</p:attrName>
                                        </p:attrNameLst>
                                      </p:cBhvr>
                                      <p:to>
                                        <p:strVal val="visible"/>
                                      </p:to>
                                    </p:set>
                                    <p:anim calcmode="lin" valueType="num">
                                      <p:cBhvr additive="base">
                                        <p:cTn id="51" dur="500" fill="hold"/>
                                        <p:tgtEl>
                                          <p:spTgt spid="2">
                                            <p:txEl>
                                              <p:pRg st="7" end="7"/>
                                            </p:txEl>
                                          </p:spTgt>
                                        </p:tgtEl>
                                        <p:attrNameLst>
                                          <p:attrName>ppt_x</p:attrName>
                                        </p:attrNameLst>
                                      </p:cBhvr>
                                      <p:tavLst>
                                        <p:tav tm="0">
                                          <p:val>
                                            <p:strVal val="#ppt_x"/>
                                          </p:val>
                                        </p:tav>
                                        <p:tav tm="100000">
                                          <p:val>
                                            <p:strVal val="#ppt_x"/>
                                          </p:val>
                                        </p:tav>
                                      </p:tavLst>
                                    </p:anim>
                                    <p:anim calcmode="lin" valueType="num">
                                      <p:cBhvr additive="base">
                                        <p:cTn id="52" dur="500" fill="hold"/>
                                        <p:tgtEl>
                                          <p:spTgt spid="2">
                                            <p:txEl>
                                              <p:pRg st="7" end="7"/>
                                            </p:txEl>
                                          </p:spTgt>
                                        </p:tgtEl>
                                        <p:attrNameLst>
                                          <p:attrName>ppt_y</p:attrName>
                                        </p:attrNameLst>
                                      </p:cBhvr>
                                      <p:tavLst>
                                        <p:tav tm="0">
                                          <p:val>
                                            <p:strVal val="1+#ppt_h/2"/>
                                          </p:val>
                                        </p:tav>
                                        <p:tav tm="100000">
                                          <p:val>
                                            <p:strVal val="#ppt_y"/>
                                          </p:val>
                                        </p:tav>
                                      </p:tavLst>
                                    </p:anim>
                                  </p:childTnLst>
                                </p:cTn>
                              </p:par>
                            </p:childTnLst>
                          </p:cTn>
                        </p:par>
                        <p:par>
                          <p:cTn id="53" fill="hold">
                            <p:stCondLst>
                              <p:cond delay="6500"/>
                            </p:stCondLst>
                            <p:childTnLst>
                              <p:par>
                                <p:cTn id="54" presetID="2" presetClass="entr" presetSubtype="4" fill="hold" grpId="0" nodeType="afterEffect">
                                  <p:stCondLst>
                                    <p:cond delay="0"/>
                                  </p:stCondLst>
                                  <p:childTnLst>
                                    <p:set>
                                      <p:cBhvr>
                                        <p:cTn id="55" dur="1" fill="hold">
                                          <p:stCondLst>
                                            <p:cond delay="0"/>
                                          </p:stCondLst>
                                        </p:cTn>
                                        <p:tgtEl>
                                          <p:spTgt spid="2">
                                            <p:txEl>
                                              <p:pRg st="8" end="8"/>
                                            </p:txEl>
                                          </p:spTgt>
                                        </p:tgtEl>
                                        <p:attrNameLst>
                                          <p:attrName>style.visibility</p:attrName>
                                        </p:attrNameLst>
                                      </p:cBhvr>
                                      <p:to>
                                        <p:strVal val="visible"/>
                                      </p:to>
                                    </p:set>
                                    <p:anim calcmode="lin" valueType="num">
                                      <p:cBhvr additive="base">
                                        <p:cTn id="56" dur="500" fill="hold"/>
                                        <p:tgtEl>
                                          <p:spTgt spid="2">
                                            <p:txEl>
                                              <p:pRg st="8" end="8"/>
                                            </p:txEl>
                                          </p:spTgt>
                                        </p:tgtEl>
                                        <p:attrNameLst>
                                          <p:attrName>ppt_x</p:attrName>
                                        </p:attrNameLst>
                                      </p:cBhvr>
                                      <p:tavLst>
                                        <p:tav tm="0">
                                          <p:val>
                                            <p:strVal val="#ppt_x"/>
                                          </p:val>
                                        </p:tav>
                                        <p:tav tm="100000">
                                          <p:val>
                                            <p:strVal val="#ppt_x"/>
                                          </p:val>
                                        </p:tav>
                                      </p:tavLst>
                                    </p:anim>
                                    <p:anim calcmode="lin" valueType="num">
                                      <p:cBhvr additive="base">
                                        <p:cTn id="57" dur="500" fill="hold"/>
                                        <p:tgtEl>
                                          <p:spTgt spid="2">
                                            <p:txEl>
                                              <p:pRg st="8" end="8"/>
                                            </p:txEl>
                                          </p:spTgt>
                                        </p:tgtEl>
                                        <p:attrNameLst>
                                          <p:attrName>ppt_y</p:attrName>
                                        </p:attrNameLst>
                                      </p:cBhvr>
                                      <p:tavLst>
                                        <p:tav tm="0">
                                          <p:val>
                                            <p:strVal val="1+#ppt_h/2"/>
                                          </p:val>
                                        </p:tav>
                                        <p:tav tm="100000">
                                          <p:val>
                                            <p:strVal val="#ppt_y"/>
                                          </p:val>
                                        </p:tav>
                                      </p:tavLst>
                                    </p:anim>
                                  </p:childTnLst>
                                </p:cTn>
                              </p:par>
                            </p:childTnLst>
                          </p:cTn>
                        </p:par>
                        <p:par>
                          <p:cTn id="58" fill="hold">
                            <p:stCondLst>
                              <p:cond delay="7000"/>
                            </p:stCondLst>
                            <p:childTnLst>
                              <p:par>
                                <p:cTn id="59" presetID="2" presetClass="entr" presetSubtype="4" fill="hold" grpId="0" nodeType="afterEffect">
                                  <p:stCondLst>
                                    <p:cond delay="0"/>
                                  </p:stCondLst>
                                  <p:childTnLst>
                                    <p:set>
                                      <p:cBhvr>
                                        <p:cTn id="60" dur="1" fill="hold">
                                          <p:stCondLst>
                                            <p:cond delay="0"/>
                                          </p:stCondLst>
                                        </p:cTn>
                                        <p:tgtEl>
                                          <p:spTgt spid="2">
                                            <p:txEl>
                                              <p:pRg st="9" end="9"/>
                                            </p:txEl>
                                          </p:spTgt>
                                        </p:tgtEl>
                                        <p:attrNameLst>
                                          <p:attrName>style.visibility</p:attrName>
                                        </p:attrNameLst>
                                      </p:cBhvr>
                                      <p:to>
                                        <p:strVal val="visible"/>
                                      </p:to>
                                    </p:set>
                                    <p:anim calcmode="lin" valueType="num">
                                      <p:cBhvr additive="base">
                                        <p:cTn id="61" dur="500" fill="hold"/>
                                        <p:tgtEl>
                                          <p:spTgt spid="2">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2">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2" grpId="0" build="p"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Autofit/>
          </a:bodyPr>
          <a:lstStyle/>
          <a:p>
            <a:r>
              <a:rPr lang="fa-IR" dirty="0" smtClean="0"/>
              <a:t>موشک آبی</a:t>
            </a:r>
            <a:br>
              <a:rPr lang="fa-IR" dirty="0" smtClean="0"/>
            </a:br>
            <a:r>
              <a:rPr lang="fa-IR" sz="3200" dirty="0" smtClean="0"/>
              <a:t>تعریف نیاز</a:t>
            </a:r>
            <a:endParaRPr lang="en-US" sz="3200" dirty="0"/>
          </a:p>
        </p:txBody>
      </p:sp>
      <p:sp>
        <p:nvSpPr>
          <p:cNvPr id="2" name="Content Placeholder 1"/>
          <p:cNvSpPr>
            <a:spLocks noGrp="1"/>
          </p:cNvSpPr>
          <p:nvPr>
            <p:ph idx="1"/>
          </p:nvPr>
        </p:nvSpPr>
        <p:spPr>
          <a:xfrm>
            <a:off x="685800" y="2971800"/>
            <a:ext cx="7772400" cy="1905000"/>
          </a:xfr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1">
            <a:schemeClr val="accent6"/>
          </a:lnRef>
          <a:fillRef idx="2">
            <a:schemeClr val="accent6"/>
          </a:fillRef>
          <a:effectRef idx="1">
            <a:schemeClr val="accent6"/>
          </a:effectRef>
          <a:fontRef idx="minor">
            <a:schemeClr val="dk1"/>
          </a:fontRef>
        </p:style>
        <p:txBody>
          <a:bodyPr>
            <a:normAutofit fontScale="92500" lnSpcReduction="10000"/>
          </a:bodyPr>
          <a:lstStyle/>
          <a:p>
            <a:pPr algn="r" rtl="1"/>
            <a:r>
              <a:rPr lang="fa-IR" sz="2800" dirty="0" smtClean="0"/>
              <a:t>من به این علت این موشک را درست می کنم که بتوانیم ماده ای را با استفاده از آب با قدرت به بالا بفرستیمم و برای این کار راه حل های زیادی وجود دارد در این جا ما با یکی از آن راه حل ها آشنا می شویم.</a:t>
            </a:r>
            <a:endParaRPr lang="en-US" sz="2800" dirty="0"/>
          </a:p>
        </p:txBody>
      </p:sp>
    </p:spTree>
    <p:extLst>
      <p:ext uri="{BB962C8B-B14F-4D97-AF65-F5344CB8AC3E}">
        <p14:creationId xmlns:p14="http://schemas.microsoft.com/office/powerpoint/2010/main" val="2307844236"/>
      </p:ext>
    </p:extLst>
  </p:cSld>
  <p:clrMapOvr>
    <a:masterClrMapping/>
  </p:clrMapOvr>
  <mc:AlternateContent xmlns:mc="http://schemas.openxmlformats.org/markup-compatibility/2006" xmlns:p14="http://schemas.microsoft.com/office/powerpoint/2010/main">
    <mc:Choice Requires="p14">
      <p:transition spd="slow" p14:dur="4000">
        <p14:vortex dir="r"/>
        <p:sndAc>
          <p:stSnd>
            <p:snd r:embed="rId2" name="wind.wav"/>
          </p:stSnd>
        </p:sndAc>
      </p:transition>
    </mc:Choice>
    <mc:Fallback xmlns="">
      <p:transition spd="slow">
        <p:fade/>
        <p:sndAc>
          <p:stSnd>
            <p:snd r:embed="rId3" name="wind.wav"/>
          </p:stSnd>
        </p:sndAc>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2" presetClass="emph" presetSubtype="0" fill="hold" grpId="0" nodeType="withEffect">
                                  <p:stCondLst>
                                    <p:cond delay="0"/>
                                  </p:stCondLst>
                                  <p:childTnLst>
                                    <p:animRot by="120000">
                                      <p:cBhvr>
                                        <p:cTn id="6" dur="100" fill="hold">
                                          <p:stCondLst>
                                            <p:cond delay="0"/>
                                          </p:stCondLst>
                                        </p:cTn>
                                        <p:tgtEl>
                                          <p:spTgt spid="2">
                                            <p:bg/>
                                          </p:spTgt>
                                        </p:tgtEl>
                                        <p:attrNameLst>
                                          <p:attrName>r</p:attrName>
                                        </p:attrNameLst>
                                      </p:cBhvr>
                                    </p:animRot>
                                    <p:animRot by="-240000">
                                      <p:cBhvr>
                                        <p:cTn id="7" dur="200" fill="hold">
                                          <p:stCondLst>
                                            <p:cond delay="200"/>
                                          </p:stCondLst>
                                        </p:cTn>
                                        <p:tgtEl>
                                          <p:spTgt spid="2">
                                            <p:bg/>
                                          </p:spTgt>
                                        </p:tgtEl>
                                        <p:attrNameLst>
                                          <p:attrName>r</p:attrName>
                                        </p:attrNameLst>
                                      </p:cBhvr>
                                    </p:animRot>
                                    <p:animRot by="240000">
                                      <p:cBhvr>
                                        <p:cTn id="8" dur="200" fill="hold">
                                          <p:stCondLst>
                                            <p:cond delay="400"/>
                                          </p:stCondLst>
                                        </p:cTn>
                                        <p:tgtEl>
                                          <p:spTgt spid="2">
                                            <p:bg/>
                                          </p:spTgt>
                                        </p:tgtEl>
                                        <p:attrNameLst>
                                          <p:attrName>r</p:attrName>
                                        </p:attrNameLst>
                                      </p:cBhvr>
                                    </p:animRot>
                                    <p:animRot by="-240000">
                                      <p:cBhvr>
                                        <p:cTn id="9" dur="200" fill="hold">
                                          <p:stCondLst>
                                            <p:cond delay="600"/>
                                          </p:stCondLst>
                                        </p:cTn>
                                        <p:tgtEl>
                                          <p:spTgt spid="2">
                                            <p:bg/>
                                          </p:spTgt>
                                        </p:tgtEl>
                                        <p:attrNameLst>
                                          <p:attrName>r</p:attrName>
                                        </p:attrNameLst>
                                      </p:cBhvr>
                                    </p:animRot>
                                    <p:animRot by="120000">
                                      <p:cBhvr>
                                        <p:cTn id="10" dur="200" fill="hold">
                                          <p:stCondLst>
                                            <p:cond delay="800"/>
                                          </p:stCondLst>
                                        </p:cTn>
                                        <p:tgtEl>
                                          <p:spTgt spid="2">
                                            <p:bg/>
                                          </p:spTgt>
                                        </p:tgtEl>
                                        <p:attrNameLst>
                                          <p:attrName>r</p:attrName>
                                        </p:attrNameLst>
                                      </p:cBhvr>
                                    </p:animRot>
                                  </p:childTnLst>
                                </p:cTn>
                              </p:par>
                              <p:par>
                                <p:cTn id="11" presetID="32" presetClass="emph" presetSubtype="0" fill="hold" grpId="0" nodeType="withEffect">
                                  <p:stCondLst>
                                    <p:cond delay="0"/>
                                  </p:stCondLst>
                                  <p:childTnLst>
                                    <p:animRot by="120000">
                                      <p:cBhvr>
                                        <p:cTn id="12" dur="100" fill="hold">
                                          <p:stCondLst>
                                            <p:cond delay="0"/>
                                          </p:stCondLst>
                                        </p:cTn>
                                        <p:tgtEl>
                                          <p:spTgt spid="2">
                                            <p:txEl>
                                              <p:pRg st="0" end="0"/>
                                            </p:txEl>
                                          </p:spTgt>
                                        </p:tgtEl>
                                        <p:attrNameLst>
                                          <p:attrName>r</p:attrName>
                                        </p:attrNameLst>
                                      </p:cBhvr>
                                    </p:animRot>
                                    <p:animRot by="-240000">
                                      <p:cBhvr>
                                        <p:cTn id="13" dur="200" fill="hold">
                                          <p:stCondLst>
                                            <p:cond delay="200"/>
                                          </p:stCondLst>
                                        </p:cTn>
                                        <p:tgtEl>
                                          <p:spTgt spid="2">
                                            <p:txEl>
                                              <p:pRg st="0" end="0"/>
                                            </p:txEl>
                                          </p:spTgt>
                                        </p:tgtEl>
                                        <p:attrNameLst>
                                          <p:attrName>r</p:attrName>
                                        </p:attrNameLst>
                                      </p:cBhvr>
                                    </p:animRot>
                                    <p:animRot by="240000">
                                      <p:cBhvr>
                                        <p:cTn id="14" dur="200" fill="hold">
                                          <p:stCondLst>
                                            <p:cond delay="400"/>
                                          </p:stCondLst>
                                        </p:cTn>
                                        <p:tgtEl>
                                          <p:spTgt spid="2">
                                            <p:txEl>
                                              <p:pRg st="0" end="0"/>
                                            </p:txEl>
                                          </p:spTgt>
                                        </p:tgtEl>
                                        <p:attrNameLst>
                                          <p:attrName>r</p:attrName>
                                        </p:attrNameLst>
                                      </p:cBhvr>
                                    </p:animRot>
                                    <p:animRot by="-240000">
                                      <p:cBhvr>
                                        <p:cTn id="15" dur="200" fill="hold">
                                          <p:stCondLst>
                                            <p:cond delay="600"/>
                                          </p:stCondLst>
                                        </p:cTn>
                                        <p:tgtEl>
                                          <p:spTgt spid="2">
                                            <p:txEl>
                                              <p:pRg st="0" end="0"/>
                                            </p:txEl>
                                          </p:spTgt>
                                        </p:tgtEl>
                                        <p:attrNameLst>
                                          <p:attrName>r</p:attrName>
                                        </p:attrNameLst>
                                      </p:cBhvr>
                                    </p:animRot>
                                    <p:animRot by="120000">
                                      <p:cBhvr>
                                        <p:cTn id="16" dur="200" fill="hold">
                                          <p:stCondLst>
                                            <p:cond delay="800"/>
                                          </p:stCondLst>
                                        </p:cTn>
                                        <p:tgtEl>
                                          <p:spTgt spid="2">
                                            <p:txEl>
                                              <p:pRg st="0" end="0"/>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fa-IR" dirty="0" smtClean="0"/>
              <a:t>بررسی نیاز ومسئله</a:t>
            </a:r>
            <a:endParaRPr lang="en-US" dirty="0"/>
          </a:p>
        </p:txBody>
      </p:sp>
      <p:sp>
        <p:nvSpPr>
          <p:cNvPr id="2" name="Content Placeholder 1"/>
          <p:cNvSpPr>
            <a:spLocks noGrp="1"/>
          </p:cNvSpPr>
          <p:nvPr>
            <p:ph idx="1"/>
          </p:nvPr>
        </p:nvSpPr>
        <p:spPr>
          <a:xfrm>
            <a:off x="6324600" y="1905000"/>
            <a:ext cx="3088943" cy="4114800"/>
          </a:xfrm>
        </p:spPr>
        <p:style>
          <a:lnRef idx="1">
            <a:schemeClr val="accent1"/>
          </a:lnRef>
          <a:fillRef idx="2">
            <a:schemeClr val="accent1"/>
          </a:fillRef>
          <a:effectRef idx="1">
            <a:schemeClr val="accent1"/>
          </a:effectRef>
          <a:fontRef idx="minor">
            <a:schemeClr val="dk1"/>
          </a:fontRef>
        </p:style>
        <p:txBody>
          <a:bodyPr>
            <a:normAutofit fontScale="77500" lnSpcReduction="20000"/>
          </a:bodyPr>
          <a:lstStyle/>
          <a:p>
            <a:pPr algn="r" rtl="1"/>
            <a:r>
              <a:rPr lang="fa-IR" dirty="0" smtClean="0">
                <a:effectLst>
                  <a:outerShdw blurRad="38100" dist="38100" dir="2700000" algn="tl">
                    <a:srgbClr val="000000">
                      <a:alpha val="43137"/>
                    </a:srgbClr>
                  </a:outerShdw>
                </a:effectLst>
              </a:rPr>
              <a:t>در ساخت این موشک باید به اندازه 2 الی 3 لیوان آب داشته باشیم و یک بطری 1.5 لیتری تا بتوانیم موشک را بالا تر بفرستیم.در سر بطری باید سر سوزن باد کن تویوب دوچرخه را بگذاریم </a:t>
            </a:r>
            <a:r>
              <a:rPr lang="fa-IR" dirty="0">
                <a:effectLst>
                  <a:outerShdw blurRad="38100" dist="38100" dir="2700000" algn="tl">
                    <a:srgbClr val="000000">
                      <a:alpha val="43137"/>
                    </a:srgbClr>
                  </a:outerShdw>
                </a:effectLst>
              </a:rPr>
              <a:t>یا بچسبانیم.</a:t>
            </a:r>
            <a:endParaRPr lang="en-US" dirty="0">
              <a:effectLst>
                <a:outerShdw blurRad="38100" dist="38100" dir="2700000" algn="tl">
                  <a:srgbClr val="000000">
                    <a:alpha val="43137"/>
                  </a:srgbClr>
                </a:outerShdw>
              </a:effectLst>
            </a:endParaRPr>
          </a:p>
        </p:txBody>
      </p:sp>
      <p:pic>
        <p:nvPicPr>
          <p:cNvPr id="1026" name="Picture 2" descr="C:\Users\navid\Desktop\images (3).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9308" y="2057400"/>
            <a:ext cx="1371600" cy="3807618"/>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C:\Users\navid\Desktop\images.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05000" y="2029389"/>
            <a:ext cx="1955959" cy="1903598"/>
          </a:xfrm>
          <a:prstGeom prst="rect">
            <a:avLst/>
          </a:prstGeom>
          <a:noFill/>
          <a:extLst>
            <a:ext uri="{909E8E84-426E-40DD-AFC4-6F175D3DCCD1}">
              <a14:hiddenFill xmlns:a14="http://schemas.microsoft.com/office/drawing/2010/main">
                <a:solidFill>
                  <a:srgbClr val="FFFFFF"/>
                </a:solidFill>
              </a14:hiddenFill>
            </a:ext>
          </a:extLst>
        </p:spPr>
      </p:pic>
      <p:pic>
        <p:nvPicPr>
          <p:cNvPr id="1029" name="Picture 5" descr="C:\Users\navid\Desktop\images (4).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860959" y="3961209"/>
            <a:ext cx="2220864" cy="190359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85685886"/>
      </p:ext>
    </p:extLst>
  </p:cSld>
  <p:clrMapOvr>
    <a:masterClrMapping/>
  </p:clrMapOvr>
  <mc:AlternateContent xmlns:mc="http://schemas.openxmlformats.org/markup-compatibility/2006" xmlns:p14="http://schemas.microsoft.com/office/powerpoint/2010/main">
    <mc:Choice Requires="p14">
      <p:transition spd="slow" p14:dur="4400">
        <p14:honeycomb/>
        <p:sndAc>
          <p:stSnd>
            <p:snd r:embed="rId2" name="voltage.wav"/>
          </p:stSnd>
        </p:sndAc>
      </p:transition>
    </mc:Choice>
    <mc:Fallback xmlns="">
      <p:transition spd="slow">
        <p:fade/>
        <p:sndAc>
          <p:stSnd>
            <p:snd r:embed="rId6" name="voltage.wav"/>
          </p:stSnd>
        </p:sndAc>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10" presetClass="entr" presetSubtype="0" fill="hold" grpId="0" nodeType="afterEffect">
                                  <p:stCondLst>
                                    <p:cond delay="0"/>
                                  </p:stCondLst>
                                  <p:childTnLst>
                                    <p:set>
                                      <p:cBhvr>
                                        <p:cTn id="11" dur="1" fill="hold">
                                          <p:stCondLst>
                                            <p:cond delay="0"/>
                                          </p:stCondLst>
                                        </p:cTn>
                                        <p:tgtEl>
                                          <p:spTgt spid="2">
                                            <p:bg/>
                                          </p:spTgt>
                                        </p:tgtEl>
                                        <p:attrNameLst>
                                          <p:attrName>style.visibility</p:attrName>
                                        </p:attrNameLst>
                                      </p:cBhvr>
                                      <p:to>
                                        <p:strVal val="visible"/>
                                      </p:to>
                                    </p:set>
                                    <p:animEffect transition="in" filter="fade">
                                      <p:cBhvr>
                                        <p:cTn id="12" dur="500"/>
                                        <p:tgtEl>
                                          <p:spTgt spid="2">
                                            <p:bg/>
                                          </p:spTgt>
                                        </p:tgtEl>
                                      </p:cBhvr>
                                    </p:animEffect>
                                  </p:childTnLst>
                                </p:cTn>
                              </p:par>
                            </p:childTnLst>
                          </p:cTn>
                        </p:par>
                        <p:par>
                          <p:cTn id="13" fill="hold">
                            <p:stCondLst>
                              <p:cond delay="1000"/>
                            </p:stCondLst>
                            <p:childTnLst>
                              <p:par>
                                <p:cTn id="14" presetID="10" presetClass="entr" presetSubtype="0" fill="hold" grpId="0" nodeType="afterEffect">
                                  <p:stCondLst>
                                    <p:cond delay="0"/>
                                  </p:stCondLst>
                                  <p:childTnLst>
                                    <p:set>
                                      <p:cBhvr>
                                        <p:cTn id="15" dur="1" fill="hold">
                                          <p:stCondLst>
                                            <p:cond delay="0"/>
                                          </p:stCondLst>
                                        </p:cTn>
                                        <p:tgtEl>
                                          <p:spTgt spid="2">
                                            <p:txEl>
                                              <p:pRg st="0" end="0"/>
                                            </p:txEl>
                                          </p:spTgt>
                                        </p:tgtEl>
                                        <p:attrNameLst>
                                          <p:attrName>style.visibility</p:attrName>
                                        </p:attrNameLst>
                                      </p:cBhvr>
                                      <p:to>
                                        <p:strVal val="visible"/>
                                      </p:to>
                                    </p:set>
                                    <p:animEffect transition="in" filter="fade">
                                      <p:cBhvr>
                                        <p:cTn id="16" dur="500"/>
                                        <p:tgtEl>
                                          <p:spTgt spid="2">
                                            <p:txEl>
                                              <p:pRg st="0" end="0"/>
                                            </p:txEl>
                                          </p:spTgt>
                                        </p:tgtEl>
                                      </p:cBhvr>
                                    </p:animEffect>
                                  </p:childTnLst>
                                </p:cTn>
                              </p:par>
                            </p:childTnLst>
                          </p:cTn>
                        </p:par>
                        <p:par>
                          <p:cTn id="17" fill="hold">
                            <p:stCondLst>
                              <p:cond delay="1500"/>
                            </p:stCondLst>
                            <p:childTnLst>
                              <p:par>
                                <p:cTn id="18" presetID="16" presetClass="entr" presetSubtype="21" fill="hold" nodeType="afterEffect">
                                  <p:stCondLst>
                                    <p:cond delay="0"/>
                                  </p:stCondLst>
                                  <p:childTnLst>
                                    <p:set>
                                      <p:cBhvr>
                                        <p:cTn id="19" dur="1" fill="hold">
                                          <p:stCondLst>
                                            <p:cond delay="0"/>
                                          </p:stCondLst>
                                        </p:cTn>
                                        <p:tgtEl>
                                          <p:spTgt spid="1026"/>
                                        </p:tgtEl>
                                        <p:attrNameLst>
                                          <p:attrName>style.visibility</p:attrName>
                                        </p:attrNameLst>
                                      </p:cBhvr>
                                      <p:to>
                                        <p:strVal val="visible"/>
                                      </p:to>
                                    </p:set>
                                    <p:animEffect transition="in" filter="barn(inVertical)">
                                      <p:cBhvr>
                                        <p:cTn id="20" dur="500"/>
                                        <p:tgtEl>
                                          <p:spTgt spid="1026"/>
                                        </p:tgtEl>
                                      </p:cBhvr>
                                    </p:animEffect>
                                  </p:childTnLst>
                                </p:cTn>
                              </p:par>
                            </p:childTnLst>
                          </p:cTn>
                        </p:par>
                        <p:par>
                          <p:cTn id="21" fill="hold">
                            <p:stCondLst>
                              <p:cond delay="2000"/>
                            </p:stCondLst>
                            <p:childTnLst>
                              <p:par>
                                <p:cTn id="22" presetID="16" presetClass="entr" presetSubtype="37" fill="hold" nodeType="afterEffect">
                                  <p:stCondLst>
                                    <p:cond delay="0"/>
                                  </p:stCondLst>
                                  <p:childTnLst>
                                    <p:set>
                                      <p:cBhvr>
                                        <p:cTn id="23" dur="1" fill="hold">
                                          <p:stCondLst>
                                            <p:cond delay="0"/>
                                          </p:stCondLst>
                                        </p:cTn>
                                        <p:tgtEl>
                                          <p:spTgt spid="1028"/>
                                        </p:tgtEl>
                                        <p:attrNameLst>
                                          <p:attrName>style.visibility</p:attrName>
                                        </p:attrNameLst>
                                      </p:cBhvr>
                                      <p:to>
                                        <p:strVal val="visible"/>
                                      </p:to>
                                    </p:set>
                                    <p:animEffect transition="in" filter="barn(outVertical)">
                                      <p:cBhvr>
                                        <p:cTn id="24" dur="500"/>
                                        <p:tgtEl>
                                          <p:spTgt spid="1028"/>
                                        </p:tgtEl>
                                      </p:cBhvr>
                                    </p:animEffect>
                                  </p:childTnLst>
                                </p:cTn>
                              </p:par>
                            </p:childTnLst>
                          </p:cTn>
                        </p:par>
                        <p:par>
                          <p:cTn id="25" fill="hold">
                            <p:stCondLst>
                              <p:cond delay="2500"/>
                            </p:stCondLst>
                            <p:childTnLst>
                              <p:par>
                                <p:cTn id="26" presetID="22" presetClass="entr" presetSubtype="4" fill="hold" nodeType="afterEffect">
                                  <p:stCondLst>
                                    <p:cond delay="0"/>
                                  </p:stCondLst>
                                  <p:childTnLst>
                                    <p:set>
                                      <p:cBhvr>
                                        <p:cTn id="27" dur="1" fill="hold">
                                          <p:stCondLst>
                                            <p:cond delay="0"/>
                                          </p:stCondLst>
                                        </p:cTn>
                                        <p:tgtEl>
                                          <p:spTgt spid="1029"/>
                                        </p:tgtEl>
                                        <p:attrNameLst>
                                          <p:attrName>style.visibility</p:attrName>
                                        </p:attrNameLst>
                                      </p:cBhvr>
                                      <p:to>
                                        <p:strVal val="visible"/>
                                      </p:to>
                                    </p:set>
                                    <p:animEffect transition="in" filter="wipe(down)">
                                      <p:cBhvr>
                                        <p:cTn id="28" dur="500"/>
                                        <p:tgtEl>
                                          <p:spTgt spid="10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2" grpId="0" build="p"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fa-IR" dirty="0" smtClean="0"/>
              <a:t>برنامه ریزی کار ها</a:t>
            </a:r>
            <a:endParaRPr lang="en-US" dirty="0"/>
          </a:p>
        </p:txBody>
      </p:sp>
      <p:sp>
        <p:nvSpPr>
          <p:cNvPr id="2" name="Content Placeholder 1"/>
          <p:cNvSpPr>
            <a:spLocks noGrp="1"/>
          </p:cNvSpPr>
          <p:nvPr>
            <p:ph idx="1"/>
          </p:nvPr>
        </p:nvSpPr>
        <p:spPr>
          <a:xfrm>
            <a:off x="4724400" y="1524000"/>
            <a:ext cx="4657172" cy="4148668"/>
          </a:xfrm>
        </p:spPr>
        <p:style>
          <a:lnRef idx="1">
            <a:schemeClr val="accent2"/>
          </a:lnRef>
          <a:fillRef idx="2">
            <a:schemeClr val="accent2"/>
          </a:fillRef>
          <a:effectRef idx="1">
            <a:schemeClr val="accent2"/>
          </a:effectRef>
          <a:fontRef idx="minor">
            <a:schemeClr val="dk1"/>
          </a:fontRef>
        </p:style>
        <p:txBody>
          <a:bodyPr>
            <a:normAutofit fontScale="77500" lnSpcReduction="20000"/>
          </a:bodyPr>
          <a:lstStyle/>
          <a:p>
            <a:pPr algn="r" rtl="1"/>
            <a:r>
              <a:rPr lang="fa-IR" dirty="0" smtClean="0"/>
              <a:t>در ساخت این موشک باید از بطری پلاستیکی یا همان بطری </a:t>
            </a:r>
            <a:r>
              <a:rPr lang="fa-IR" dirty="0"/>
              <a:t>آ</a:t>
            </a:r>
            <a:r>
              <a:rPr lang="fa-IR" dirty="0" smtClean="0"/>
              <a:t>ب معدنی استفاده کرد در چسباندن سر سوزن می توان از چسب دو قلو </a:t>
            </a:r>
            <a:r>
              <a:rPr lang="fa-IR" dirty="0"/>
              <a:t>یا </a:t>
            </a:r>
            <a:r>
              <a:rPr lang="fa-IR" dirty="0" smtClean="0"/>
              <a:t>چسب </a:t>
            </a:r>
            <a:r>
              <a:rPr lang="fa-IR" dirty="0"/>
              <a:t>1،2،3</a:t>
            </a:r>
            <a:r>
              <a:rPr lang="fa-IR" dirty="0" smtClean="0"/>
              <a:t> استفاده </a:t>
            </a:r>
            <a:r>
              <a:rPr lang="fa-IR" dirty="0"/>
              <a:t>کرد به طوری که </a:t>
            </a:r>
            <a:r>
              <a:rPr lang="fa-IR" dirty="0" smtClean="0"/>
              <a:t>جایی </a:t>
            </a:r>
            <a:r>
              <a:rPr lang="fa-IR" dirty="0"/>
              <a:t>برای عبور نماند تا هوا </a:t>
            </a:r>
            <a:r>
              <a:rPr lang="fa-IR" dirty="0" smtClean="0"/>
              <a:t>از</a:t>
            </a:r>
            <a:r>
              <a:rPr lang="fa-IR" dirty="0"/>
              <a:t>برای عبور نماند تا هوا از</a:t>
            </a:r>
            <a:r>
              <a:rPr lang="fa-IR" dirty="0" smtClean="0"/>
              <a:t> </a:t>
            </a:r>
          </a:p>
          <a:p>
            <a:pPr algn="r" rtl="1"/>
            <a:r>
              <a:rPr lang="fa-IR" dirty="0" smtClean="0"/>
              <a:t>ان عبور کند من به شما توصیه میکنم از چسب دو قلو  استفاده کنید. وبه طور روبه رو آن را چسب بزنید.</a:t>
            </a:r>
            <a:endParaRPr lang="en-US" dirty="0"/>
          </a:p>
        </p:txBody>
      </p:sp>
      <p:pic>
        <p:nvPicPr>
          <p:cNvPr id="2050" name="Picture 2" descr="C:\Users\navid\Desktop\images (2)4.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800" y="2101572"/>
            <a:ext cx="3193026" cy="3613428"/>
          </a:xfrm>
          <a:prstGeom prst="rect">
            <a:avLst/>
          </a:prstGeom>
          <a:noFill/>
          <a:extLst>
            <a:ext uri="{909E8E84-426E-40DD-AFC4-6F175D3DCCD1}">
              <a14:hiddenFill xmlns:a14="http://schemas.microsoft.com/office/drawing/2010/main">
                <a:solidFill>
                  <a:srgbClr val="FFFFFF"/>
                </a:solidFill>
              </a14:hiddenFill>
            </a:ext>
          </a:extLst>
        </p:spPr>
      </p:pic>
      <p:pic>
        <p:nvPicPr>
          <p:cNvPr id="2051" name="Picture 3" descr="C:\Users\navid\Desktop\zhina_111703-549207!1.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93174" y="2123768"/>
            <a:ext cx="3196350" cy="3583857"/>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C:\Users\navid\Desktop\IMG_20150117_222311.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93175" y="2123767"/>
            <a:ext cx="3185652" cy="3569109"/>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C:\Users\navid\Desktop\IMG_20150117_222327.jp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707923" y="2138516"/>
            <a:ext cx="3156155" cy="35543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29148207"/>
      </p:ext>
    </p:extLst>
  </p:cSld>
  <p:clrMapOvr>
    <a:masterClrMapping/>
  </p:clrMapOvr>
  <mc:AlternateContent xmlns:mc="http://schemas.openxmlformats.org/markup-compatibility/2006" xmlns:p14="http://schemas.microsoft.com/office/powerpoint/2010/main">
    <mc:Choice Requires="p14">
      <p:transition spd="slow" p14:dur="1400">
        <p:blinds/>
        <p:sndAc>
          <p:stSnd>
            <p:snd r:embed="rId2" name="cashreg.wav"/>
          </p:stSnd>
        </p:sndAc>
      </p:transition>
    </mc:Choice>
    <mc:Fallback xmlns="">
      <p:transition spd="slow">
        <p:blinds/>
        <p:sndAc>
          <p:stSnd>
            <p:snd r:embed="rId7" name="cashreg.wav"/>
          </p:stSnd>
        </p:sndAc>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4" presetClass="emph" presetSubtype="0" fill="hold" grpId="0" nodeType="withEffect">
                                  <p:stCondLst>
                                    <p:cond delay="0"/>
                                  </p:stCondLst>
                                  <p:iterate type="lt">
                                    <p:tmPct val="10000"/>
                                  </p:iterate>
                                  <p:childTnLst>
                                    <p:animMotion origin="layout" path="M 0.0 0.0 L 0.0 -0.07213" pathEditMode="relative" ptsTypes="">
                                      <p:cBhvr>
                                        <p:cTn id="6" dur="250" accel="50000" decel="50000" autoRev="1" fill="hold">
                                          <p:stCondLst>
                                            <p:cond delay="0"/>
                                          </p:stCondLst>
                                        </p:cTn>
                                        <p:tgtEl>
                                          <p:spTgt spid="3"/>
                                        </p:tgtEl>
                                        <p:attrNameLst>
                                          <p:attrName>ppt_x</p:attrName>
                                          <p:attrName>ppt_y</p:attrName>
                                        </p:attrNameLst>
                                      </p:cBhvr>
                                    </p:animMotion>
                                    <p:animRot by="1500000">
                                      <p:cBhvr>
                                        <p:cTn id="7" dur="125" fill="hold">
                                          <p:stCondLst>
                                            <p:cond delay="0"/>
                                          </p:stCondLst>
                                        </p:cTn>
                                        <p:tgtEl>
                                          <p:spTgt spid="3"/>
                                        </p:tgtEl>
                                        <p:attrNameLst>
                                          <p:attrName>r</p:attrName>
                                        </p:attrNameLst>
                                      </p:cBhvr>
                                    </p:animRot>
                                    <p:animRot by="-1500000">
                                      <p:cBhvr>
                                        <p:cTn id="8" dur="125" fill="hold">
                                          <p:stCondLst>
                                            <p:cond delay="125"/>
                                          </p:stCondLst>
                                        </p:cTn>
                                        <p:tgtEl>
                                          <p:spTgt spid="3"/>
                                        </p:tgtEl>
                                        <p:attrNameLst>
                                          <p:attrName>r</p:attrName>
                                        </p:attrNameLst>
                                      </p:cBhvr>
                                    </p:animRot>
                                    <p:animRot by="-1500000">
                                      <p:cBhvr>
                                        <p:cTn id="9" dur="125" fill="hold">
                                          <p:stCondLst>
                                            <p:cond delay="250"/>
                                          </p:stCondLst>
                                        </p:cTn>
                                        <p:tgtEl>
                                          <p:spTgt spid="3"/>
                                        </p:tgtEl>
                                        <p:attrNameLst>
                                          <p:attrName>r</p:attrName>
                                        </p:attrNameLst>
                                      </p:cBhvr>
                                    </p:animRot>
                                    <p:animRot by="1500000">
                                      <p:cBhvr>
                                        <p:cTn id="10" dur="125" fill="hold">
                                          <p:stCondLst>
                                            <p:cond delay="375"/>
                                          </p:stCondLst>
                                        </p:cTn>
                                        <p:tgtEl>
                                          <p:spTgt spid="3"/>
                                        </p:tgtEl>
                                        <p:attrNameLst>
                                          <p:attrName>r</p:attrName>
                                        </p:attrNameLst>
                                      </p:cBhvr>
                                    </p:animRot>
                                  </p:childTnLst>
                                </p:cTn>
                              </p:par>
                              <p:par>
                                <p:cTn id="11" presetID="16" presetClass="entr" presetSubtype="21" fill="hold" grpId="0" nodeType="withEffect">
                                  <p:stCondLst>
                                    <p:cond delay="0"/>
                                  </p:stCondLst>
                                  <p:childTnLst>
                                    <p:set>
                                      <p:cBhvr>
                                        <p:cTn id="12" dur="1" fill="hold">
                                          <p:stCondLst>
                                            <p:cond delay="0"/>
                                          </p:stCondLst>
                                        </p:cTn>
                                        <p:tgtEl>
                                          <p:spTgt spid="2">
                                            <p:bg/>
                                          </p:spTgt>
                                        </p:tgtEl>
                                        <p:attrNameLst>
                                          <p:attrName>style.visibility</p:attrName>
                                        </p:attrNameLst>
                                      </p:cBhvr>
                                      <p:to>
                                        <p:strVal val="visible"/>
                                      </p:to>
                                    </p:set>
                                    <p:animEffect transition="in" filter="barn(inVertical)">
                                      <p:cBhvr>
                                        <p:cTn id="13" dur="500"/>
                                        <p:tgtEl>
                                          <p:spTgt spid="2">
                                            <p:bg/>
                                          </p:spTgt>
                                        </p:tgtEl>
                                      </p:cBhvr>
                                    </p:animEffect>
                                  </p:childTnLst>
                                </p:cTn>
                              </p:par>
                              <p:par>
                                <p:cTn id="14" presetID="16" presetClass="entr" presetSubtype="21" fill="hold" grpId="0" nodeType="withEffect">
                                  <p:stCondLst>
                                    <p:cond delay="0"/>
                                  </p:stCondLst>
                                  <p:childTnLst>
                                    <p:set>
                                      <p:cBhvr>
                                        <p:cTn id="15" dur="1" fill="hold">
                                          <p:stCondLst>
                                            <p:cond delay="0"/>
                                          </p:stCondLst>
                                        </p:cTn>
                                        <p:tgtEl>
                                          <p:spTgt spid="2">
                                            <p:txEl>
                                              <p:pRg st="0" end="0"/>
                                            </p:txEl>
                                          </p:spTgt>
                                        </p:tgtEl>
                                        <p:attrNameLst>
                                          <p:attrName>style.visibility</p:attrName>
                                        </p:attrNameLst>
                                      </p:cBhvr>
                                      <p:to>
                                        <p:strVal val="visible"/>
                                      </p:to>
                                    </p:set>
                                    <p:animEffect transition="in" filter="barn(inVertical)">
                                      <p:cBhvr>
                                        <p:cTn id="16" dur="500"/>
                                        <p:tgtEl>
                                          <p:spTgt spid="2">
                                            <p:txEl>
                                              <p:pRg st="0" end="0"/>
                                            </p:txEl>
                                          </p:spTgt>
                                        </p:tgtEl>
                                      </p:cBhvr>
                                    </p:animEffect>
                                  </p:childTnLst>
                                </p:cTn>
                              </p:par>
                              <p:par>
                                <p:cTn id="17" presetID="16" presetClass="entr" presetSubtype="21" fill="hold" grpId="0" nodeType="withEffect">
                                  <p:stCondLst>
                                    <p:cond delay="0"/>
                                  </p:stCondLst>
                                  <p:childTnLst>
                                    <p:set>
                                      <p:cBhvr>
                                        <p:cTn id="18" dur="1" fill="hold">
                                          <p:stCondLst>
                                            <p:cond delay="0"/>
                                          </p:stCondLst>
                                        </p:cTn>
                                        <p:tgtEl>
                                          <p:spTgt spid="2">
                                            <p:txEl>
                                              <p:pRg st="1" end="1"/>
                                            </p:txEl>
                                          </p:spTgt>
                                        </p:tgtEl>
                                        <p:attrNameLst>
                                          <p:attrName>style.visibility</p:attrName>
                                        </p:attrNameLst>
                                      </p:cBhvr>
                                      <p:to>
                                        <p:strVal val="visible"/>
                                      </p:to>
                                    </p:set>
                                    <p:animEffect transition="in" filter="barn(inVertical)">
                                      <p:cBhvr>
                                        <p:cTn id="19" dur="500"/>
                                        <p:tgtEl>
                                          <p:spTgt spid="2">
                                            <p:txEl>
                                              <p:pRg st="1" end="1"/>
                                            </p:txEl>
                                          </p:spTgt>
                                        </p:tgtEl>
                                      </p:cBhvr>
                                    </p:animEffect>
                                  </p:childTnLst>
                                </p:cTn>
                              </p:par>
                            </p:childTnLst>
                          </p:cTn>
                        </p:par>
                        <p:par>
                          <p:cTn id="20" fill="hold">
                            <p:stCondLst>
                              <p:cond delay="1200"/>
                            </p:stCondLst>
                            <p:childTnLst>
                              <p:par>
                                <p:cTn id="21" presetID="2" presetClass="entr" presetSubtype="4" fill="hold" nodeType="afterEffect">
                                  <p:stCondLst>
                                    <p:cond delay="0"/>
                                  </p:stCondLst>
                                  <p:childTnLst>
                                    <p:set>
                                      <p:cBhvr>
                                        <p:cTn id="22" dur="1" fill="hold">
                                          <p:stCondLst>
                                            <p:cond delay="0"/>
                                          </p:stCondLst>
                                        </p:cTn>
                                        <p:tgtEl>
                                          <p:spTgt spid="2050"/>
                                        </p:tgtEl>
                                        <p:attrNameLst>
                                          <p:attrName>style.visibility</p:attrName>
                                        </p:attrNameLst>
                                      </p:cBhvr>
                                      <p:to>
                                        <p:strVal val="visible"/>
                                      </p:to>
                                    </p:set>
                                    <p:anim calcmode="lin" valueType="num">
                                      <p:cBhvr additive="base">
                                        <p:cTn id="23" dur="500" fill="hold"/>
                                        <p:tgtEl>
                                          <p:spTgt spid="2050"/>
                                        </p:tgtEl>
                                        <p:attrNameLst>
                                          <p:attrName>ppt_x</p:attrName>
                                        </p:attrNameLst>
                                      </p:cBhvr>
                                      <p:tavLst>
                                        <p:tav tm="0">
                                          <p:val>
                                            <p:strVal val="#ppt_x"/>
                                          </p:val>
                                        </p:tav>
                                        <p:tav tm="100000">
                                          <p:val>
                                            <p:strVal val="#ppt_x"/>
                                          </p:val>
                                        </p:tav>
                                      </p:tavLst>
                                    </p:anim>
                                    <p:anim calcmode="lin" valueType="num">
                                      <p:cBhvr additive="base">
                                        <p:cTn id="24" dur="500" fill="hold"/>
                                        <p:tgtEl>
                                          <p:spTgt spid="2050"/>
                                        </p:tgtEl>
                                        <p:attrNameLst>
                                          <p:attrName>ppt_y</p:attrName>
                                        </p:attrNameLst>
                                      </p:cBhvr>
                                      <p:tavLst>
                                        <p:tav tm="0">
                                          <p:val>
                                            <p:strVal val="1+#ppt_h/2"/>
                                          </p:val>
                                        </p:tav>
                                        <p:tav tm="100000">
                                          <p:val>
                                            <p:strVal val="#ppt_y"/>
                                          </p:val>
                                        </p:tav>
                                      </p:tavLst>
                                    </p:anim>
                                  </p:childTnLst>
                                </p:cTn>
                              </p:par>
                            </p:childTnLst>
                          </p:cTn>
                        </p:par>
                        <p:par>
                          <p:cTn id="25" fill="hold">
                            <p:stCondLst>
                              <p:cond delay="1700"/>
                            </p:stCondLst>
                            <p:childTnLst>
                              <p:par>
                                <p:cTn id="26" presetID="2" presetClass="entr" presetSubtype="4" fill="hold" nodeType="afterEffect">
                                  <p:stCondLst>
                                    <p:cond delay="0"/>
                                  </p:stCondLst>
                                  <p:childTnLst>
                                    <p:set>
                                      <p:cBhvr>
                                        <p:cTn id="27" dur="1" fill="hold">
                                          <p:stCondLst>
                                            <p:cond delay="0"/>
                                          </p:stCondLst>
                                        </p:cTn>
                                        <p:tgtEl>
                                          <p:spTgt spid="2051"/>
                                        </p:tgtEl>
                                        <p:attrNameLst>
                                          <p:attrName>style.visibility</p:attrName>
                                        </p:attrNameLst>
                                      </p:cBhvr>
                                      <p:to>
                                        <p:strVal val="visible"/>
                                      </p:to>
                                    </p:set>
                                    <p:anim calcmode="lin" valueType="num">
                                      <p:cBhvr additive="base">
                                        <p:cTn id="28" dur="500" fill="hold"/>
                                        <p:tgtEl>
                                          <p:spTgt spid="2051"/>
                                        </p:tgtEl>
                                        <p:attrNameLst>
                                          <p:attrName>ppt_x</p:attrName>
                                        </p:attrNameLst>
                                      </p:cBhvr>
                                      <p:tavLst>
                                        <p:tav tm="0">
                                          <p:val>
                                            <p:strVal val="#ppt_x"/>
                                          </p:val>
                                        </p:tav>
                                        <p:tav tm="100000">
                                          <p:val>
                                            <p:strVal val="#ppt_x"/>
                                          </p:val>
                                        </p:tav>
                                      </p:tavLst>
                                    </p:anim>
                                    <p:anim calcmode="lin" valueType="num">
                                      <p:cBhvr additive="base">
                                        <p:cTn id="29" dur="500" fill="hold"/>
                                        <p:tgtEl>
                                          <p:spTgt spid="2051"/>
                                        </p:tgtEl>
                                        <p:attrNameLst>
                                          <p:attrName>ppt_y</p:attrName>
                                        </p:attrNameLst>
                                      </p:cBhvr>
                                      <p:tavLst>
                                        <p:tav tm="0">
                                          <p:val>
                                            <p:strVal val="1+#ppt_h/2"/>
                                          </p:val>
                                        </p:tav>
                                        <p:tav tm="100000">
                                          <p:val>
                                            <p:strVal val="#ppt_y"/>
                                          </p:val>
                                        </p:tav>
                                      </p:tavLst>
                                    </p:anim>
                                  </p:childTnLst>
                                </p:cTn>
                              </p:par>
                            </p:childTnLst>
                          </p:cTn>
                        </p:par>
                        <p:par>
                          <p:cTn id="30" fill="hold">
                            <p:stCondLst>
                              <p:cond delay="2200"/>
                            </p:stCondLst>
                            <p:childTnLst>
                              <p:par>
                                <p:cTn id="31" presetID="2" presetClass="entr" presetSubtype="4" fill="hold" nodeType="afterEffect">
                                  <p:stCondLst>
                                    <p:cond delay="0"/>
                                  </p:stCondLst>
                                  <p:childTnLst>
                                    <p:set>
                                      <p:cBhvr>
                                        <p:cTn id="32" dur="1" fill="hold">
                                          <p:stCondLst>
                                            <p:cond delay="0"/>
                                          </p:stCondLst>
                                        </p:cTn>
                                        <p:tgtEl>
                                          <p:spTgt spid="1026"/>
                                        </p:tgtEl>
                                        <p:attrNameLst>
                                          <p:attrName>style.visibility</p:attrName>
                                        </p:attrNameLst>
                                      </p:cBhvr>
                                      <p:to>
                                        <p:strVal val="visible"/>
                                      </p:to>
                                    </p:set>
                                    <p:anim calcmode="lin" valueType="num">
                                      <p:cBhvr additive="base">
                                        <p:cTn id="33" dur="500" fill="hold"/>
                                        <p:tgtEl>
                                          <p:spTgt spid="1026"/>
                                        </p:tgtEl>
                                        <p:attrNameLst>
                                          <p:attrName>ppt_x</p:attrName>
                                        </p:attrNameLst>
                                      </p:cBhvr>
                                      <p:tavLst>
                                        <p:tav tm="0">
                                          <p:val>
                                            <p:strVal val="#ppt_x"/>
                                          </p:val>
                                        </p:tav>
                                        <p:tav tm="100000">
                                          <p:val>
                                            <p:strVal val="#ppt_x"/>
                                          </p:val>
                                        </p:tav>
                                      </p:tavLst>
                                    </p:anim>
                                    <p:anim calcmode="lin" valueType="num">
                                      <p:cBhvr additive="base">
                                        <p:cTn id="34" dur="500" fill="hold"/>
                                        <p:tgtEl>
                                          <p:spTgt spid="1026"/>
                                        </p:tgtEl>
                                        <p:attrNameLst>
                                          <p:attrName>ppt_y</p:attrName>
                                        </p:attrNameLst>
                                      </p:cBhvr>
                                      <p:tavLst>
                                        <p:tav tm="0">
                                          <p:val>
                                            <p:strVal val="1+#ppt_h/2"/>
                                          </p:val>
                                        </p:tav>
                                        <p:tav tm="100000">
                                          <p:val>
                                            <p:strVal val="#ppt_y"/>
                                          </p:val>
                                        </p:tav>
                                      </p:tavLst>
                                    </p:anim>
                                  </p:childTnLst>
                                </p:cTn>
                              </p:par>
                            </p:childTnLst>
                          </p:cTn>
                        </p:par>
                        <p:par>
                          <p:cTn id="35" fill="hold">
                            <p:stCondLst>
                              <p:cond delay="2700"/>
                            </p:stCondLst>
                            <p:childTnLst>
                              <p:par>
                                <p:cTn id="36" presetID="2" presetClass="entr" presetSubtype="4" fill="hold" nodeType="afterEffect">
                                  <p:stCondLst>
                                    <p:cond delay="0"/>
                                  </p:stCondLst>
                                  <p:childTnLst>
                                    <p:set>
                                      <p:cBhvr>
                                        <p:cTn id="37" dur="1" fill="hold">
                                          <p:stCondLst>
                                            <p:cond delay="0"/>
                                          </p:stCondLst>
                                        </p:cTn>
                                        <p:tgtEl>
                                          <p:spTgt spid="1027"/>
                                        </p:tgtEl>
                                        <p:attrNameLst>
                                          <p:attrName>style.visibility</p:attrName>
                                        </p:attrNameLst>
                                      </p:cBhvr>
                                      <p:to>
                                        <p:strVal val="visible"/>
                                      </p:to>
                                    </p:set>
                                    <p:anim calcmode="lin" valueType="num">
                                      <p:cBhvr additive="base">
                                        <p:cTn id="38" dur="500" fill="hold"/>
                                        <p:tgtEl>
                                          <p:spTgt spid="1027"/>
                                        </p:tgtEl>
                                        <p:attrNameLst>
                                          <p:attrName>ppt_x</p:attrName>
                                        </p:attrNameLst>
                                      </p:cBhvr>
                                      <p:tavLst>
                                        <p:tav tm="0">
                                          <p:val>
                                            <p:strVal val="#ppt_x"/>
                                          </p:val>
                                        </p:tav>
                                        <p:tav tm="100000">
                                          <p:val>
                                            <p:strVal val="#ppt_x"/>
                                          </p:val>
                                        </p:tav>
                                      </p:tavLst>
                                    </p:anim>
                                    <p:anim calcmode="lin" valueType="num">
                                      <p:cBhvr additive="base">
                                        <p:cTn id="39" dur="500" fill="hold"/>
                                        <p:tgtEl>
                                          <p:spTgt spid="102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2" grpId="0" build="p"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04800" y="457200"/>
            <a:ext cx="3276600" cy="914400"/>
          </a:xfrm>
          <a:ln>
            <a:noFill/>
          </a:ln>
          <a:effectLst>
            <a:outerShdw blurRad="225425" dist="50800" dir="5220000" algn="ctr">
              <a:srgbClr val="000000">
                <a:alpha val="33000"/>
              </a:srgbClr>
            </a:outerShdw>
          </a:effectLst>
          <a:scene3d>
            <a:camera prst="perspectiveFront" fov="3300000">
              <a:rot lat="486000" lon="19530000" rev="174000"/>
            </a:camera>
            <a:lightRig rig="harsh" dir="t">
              <a:rot lat="0" lon="0" rev="3000000"/>
            </a:lightRig>
          </a:scene3d>
          <a:sp3d extrusionH="254000" contourW="19050">
            <a:bevelT w="82550" h="44450" prst="angle"/>
            <a:bevelB w="82550" h="44450" prst="angle"/>
            <a:contourClr>
              <a:srgbClr val="FFFFFF"/>
            </a:contourClr>
          </a:sp3d>
        </p:spPr>
        <p:style>
          <a:lnRef idx="1">
            <a:schemeClr val="dk1"/>
          </a:lnRef>
          <a:fillRef idx="2">
            <a:schemeClr val="dk1"/>
          </a:fillRef>
          <a:effectRef idx="1">
            <a:schemeClr val="dk1"/>
          </a:effectRef>
          <a:fontRef idx="minor">
            <a:schemeClr val="dk1"/>
          </a:fontRef>
        </p:style>
        <p:txBody>
          <a:bodyPr>
            <a:normAutofit fontScale="90000"/>
          </a:bodyPr>
          <a:lstStyle/>
          <a:p>
            <a:r>
              <a:rPr lang="en-US" dirty="0" smtClean="0"/>
              <a:t> </a:t>
            </a:r>
            <a:r>
              <a:rPr lang="fa-IR" dirty="0" smtClean="0"/>
              <a:t>بررسی اطلاعات</a:t>
            </a:r>
            <a:r>
              <a:rPr lang="en-US" dirty="0" smtClean="0"/>
              <a:t> </a:t>
            </a:r>
            <a:endParaRPr lang="en-US" dirty="0"/>
          </a:p>
        </p:txBody>
      </p:sp>
      <p:sp>
        <p:nvSpPr>
          <p:cNvPr id="2" name="Content Placeholder 1"/>
          <p:cNvSpPr>
            <a:spLocks noGrp="1"/>
          </p:cNvSpPr>
          <p:nvPr>
            <p:ph idx="1"/>
          </p:nvPr>
        </p:nvSpPr>
        <p:spPr>
          <a:xfrm>
            <a:off x="609600" y="3200400"/>
            <a:ext cx="7953233" cy="2438400"/>
          </a:xfrm>
        </p:spPr>
        <p:style>
          <a:lnRef idx="1">
            <a:schemeClr val="accent3"/>
          </a:lnRef>
          <a:fillRef idx="2">
            <a:schemeClr val="accent3"/>
          </a:fillRef>
          <a:effectRef idx="1">
            <a:schemeClr val="accent3"/>
          </a:effectRef>
          <a:fontRef idx="minor">
            <a:schemeClr val="dk1"/>
          </a:fontRef>
        </p:style>
        <p:txBody>
          <a:bodyPr>
            <a:normAutofit fontScale="77500" lnSpcReduction="20000"/>
          </a:bodyPr>
          <a:lstStyle/>
          <a:p>
            <a:pPr algn="r" rtl="1"/>
            <a:r>
              <a:rPr lang="fa-IR" dirty="0" smtClean="0"/>
              <a:t>من از فکر خودم استفاده کردم.فکر من این است که وقتی آب در بطری </a:t>
            </a:r>
            <a:r>
              <a:rPr lang="fa-IR" dirty="0"/>
              <a:t>است وما با تولومبه پر از بادش می کنیم </a:t>
            </a:r>
            <a:r>
              <a:rPr lang="fa-IR" dirty="0" smtClean="0"/>
              <a:t>عمل </a:t>
            </a:r>
            <a:r>
              <a:rPr lang="fa-IR" dirty="0"/>
              <a:t>تراکم پذیزی صورت می گیرد یعنی این که</a:t>
            </a:r>
            <a:endParaRPr lang="fa-IR" dirty="0" smtClean="0"/>
          </a:p>
          <a:p>
            <a:pPr algn="r" rtl="1"/>
            <a:r>
              <a:rPr lang="fa-IR" dirty="0" smtClean="0"/>
              <a:t>مولکول های هوا در اثر فشار به هم نزدیک می شوند اما آب تراکم پذیر نیست به همین دلیل فشار زیادی به وجود می آید.</a:t>
            </a:r>
            <a:r>
              <a:rPr lang="fa-IR" dirty="0"/>
              <a:t> لازم به ذکر است که آب به موشک جهت هم </a:t>
            </a:r>
            <a:endParaRPr lang="fa-IR" dirty="0" smtClean="0"/>
          </a:p>
          <a:p>
            <a:pPr algn="r" rtl="1"/>
            <a:r>
              <a:rPr lang="fa-IR" dirty="0" smtClean="0"/>
              <a:t>می دهد.</a:t>
            </a:r>
            <a:endParaRPr lang="en-US" dirty="0"/>
          </a:p>
        </p:txBody>
      </p:sp>
    </p:spTree>
    <p:extLst>
      <p:ext uri="{BB962C8B-B14F-4D97-AF65-F5344CB8AC3E}">
        <p14:creationId xmlns:p14="http://schemas.microsoft.com/office/powerpoint/2010/main" val="1148330572"/>
      </p:ext>
    </p:extLst>
  </p:cSld>
  <p:clrMapOvr>
    <a:masterClrMapping/>
  </p:clrMapOvr>
  <mc:AlternateContent xmlns:mc="http://schemas.openxmlformats.org/markup-compatibility/2006" xmlns:p14="http://schemas.microsoft.com/office/powerpoint/2010/main">
    <mc:Choice Requires="p14">
      <p:transition spd="slow" p14:dur="1600">
        <p14:prism isInverted="1"/>
        <p:sndAc>
          <p:stSnd>
            <p:snd r:embed="rId2" name="whoosh.wav"/>
          </p:stSnd>
        </p:sndAc>
      </p:transition>
    </mc:Choice>
    <mc:Fallback xmlns="">
      <p:transition spd="slow">
        <p:fade/>
        <p:sndAc>
          <p:stSnd>
            <p:snd r:embed="rId3" name="whoosh.wav"/>
          </p:stSnd>
        </p:sndAc>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80">
                                          <p:stCondLst>
                                            <p:cond delay="0"/>
                                          </p:stCondLst>
                                        </p:cTn>
                                        <p:tgtEl>
                                          <p:spTgt spid="3"/>
                                        </p:tgtEl>
                                      </p:cBhvr>
                                    </p:animEffect>
                                    <p:anim calcmode="lin" valueType="num">
                                      <p:cBhvr>
                                        <p:cTn id="8" dur="1822" tmFilter="0,0; 0.14,0.36; 0.43,0.73; 0.71,0.91; 1.0,1.0">
                                          <p:stCondLst>
                                            <p:cond delay="0"/>
                                          </p:stCondLst>
                                        </p:cTn>
                                        <p:tgtEl>
                                          <p:spTgt spid="3"/>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gtEl>
                                      </p:cBhvr>
                                      <p:to x="100000" y="60000"/>
                                    </p:animScale>
                                    <p:animScale>
                                      <p:cBhvr>
                                        <p:cTn id="14" dur="166" decel="50000">
                                          <p:stCondLst>
                                            <p:cond delay="676"/>
                                          </p:stCondLst>
                                        </p:cTn>
                                        <p:tgtEl>
                                          <p:spTgt spid="3"/>
                                        </p:tgtEl>
                                      </p:cBhvr>
                                      <p:to x="100000" y="100000"/>
                                    </p:animScale>
                                    <p:animScale>
                                      <p:cBhvr>
                                        <p:cTn id="15" dur="26">
                                          <p:stCondLst>
                                            <p:cond delay="1312"/>
                                          </p:stCondLst>
                                        </p:cTn>
                                        <p:tgtEl>
                                          <p:spTgt spid="3"/>
                                        </p:tgtEl>
                                      </p:cBhvr>
                                      <p:to x="100000" y="80000"/>
                                    </p:animScale>
                                    <p:animScale>
                                      <p:cBhvr>
                                        <p:cTn id="16" dur="166" decel="50000">
                                          <p:stCondLst>
                                            <p:cond delay="1338"/>
                                          </p:stCondLst>
                                        </p:cTn>
                                        <p:tgtEl>
                                          <p:spTgt spid="3"/>
                                        </p:tgtEl>
                                      </p:cBhvr>
                                      <p:to x="100000" y="100000"/>
                                    </p:animScale>
                                    <p:animScale>
                                      <p:cBhvr>
                                        <p:cTn id="17" dur="26">
                                          <p:stCondLst>
                                            <p:cond delay="1642"/>
                                          </p:stCondLst>
                                        </p:cTn>
                                        <p:tgtEl>
                                          <p:spTgt spid="3"/>
                                        </p:tgtEl>
                                      </p:cBhvr>
                                      <p:to x="100000" y="90000"/>
                                    </p:animScale>
                                    <p:animScale>
                                      <p:cBhvr>
                                        <p:cTn id="18" dur="166" decel="50000">
                                          <p:stCondLst>
                                            <p:cond delay="1668"/>
                                          </p:stCondLst>
                                        </p:cTn>
                                        <p:tgtEl>
                                          <p:spTgt spid="3"/>
                                        </p:tgtEl>
                                      </p:cBhvr>
                                      <p:to x="100000" y="100000"/>
                                    </p:animScale>
                                    <p:animScale>
                                      <p:cBhvr>
                                        <p:cTn id="19" dur="26">
                                          <p:stCondLst>
                                            <p:cond delay="1808"/>
                                          </p:stCondLst>
                                        </p:cTn>
                                        <p:tgtEl>
                                          <p:spTgt spid="3"/>
                                        </p:tgtEl>
                                      </p:cBhvr>
                                      <p:to x="100000" y="95000"/>
                                    </p:animScale>
                                    <p:animScale>
                                      <p:cBhvr>
                                        <p:cTn id="20" dur="166" decel="50000">
                                          <p:stCondLst>
                                            <p:cond delay="1834"/>
                                          </p:stCondLst>
                                        </p:cTn>
                                        <p:tgtEl>
                                          <p:spTgt spid="3"/>
                                        </p:tgtEl>
                                      </p:cBhvr>
                                      <p:to x="100000" y="100000"/>
                                    </p:animScale>
                                  </p:childTnLst>
                                </p:cTn>
                              </p:par>
                            </p:childTnLst>
                          </p:cTn>
                        </p:par>
                        <p:par>
                          <p:cTn id="21" fill="hold">
                            <p:stCondLst>
                              <p:cond delay="2000"/>
                            </p:stCondLst>
                            <p:childTnLst>
                              <p:par>
                                <p:cTn id="22" presetID="45" presetClass="entr" presetSubtype="0" fill="hold" grpId="0" nodeType="afterEffect">
                                  <p:stCondLst>
                                    <p:cond delay="0"/>
                                  </p:stCondLst>
                                  <p:childTnLst>
                                    <p:set>
                                      <p:cBhvr>
                                        <p:cTn id="23" dur="1" fill="hold">
                                          <p:stCondLst>
                                            <p:cond delay="0"/>
                                          </p:stCondLst>
                                        </p:cTn>
                                        <p:tgtEl>
                                          <p:spTgt spid="2">
                                            <p:bg/>
                                          </p:spTgt>
                                        </p:tgtEl>
                                        <p:attrNameLst>
                                          <p:attrName>style.visibility</p:attrName>
                                        </p:attrNameLst>
                                      </p:cBhvr>
                                      <p:to>
                                        <p:strVal val="visible"/>
                                      </p:to>
                                    </p:set>
                                    <p:animEffect transition="in" filter="fade">
                                      <p:cBhvr>
                                        <p:cTn id="24" dur="2000"/>
                                        <p:tgtEl>
                                          <p:spTgt spid="2">
                                            <p:bg/>
                                          </p:spTgt>
                                        </p:tgtEl>
                                      </p:cBhvr>
                                    </p:animEffect>
                                    <p:anim calcmode="lin" valueType="num">
                                      <p:cBhvr>
                                        <p:cTn id="25" dur="2000" fill="hold"/>
                                        <p:tgtEl>
                                          <p:spTgt spid="2">
                                            <p:bg/>
                                          </p:spTgt>
                                        </p:tgtEl>
                                        <p:attrNameLst>
                                          <p:attrName>ppt_w</p:attrName>
                                        </p:attrNameLst>
                                      </p:cBhvr>
                                      <p:tavLst>
                                        <p:tav tm="0" fmla="#ppt_w*sin(2.5*pi*$)">
                                          <p:val>
                                            <p:fltVal val="0"/>
                                          </p:val>
                                        </p:tav>
                                        <p:tav tm="100000">
                                          <p:val>
                                            <p:fltVal val="1"/>
                                          </p:val>
                                        </p:tav>
                                      </p:tavLst>
                                    </p:anim>
                                    <p:anim calcmode="lin" valueType="num">
                                      <p:cBhvr>
                                        <p:cTn id="26" dur="2000" fill="hold"/>
                                        <p:tgtEl>
                                          <p:spTgt spid="2">
                                            <p:bg/>
                                          </p:spTgt>
                                        </p:tgtEl>
                                        <p:attrNameLst>
                                          <p:attrName>ppt_h</p:attrName>
                                        </p:attrNameLst>
                                      </p:cBhvr>
                                      <p:tavLst>
                                        <p:tav tm="0">
                                          <p:val>
                                            <p:strVal val="#ppt_h"/>
                                          </p:val>
                                        </p:tav>
                                        <p:tav tm="100000">
                                          <p:val>
                                            <p:strVal val="#ppt_h"/>
                                          </p:val>
                                        </p:tav>
                                      </p:tavLst>
                                    </p:anim>
                                  </p:childTnLst>
                                </p:cTn>
                              </p:par>
                            </p:childTnLst>
                          </p:cTn>
                        </p:par>
                        <p:par>
                          <p:cTn id="27" fill="hold">
                            <p:stCondLst>
                              <p:cond delay="4000"/>
                            </p:stCondLst>
                            <p:childTnLst>
                              <p:par>
                                <p:cTn id="28" presetID="45" presetClass="entr" presetSubtype="0" fill="hold" grpId="0" nodeType="afterEffect">
                                  <p:stCondLst>
                                    <p:cond delay="0"/>
                                  </p:stCondLst>
                                  <p:childTnLst>
                                    <p:set>
                                      <p:cBhvr>
                                        <p:cTn id="29" dur="1" fill="hold">
                                          <p:stCondLst>
                                            <p:cond delay="0"/>
                                          </p:stCondLst>
                                        </p:cTn>
                                        <p:tgtEl>
                                          <p:spTgt spid="2">
                                            <p:txEl>
                                              <p:pRg st="0" end="0"/>
                                            </p:txEl>
                                          </p:spTgt>
                                        </p:tgtEl>
                                        <p:attrNameLst>
                                          <p:attrName>style.visibility</p:attrName>
                                        </p:attrNameLst>
                                      </p:cBhvr>
                                      <p:to>
                                        <p:strVal val="visible"/>
                                      </p:to>
                                    </p:set>
                                    <p:animEffect transition="in" filter="fade">
                                      <p:cBhvr>
                                        <p:cTn id="30" dur="2000"/>
                                        <p:tgtEl>
                                          <p:spTgt spid="2">
                                            <p:txEl>
                                              <p:pRg st="0" end="0"/>
                                            </p:txEl>
                                          </p:spTgt>
                                        </p:tgtEl>
                                      </p:cBhvr>
                                    </p:animEffect>
                                    <p:anim calcmode="lin" valueType="num">
                                      <p:cBhvr>
                                        <p:cTn id="31" dur="2000" fill="hold"/>
                                        <p:tgtEl>
                                          <p:spTgt spid="2">
                                            <p:txEl>
                                              <p:pRg st="0" end="0"/>
                                            </p:txEl>
                                          </p:spTgt>
                                        </p:tgtEl>
                                        <p:attrNameLst>
                                          <p:attrName>ppt_w</p:attrName>
                                        </p:attrNameLst>
                                      </p:cBhvr>
                                      <p:tavLst>
                                        <p:tav tm="0" fmla="#ppt_w*sin(2.5*pi*$)">
                                          <p:val>
                                            <p:fltVal val="0"/>
                                          </p:val>
                                        </p:tav>
                                        <p:tav tm="100000">
                                          <p:val>
                                            <p:fltVal val="1"/>
                                          </p:val>
                                        </p:tav>
                                      </p:tavLst>
                                    </p:anim>
                                    <p:anim calcmode="lin" valueType="num">
                                      <p:cBhvr>
                                        <p:cTn id="32" dur="2000" fill="hold"/>
                                        <p:tgtEl>
                                          <p:spTgt spid="2">
                                            <p:txEl>
                                              <p:pRg st="0" end="0"/>
                                            </p:txEl>
                                          </p:spTgt>
                                        </p:tgtEl>
                                        <p:attrNameLst>
                                          <p:attrName>ppt_h</p:attrName>
                                        </p:attrNameLst>
                                      </p:cBhvr>
                                      <p:tavLst>
                                        <p:tav tm="0">
                                          <p:val>
                                            <p:strVal val="#ppt_h"/>
                                          </p:val>
                                        </p:tav>
                                        <p:tav tm="100000">
                                          <p:val>
                                            <p:strVal val="#ppt_h"/>
                                          </p:val>
                                        </p:tav>
                                      </p:tavLst>
                                    </p:anim>
                                  </p:childTnLst>
                                </p:cTn>
                              </p:par>
                            </p:childTnLst>
                          </p:cTn>
                        </p:par>
                        <p:par>
                          <p:cTn id="33" fill="hold">
                            <p:stCondLst>
                              <p:cond delay="6000"/>
                            </p:stCondLst>
                            <p:childTnLst>
                              <p:par>
                                <p:cTn id="34" presetID="45" presetClass="entr" presetSubtype="0" fill="hold" grpId="0" nodeType="afterEffect">
                                  <p:stCondLst>
                                    <p:cond delay="0"/>
                                  </p:stCondLst>
                                  <p:childTnLst>
                                    <p:set>
                                      <p:cBhvr>
                                        <p:cTn id="35" dur="1" fill="hold">
                                          <p:stCondLst>
                                            <p:cond delay="0"/>
                                          </p:stCondLst>
                                        </p:cTn>
                                        <p:tgtEl>
                                          <p:spTgt spid="2">
                                            <p:txEl>
                                              <p:pRg st="1" end="1"/>
                                            </p:txEl>
                                          </p:spTgt>
                                        </p:tgtEl>
                                        <p:attrNameLst>
                                          <p:attrName>style.visibility</p:attrName>
                                        </p:attrNameLst>
                                      </p:cBhvr>
                                      <p:to>
                                        <p:strVal val="visible"/>
                                      </p:to>
                                    </p:set>
                                    <p:animEffect transition="in" filter="fade">
                                      <p:cBhvr>
                                        <p:cTn id="36" dur="2000"/>
                                        <p:tgtEl>
                                          <p:spTgt spid="2">
                                            <p:txEl>
                                              <p:pRg st="1" end="1"/>
                                            </p:txEl>
                                          </p:spTgt>
                                        </p:tgtEl>
                                      </p:cBhvr>
                                    </p:animEffect>
                                    <p:anim calcmode="lin" valueType="num">
                                      <p:cBhvr>
                                        <p:cTn id="37" dur="2000" fill="hold"/>
                                        <p:tgtEl>
                                          <p:spTgt spid="2">
                                            <p:txEl>
                                              <p:pRg st="1" end="1"/>
                                            </p:txEl>
                                          </p:spTgt>
                                        </p:tgtEl>
                                        <p:attrNameLst>
                                          <p:attrName>ppt_w</p:attrName>
                                        </p:attrNameLst>
                                      </p:cBhvr>
                                      <p:tavLst>
                                        <p:tav tm="0" fmla="#ppt_w*sin(2.5*pi*$)">
                                          <p:val>
                                            <p:fltVal val="0"/>
                                          </p:val>
                                        </p:tav>
                                        <p:tav tm="100000">
                                          <p:val>
                                            <p:fltVal val="1"/>
                                          </p:val>
                                        </p:tav>
                                      </p:tavLst>
                                    </p:anim>
                                    <p:anim calcmode="lin" valueType="num">
                                      <p:cBhvr>
                                        <p:cTn id="38" dur="2000" fill="hold"/>
                                        <p:tgtEl>
                                          <p:spTgt spid="2">
                                            <p:txEl>
                                              <p:pRg st="1" end="1"/>
                                            </p:txEl>
                                          </p:spTgt>
                                        </p:tgtEl>
                                        <p:attrNameLst>
                                          <p:attrName>ppt_h</p:attrName>
                                        </p:attrNameLst>
                                      </p:cBhvr>
                                      <p:tavLst>
                                        <p:tav tm="0">
                                          <p:val>
                                            <p:strVal val="#ppt_h"/>
                                          </p:val>
                                        </p:tav>
                                        <p:tav tm="100000">
                                          <p:val>
                                            <p:strVal val="#ppt_h"/>
                                          </p:val>
                                        </p:tav>
                                      </p:tavLst>
                                    </p:anim>
                                  </p:childTnLst>
                                </p:cTn>
                              </p:par>
                            </p:childTnLst>
                          </p:cTn>
                        </p:par>
                        <p:par>
                          <p:cTn id="39" fill="hold">
                            <p:stCondLst>
                              <p:cond delay="8000"/>
                            </p:stCondLst>
                            <p:childTnLst>
                              <p:par>
                                <p:cTn id="40" presetID="45" presetClass="entr" presetSubtype="0" fill="hold" grpId="0" nodeType="afterEffect">
                                  <p:stCondLst>
                                    <p:cond delay="0"/>
                                  </p:stCondLst>
                                  <p:childTnLst>
                                    <p:set>
                                      <p:cBhvr>
                                        <p:cTn id="41" dur="1" fill="hold">
                                          <p:stCondLst>
                                            <p:cond delay="0"/>
                                          </p:stCondLst>
                                        </p:cTn>
                                        <p:tgtEl>
                                          <p:spTgt spid="2">
                                            <p:txEl>
                                              <p:pRg st="2" end="2"/>
                                            </p:txEl>
                                          </p:spTgt>
                                        </p:tgtEl>
                                        <p:attrNameLst>
                                          <p:attrName>style.visibility</p:attrName>
                                        </p:attrNameLst>
                                      </p:cBhvr>
                                      <p:to>
                                        <p:strVal val="visible"/>
                                      </p:to>
                                    </p:set>
                                    <p:animEffect transition="in" filter="fade">
                                      <p:cBhvr>
                                        <p:cTn id="42" dur="2000"/>
                                        <p:tgtEl>
                                          <p:spTgt spid="2">
                                            <p:txEl>
                                              <p:pRg st="2" end="2"/>
                                            </p:txEl>
                                          </p:spTgt>
                                        </p:tgtEl>
                                      </p:cBhvr>
                                    </p:animEffect>
                                    <p:anim calcmode="lin" valueType="num">
                                      <p:cBhvr>
                                        <p:cTn id="43" dur="2000" fill="hold"/>
                                        <p:tgtEl>
                                          <p:spTgt spid="2">
                                            <p:txEl>
                                              <p:pRg st="2" end="2"/>
                                            </p:txEl>
                                          </p:spTgt>
                                        </p:tgtEl>
                                        <p:attrNameLst>
                                          <p:attrName>ppt_w</p:attrName>
                                        </p:attrNameLst>
                                      </p:cBhvr>
                                      <p:tavLst>
                                        <p:tav tm="0" fmla="#ppt_w*sin(2.5*pi*$)">
                                          <p:val>
                                            <p:fltVal val="0"/>
                                          </p:val>
                                        </p:tav>
                                        <p:tav tm="100000">
                                          <p:val>
                                            <p:fltVal val="1"/>
                                          </p:val>
                                        </p:tav>
                                      </p:tavLst>
                                    </p:anim>
                                    <p:anim calcmode="lin" valueType="num">
                                      <p:cBhvr>
                                        <p:cTn id="44" dur="2000" fill="hold"/>
                                        <p:tgtEl>
                                          <p:spTgt spid="2">
                                            <p:txEl>
                                              <p:pRg st="2" end="2"/>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2" grpId="0" build="p"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fa-IR" dirty="0" smtClean="0"/>
              <a:t>بررسی و ارائه ی راه حل</a:t>
            </a:r>
            <a:endParaRPr lang="en-US" dirty="0"/>
          </a:p>
        </p:txBody>
      </p:sp>
      <p:sp>
        <p:nvSpPr>
          <p:cNvPr id="2" name="Content Placeholder 1"/>
          <p:cNvSpPr>
            <a:spLocks noGrp="1"/>
          </p:cNvSpPr>
          <p:nvPr>
            <p:ph idx="1"/>
          </p:nvPr>
        </p:nvSpPr>
        <p:spPr>
          <a:xfrm>
            <a:off x="838200" y="3124200"/>
            <a:ext cx="7467600" cy="2133600"/>
          </a:xfrm>
        </p:spPr>
        <p:style>
          <a:lnRef idx="1">
            <a:schemeClr val="accent5"/>
          </a:lnRef>
          <a:fillRef idx="2">
            <a:schemeClr val="accent5"/>
          </a:fillRef>
          <a:effectRef idx="1">
            <a:schemeClr val="accent5"/>
          </a:effectRef>
          <a:fontRef idx="minor">
            <a:schemeClr val="dk1"/>
          </a:fontRef>
        </p:style>
        <p:txBody>
          <a:bodyPr>
            <a:normAutofit fontScale="77500" lnSpcReduction="20000"/>
          </a:bodyPr>
          <a:lstStyle/>
          <a:p>
            <a:pPr algn="r" rtl="1"/>
            <a:r>
              <a:rPr lang="fa-IR" dirty="0" smtClean="0"/>
              <a:t>یکی از راه های دیگر این است که در بطری آب بعضی از قرص های گاز آور بریزیم وبطری با قدرت زیاد به بالا می رود ویکی این است که در بطری 2 یا 3 لیوان آب بریزیم در سر بطری سر سوزن را بزنیم و در آن باد می کنیم.</a:t>
            </a:r>
          </a:p>
          <a:p>
            <a:pPr marL="0" indent="0" algn="r" rtl="1">
              <a:buNone/>
            </a:pPr>
            <a:r>
              <a:rPr lang="fa-IR" dirty="0" smtClean="0"/>
              <a:t>   </a:t>
            </a:r>
          </a:p>
        </p:txBody>
      </p:sp>
    </p:spTree>
    <p:extLst>
      <p:ext uri="{BB962C8B-B14F-4D97-AF65-F5344CB8AC3E}">
        <p14:creationId xmlns:p14="http://schemas.microsoft.com/office/powerpoint/2010/main" val="2059896894"/>
      </p:ext>
    </p:extLst>
  </p:cSld>
  <p:clrMapOvr>
    <a:masterClrMapping/>
  </p:clrMapOvr>
  <mc:AlternateContent xmlns:mc="http://schemas.openxmlformats.org/markup-compatibility/2006" xmlns:p14="http://schemas.microsoft.com/office/powerpoint/2010/main">
    <mc:Choice Requires="p14">
      <p:transition spd="slow" p14:dur="2000">
        <p14:prism isContent="1"/>
        <p:sndAc>
          <p:stSnd>
            <p:snd r:embed="rId2" name="drumroll.wav"/>
          </p:stSnd>
        </p:sndAc>
      </p:transition>
    </mc:Choice>
    <mc:Fallback xmlns="">
      <p:transition spd="slow">
        <p:fade/>
        <p:sndAc>
          <p:stSnd>
            <p:snd r:embed="rId3" name="drumroll.wav"/>
          </p:stSnd>
        </p:sndAc>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1000" fill="hold"/>
                                        <p:tgtEl>
                                          <p:spTgt spid="3"/>
                                        </p:tgtEl>
                                        <p:attrNameLst>
                                          <p:attrName>ppt_w</p:attrName>
                                        </p:attrNameLst>
                                      </p:cBhvr>
                                      <p:tavLst>
                                        <p:tav tm="0">
                                          <p:val>
                                            <p:fltVal val="0"/>
                                          </p:val>
                                        </p:tav>
                                        <p:tav tm="100000">
                                          <p:val>
                                            <p:strVal val="#ppt_w"/>
                                          </p:val>
                                        </p:tav>
                                      </p:tavLst>
                                    </p:anim>
                                    <p:anim calcmode="lin" valueType="num">
                                      <p:cBhvr>
                                        <p:cTn id="8" dur="1000" fill="hold"/>
                                        <p:tgtEl>
                                          <p:spTgt spid="3"/>
                                        </p:tgtEl>
                                        <p:attrNameLst>
                                          <p:attrName>ppt_h</p:attrName>
                                        </p:attrNameLst>
                                      </p:cBhvr>
                                      <p:tavLst>
                                        <p:tav tm="0">
                                          <p:val>
                                            <p:fltVal val="0"/>
                                          </p:val>
                                        </p:tav>
                                        <p:tav tm="100000">
                                          <p:val>
                                            <p:strVal val="#ppt_h"/>
                                          </p:val>
                                        </p:tav>
                                      </p:tavLst>
                                    </p:anim>
                                    <p:anim calcmode="lin" valueType="num">
                                      <p:cBhvr>
                                        <p:cTn id="9" dur="1000" fill="hold"/>
                                        <p:tgtEl>
                                          <p:spTgt spid="3"/>
                                        </p:tgtEl>
                                        <p:attrNameLst>
                                          <p:attrName>style.rotation</p:attrName>
                                        </p:attrNameLst>
                                      </p:cBhvr>
                                      <p:tavLst>
                                        <p:tav tm="0">
                                          <p:val>
                                            <p:fltVal val="90"/>
                                          </p:val>
                                        </p:tav>
                                        <p:tav tm="100000">
                                          <p:val>
                                            <p:fltVal val="0"/>
                                          </p:val>
                                        </p:tav>
                                      </p:tavLst>
                                    </p:anim>
                                    <p:animEffect transition="in" filter="fade">
                                      <p:cBhvr>
                                        <p:cTn id="10" dur="1000"/>
                                        <p:tgtEl>
                                          <p:spTgt spid="3"/>
                                        </p:tgtEl>
                                      </p:cBhvr>
                                    </p:animEffect>
                                  </p:childTnLst>
                                </p:cTn>
                              </p:par>
                            </p:childTnLst>
                          </p:cTn>
                        </p:par>
                        <p:par>
                          <p:cTn id="11" fill="hold">
                            <p:stCondLst>
                              <p:cond delay="1000"/>
                            </p:stCondLst>
                            <p:childTnLst>
                              <p:par>
                                <p:cTn id="12" presetID="21" presetClass="entr" presetSubtype="2" fill="hold" grpId="0" nodeType="afterEffect">
                                  <p:stCondLst>
                                    <p:cond delay="0"/>
                                  </p:stCondLst>
                                  <p:childTnLst>
                                    <p:set>
                                      <p:cBhvr>
                                        <p:cTn id="13" dur="1" fill="hold">
                                          <p:stCondLst>
                                            <p:cond delay="0"/>
                                          </p:stCondLst>
                                        </p:cTn>
                                        <p:tgtEl>
                                          <p:spTgt spid="2">
                                            <p:bg/>
                                          </p:spTgt>
                                        </p:tgtEl>
                                        <p:attrNameLst>
                                          <p:attrName>style.visibility</p:attrName>
                                        </p:attrNameLst>
                                      </p:cBhvr>
                                      <p:to>
                                        <p:strVal val="visible"/>
                                      </p:to>
                                    </p:set>
                                    <p:animEffect transition="in" filter="wheel(2)">
                                      <p:cBhvr>
                                        <p:cTn id="14" dur="2000"/>
                                        <p:tgtEl>
                                          <p:spTgt spid="2">
                                            <p:bg/>
                                          </p:spTgt>
                                        </p:tgtEl>
                                      </p:cBhvr>
                                    </p:animEffect>
                                  </p:childTnLst>
                                </p:cTn>
                              </p:par>
                            </p:childTnLst>
                          </p:cTn>
                        </p:par>
                        <p:par>
                          <p:cTn id="15" fill="hold">
                            <p:stCondLst>
                              <p:cond delay="3000"/>
                            </p:stCondLst>
                            <p:childTnLst>
                              <p:par>
                                <p:cTn id="16" presetID="21" presetClass="entr" presetSubtype="2" fill="hold" grpId="0" nodeType="afterEffect">
                                  <p:stCondLst>
                                    <p:cond delay="0"/>
                                  </p:stCondLst>
                                  <p:childTnLst>
                                    <p:set>
                                      <p:cBhvr>
                                        <p:cTn id="17" dur="1" fill="hold">
                                          <p:stCondLst>
                                            <p:cond delay="0"/>
                                          </p:stCondLst>
                                        </p:cTn>
                                        <p:tgtEl>
                                          <p:spTgt spid="2">
                                            <p:txEl>
                                              <p:pRg st="0" end="0"/>
                                            </p:txEl>
                                          </p:spTgt>
                                        </p:tgtEl>
                                        <p:attrNameLst>
                                          <p:attrName>style.visibility</p:attrName>
                                        </p:attrNameLst>
                                      </p:cBhvr>
                                      <p:to>
                                        <p:strVal val="visible"/>
                                      </p:to>
                                    </p:set>
                                    <p:animEffect transition="in" filter="wheel(2)">
                                      <p:cBhvr>
                                        <p:cTn id="18" dur="2000"/>
                                        <p:tgtEl>
                                          <p:spTgt spid="2">
                                            <p:txEl>
                                              <p:pRg st="0" end="0"/>
                                            </p:txEl>
                                          </p:spTgt>
                                        </p:tgtEl>
                                      </p:cBhvr>
                                    </p:animEffect>
                                  </p:childTnLst>
                                </p:cTn>
                              </p:par>
                            </p:childTnLst>
                          </p:cTn>
                        </p:par>
                        <p:par>
                          <p:cTn id="19" fill="hold">
                            <p:stCondLst>
                              <p:cond delay="5000"/>
                            </p:stCondLst>
                            <p:childTnLst>
                              <p:par>
                                <p:cTn id="20" presetID="21" presetClass="entr" presetSubtype="2" fill="hold" grpId="0" nodeType="afterEffect">
                                  <p:stCondLst>
                                    <p:cond delay="0"/>
                                  </p:stCondLst>
                                  <p:childTnLst>
                                    <p:set>
                                      <p:cBhvr>
                                        <p:cTn id="21" dur="1" fill="hold">
                                          <p:stCondLst>
                                            <p:cond delay="0"/>
                                          </p:stCondLst>
                                        </p:cTn>
                                        <p:tgtEl>
                                          <p:spTgt spid="2">
                                            <p:txEl>
                                              <p:pRg st="1" end="1"/>
                                            </p:txEl>
                                          </p:spTgt>
                                        </p:tgtEl>
                                        <p:attrNameLst>
                                          <p:attrName>style.visibility</p:attrName>
                                        </p:attrNameLst>
                                      </p:cBhvr>
                                      <p:to>
                                        <p:strVal val="visible"/>
                                      </p:to>
                                    </p:set>
                                    <p:animEffect transition="in" filter="wheel(2)">
                                      <p:cBhvr>
                                        <p:cTn id="22" dur="20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2" grpId="0" build="p"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7961" y="609600"/>
            <a:ext cx="8686800" cy="838200"/>
          </a:xfrm>
          <a:ln>
            <a:noFill/>
          </a:ln>
          <a:effectLst>
            <a:outerShdw blurRad="76200" dir="18900000" sy="23000" kx="-1200000" algn="bl" rotWithShape="0">
              <a:prstClr val="black">
                <a:alpha val="20000"/>
              </a:prstClr>
            </a:outerShdw>
          </a:effectLst>
          <a:scene3d>
            <a:camera prst="isometricOffAxis1Right"/>
            <a:lightRig rig="glow" dir="t">
              <a:rot lat="0" lon="0" rev="14100000"/>
            </a:lightRig>
          </a:scene3d>
          <a:sp3d prstMaterial="softEdge">
            <a:bevelT w="127000" prst="divot"/>
          </a:sp3d>
        </p:spPr>
        <p:txBody>
          <a:bodyPr/>
          <a:lstStyle/>
          <a:p>
            <a:r>
              <a:rPr lang="fa-IR" dirty="0" smtClean="0"/>
              <a:t>انتخاب راه حل</a:t>
            </a:r>
            <a:endParaRPr lang="en-US" dirty="0"/>
          </a:p>
        </p:txBody>
      </p:sp>
      <p:sp>
        <p:nvSpPr>
          <p:cNvPr id="2" name="Content Placeholder 1"/>
          <p:cNvSpPr>
            <a:spLocks noGrp="1"/>
          </p:cNvSpPr>
          <p:nvPr>
            <p:ph idx="1"/>
          </p:nvPr>
        </p:nvSpPr>
        <p:spPr>
          <a:xfrm>
            <a:off x="990600" y="2209800"/>
            <a:ext cx="7543800" cy="3657600"/>
          </a:xfrm>
        </p:spPr>
        <p:style>
          <a:lnRef idx="1">
            <a:schemeClr val="accent4"/>
          </a:lnRef>
          <a:fillRef idx="2">
            <a:schemeClr val="accent4"/>
          </a:fillRef>
          <a:effectRef idx="1">
            <a:schemeClr val="accent4"/>
          </a:effectRef>
          <a:fontRef idx="minor">
            <a:schemeClr val="dk1"/>
          </a:fontRef>
        </p:style>
        <p:txBody>
          <a:bodyPr>
            <a:noAutofit/>
          </a:bodyPr>
          <a:lstStyle/>
          <a:p>
            <a:pPr algn="r" rtl="1"/>
            <a:r>
              <a:rPr lang="fa-IR" sz="2400" dirty="0" smtClean="0"/>
              <a:t>همین طور که گفتم برای ساخت این موشک از بطری (1.5لیتری)پلاستیکی استفاده می شود ودر سرِ آن سوزن باد دوچرخه قرار می دهیم و </a:t>
            </a:r>
          </a:p>
          <a:p>
            <a:pPr algn="r" rtl="1"/>
            <a:r>
              <a:rPr lang="fa-IR" sz="2400" dirty="0" smtClean="0"/>
              <a:t>در آن 2 الی </a:t>
            </a:r>
            <a:r>
              <a:rPr lang="fa-IR" sz="2400" dirty="0"/>
              <a:t>3 لیوان آب میریزیم در آن را می بندیم و با تولومبه آن را باد</a:t>
            </a:r>
            <a:endParaRPr lang="fa-IR" sz="2400" dirty="0" smtClean="0"/>
          </a:p>
          <a:p>
            <a:pPr algn="r" rtl="1"/>
            <a:r>
              <a:rPr lang="fa-IR" sz="2400" dirty="0" smtClean="0"/>
              <a:t>میکنیم به طوری که بطری مانند سنگ سفت شود و بعد سریع تولومبه را از آن در </a:t>
            </a:r>
            <a:r>
              <a:rPr lang="fa-IR" sz="2400" dirty="0"/>
              <a:t>می آوریم و سرع آن را بر عکس می کنیم و درش را باز می کنیم وبا </a:t>
            </a:r>
            <a:endParaRPr lang="fa-IR" sz="2400" dirty="0" smtClean="0"/>
          </a:p>
          <a:p>
            <a:pPr algn="r" rtl="1"/>
            <a:r>
              <a:rPr lang="fa-IR" sz="2400" dirty="0" smtClean="0"/>
              <a:t>قدرت زیاد به سمت بالا می رود.</a:t>
            </a:r>
            <a:endParaRPr lang="en-US" sz="2400" dirty="0"/>
          </a:p>
        </p:txBody>
      </p:sp>
    </p:spTree>
    <p:extLst>
      <p:ext uri="{BB962C8B-B14F-4D97-AF65-F5344CB8AC3E}">
        <p14:creationId xmlns:p14="http://schemas.microsoft.com/office/powerpoint/2010/main" val="1315005534"/>
      </p:ext>
    </p:extLst>
  </p:cSld>
  <p:clrMapOvr>
    <a:masterClrMapping/>
  </p:clrMapOvr>
  <p:transition spd="slow">
    <p:wheel spokes="1"/>
    <p:sndAc>
      <p:stSnd>
        <p:snd r:embed="rId2" name="laser.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0" presetClass="path" presetSubtype="0" accel="50000" decel="50000" fill="hold" grpId="0" nodeType="withEffect">
                                  <p:stCondLst>
                                    <p:cond delay="0"/>
                                  </p:stCondLst>
                                  <p:childTnLst>
                                    <p:animMotion origin="layout" path="M 0 8.41813E-7 C 0.06892 8.41813E-7 0.125 0.05597 0.125 0.12511 C 0.125 0.19403 0.06892 0.25 0 0.25 C -0.06892 0.25 -0.125 0.19403 -0.125 0.12511 C -0.125 0.05597 -0.06892 8.41813E-7 0 8.41813E-7 Z " pathEditMode="relative" rAng="0" ptsTypes="fffff">
                                      <p:cBhvr>
                                        <p:cTn id="6" dur="2000" fill="hold"/>
                                        <p:tgtEl>
                                          <p:spTgt spid="3"/>
                                        </p:tgtEl>
                                        <p:attrNameLst>
                                          <p:attrName>ppt_x</p:attrName>
                                          <p:attrName>ppt_y</p:attrName>
                                        </p:attrNameLst>
                                      </p:cBhvr>
                                      <p:rCtr x="0" y="12488"/>
                                    </p:animMotion>
                                  </p:childTnLst>
                                </p:cTn>
                              </p:par>
                            </p:childTnLst>
                          </p:cTn>
                        </p:par>
                        <p:par>
                          <p:cTn id="7" fill="hold">
                            <p:stCondLst>
                              <p:cond delay="2000"/>
                            </p:stCondLst>
                            <p:childTnLst>
                              <p:par>
                                <p:cTn id="8" presetID="42" presetClass="entr" presetSubtype="0" fill="hold" grpId="0" nodeType="afterEffect">
                                  <p:stCondLst>
                                    <p:cond delay="0"/>
                                  </p:stCondLst>
                                  <p:childTnLst>
                                    <p:set>
                                      <p:cBhvr>
                                        <p:cTn id="9" dur="1" fill="hold">
                                          <p:stCondLst>
                                            <p:cond delay="0"/>
                                          </p:stCondLst>
                                        </p:cTn>
                                        <p:tgtEl>
                                          <p:spTgt spid="2">
                                            <p:bg/>
                                          </p:spTgt>
                                        </p:tgtEl>
                                        <p:attrNameLst>
                                          <p:attrName>style.visibility</p:attrName>
                                        </p:attrNameLst>
                                      </p:cBhvr>
                                      <p:to>
                                        <p:strVal val="visible"/>
                                      </p:to>
                                    </p:set>
                                    <p:animEffect transition="in" filter="fade">
                                      <p:cBhvr>
                                        <p:cTn id="10" dur="1000"/>
                                        <p:tgtEl>
                                          <p:spTgt spid="2">
                                            <p:bg/>
                                          </p:spTgt>
                                        </p:tgtEl>
                                      </p:cBhvr>
                                    </p:animEffect>
                                    <p:anim calcmode="lin" valueType="num">
                                      <p:cBhvr>
                                        <p:cTn id="11" dur="1000" fill="hold"/>
                                        <p:tgtEl>
                                          <p:spTgt spid="2">
                                            <p:bg/>
                                          </p:spTgt>
                                        </p:tgtEl>
                                        <p:attrNameLst>
                                          <p:attrName>ppt_x</p:attrName>
                                        </p:attrNameLst>
                                      </p:cBhvr>
                                      <p:tavLst>
                                        <p:tav tm="0">
                                          <p:val>
                                            <p:strVal val="#ppt_x"/>
                                          </p:val>
                                        </p:tav>
                                        <p:tav tm="100000">
                                          <p:val>
                                            <p:strVal val="#ppt_x"/>
                                          </p:val>
                                        </p:tav>
                                      </p:tavLst>
                                    </p:anim>
                                    <p:anim calcmode="lin" valueType="num">
                                      <p:cBhvr>
                                        <p:cTn id="12" dur="1000" fill="hold"/>
                                        <p:tgtEl>
                                          <p:spTgt spid="2">
                                            <p:bg/>
                                          </p:spTgt>
                                        </p:tgtEl>
                                        <p:attrNameLst>
                                          <p:attrName>ppt_y</p:attrName>
                                        </p:attrNameLst>
                                      </p:cBhvr>
                                      <p:tavLst>
                                        <p:tav tm="0">
                                          <p:val>
                                            <p:strVal val="#ppt_y+.1"/>
                                          </p:val>
                                        </p:tav>
                                        <p:tav tm="100000">
                                          <p:val>
                                            <p:strVal val="#ppt_y"/>
                                          </p:val>
                                        </p:tav>
                                      </p:tavLst>
                                    </p:anim>
                                  </p:childTnLst>
                                </p:cTn>
                              </p:par>
                            </p:childTnLst>
                          </p:cTn>
                        </p:par>
                        <p:par>
                          <p:cTn id="13" fill="hold">
                            <p:stCondLst>
                              <p:cond delay="3000"/>
                            </p:stCondLst>
                            <p:childTnLst>
                              <p:par>
                                <p:cTn id="14" presetID="42" presetClass="entr" presetSubtype="0" fill="hold" grpId="0" nodeType="afterEffect">
                                  <p:stCondLst>
                                    <p:cond delay="0"/>
                                  </p:stCondLst>
                                  <p:childTnLst>
                                    <p:set>
                                      <p:cBhvr>
                                        <p:cTn id="15" dur="1" fill="hold">
                                          <p:stCondLst>
                                            <p:cond delay="0"/>
                                          </p:stCondLst>
                                        </p:cTn>
                                        <p:tgtEl>
                                          <p:spTgt spid="2">
                                            <p:txEl>
                                              <p:pRg st="0" end="0"/>
                                            </p:txEl>
                                          </p:spTgt>
                                        </p:tgtEl>
                                        <p:attrNameLst>
                                          <p:attrName>style.visibility</p:attrName>
                                        </p:attrNameLst>
                                      </p:cBhvr>
                                      <p:to>
                                        <p:strVal val="visible"/>
                                      </p:to>
                                    </p:set>
                                    <p:animEffect transition="in" filter="fade">
                                      <p:cBhvr>
                                        <p:cTn id="16" dur="1000"/>
                                        <p:tgtEl>
                                          <p:spTgt spid="2">
                                            <p:txEl>
                                              <p:pRg st="0" end="0"/>
                                            </p:txEl>
                                          </p:spTgt>
                                        </p:tgtEl>
                                      </p:cBhvr>
                                    </p:animEffect>
                                    <p:anim calcmode="lin" valueType="num">
                                      <p:cBhvr>
                                        <p:cTn id="17"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18"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par>
                          <p:cTn id="19" fill="hold">
                            <p:stCondLst>
                              <p:cond delay="4000"/>
                            </p:stCondLst>
                            <p:childTnLst>
                              <p:par>
                                <p:cTn id="20" presetID="42" presetClass="entr" presetSubtype="0" fill="hold" grpId="0" nodeType="afterEffect">
                                  <p:stCondLst>
                                    <p:cond delay="0"/>
                                  </p:stCondLst>
                                  <p:childTnLst>
                                    <p:set>
                                      <p:cBhvr>
                                        <p:cTn id="21" dur="1" fill="hold">
                                          <p:stCondLst>
                                            <p:cond delay="0"/>
                                          </p:stCondLst>
                                        </p:cTn>
                                        <p:tgtEl>
                                          <p:spTgt spid="2">
                                            <p:txEl>
                                              <p:pRg st="1" end="1"/>
                                            </p:txEl>
                                          </p:spTgt>
                                        </p:tgtEl>
                                        <p:attrNameLst>
                                          <p:attrName>style.visibility</p:attrName>
                                        </p:attrNameLst>
                                      </p:cBhvr>
                                      <p:to>
                                        <p:strVal val="visible"/>
                                      </p:to>
                                    </p:set>
                                    <p:animEffect transition="in" filter="fade">
                                      <p:cBhvr>
                                        <p:cTn id="22" dur="1000"/>
                                        <p:tgtEl>
                                          <p:spTgt spid="2">
                                            <p:txEl>
                                              <p:pRg st="1" end="1"/>
                                            </p:txEl>
                                          </p:spTgt>
                                        </p:tgtEl>
                                      </p:cBhvr>
                                    </p:animEffect>
                                    <p:anim calcmode="lin" valueType="num">
                                      <p:cBhvr>
                                        <p:cTn id="23"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24"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par>
                          <p:cTn id="25" fill="hold">
                            <p:stCondLst>
                              <p:cond delay="5000"/>
                            </p:stCondLst>
                            <p:childTnLst>
                              <p:par>
                                <p:cTn id="26" presetID="42" presetClass="entr" presetSubtype="0" fill="hold" grpId="0" nodeType="afterEffect">
                                  <p:stCondLst>
                                    <p:cond delay="0"/>
                                  </p:stCondLst>
                                  <p:childTnLst>
                                    <p:set>
                                      <p:cBhvr>
                                        <p:cTn id="27" dur="1" fill="hold">
                                          <p:stCondLst>
                                            <p:cond delay="0"/>
                                          </p:stCondLst>
                                        </p:cTn>
                                        <p:tgtEl>
                                          <p:spTgt spid="2">
                                            <p:txEl>
                                              <p:pRg st="2" end="2"/>
                                            </p:txEl>
                                          </p:spTgt>
                                        </p:tgtEl>
                                        <p:attrNameLst>
                                          <p:attrName>style.visibility</p:attrName>
                                        </p:attrNameLst>
                                      </p:cBhvr>
                                      <p:to>
                                        <p:strVal val="visible"/>
                                      </p:to>
                                    </p:set>
                                    <p:animEffect transition="in" filter="fade">
                                      <p:cBhvr>
                                        <p:cTn id="28" dur="1000"/>
                                        <p:tgtEl>
                                          <p:spTgt spid="2">
                                            <p:txEl>
                                              <p:pRg st="2" end="2"/>
                                            </p:txEl>
                                          </p:spTgt>
                                        </p:tgtEl>
                                      </p:cBhvr>
                                    </p:animEffect>
                                    <p:anim calcmode="lin" valueType="num">
                                      <p:cBhvr>
                                        <p:cTn id="29"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par>
                          <p:cTn id="31" fill="hold">
                            <p:stCondLst>
                              <p:cond delay="6000"/>
                            </p:stCondLst>
                            <p:childTnLst>
                              <p:par>
                                <p:cTn id="32" presetID="42" presetClass="entr" presetSubtype="0" fill="hold" grpId="0" nodeType="afterEffect">
                                  <p:stCondLst>
                                    <p:cond delay="0"/>
                                  </p:stCondLst>
                                  <p:childTnLst>
                                    <p:set>
                                      <p:cBhvr>
                                        <p:cTn id="33" dur="1" fill="hold">
                                          <p:stCondLst>
                                            <p:cond delay="0"/>
                                          </p:stCondLst>
                                        </p:cTn>
                                        <p:tgtEl>
                                          <p:spTgt spid="2">
                                            <p:txEl>
                                              <p:pRg st="3" end="3"/>
                                            </p:txEl>
                                          </p:spTgt>
                                        </p:tgtEl>
                                        <p:attrNameLst>
                                          <p:attrName>style.visibility</p:attrName>
                                        </p:attrNameLst>
                                      </p:cBhvr>
                                      <p:to>
                                        <p:strVal val="visible"/>
                                      </p:to>
                                    </p:set>
                                    <p:animEffect transition="in" filter="fade">
                                      <p:cBhvr>
                                        <p:cTn id="34" dur="1000"/>
                                        <p:tgtEl>
                                          <p:spTgt spid="2">
                                            <p:txEl>
                                              <p:pRg st="3" end="3"/>
                                            </p:txEl>
                                          </p:spTgt>
                                        </p:tgtEl>
                                      </p:cBhvr>
                                    </p:animEffect>
                                    <p:anim calcmode="lin" valueType="num">
                                      <p:cBhvr>
                                        <p:cTn id="35"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36"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2" grpId="0" build="p"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1" y="228600"/>
            <a:ext cx="1219200" cy="838200"/>
          </a:xfrm>
          <a:ln>
            <a:noFill/>
          </a:ln>
          <a:effectLst>
            <a:outerShdw blurRad="184150" dist="241300" dir="11520000" sx="110000" sy="110000" algn="ctr">
              <a:srgbClr val="000000">
                <a:alpha val="18000"/>
              </a:srgbClr>
            </a:outerShdw>
          </a:effectLst>
          <a:scene3d>
            <a:camera prst="perspectiveFront" fov="5100000">
              <a:rot lat="0" lon="2100000" rev="0"/>
            </a:camera>
            <a:lightRig rig="flood" dir="t">
              <a:rot lat="0" lon="0" rev="13800000"/>
            </a:lightRig>
          </a:scene3d>
          <a:sp3d extrusionH="107950" prstMaterial="plastic">
            <a:bevelT w="82550" h="63500" prst="divot"/>
            <a:bevelB/>
          </a:sp3d>
        </p:spPr>
        <p:style>
          <a:lnRef idx="1">
            <a:schemeClr val="accent6"/>
          </a:lnRef>
          <a:fillRef idx="2">
            <a:schemeClr val="accent6"/>
          </a:fillRef>
          <a:effectRef idx="1">
            <a:schemeClr val="accent6"/>
          </a:effectRef>
          <a:fontRef idx="minor">
            <a:schemeClr val="dk1"/>
          </a:fontRef>
        </p:style>
        <p:txBody>
          <a:bodyPr>
            <a:normAutofit/>
          </a:bodyPr>
          <a:lstStyle/>
          <a:p>
            <a:r>
              <a:rPr lang="fa-IR" dirty="0" smtClean="0"/>
              <a:t>تولید</a:t>
            </a:r>
            <a:endParaRPr lang="en-US" dirty="0"/>
          </a:p>
        </p:txBody>
      </p:sp>
      <p:sp>
        <p:nvSpPr>
          <p:cNvPr id="3" name="Content Placeholder 2"/>
          <p:cNvSpPr>
            <a:spLocks noGrp="1"/>
          </p:cNvSpPr>
          <p:nvPr>
            <p:ph idx="1"/>
          </p:nvPr>
        </p:nvSpPr>
        <p:spPr>
          <a:xfrm>
            <a:off x="304800" y="2514600"/>
            <a:ext cx="8686800" cy="2678625"/>
          </a:xfrm>
          <a:scene3d>
            <a:camera prst="isometricOffAxis1Right"/>
            <a:lightRig rig="threePt" dir="t"/>
          </a:scene3d>
        </p:spPr>
        <p:style>
          <a:lnRef idx="1">
            <a:schemeClr val="accent1"/>
          </a:lnRef>
          <a:fillRef idx="2">
            <a:schemeClr val="accent1"/>
          </a:fillRef>
          <a:effectRef idx="1">
            <a:schemeClr val="accent1"/>
          </a:effectRef>
          <a:fontRef idx="minor">
            <a:schemeClr val="dk1"/>
          </a:fontRef>
        </p:style>
        <p:txBody>
          <a:bodyPr/>
          <a:lstStyle/>
          <a:p>
            <a:pPr algn="r" rtl="1"/>
            <a:r>
              <a:rPr lang="fa-IR" dirty="0" smtClean="0"/>
              <a:t>برای فراهم این موشک این وسایل را باید تهیه کنید.</a:t>
            </a:r>
          </a:p>
          <a:p>
            <a:pPr algn="r" rtl="1"/>
            <a:r>
              <a:rPr lang="fa-IR" dirty="0" smtClean="0"/>
              <a:t>(چسب دو قلو،یک بطری خالی ودرش،یک یخ شکن،یک سوزن تویوپ)</a:t>
            </a:r>
            <a:endParaRPr lang="en-US" dirty="0"/>
          </a:p>
        </p:txBody>
      </p:sp>
    </p:spTree>
    <p:extLst>
      <p:ext uri="{BB962C8B-B14F-4D97-AF65-F5344CB8AC3E}">
        <p14:creationId xmlns:p14="http://schemas.microsoft.com/office/powerpoint/2010/main" val="29479762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p:cTn id="7" dur="500" fill="hold"/>
                                        <p:tgtEl>
                                          <p:spTgt spid="3">
                                            <p:bg/>
                                          </p:spTgt>
                                        </p:tgtEl>
                                        <p:attrNameLst>
                                          <p:attrName>ppt_w</p:attrName>
                                        </p:attrNameLst>
                                      </p:cBhvr>
                                      <p:tavLst>
                                        <p:tav tm="0">
                                          <p:val>
                                            <p:fltVal val="0"/>
                                          </p:val>
                                        </p:tav>
                                        <p:tav tm="100000">
                                          <p:val>
                                            <p:strVal val="#ppt_w"/>
                                          </p:val>
                                        </p:tav>
                                      </p:tavLst>
                                    </p:anim>
                                    <p:anim calcmode="lin" valueType="num">
                                      <p:cBhvr>
                                        <p:cTn id="8" dur="500" fill="hold"/>
                                        <p:tgtEl>
                                          <p:spTgt spid="3">
                                            <p:bg/>
                                          </p:spTgt>
                                        </p:tgtEl>
                                        <p:attrNameLst>
                                          <p:attrName>ppt_h</p:attrName>
                                        </p:attrNameLst>
                                      </p:cBhvr>
                                      <p:tavLst>
                                        <p:tav tm="0">
                                          <p:val>
                                            <p:fltVal val="0"/>
                                          </p:val>
                                        </p:tav>
                                        <p:tav tm="100000">
                                          <p:val>
                                            <p:strVal val="#ppt_h"/>
                                          </p:val>
                                        </p:tav>
                                      </p:tavLst>
                                    </p:anim>
                                    <p:animEffect transition="in" filter="fade">
                                      <p:cBhvr>
                                        <p:cTn id="9" dur="500"/>
                                        <p:tgtEl>
                                          <p:spTgt spid="3">
                                            <p:bg/>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16" dur="500"/>
                                        <p:tgtEl>
                                          <p:spTgt spid="3">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 calcmode="lin" valueType="num">
                                      <p:cBhvr>
                                        <p:cTn id="21"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23"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445</TotalTime>
  <Words>680</Words>
  <Application>Microsoft Office PowerPoint</Application>
  <PresentationFormat>On-screen Show (4:3)</PresentationFormat>
  <Paragraphs>56</Paragraphs>
  <Slides>14</Slides>
  <Notes>1</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Trek</vt:lpstr>
      <vt:lpstr> بِسمِ اللّهِ  الرَّحمنِ الرَّحیم</vt:lpstr>
      <vt:lpstr>فهرست موشک آبی</vt:lpstr>
      <vt:lpstr>موشک آبی تعریف نیاز</vt:lpstr>
      <vt:lpstr>بررسی نیاز ومسئله</vt:lpstr>
      <vt:lpstr>برنامه ریزی کار ها</vt:lpstr>
      <vt:lpstr> بررسی اطلاعات </vt:lpstr>
      <vt:lpstr>بررسی و ارائه ی راه حل</vt:lpstr>
      <vt:lpstr>انتخاب راه حل</vt:lpstr>
      <vt:lpstr>تولید</vt:lpstr>
      <vt:lpstr>عکس لاوازم لازم</vt:lpstr>
      <vt:lpstr>مراحل ساخت</vt:lpstr>
      <vt:lpstr>ازمایش و بهبود </vt:lpstr>
      <vt:lpstr>ارائه و محصول</vt:lpstr>
      <vt:lpstr>پایان</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بِسمِ اللّهِ  الرَحمنِ الرَحیم</dc:title>
  <dc:creator>navid</dc:creator>
  <cp:lastModifiedBy>navid</cp:lastModifiedBy>
  <cp:revision>45</cp:revision>
  <dcterms:created xsi:type="dcterms:W3CDTF">2014-12-03T11:05:17Z</dcterms:created>
  <dcterms:modified xsi:type="dcterms:W3CDTF">2015-02-02T16:10:43Z</dcterms:modified>
</cp:coreProperties>
</file>