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83" r:id="rId22"/>
    <p:sldId id="284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0" r:id="rId31"/>
    <p:sldId id="287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28" autoAdjust="0"/>
    <p:restoredTop sz="94660"/>
  </p:normalViewPr>
  <p:slideViewPr>
    <p:cSldViewPr>
      <p:cViewPr>
        <p:scale>
          <a:sx n="81" d="100"/>
          <a:sy n="81" d="100"/>
        </p:scale>
        <p:origin x="-46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90085-62CF-48BD-AFDF-73D8C955DB8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8C326153-B41F-4541-A49E-0DB2EAC8D95C}">
      <dgm:prSet phldrT="[Text]"/>
      <dgm:spPr/>
      <dgm:t>
        <a:bodyPr/>
        <a:lstStyle/>
        <a:p>
          <a:pPr rtl="1"/>
          <a:r>
            <a:rPr lang="fa-IR" dirty="0" smtClean="0"/>
            <a:t>سطح اول</a:t>
          </a:r>
          <a:endParaRPr lang="fa-IR" dirty="0"/>
        </a:p>
      </dgm:t>
    </dgm:pt>
    <dgm:pt modelId="{D5AC5997-7BEE-43CA-845D-A96CE564AC39}" type="parTrans" cxnId="{B06DF95C-CCCC-49D8-99AF-791EDE24A6CB}">
      <dgm:prSet/>
      <dgm:spPr/>
      <dgm:t>
        <a:bodyPr/>
        <a:lstStyle/>
        <a:p>
          <a:pPr rtl="1"/>
          <a:endParaRPr lang="fa-IR"/>
        </a:p>
      </dgm:t>
    </dgm:pt>
    <dgm:pt modelId="{D42593CD-9591-4032-AA10-AA49514DB78B}" type="sibTrans" cxnId="{B06DF95C-CCCC-49D8-99AF-791EDE24A6CB}">
      <dgm:prSet/>
      <dgm:spPr/>
      <dgm:t>
        <a:bodyPr/>
        <a:lstStyle/>
        <a:p>
          <a:pPr rtl="1"/>
          <a:endParaRPr lang="fa-IR"/>
        </a:p>
      </dgm:t>
    </dgm:pt>
    <dgm:pt modelId="{694F61F4-8B8B-4FF0-8852-7D60E6E5F2CF}">
      <dgm:prSet phldrT="[Text]"/>
      <dgm:spPr/>
      <dgm:t>
        <a:bodyPr/>
        <a:lstStyle/>
        <a:p>
          <a:pPr rtl="1"/>
          <a:r>
            <a:rPr lang="fa-IR" dirty="0" smtClean="0"/>
            <a:t>خریدار در واقع چه چیزی را خریداری می کند ؟</a:t>
          </a:r>
          <a:endParaRPr lang="fa-IR" dirty="0"/>
        </a:p>
      </dgm:t>
    </dgm:pt>
    <dgm:pt modelId="{ECCBB003-BFA5-4B28-9661-4558A4156B4A}" type="parTrans" cxnId="{EF1B4F3F-B184-4EB0-9953-AAADCDE33144}">
      <dgm:prSet/>
      <dgm:spPr/>
      <dgm:t>
        <a:bodyPr/>
        <a:lstStyle/>
        <a:p>
          <a:pPr rtl="1"/>
          <a:endParaRPr lang="fa-IR"/>
        </a:p>
      </dgm:t>
    </dgm:pt>
    <dgm:pt modelId="{98CA1C47-2517-486E-B660-02651D0E492D}" type="sibTrans" cxnId="{EF1B4F3F-B184-4EB0-9953-AAADCDE33144}">
      <dgm:prSet/>
      <dgm:spPr/>
      <dgm:t>
        <a:bodyPr/>
        <a:lstStyle/>
        <a:p>
          <a:pPr rtl="1"/>
          <a:endParaRPr lang="fa-IR"/>
        </a:p>
      </dgm:t>
    </dgm:pt>
    <dgm:pt modelId="{9789EBCE-B3BB-4F90-B68A-DED9A4814CA8}">
      <dgm:prSet phldrT="[Text]"/>
      <dgm:spPr/>
      <dgm:t>
        <a:bodyPr/>
        <a:lstStyle/>
        <a:p>
          <a:pPr rtl="1"/>
          <a:r>
            <a:rPr lang="fa-IR" dirty="0" smtClean="0"/>
            <a:t>سطح دوم</a:t>
          </a:r>
          <a:endParaRPr lang="fa-IR" dirty="0"/>
        </a:p>
      </dgm:t>
    </dgm:pt>
    <dgm:pt modelId="{B72E81F4-2A37-41A1-A5D2-C1DDEFBE857A}" type="parTrans" cxnId="{72DD8234-2908-46B7-8614-732B6A729488}">
      <dgm:prSet/>
      <dgm:spPr/>
      <dgm:t>
        <a:bodyPr/>
        <a:lstStyle/>
        <a:p>
          <a:pPr rtl="1"/>
          <a:endParaRPr lang="fa-IR"/>
        </a:p>
      </dgm:t>
    </dgm:pt>
    <dgm:pt modelId="{E7509934-BB20-40B3-B9FC-B686524CE9F8}" type="sibTrans" cxnId="{72DD8234-2908-46B7-8614-732B6A729488}">
      <dgm:prSet/>
      <dgm:spPr/>
      <dgm:t>
        <a:bodyPr/>
        <a:lstStyle/>
        <a:p>
          <a:pPr rtl="1"/>
          <a:endParaRPr lang="fa-IR"/>
        </a:p>
      </dgm:t>
    </dgm:pt>
    <dgm:pt modelId="{241267A2-5FA8-45B7-8EF3-7D4C30E7513F}">
      <dgm:prSet phldrT="[Text]"/>
      <dgm:spPr/>
      <dgm:t>
        <a:bodyPr/>
        <a:lstStyle/>
        <a:p>
          <a:pPr rtl="1"/>
          <a:r>
            <a:rPr lang="fa-IR" dirty="0" smtClean="0"/>
            <a:t>برنامه ریزان محصول باید مزیت اصلی را به محصول واقعی تبدیل کنند .</a:t>
          </a:r>
          <a:endParaRPr lang="fa-IR" dirty="0"/>
        </a:p>
      </dgm:t>
    </dgm:pt>
    <dgm:pt modelId="{7FD170FE-1037-4370-A063-BC363ADBB2BB}" type="parTrans" cxnId="{4D2CAC47-2809-4458-B9B3-488144949E27}">
      <dgm:prSet/>
      <dgm:spPr/>
      <dgm:t>
        <a:bodyPr/>
        <a:lstStyle/>
        <a:p>
          <a:pPr rtl="1"/>
          <a:endParaRPr lang="fa-IR"/>
        </a:p>
      </dgm:t>
    </dgm:pt>
    <dgm:pt modelId="{785F959E-BF45-4C33-BB10-DAAD45331C64}" type="sibTrans" cxnId="{4D2CAC47-2809-4458-B9B3-488144949E27}">
      <dgm:prSet/>
      <dgm:spPr/>
      <dgm:t>
        <a:bodyPr/>
        <a:lstStyle/>
        <a:p>
          <a:pPr rtl="1"/>
          <a:endParaRPr lang="fa-IR"/>
        </a:p>
      </dgm:t>
    </dgm:pt>
    <dgm:pt modelId="{3711081F-7381-4F5A-936B-68DA6394D40E}">
      <dgm:prSet phldrT="[Text]"/>
      <dgm:spPr/>
      <dgm:t>
        <a:bodyPr/>
        <a:lstStyle/>
        <a:p>
          <a:pPr rtl="1"/>
          <a:r>
            <a:rPr lang="fa-IR" dirty="0" smtClean="0"/>
            <a:t>سطح سوم</a:t>
          </a:r>
          <a:endParaRPr lang="fa-IR" dirty="0"/>
        </a:p>
      </dgm:t>
    </dgm:pt>
    <dgm:pt modelId="{0E3E3645-3C75-46BC-83EB-C153BA01467F}" type="parTrans" cxnId="{B3223B53-9CBF-4B0A-8777-963DDFD32B26}">
      <dgm:prSet/>
      <dgm:spPr/>
      <dgm:t>
        <a:bodyPr/>
        <a:lstStyle/>
        <a:p>
          <a:pPr rtl="1"/>
          <a:endParaRPr lang="fa-IR"/>
        </a:p>
      </dgm:t>
    </dgm:pt>
    <dgm:pt modelId="{6EF70D95-D658-4646-94DE-7FD6A5F30F59}" type="sibTrans" cxnId="{B3223B53-9CBF-4B0A-8777-963DDFD32B26}">
      <dgm:prSet/>
      <dgm:spPr/>
      <dgm:t>
        <a:bodyPr/>
        <a:lstStyle/>
        <a:p>
          <a:pPr rtl="1"/>
          <a:endParaRPr lang="fa-IR"/>
        </a:p>
      </dgm:t>
    </dgm:pt>
    <dgm:pt modelId="{C1C75F36-CC59-48AC-A4E3-1523144B72E8}">
      <dgm:prSet phldrT="[Text]"/>
      <dgm:spPr/>
      <dgm:t>
        <a:bodyPr/>
        <a:lstStyle/>
        <a:p>
          <a:pPr rtl="1"/>
          <a:r>
            <a:rPr lang="fa-IR" dirty="0" smtClean="0"/>
            <a:t>برنامه ریزان محصول باید با ارائه خدمات و امتیازات اضافی به مصرف کننده ، محصولی تکمیلی علاوه برمحصول واقعی عرضه کنند .</a:t>
          </a:r>
          <a:endParaRPr lang="fa-IR" dirty="0"/>
        </a:p>
      </dgm:t>
    </dgm:pt>
    <dgm:pt modelId="{A86022DA-97DE-4A18-9920-831BFFB20170}" type="parTrans" cxnId="{D8ECCAC3-16D3-47BF-8DA7-DE5DF06ADAD9}">
      <dgm:prSet/>
      <dgm:spPr/>
      <dgm:t>
        <a:bodyPr/>
        <a:lstStyle/>
        <a:p>
          <a:pPr rtl="1"/>
          <a:endParaRPr lang="fa-IR"/>
        </a:p>
      </dgm:t>
    </dgm:pt>
    <dgm:pt modelId="{7F577FA2-40E2-44C4-BBFD-7F105F2542C3}" type="sibTrans" cxnId="{D8ECCAC3-16D3-47BF-8DA7-DE5DF06ADAD9}">
      <dgm:prSet/>
      <dgm:spPr/>
      <dgm:t>
        <a:bodyPr/>
        <a:lstStyle/>
        <a:p>
          <a:pPr rtl="1"/>
          <a:endParaRPr lang="fa-IR"/>
        </a:p>
      </dgm:t>
    </dgm:pt>
    <dgm:pt modelId="{8AAC4893-FC55-48D8-A670-A715ECDA39E4}" type="pres">
      <dgm:prSet presAssocID="{E5B90085-62CF-48BD-AFDF-73D8C955D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6A137-6054-4737-9F1A-6D215B71EB4B}" type="pres">
      <dgm:prSet presAssocID="{8C326153-B41F-4541-A49E-0DB2EAC8D95C}" presName="linNode" presStyleCnt="0"/>
      <dgm:spPr/>
    </dgm:pt>
    <dgm:pt modelId="{4E948D48-AE39-4B15-A9B2-7A6639F8048B}" type="pres">
      <dgm:prSet presAssocID="{8C326153-B41F-4541-A49E-0DB2EAC8D9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B7F099-91D8-4B24-BCC9-93730C35BF18}" type="pres">
      <dgm:prSet presAssocID="{8C326153-B41F-4541-A49E-0DB2EAC8D9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327DDC1-CB11-4BD6-926C-7D0B5C267993}" type="pres">
      <dgm:prSet presAssocID="{D42593CD-9591-4032-AA10-AA49514DB78B}" presName="sp" presStyleCnt="0"/>
      <dgm:spPr/>
    </dgm:pt>
    <dgm:pt modelId="{1FBD233D-5BD3-4E47-9BD1-96EAD06A39B7}" type="pres">
      <dgm:prSet presAssocID="{9789EBCE-B3BB-4F90-B68A-DED9A4814CA8}" presName="linNode" presStyleCnt="0"/>
      <dgm:spPr/>
    </dgm:pt>
    <dgm:pt modelId="{8FC5E79E-403F-4CAB-8054-AD228D0BF461}" type="pres">
      <dgm:prSet presAssocID="{9789EBCE-B3BB-4F90-B68A-DED9A4814C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62F3F-A8A7-49D2-9109-50DA20695225}" type="pres">
      <dgm:prSet presAssocID="{9789EBCE-B3BB-4F90-B68A-DED9A4814C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C860AB0-941B-4D34-8EF9-1F1DA2013CC3}" type="pres">
      <dgm:prSet presAssocID="{E7509934-BB20-40B3-B9FC-B686524CE9F8}" presName="sp" presStyleCnt="0"/>
      <dgm:spPr/>
    </dgm:pt>
    <dgm:pt modelId="{E646E71D-199D-4DC6-9574-2CC728EC61DA}" type="pres">
      <dgm:prSet presAssocID="{3711081F-7381-4F5A-936B-68DA6394D40E}" presName="linNode" presStyleCnt="0"/>
      <dgm:spPr/>
    </dgm:pt>
    <dgm:pt modelId="{E22DA891-9B37-4AD4-ADAE-853BC781F16A}" type="pres">
      <dgm:prSet presAssocID="{3711081F-7381-4F5A-936B-68DA6394D4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06DAF-7912-4594-942C-88BF16C8F26E}" type="pres">
      <dgm:prSet presAssocID="{3711081F-7381-4F5A-936B-68DA6394D4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5089735-B1D7-48AE-B1C1-E625DAA3D7FE}" type="presOf" srcId="{9789EBCE-B3BB-4F90-B68A-DED9A4814CA8}" destId="{8FC5E79E-403F-4CAB-8054-AD228D0BF461}" srcOrd="0" destOrd="0" presId="urn:microsoft.com/office/officeart/2005/8/layout/vList5"/>
    <dgm:cxn modelId="{B3223B53-9CBF-4B0A-8777-963DDFD32B26}" srcId="{E5B90085-62CF-48BD-AFDF-73D8C955DB8D}" destId="{3711081F-7381-4F5A-936B-68DA6394D40E}" srcOrd="2" destOrd="0" parTransId="{0E3E3645-3C75-46BC-83EB-C153BA01467F}" sibTransId="{6EF70D95-D658-4646-94DE-7FD6A5F30F59}"/>
    <dgm:cxn modelId="{FDA18596-5D7E-4EC5-BAA2-3BFB28FF9A95}" type="presOf" srcId="{3711081F-7381-4F5A-936B-68DA6394D40E}" destId="{E22DA891-9B37-4AD4-ADAE-853BC781F16A}" srcOrd="0" destOrd="0" presId="urn:microsoft.com/office/officeart/2005/8/layout/vList5"/>
    <dgm:cxn modelId="{38162539-660F-4F9D-8BB6-882B72C6C038}" type="presOf" srcId="{694F61F4-8B8B-4FF0-8852-7D60E6E5F2CF}" destId="{10B7F099-91D8-4B24-BCC9-93730C35BF18}" srcOrd="0" destOrd="0" presId="urn:microsoft.com/office/officeart/2005/8/layout/vList5"/>
    <dgm:cxn modelId="{78720AEA-A01B-4D0F-89D1-3BE2AC2FC7EA}" type="presOf" srcId="{E5B90085-62CF-48BD-AFDF-73D8C955DB8D}" destId="{8AAC4893-FC55-48D8-A670-A715ECDA39E4}" srcOrd="0" destOrd="0" presId="urn:microsoft.com/office/officeart/2005/8/layout/vList5"/>
    <dgm:cxn modelId="{4D2CAC47-2809-4458-B9B3-488144949E27}" srcId="{9789EBCE-B3BB-4F90-B68A-DED9A4814CA8}" destId="{241267A2-5FA8-45B7-8EF3-7D4C30E7513F}" srcOrd="0" destOrd="0" parTransId="{7FD170FE-1037-4370-A063-BC363ADBB2BB}" sibTransId="{785F959E-BF45-4C33-BB10-DAAD45331C64}"/>
    <dgm:cxn modelId="{72DD8234-2908-46B7-8614-732B6A729488}" srcId="{E5B90085-62CF-48BD-AFDF-73D8C955DB8D}" destId="{9789EBCE-B3BB-4F90-B68A-DED9A4814CA8}" srcOrd="1" destOrd="0" parTransId="{B72E81F4-2A37-41A1-A5D2-C1DDEFBE857A}" sibTransId="{E7509934-BB20-40B3-B9FC-B686524CE9F8}"/>
    <dgm:cxn modelId="{3C66CFAC-3F74-4012-BE3C-1AE1638970DF}" type="presOf" srcId="{C1C75F36-CC59-48AC-A4E3-1523144B72E8}" destId="{24B06DAF-7912-4594-942C-88BF16C8F26E}" srcOrd="0" destOrd="0" presId="urn:microsoft.com/office/officeart/2005/8/layout/vList5"/>
    <dgm:cxn modelId="{EF1B4F3F-B184-4EB0-9953-AAADCDE33144}" srcId="{8C326153-B41F-4541-A49E-0DB2EAC8D95C}" destId="{694F61F4-8B8B-4FF0-8852-7D60E6E5F2CF}" srcOrd="0" destOrd="0" parTransId="{ECCBB003-BFA5-4B28-9661-4558A4156B4A}" sibTransId="{98CA1C47-2517-486E-B660-02651D0E492D}"/>
    <dgm:cxn modelId="{D8ECCAC3-16D3-47BF-8DA7-DE5DF06ADAD9}" srcId="{3711081F-7381-4F5A-936B-68DA6394D40E}" destId="{C1C75F36-CC59-48AC-A4E3-1523144B72E8}" srcOrd="0" destOrd="0" parTransId="{A86022DA-97DE-4A18-9920-831BFFB20170}" sibTransId="{7F577FA2-40E2-44C4-BBFD-7F105F2542C3}"/>
    <dgm:cxn modelId="{3A1ABF07-A1FD-468D-A341-740D90036279}" type="presOf" srcId="{8C326153-B41F-4541-A49E-0DB2EAC8D95C}" destId="{4E948D48-AE39-4B15-A9B2-7A6639F8048B}" srcOrd="0" destOrd="0" presId="urn:microsoft.com/office/officeart/2005/8/layout/vList5"/>
    <dgm:cxn modelId="{B5F88A53-3F8F-4BAC-ACF5-775C80C75CCC}" type="presOf" srcId="{241267A2-5FA8-45B7-8EF3-7D4C30E7513F}" destId="{05062F3F-A8A7-49D2-9109-50DA20695225}" srcOrd="0" destOrd="0" presId="urn:microsoft.com/office/officeart/2005/8/layout/vList5"/>
    <dgm:cxn modelId="{B06DF95C-CCCC-49D8-99AF-791EDE24A6CB}" srcId="{E5B90085-62CF-48BD-AFDF-73D8C955DB8D}" destId="{8C326153-B41F-4541-A49E-0DB2EAC8D95C}" srcOrd="0" destOrd="0" parTransId="{D5AC5997-7BEE-43CA-845D-A96CE564AC39}" sibTransId="{D42593CD-9591-4032-AA10-AA49514DB78B}"/>
    <dgm:cxn modelId="{D18DA2D2-AD9D-4DED-B5AB-CC1D2065C530}" type="presParOf" srcId="{8AAC4893-FC55-48D8-A670-A715ECDA39E4}" destId="{8EC6A137-6054-4737-9F1A-6D215B71EB4B}" srcOrd="0" destOrd="0" presId="urn:microsoft.com/office/officeart/2005/8/layout/vList5"/>
    <dgm:cxn modelId="{34F0FF35-D8B1-40FC-9273-8E9E0C960356}" type="presParOf" srcId="{8EC6A137-6054-4737-9F1A-6D215B71EB4B}" destId="{4E948D48-AE39-4B15-A9B2-7A6639F8048B}" srcOrd="0" destOrd="0" presId="urn:microsoft.com/office/officeart/2005/8/layout/vList5"/>
    <dgm:cxn modelId="{30A9B696-F993-4D77-903C-1E91023AC112}" type="presParOf" srcId="{8EC6A137-6054-4737-9F1A-6D215B71EB4B}" destId="{10B7F099-91D8-4B24-BCC9-93730C35BF18}" srcOrd="1" destOrd="0" presId="urn:microsoft.com/office/officeart/2005/8/layout/vList5"/>
    <dgm:cxn modelId="{9D2BC486-7799-46FA-8E55-AB36F748BED4}" type="presParOf" srcId="{8AAC4893-FC55-48D8-A670-A715ECDA39E4}" destId="{6327DDC1-CB11-4BD6-926C-7D0B5C267993}" srcOrd="1" destOrd="0" presId="urn:microsoft.com/office/officeart/2005/8/layout/vList5"/>
    <dgm:cxn modelId="{1D6017BE-F6E6-4B50-9E4D-CC0A9CEC275D}" type="presParOf" srcId="{8AAC4893-FC55-48D8-A670-A715ECDA39E4}" destId="{1FBD233D-5BD3-4E47-9BD1-96EAD06A39B7}" srcOrd="2" destOrd="0" presId="urn:microsoft.com/office/officeart/2005/8/layout/vList5"/>
    <dgm:cxn modelId="{967C841B-5DC6-4A53-80A3-FD30DD23F4CD}" type="presParOf" srcId="{1FBD233D-5BD3-4E47-9BD1-96EAD06A39B7}" destId="{8FC5E79E-403F-4CAB-8054-AD228D0BF461}" srcOrd="0" destOrd="0" presId="urn:microsoft.com/office/officeart/2005/8/layout/vList5"/>
    <dgm:cxn modelId="{C5B384C8-4394-4745-A5E7-EA722176F815}" type="presParOf" srcId="{1FBD233D-5BD3-4E47-9BD1-96EAD06A39B7}" destId="{05062F3F-A8A7-49D2-9109-50DA20695225}" srcOrd="1" destOrd="0" presId="urn:microsoft.com/office/officeart/2005/8/layout/vList5"/>
    <dgm:cxn modelId="{BF2FD6C1-57B3-407B-A1F9-FFFD012AE349}" type="presParOf" srcId="{8AAC4893-FC55-48D8-A670-A715ECDA39E4}" destId="{1C860AB0-941B-4D34-8EF9-1F1DA2013CC3}" srcOrd="3" destOrd="0" presId="urn:microsoft.com/office/officeart/2005/8/layout/vList5"/>
    <dgm:cxn modelId="{35C24239-60B9-40C8-BF0F-83FB5F08B0C0}" type="presParOf" srcId="{8AAC4893-FC55-48D8-A670-A715ECDA39E4}" destId="{E646E71D-199D-4DC6-9574-2CC728EC61DA}" srcOrd="4" destOrd="0" presId="urn:microsoft.com/office/officeart/2005/8/layout/vList5"/>
    <dgm:cxn modelId="{6E6A449F-ED12-4066-88C9-A659657A6CCC}" type="presParOf" srcId="{E646E71D-199D-4DC6-9574-2CC728EC61DA}" destId="{E22DA891-9B37-4AD4-ADAE-853BC781F16A}" srcOrd="0" destOrd="0" presId="urn:microsoft.com/office/officeart/2005/8/layout/vList5"/>
    <dgm:cxn modelId="{5ABDF6AF-3B18-490D-8C52-810AB145786C}" type="presParOf" srcId="{E646E71D-199D-4DC6-9574-2CC728EC61DA}" destId="{24B06DAF-7912-4594-942C-88BF16C8F2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382FFD-F297-40B4-90D0-7381DE0DF6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975EB9-E5C1-45BB-8E81-99F658FBF5DB}">
      <dgm:prSet custT="1"/>
      <dgm:spPr/>
      <dgm:t>
        <a:bodyPr/>
        <a:lstStyle/>
        <a:p>
          <a:pPr rtl="1"/>
          <a:r>
            <a:rPr lang="fa-IR" sz="2000" dirty="0" smtClean="0"/>
            <a:t>کیفیت خدمات داخلی</a:t>
          </a:r>
          <a:endParaRPr lang="en-US" sz="2000" dirty="0"/>
        </a:p>
      </dgm:t>
    </dgm:pt>
    <dgm:pt modelId="{4012ABD5-9C0D-4E99-A4C3-A070E4D21FD2}" type="parTrans" cxnId="{92A86DB2-8614-482D-B6F6-CD50E4992175}">
      <dgm:prSet/>
      <dgm:spPr/>
      <dgm:t>
        <a:bodyPr/>
        <a:lstStyle/>
        <a:p>
          <a:endParaRPr lang="en-US"/>
        </a:p>
      </dgm:t>
    </dgm:pt>
    <dgm:pt modelId="{A1FEEB21-8131-430E-BD1E-E4FD4E39867F}" type="sibTrans" cxnId="{92A86DB2-8614-482D-B6F6-CD50E4992175}">
      <dgm:prSet/>
      <dgm:spPr/>
      <dgm:t>
        <a:bodyPr/>
        <a:lstStyle/>
        <a:p>
          <a:endParaRPr lang="en-US"/>
        </a:p>
      </dgm:t>
    </dgm:pt>
    <dgm:pt modelId="{BC29FF72-BCFC-4078-8175-4E8F1CDF4375}">
      <dgm:prSet custT="1"/>
      <dgm:spPr/>
      <dgm:t>
        <a:bodyPr/>
        <a:lstStyle/>
        <a:p>
          <a:pPr rtl="1"/>
          <a:r>
            <a:rPr lang="fa-IR" sz="2000" dirty="0" smtClean="0"/>
            <a:t>کارمندان خدماتی راضی و پر بازده</a:t>
          </a:r>
          <a:endParaRPr lang="en-US" sz="2000" dirty="0"/>
        </a:p>
      </dgm:t>
    </dgm:pt>
    <dgm:pt modelId="{EF04E3E7-3C43-4577-9C0C-BB282AAE2BE3}" type="parTrans" cxnId="{CBC3217E-6745-4F28-B177-4FC03D509BBD}">
      <dgm:prSet/>
      <dgm:spPr/>
      <dgm:t>
        <a:bodyPr/>
        <a:lstStyle/>
        <a:p>
          <a:endParaRPr lang="en-US"/>
        </a:p>
      </dgm:t>
    </dgm:pt>
    <dgm:pt modelId="{93752A77-41A7-4EB4-89FC-6BDF51C76696}" type="sibTrans" cxnId="{CBC3217E-6745-4F28-B177-4FC03D509BBD}">
      <dgm:prSet/>
      <dgm:spPr/>
      <dgm:t>
        <a:bodyPr/>
        <a:lstStyle/>
        <a:p>
          <a:endParaRPr lang="en-US"/>
        </a:p>
      </dgm:t>
    </dgm:pt>
    <dgm:pt modelId="{C81F271C-C775-4A7A-9D80-0A65319B56EF}">
      <dgm:prSet/>
      <dgm:spPr/>
      <dgm:t>
        <a:bodyPr/>
        <a:lstStyle/>
        <a:p>
          <a:pPr rtl="1"/>
          <a:r>
            <a:rPr lang="fa-IR" smtClean="0"/>
            <a:t>خدمات با ارزش بیشتر</a:t>
          </a:r>
          <a:endParaRPr lang="en-US"/>
        </a:p>
      </dgm:t>
    </dgm:pt>
    <dgm:pt modelId="{A6F3A3DC-7583-455F-8A14-F94B687CFEE3}" type="parTrans" cxnId="{B651553C-D752-42AF-BACA-C55CB688459A}">
      <dgm:prSet/>
      <dgm:spPr/>
      <dgm:t>
        <a:bodyPr/>
        <a:lstStyle/>
        <a:p>
          <a:endParaRPr lang="en-US"/>
        </a:p>
      </dgm:t>
    </dgm:pt>
    <dgm:pt modelId="{CF86E6CC-2D30-4884-BE27-7C1295935F14}" type="sibTrans" cxnId="{B651553C-D752-42AF-BACA-C55CB688459A}">
      <dgm:prSet/>
      <dgm:spPr/>
      <dgm:t>
        <a:bodyPr/>
        <a:lstStyle/>
        <a:p>
          <a:endParaRPr lang="en-US"/>
        </a:p>
      </dgm:t>
    </dgm:pt>
    <dgm:pt modelId="{E4E47ADF-33FA-4ABB-8BE4-FE8960E7F276}">
      <dgm:prSet custT="1"/>
      <dgm:spPr/>
      <dgm:t>
        <a:bodyPr/>
        <a:lstStyle/>
        <a:p>
          <a:pPr rtl="1"/>
          <a:r>
            <a:rPr lang="fa-IR" sz="2000" dirty="0" smtClean="0"/>
            <a:t>مشتریان راضی و وفادار</a:t>
          </a:r>
          <a:endParaRPr lang="en-US" sz="2000" dirty="0"/>
        </a:p>
      </dgm:t>
    </dgm:pt>
    <dgm:pt modelId="{C2ACCE37-37C7-4078-938B-3E9479C9D80B}" type="parTrans" cxnId="{8413F138-BDD2-45BF-A8C5-F782BA00A9DC}">
      <dgm:prSet/>
      <dgm:spPr/>
      <dgm:t>
        <a:bodyPr/>
        <a:lstStyle/>
        <a:p>
          <a:endParaRPr lang="en-US"/>
        </a:p>
      </dgm:t>
    </dgm:pt>
    <dgm:pt modelId="{7D17174F-21C7-4E47-A73A-655E1029F79B}" type="sibTrans" cxnId="{8413F138-BDD2-45BF-A8C5-F782BA00A9DC}">
      <dgm:prSet/>
      <dgm:spPr/>
      <dgm:t>
        <a:bodyPr/>
        <a:lstStyle/>
        <a:p>
          <a:endParaRPr lang="en-US"/>
        </a:p>
      </dgm:t>
    </dgm:pt>
    <dgm:pt modelId="{F25ADB1C-B63B-46EE-8E6D-24EB53A067FB}">
      <dgm:prSet custT="1"/>
      <dgm:spPr/>
      <dgm:t>
        <a:bodyPr/>
        <a:lstStyle/>
        <a:p>
          <a:pPr rtl="1"/>
          <a:r>
            <a:rPr lang="fa-IR" sz="2000" dirty="0" smtClean="0"/>
            <a:t>رشد و سود خدماتی پررونق</a:t>
          </a:r>
          <a:endParaRPr lang="en-US" sz="2000" dirty="0"/>
        </a:p>
      </dgm:t>
    </dgm:pt>
    <dgm:pt modelId="{F0D8EF3C-4C83-43C6-9ED1-16E6619475C4}" type="parTrans" cxnId="{C6B115B1-BBDE-4274-9D52-8ADDA105A5A4}">
      <dgm:prSet/>
      <dgm:spPr/>
      <dgm:t>
        <a:bodyPr/>
        <a:lstStyle/>
        <a:p>
          <a:endParaRPr lang="en-US"/>
        </a:p>
      </dgm:t>
    </dgm:pt>
    <dgm:pt modelId="{2FE319A3-9CE5-474B-9DB4-728F8967510C}" type="sibTrans" cxnId="{C6B115B1-BBDE-4274-9D52-8ADDA105A5A4}">
      <dgm:prSet/>
      <dgm:spPr/>
      <dgm:t>
        <a:bodyPr/>
        <a:lstStyle/>
        <a:p>
          <a:endParaRPr lang="en-US"/>
        </a:p>
      </dgm:t>
    </dgm:pt>
    <dgm:pt modelId="{6262567E-962F-47AC-A3DC-12BFAAB235C3}" type="pres">
      <dgm:prSet presAssocID="{88382FFD-F297-40B4-90D0-7381DE0DF6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D016A-A166-493E-BAFB-814EACC4E286}" type="pres">
      <dgm:prSet presAssocID="{A2975EB9-E5C1-45BB-8E81-99F658FBF5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87C67-4049-4A2F-8F1D-C0F6786C6CBF}" type="pres">
      <dgm:prSet presAssocID="{A1FEEB21-8131-430E-BD1E-E4FD4E39867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46CE677-4E14-4899-89DE-9BD70B9A1C65}" type="pres">
      <dgm:prSet presAssocID="{A1FEEB21-8131-430E-BD1E-E4FD4E39867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6B82B2E-CF18-405F-A46B-94A32BB91B12}" type="pres">
      <dgm:prSet presAssocID="{BC29FF72-BCFC-4078-8175-4E8F1CDF43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ACE4C-B8F7-450A-B2B6-B23385A83E56}" type="pres">
      <dgm:prSet presAssocID="{93752A77-41A7-4EB4-89FC-6BDF51C7669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267C9AD-3FE1-40B8-B19F-65339DD38676}" type="pres">
      <dgm:prSet presAssocID="{93752A77-41A7-4EB4-89FC-6BDF51C7669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35E5174-54E6-41C2-B197-3CCEA66846A7}" type="pres">
      <dgm:prSet presAssocID="{C81F271C-C775-4A7A-9D80-0A65319B56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528E8-9967-42D7-9E00-7804F24E41A5}" type="pres">
      <dgm:prSet presAssocID="{CF86E6CC-2D30-4884-BE27-7C1295935F1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5116D98-715B-4369-81D1-3CBD48AB3CF0}" type="pres">
      <dgm:prSet presAssocID="{CF86E6CC-2D30-4884-BE27-7C1295935F1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21C71A8-344D-4F21-91D9-A412BD3BDD40}" type="pres">
      <dgm:prSet presAssocID="{E4E47ADF-33FA-4ABB-8BE4-FE8960E7F2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D375C-B38F-4480-8BAF-A50ABF19E2B7}" type="pres">
      <dgm:prSet presAssocID="{7D17174F-21C7-4E47-A73A-655E1029F79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FBDBC3F-BAEE-432E-AC20-CC01627DB9F4}" type="pres">
      <dgm:prSet presAssocID="{7D17174F-21C7-4E47-A73A-655E1029F79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D9A596B-E456-40B2-9815-24C252E6AD19}" type="pres">
      <dgm:prSet presAssocID="{F25ADB1C-B63B-46EE-8E6D-24EB53A067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E468B-FF13-42B6-89FD-00F8E1CA0831}" type="pres">
      <dgm:prSet presAssocID="{2FE319A3-9CE5-474B-9DB4-728F8967510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023E5CE-5247-4503-9A25-E145EE93736B}" type="pres">
      <dgm:prSet presAssocID="{2FE319A3-9CE5-474B-9DB4-728F8967510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74F511E-8BCC-496D-B04C-9B08327DFA90}" type="presOf" srcId="{BC29FF72-BCFC-4078-8175-4E8F1CDF4375}" destId="{76B82B2E-CF18-405F-A46B-94A32BB91B12}" srcOrd="0" destOrd="0" presId="urn:microsoft.com/office/officeart/2005/8/layout/cycle2"/>
    <dgm:cxn modelId="{ED7C5849-C487-4923-AD67-760BE1A24061}" type="presOf" srcId="{CF86E6CC-2D30-4884-BE27-7C1295935F14}" destId="{45116D98-715B-4369-81D1-3CBD48AB3CF0}" srcOrd="1" destOrd="0" presId="urn:microsoft.com/office/officeart/2005/8/layout/cycle2"/>
    <dgm:cxn modelId="{06EEF5C0-15CD-4E88-97E4-477462A8B5A1}" type="presOf" srcId="{7D17174F-21C7-4E47-A73A-655E1029F79B}" destId="{A50D375C-B38F-4480-8BAF-A50ABF19E2B7}" srcOrd="0" destOrd="0" presId="urn:microsoft.com/office/officeart/2005/8/layout/cycle2"/>
    <dgm:cxn modelId="{B651553C-D752-42AF-BACA-C55CB688459A}" srcId="{88382FFD-F297-40B4-90D0-7381DE0DF695}" destId="{C81F271C-C775-4A7A-9D80-0A65319B56EF}" srcOrd="2" destOrd="0" parTransId="{A6F3A3DC-7583-455F-8A14-F94B687CFEE3}" sibTransId="{CF86E6CC-2D30-4884-BE27-7C1295935F14}"/>
    <dgm:cxn modelId="{FF392BB7-5847-4E4B-80AA-0277B0122E89}" type="presOf" srcId="{A1FEEB21-8131-430E-BD1E-E4FD4E39867F}" destId="{24B87C67-4049-4A2F-8F1D-C0F6786C6CBF}" srcOrd="0" destOrd="0" presId="urn:microsoft.com/office/officeart/2005/8/layout/cycle2"/>
    <dgm:cxn modelId="{8E374199-27B2-49C4-8024-9EA7FE0FE17F}" type="presOf" srcId="{7D17174F-21C7-4E47-A73A-655E1029F79B}" destId="{8FBDBC3F-BAEE-432E-AC20-CC01627DB9F4}" srcOrd="1" destOrd="0" presId="urn:microsoft.com/office/officeart/2005/8/layout/cycle2"/>
    <dgm:cxn modelId="{544AD884-0481-494B-8A62-8A66EE50F5B5}" type="presOf" srcId="{C81F271C-C775-4A7A-9D80-0A65319B56EF}" destId="{135E5174-54E6-41C2-B197-3CCEA66846A7}" srcOrd="0" destOrd="0" presId="urn:microsoft.com/office/officeart/2005/8/layout/cycle2"/>
    <dgm:cxn modelId="{95BE8394-2410-4816-B3CD-AB0F4AEC745C}" type="presOf" srcId="{2FE319A3-9CE5-474B-9DB4-728F8967510C}" destId="{7E1E468B-FF13-42B6-89FD-00F8E1CA0831}" srcOrd="0" destOrd="0" presId="urn:microsoft.com/office/officeart/2005/8/layout/cycle2"/>
    <dgm:cxn modelId="{8413F138-BDD2-45BF-A8C5-F782BA00A9DC}" srcId="{88382FFD-F297-40B4-90D0-7381DE0DF695}" destId="{E4E47ADF-33FA-4ABB-8BE4-FE8960E7F276}" srcOrd="3" destOrd="0" parTransId="{C2ACCE37-37C7-4078-938B-3E9479C9D80B}" sibTransId="{7D17174F-21C7-4E47-A73A-655E1029F79B}"/>
    <dgm:cxn modelId="{90640BBA-5BCF-4C94-AC11-3A26047C4AE2}" type="presOf" srcId="{F25ADB1C-B63B-46EE-8E6D-24EB53A067FB}" destId="{1D9A596B-E456-40B2-9815-24C252E6AD19}" srcOrd="0" destOrd="0" presId="urn:microsoft.com/office/officeart/2005/8/layout/cycle2"/>
    <dgm:cxn modelId="{2ED6EFDB-26B6-4C90-AE26-04449C24B5C9}" type="presOf" srcId="{A1FEEB21-8131-430E-BD1E-E4FD4E39867F}" destId="{846CE677-4E14-4899-89DE-9BD70B9A1C65}" srcOrd="1" destOrd="0" presId="urn:microsoft.com/office/officeart/2005/8/layout/cycle2"/>
    <dgm:cxn modelId="{4D4288A7-58A6-4D7C-A452-13451EE9AD03}" type="presOf" srcId="{2FE319A3-9CE5-474B-9DB4-728F8967510C}" destId="{A023E5CE-5247-4503-9A25-E145EE93736B}" srcOrd="1" destOrd="0" presId="urn:microsoft.com/office/officeart/2005/8/layout/cycle2"/>
    <dgm:cxn modelId="{E9681280-EC6B-4128-B222-BB1E289BC507}" type="presOf" srcId="{CF86E6CC-2D30-4884-BE27-7C1295935F14}" destId="{941528E8-9967-42D7-9E00-7804F24E41A5}" srcOrd="0" destOrd="0" presId="urn:microsoft.com/office/officeart/2005/8/layout/cycle2"/>
    <dgm:cxn modelId="{92A86DB2-8614-482D-B6F6-CD50E4992175}" srcId="{88382FFD-F297-40B4-90D0-7381DE0DF695}" destId="{A2975EB9-E5C1-45BB-8E81-99F658FBF5DB}" srcOrd="0" destOrd="0" parTransId="{4012ABD5-9C0D-4E99-A4C3-A070E4D21FD2}" sibTransId="{A1FEEB21-8131-430E-BD1E-E4FD4E39867F}"/>
    <dgm:cxn modelId="{98F3AC64-DE2E-4BB0-99AC-35BECEBC177F}" type="presOf" srcId="{A2975EB9-E5C1-45BB-8E81-99F658FBF5DB}" destId="{103D016A-A166-493E-BAFB-814EACC4E286}" srcOrd="0" destOrd="0" presId="urn:microsoft.com/office/officeart/2005/8/layout/cycle2"/>
    <dgm:cxn modelId="{F66077D9-8537-4526-A5E8-C9A427A449D0}" type="presOf" srcId="{E4E47ADF-33FA-4ABB-8BE4-FE8960E7F276}" destId="{121C71A8-344D-4F21-91D9-A412BD3BDD40}" srcOrd="0" destOrd="0" presId="urn:microsoft.com/office/officeart/2005/8/layout/cycle2"/>
    <dgm:cxn modelId="{BD1F80D7-CA7C-4C2D-AC6E-20D0A5DB5121}" type="presOf" srcId="{93752A77-41A7-4EB4-89FC-6BDF51C76696}" destId="{5267C9AD-3FE1-40B8-B19F-65339DD38676}" srcOrd="1" destOrd="0" presId="urn:microsoft.com/office/officeart/2005/8/layout/cycle2"/>
    <dgm:cxn modelId="{C6B115B1-BBDE-4274-9D52-8ADDA105A5A4}" srcId="{88382FFD-F297-40B4-90D0-7381DE0DF695}" destId="{F25ADB1C-B63B-46EE-8E6D-24EB53A067FB}" srcOrd="4" destOrd="0" parTransId="{F0D8EF3C-4C83-43C6-9ED1-16E6619475C4}" sibTransId="{2FE319A3-9CE5-474B-9DB4-728F8967510C}"/>
    <dgm:cxn modelId="{CBC3217E-6745-4F28-B177-4FC03D509BBD}" srcId="{88382FFD-F297-40B4-90D0-7381DE0DF695}" destId="{BC29FF72-BCFC-4078-8175-4E8F1CDF4375}" srcOrd="1" destOrd="0" parTransId="{EF04E3E7-3C43-4577-9C0C-BB282AAE2BE3}" sibTransId="{93752A77-41A7-4EB4-89FC-6BDF51C76696}"/>
    <dgm:cxn modelId="{3C4E17A4-E379-4165-8EEB-2AE8C9B6033D}" type="presOf" srcId="{93752A77-41A7-4EB4-89FC-6BDF51C76696}" destId="{B93ACE4C-B8F7-450A-B2B6-B23385A83E56}" srcOrd="0" destOrd="0" presId="urn:microsoft.com/office/officeart/2005/8/layout/cycle2"/>
    <dgm:cxn modelId="{86A84161-E059-4643-8D01-3372A95DBA9F}" type="presOf" srcId="{88382FFD-F297-40B4-90D0-7381DE0DF695}" destId="{6262567E-962F-47AC-A3DC-12BFAAB235C3}" srcOrd="0" destOrd="0" presId="urn:microsoft.com/office/officeart/2005/8/layout/cycle2"/>
    <dgm:cxn modelId="{486DBA1F-6FC9-40C0-AD02-CEEB54D4DCAD}" type="presParOf" srcId="{6262567E-962F-47AC-A3DC-12BFAAB235C3}" destId="{103D016A-A166-493E-BAFB-814EACC4E286}" srcOrd="0" destOrd="0" presId="urn:microsoft.com/office/officeart/2005/8/layout/cycle2"/>
    <dgm:cxn modelId="{81C8FFB1-C8CA-49AB-AF93-BB4DD448B757}" type="presParOf" srcId="{6262567E-962F-47AC-A3DC-12BFAAB235C3}" destId="{24B87C67-4049-4A2F-8F1D-C0F6786C6CBF}" srcOrd="1" destOrd="0" presId="urn:microsoft.com/office/officeart/2005/8/layout/cycle2"/>
    <dgm:cxn modelId="{F29BF97C-5D7E-423C-8BD5-56A767833B02}" type="presParOf" srcId="{24B87C67-4049-4A2F-8F1D-C0F6786C6CBF}" destId="{846CE677-4E14-4899-89DE-9BD70B9A1C65}" srcOrd="0" destOrd="0" presId="urn:microsoft.com/office/officeart/2005/8/layout/cycle2"/>
    <dgm:cxn modelId="{AD3D80A9-829F-4183-977D-DC44BA4C94E1}" type="presParOf" srcId="{6262567E-962F-47AC-A3DC-12BFAAB235C3}" destId="{76B82B2E-CF18-405F-A46B-94A32BB91B12}" srcOrd="2" destOrd="0" presId="urn:microsoft.com/office/officeart/2005/8/layout/cycle2"/>
    <dgm:cxn modelId="{06A48E24-617C-44E7-A76B-20DA7CABB097}" type="presParOf" srcId="{6262567E-962F-47AC-A3DC-12BFAAB235C3}" destId="{B93ACE4C-B8F7-450A-B2B6-B23385A83E56}" srcOrd="3" destOrd="0" presId="urn:microsoft.com/office/officeart/2005/8/layout/cycle2"/>
    <dgm:cxn modelId="{B1683C05-2C9C-499B-A15A-1238D1D25658}" type="presParOf" srcId="{B93ACE4C-B8F7-450A-B2B6-B23385A83E56}" destId="{5267C9AD-3FE1-40B8-B19F-65339DD38676}" srcOrd="0" destOrd="0" presId="urn:microsoft.com/office/officeart/2005/8/layout/cycle2"/>
    <dgm:cxn modelId="{9D6FFD7B-F61C-41B8-A1BC-4DD74BDC5C61}" type="presParOf" srcId="{6262567E-962F-47AC-A3DC-12BFAAB235C3}" destId="{135E5174-54E6-41C2-B197-3CCEA66846A7}" srcOrd="4" destOrd="0" presId="urn:microsoft.com/office/officeart/2005/8/layout/cycle2"/>
    <dgm:cxn modelId="{ED9EA05E-6C51-4261-B5A3-4271920AED1F}" type="presParOf" srcId="{6262567E-962F-47AC-A3DC-12BFAAB235C3}" destId="{941528E8-9967-42D7-9E00-7804F24E41A5}" srcOrd="5" destOrd="0" presId="urn:microsoft.com/office/officeart/2005/8/layout/cycle2"/>
    <dgm:cxn modelId="{58F88F3B-1E78-4AE7-B3E6-EBF9A243D306}" type="presParOf" srcId="{941528E8-9967-42D7-9E00-7804F24E41A5}" destId="{45116D98-715B-4369-81D1-3CBD48AB3CF0}" srcOrd="0" destOrd="0" presId="urn:microsoft.com/office/officeart/2005/8/layout/cycle2"/>
    <dgm:cxn modelId="{D3CDE6DE-1F78-48F8-822A-E0858DEF1291}" type="presParOf" srcId="{6262567E-962F-47AC-A3DC-12BFAAB235C3}" destId="{121C71A8-344D-4F21-91D9-A412BD3BDD40}" srcOrd="6" destOrd="0" presId="urn:microsoft.com/office/officeart/2005/8/layout/cycle2"/>
    <dgm:cxn modelId="{B80FD5E2-5D3D-483F-9A8C-6F1169CD43DA}" type="presParOf" srcId="{6262567E-962F-47AC-A3DC-12BFAAB235C3}" destId="{A50D375C-B38F-4480-8BAF-A50ABF19E2B7}" srcOrd="7" destOrd="0" presId="urn:microsoft.com/office/officeart/2005/8/layout/cycle2"/>
    <dgm:cxn modelId="{C5B61B68-6F78-4661-ACD4-766B23F94D32}" type="presParOf" srcId="{A50D375C-B38F-4480-8BAF-A50ABF19E2B7}" destId="{8FBDBC3F-BAEE-432E-AC20-CC01627DB9F4}" srcOrd="0" destOrd="0" presId="urn:microsoft.com/office/officeart/2005/8/layout/cycle2"/>
    <dgm:cxn modelId="{379FD15F-7A61-46AD-A73F-DAD5BB3A4089}" type="presParOf" srcId="{6262567E-962F-47AC-A3DC-12BFAAB235C3}" destId="{1D9A596B-E456-40B2-9815-24C252E6AD19}" srcOrd="8" destOrd="0" presId="urn:microsoft.com/office/officeart/2005/8/layout/cycle2"/>
    <dgm:cxn modelId="{86F36900-7175-4A18-8691-3A1A275287BA}" type="presParOf" srcId="{6262567E-962F-47AC-A3DC-12BFAAB235C3}" destId="{7E1E468B-FF13-42B6-89FD-00F8E1CA0831}" srcOrd="9" destOrd="0" presId="urn:microsoft.com/office/officeart/2005/8/layout/cycle2"/>
    <dgm:cxn modelId="{B226AB49-60BB-4EAC-8194-FF4AD437F73F}" type="presParOf" srcId="{7E1E468B-FF13-42B6-89FD-00F8E1CA0831}" destId="{A023E5CE-5247-4503-9A25-E145EE9373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FF375-06A1-4A20-81DA-BE1ABEA6F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38547DE-B8CC-47D6-A2B2-13C80584C9FA}">
      <dgm:prSet/>
      <dgm:spPr/>
      <dgm:t>
        <a:bodyPr/>
        <a:lstStyle/>
        <a:p>
          <a:pPr rtl="1"/>
          <a:r>
            <a:rPr lang="fa-IR" dirty="0" smtClean="0"/>
            <a:t>محصولات و خدماتی می باشند که توسط مصرف کنندگان نهایی برای مصرف شخصی خریداری می شوند . </a:t>
          </a:r>
          <a:endParaRPr lang="fa-IR" dirty="0"/>
        </a:p>
      </dgm:t>
    </dgm:pt>
    <dgm:pt modelId="{8D7AA6BA-C721-4DC0-8C2F-3DB953C62D02}" type="parTrans" cxnId="{DF755F58-F75D-40D4-B15A-3FD3597C183B}">
      <dgm:prSet/>
      <dgm:spPr/>
      <dgm:t>
        <a:bodyPr/>
        <a:lstStyle/>
        <a:p>
          <a:pPr rtl="1"/>
          <a:endParaRPr lang="fa-IR"/>
        </a:p>
      </dgm:t>
    </dgm:pt>
    <dgm:pt modelId="{9F66590E-1B49-4EB3-BB8D-4E38585D034D}" type="sibTrans" cxnId="{DF755F58-F75D-40D4-B15A-3FD3597C183B}">
      <dgm:prSet/>
      <dgm:spPr/>
      <dgm:t>
        <a:bodyPr/>
        <a:lstStyle/>
        <a:p>
          <a:pPr rtl="1"/>
          <a:endParaRPr lang="fa-IR"/>
        </a:p>
      </dgm:t>
    </dgm:pt>
    <dgm:pt modelId="{CA397D20-C3DD-4003-B1BE-82F8C3B5CEE4}" type="pres">
      <dgm:prSet presAssocID="{6E6FF375-06A1-4A20-81DA-BE1ABEA6F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2BF7C-D785-4163-91FC-18D79A0DC56F}" type="pres">
      <dgm:prSet presAssocID="{D38547DE-B8CC-47D6-A2B2-13C80584C9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F755F58-F75D-40D4-B15A-3FD3597C183B}" srcId="{6E6FF375-06A1-4A20-81DA-BE1ABEA6F051}" destId="{D38547DE-B8CC-47D6-A2B2-13C80584C9FA}" srcOrd="0" destOrd="0" parTransId="{8D7AA6BA-C721-4DC0-8C2F-3DB953C62D02}" sibTransId="{9F66590E-1B49-4EB3-BB8D-4E38585D034D}"/>
    <dgm:cxn modelId="{92F5A930-E743-40E1-87E1-03E5418D63DC}" type="presOf" srcId="{6E6FF375-06A1-4A20-81DA-BE1ABEA6F051}" destId="{CA397D20-C3DD-4003-B1BE-82F8C3B5CEE4}" srcOrd="0" destOrd="0" presId="urn:microsoft.com/office/officeart/2005/8/layout/vList2"/>
    <dgm:cxn modelId="{18298F6E-74B0-49A2-8B6B-72ECBAF8EFD3}" type="presOf" srcId="{D38547DE-B8CC-47D6-A2B2-13C80584C9FA}" destId="{AA92BF7C-D785-4163-91FC-18D79A0DC56F}" srcOrd="0" destOrd="0" presId="urn:microsoft.com/office/officeart/2005/8/layout/vList2"/>
    <dgm:cxn modelId="{FDD31EF1-6224-4422-A539-5C7BA71B6431}" type="presParOf" srcId="{CA397D20-C3DD-4003-B1BE-82F8C3B5CEE4}" destId="{AA92BF7C-D785-4163-91FC-18D79A0DC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12543-EE6E-4E78-88EB-E2F26796C9A5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A1B1EF80-80A3-4DD5-9EA7-3BE38A98DC4A}">
      <dgm:prSet phldrT="[Text]"/>
      <dgm:spPr/>
      <dgm:t>
        <a:bodyPr/>
        <a:lstStyle/>
        <a:p>
          <a:pPr rtl="1"/>
          <a:r>
            <a:rPr lang="fa-IR" dirty="0" smtClean="0"/>
            <a:t>محصولات رایج</a:t>
          </a:r>
          <a:endParaRPr lang="fa-IR" dirty="0"/>
        </a:p>
      </dgm:t>
    </dgm:pt>
    <dgm:pt modelId="{2A005B57-40D4-4576-8AFB-AF980B267830}" type="parTrans" cxnId="{20213AAF-86F2-40CC-B50C-38BED87E03D8}">
      <dgm:prSet/>
      <dgm:spPr/>
      <dgm:t>
        <a:bodyPr/>
        <a:lstStyle/>
        <a:p>
          <a:pPr rtl="1"/>
          <a:endParaRPr lang="fa-IR"/>
        </a:p>
      </dgm:t>
    </dgm:pt>
    <dgm:pt modelId="{3C6B2BC8-DC9E-4507-B4B8-1A47F1B98376}" type="sibTrans" cxnId="{20213AAF-86F2-40CC-B50C-38BED87E03D8}">
      <dgm:prSet/>
      <dgm:spPr/>
      <dgm:t>
        <a:bodyPr/>
        <a:lstStyle/>
        <a:p>
          <a:pPr rtl="1"/>
          <a:endParaRPr lang="fa-IR"/>
        </a:p>
      </dgm:t>
    </dgm:pt>
    <dgm:pt modelId="{6DB12B66-106A-46A0-83D1-28B9E3AE2816}">
      <dgm:prSet phldrT="[Text]"/>
      <dgm:spPr/>
      <dgm:t>
        <a:bodyPr/>
        <a:lstStyle/>
        <a:p>
          <a:pPr rtl="1"/>
          <a:r>
            <a:rPr lang="fa-IR" dirty="0" smtClean="0"/>
            <a:t>مشتریان بطور مکررآنها را خریداری میکنند و حداقل مقایسه و تلاش خرید را انجام میدهند</a:t>
          </a:r>
          <a:endParaRPr lang="fa-IR" dirty="0"/>
        </a:p>
      </dgm:t>
    </dgm:pt>
    <dgm:pt modelId="{8AE3BAAC-0127-4CC0-BE56-90CC407E71CC}" type="parTrans" cxnId="{009AED1C-DC63-40A3-AF24-353FE4A23B57}">
      <dgm:prSet/>
      <dgm:spPr/>
      <dgm:t>
        <a:bodyPr/>
        <a:lstStyle/>
        <a:p>
          <a:pPr rtl="1"/>
          <a:endParaRPr lang="fa-IR"/>
        </a:p>
      </dgm:t>
    </dgm:pt>
    <dgm:pt modelId="{6D01A313-C7E7-4550-8137-A3376395E7D3}" type="sibTrans" cxnId="{009AED1C-DC63-40A3-AF24-353FE4A23B57}">
      <dgm:prSet/>
      <dgm:spPr/>
      <dgm:t>
        <a:bodyPr/>
        <a:lstStyle/>
        <a:p>
          <a:pPr rtl="1"/>
          <a:endParaRPr lang="fa-IR"/>
        </a:p>
      </dgm:t>
    </dgm:pt>
    <dgm:pt modelId="{FA0DD15D-693E-4FC9-A035-0FC792B23E93}">
      <dgm:prSet phldrT="[Text]"/>
      <dgm:spPr/>
      <dgm:t>
        <a:bodyPr/>
        <a:lstStyle/>
        <a:p>
          <a:pPr rtl="1"/>
          <a:r>
            <a:rPr lang="fa-IR" dirty="0" smtClean="0"/>
            <a:t>محصولات فروشگاهی</a:t>
          </a:r>
          <a:endParaRPr lang="fa-IR" dirty="0"/>
        </a:p>
      </dgm:t>
    </dgm:pt>
    <dgm:pt modelId="{13D9F69F-6455-4D21-87F3-4E4B4B37E18D}" type="parTrans" cxnId="{B9983BAA-CA4C-4789-BA2A-34C822E0EDA6}">
      <dgm:prSet/>
      <dgm:spPr/>
      <dgm:t>
        <a:bodyPr/>
        <a:lstStyle/>
        <a:p>
          <a:pPr rtl="1"/>
          <a:endParaRPr lang="fa-IR"/>
        </a:p>
      </dgm:t>
    </dgm:pt>
    <dgm:pt modelId="{5CEC2440-EC0C-41E2-BDA2-3F1D2257516D}" type="sibTrans" cxnId="{B9983BAA-CA4C-4789-BA2A-34C822E0EDA6}">
      <dgm:prSet/>
      <dgm:spPr/>
      <dgm:t>
        <a:bodyPr/>
        <a:lstStyle/>
        <a:p>
          <a:pPr rtl="1"/>
          <a:endParaRPr lang="fa-IR"/>
        </a:p>
      </dgm:t>
    </dgm:pt>
    <dgm:pt modelId="{65A53BC6-7806-4570-9962-CA3C304AA21F}">
      <dgm:prSet phldrT="[Text]"/>
      <dgm:spPr/>
      <dgm:t>
        <a:bodyPr/>
        <a:lstStyle/>
        <a:p>
          <a:pPr rtl="1"/>
          <a:r>
            <a:rPr lang="fa-IR" dirty="0" smtClean="0"/>
            <a:t>بطور مکرر خریداری نمی شوند و مشتریان در خرید آنها از لحاظ زیبایی و قیمت و کیفیت مقایسه دقیق انجام میدهند</a:t>
          </a:r>
          <a:endParaRPr lang="fa-IR" dirty="0"/>
        </a:p>
      </dgm:t>
    </dgm:pt>
    <dgm:pt modelId="{C68C766F-BA1A-42D9-9560-9D98E9AF3578}" type="parTrans" cxnId="{92F7FAD8-CD22-48FA-BDBB-16035A89092D}">
      <dgm:prSet/>
      <dgm:spPr/>
      <dgm:t>
        <a:bodyPr/>
        <a:lstStyle/>
        <a:p>
          <a:pPr rtl="1"/>
          <a:endParaRPr lang="fa-IR"/>
        </a:p>
      </dgm:t>
    </dgm:pt>
    <dgm:pt modelId="{2981EB0C-6A69-46D6-B621-861C98444AC2}" type="sibTrans" cxnId="{92F7FAD8-CD22-48FA-BDBB-16035A89092D}">
      <dgm:prSet/>
      <dgm:spPr/>
      <dgm:t>
        <a:bodyPr/>
        <a:lstStyle/>
        <a:p>
          <a:pPr rtl="1"/>
          <a:endParaRPr lang="fa-IR"/>
        </a:p>
      </dgm:t>
    </dgm:pt>
    <dgm:pt modelId="{2F6253D7-4ABF-40E2-83ED-B1A1312465E5}">
      <dgm:prSet phldrT="[Text]"/>
      <dgm:spPr/>
      <dgm:t>
        <a:bodyPr/>
        <a:lstStyle/>
        <a:p>
          <a:pPr rtl="1"/>
          <a:r>
            <a:rPr lang="fa-IR" dirty="0" smtClean="0"/>
            <a:t>محصولات ویژه </a:t>
          </a:r>
          <a:endParaRPr lang="fa-IR" dirty="0"/>
        </a:p>
      </dgm:t>
    </dgm:pt>
    <dgm:pt modelId="{22F3E566-6EC8-466B-9600-C5E00943B86D}" type="parTrans" cxnId="{61F81D09-F378-4554-903E-DE2A5132B2BE}">
      <dgm:prSet/>
      <dgm:spPr/>
      <dgm:t>
        <a:bodyPr/>
        <a:lstStyle/>
        <a:p>
          <a:pPr rtl="1"/>
          <a:endParaRPr lang="fa-IR"/>
        </a:p>
      </dgm:t>
    </dgm:pt>
    <dgm:pt modelId="{D641B4E7-F0B7-4960-B670-69D9FF4D8200}" type="sibTrans" cxnId="{61F81D09-F378-4554-903E-DE2A5132B2BE}">
      <dgm:prSet/>
      <dgm:spPr/>
      <dgm:t>
        <a:bodyPr/>
        <a:lstStyle/>
        <a:p>
          <a:pPr rtl="1"/>
          <a:endParaRPr lang="fa-IR"/>
        </a:p>
      </dgm:t>
    </dgm:pt>
    <dgm:pt modelId="{E31C6386-99A1-409C-83F7-DE1AD380AEE1}">
      <dgm:prSet phldrT="[Text]"/>
      <dgm:spPr/>
      <dgm:t>
        <a:bodyPr/>
        <a:lstStyle/>
        <a:p>
          <a:pPr rtl="1"/>
          <a:r>
            <a:rPr lang="fa-IR" dirty="0" smtClean="0"/>
            <a:t>محصولات ناخواسته</a:t>
          </a:r>
          <a:endParaRPr lang="fa-IR" dirty="0"/>
        </a:p>
      </dgm:t>
    </dgm:pt>
    <dgm:pt modelId="{43AF2CB4-47E2-4FC1-910C-9084AE7C744D}" type="parTrans" cxnId="{EE28F34E-5C33-49A1-9820-BAC6B1EC47DE}">
      <dgm:prSet/>
      <dgm:spPr/>
    </dgm:pt>
    <dgm:pt modelId="{F8870428-9115-4C56-B428-896B7E39F82A}" type="sibTrans" cxnId="{EE28F34E-5C33-49A1-9820-BAC6B1EC47DE}">
      <dgm:prSet/>
      <dgm:spPr/>
    </dgm:pt>
    <dgm:pt modelId="{2512C27D-8750-4BB2-86AC-243C9707F506}">
      <dgm:prSet/>
      <dgm:spPr/>
      <dgm:t>
        <a:bodyPr/>
        <a:lstStyle/>
        <a:p>
          <a:pPr rtl="1"/>
          <a:r>
            <a:rPr lang="fa-IR" dirty="0" smtClean="0"/>
            <a:t>این محصولات دارای ویژگی های منحصر به فرد می باشند که گروه خاصی از خریداران تمایل به آنها دارند </a:t>
          </a:r>
          <a:endParaRPr lang="fa-IR" dirty="0"/>
        </a:p>
      </dgm:t>
    </dgm:pt>
    <dgm:pt modelId="{0AEEDB86-FC97-4453-9054-59B31F925146}" type="parTrans" cxnId="{39B0C349-980B-483D-BDB9-48711421A05A}">
      <dgm:prSet/>
      <dgm:spPr/>
    </dgm:pt>
    <dgm:pt modelId="{04DBF6D7-9A32-4B44-9A40-E4849A3696E6}" type="sibTrans" cxnId="{39B0C349-980B-483D-BDB9-48711421A05A}">
      <dgm:prSet/>
      <dgm:spPr/>
    </dgm:pt>
    <dgm:pt modelId="{4395C7C4-16E1-4895-810F-7127C5CD0CC9}">
      <dgm:prSet/>
      <dgm:spPr/>
      <dgm:t>
        <a:bodyPr/>
        <a:lstStyle/>
        <a:p>
          <a:pPr rtl="1"/>
          <a:r>
            <a:rPr lang="fa-IR" dirty="0" smtClean="0"/>
            <a:t>محصولات مصرفی هستند که مصرف کنندگان یا درباره آنها چیزی نمیدانند و بطور کلی به فکر خریدشان نیستند</a:t>
          </a:r>
          <a:endParaRPr lang="fa-IR" dirty="0"/>
        </a:p>
      </dgm:t>
    </dgm:pt>
    <dgm:pt modelId="{A635B9AA-C70D-489E-919F-C9E300AD084D}" type="parTrans" cxnId="{1AB639E4-FDF8-4F0F-AD53-D9531C4857A9}">
      <dgm:prSet/>
      <dgm:spPr/>
    </dgm:pt>
    <dgm:pt modelId="{3BC6B00F-F1E6-48AC-BC4D-9D5806EA6AC4}" type="sibTrans" cxnId="{1AB639E4-FDF8-4F0F-AD53-D9531C4857A9}">
      <dgm:prSet/>
      <dgm:spPr/>
    </dgm:pt>
    <dgm:pt modelId="{14983CDB-D949-4086-A3B2-FD6E6C19CDB7}" type="pres">
      <dgm:prSet presAssocID="{E0C12543-EE6E-4E78-88EB-E2F26796C9A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36749A-955E-4B05-9425-72D70CF0F29C}" type="pres">
      <dgm:prSet presAssocID="{A1B1EF80-80A3-4DD5-9EA7-3BE38A98DC4A}" presName="linNode" presStyleCnt="0"/>
      <dgm:spPr/>
    </dgm:pt>
    <dgm:pt modelId="{02A34A9A-50A4-49FF-81E2-8F7955C6DDF2}" type="pres">
      <dgm:prSet presAssocID="{A1B1EF80-80A3-4DD5-9EA7-3BE38A98DC4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57780-3180-4639-B75B-9F0CC499DAEC}" type="pres">
      <dgm:prSet presAssocID="{A1B1EF80-80A3-4DD5-9EA7-3BE38A98DC4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EB4B3C9-E048-40E3-BFBD-A207125C4385}" type="pres">
      <dgm:prSet presAssocID="{3C6B2BC8-DC9E-4507-B4B8-1A47F1B98376}" presName="spacing" presStyleCnt="0"/>
      <dgm:spPr/>
    </dgm:pt>
    <dgm:pt modelId="{C9F1283A-3FF5-4BBE-A509-9CFF3F9D587F}" type="pres">
      <dgm:prSet presAssocID="{FA0DD15D-693E-4FC9-A035-0FC792B23E93}" presName="linNode" presStyleCnt="0"/>
      <dgm:spPr/>
    </dgm:pt>
    <dgm:pt modelId="{8C9BCD49-BC5E-4B6D-9995-01791F3CA216}" type="pres">
      <dgm:prSet presAssocID="{FA0DD15D-693E-4FC9-A035-0FC792B23E93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5C74-21A1-4552-9A33-1343CD3E7183}" type="pres">
      <dgm:prSet presAssocID="{FA0DD15D-693E-4FC9-A035-0FC792B23E9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7E6FA2-5D6C-484F-BBB0-0910B6CAC986}" type="pres">
      <dgm:prSet presAssocID="{5CEC2440-EC0C-41E2-BDA2-3F1D2257516D}" presName="spacing" presStyleCnt="0"/>
      <dgm:spPr/>
    </dgm:pt>
    <dgm:pt modelId="{0E37738E-024E-4257-A276-788B022F939C}" type="pres">
      <dgm:prSet presAssocID="{2F6253D7-4ABF-40E2-83ED-B1A1312465E5}" presName="linNode" presStyleCnt="0"/>
      <dgm:spPr/>
    </dgm:pt>
    <dgm:pt modelId="{EE28CEBA-27A8-4C42-9EF6-3258AE897511}" type="pres">
      <dgm:prSet presAssocID="{2F6253D7-4ABF-40E2-83ED-B1A1312465E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7B4B3-EF86-4C49-A28C-4059E28AAAC8}" type="pres">
      <dgm:prSet presAssocID="{2F6253D7-4ABF-40E2-83ED-B1A1312465E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0AB84D-235E-4E20-AA0D-99C12FF6EA1E}" type="pres">
      <dgm:prSet presAssocID="{D641B4E7-F0B7-4960-B670-69D9FF4D8200}" presName="spacing" presStyleCnt="0"/>
      <dgm:spPr/>
    </dgm:pt>
    <dgm:pt modelId="{3CE7B39A-6A21-4F0B-A6EB-8CDBC0E9712A}" type="pres">
      <dgm:prSet presAssocID="{E31C6386-99A1-409C-83F7-DE1AD380AEE1}" presName="linNode" presStyleCnt="0"/>
      <dgm:spPr/>
    </dgm:pt>
    <dgm:pt modelId="{538F7D2F-D9E5-4464-A1B4-E8F4EDFE5FE5}" type="pres">
      <dgm:prSet presAssocID="{E31C6386-99A1-409C-83F7-DE1AD380AEE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9202B-7775-4652-89F0-36DA1204E5B8}" type="pres">
      <dgm:prSet presAssocID="{E31C6386-99A1-409C-83F7-DE1AD380AEE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81D09-F378-4554-903E-DE2A5132B2BE}" srcId="{E0C12543-EE6E-4E78-88EB-E2F26796C9A5}" destId="{2F6253D7-4ABF-40E2-83ED-B1A1312465E5}" srcOrd="2" destOrd="0" parTransId="{22F3E566-6EC8-466B-9600-C5E00943B86D}" sibTransId="{D641B4E7-F0B7-4960-B670-69D9FF4D8200}"/>
    <dgm:cxn modelId="{050B83E5-3A8E-46CE-B912-11E73186B63F}" type="presOf" srcId="{FA0DD15D-693E-4FC9-A035-0FC792B23E93}" destId="{8C9BCD49-BC5E-4B6D-9995-01791F3CA216}" srcOrd="0" destOrd="0" presId="urn:microsoft.com/office/officeart/2005/8/layout/vList6"/>
    <dgm:cxn modelId="{1AB639E4-FDF8-4F0F-AD53-D9531C4857A9}" srcId="{E31C6386-99A1-409C-83F7-DE1AD380AEE1}" destId="{4395C7C4-16E1-4895-810F-7127C5CD0CC9}" srcOrd="0" destOrd="0" parTransId="{A635B9AA-C70D-489E-919F-C9E300AD084D}" sibTransId="{3BC6B00F-F1E6-48AC-BC4D-9D5806EA6AC4}"/>
    <dgm:cxn modelId="{126E7AE9-1DC7-463F-9CEA-0407D0FDC379}" type="presOf" srcId="{65A53BC6-7806-4570-9962-CA3C304AA21F}" destId="{2A2C5C74-21A1-4552-9A33-1343CD3E7183}" srcOrd="0" destOrd="0" presId="urn:microsoft.com/office/officeart/2005/8/layout/vList6"/>
    <dgm:cxn modelId="{7A46FB32-93A9-4A65-99C1-C2C6A52121BF}" type="presOf" srcId="{2512C27D-8750-4BB2-86AC-243C9707F506}" destId="{BAA7B4B3-EF86-4C49-A28C-4059E28AAAC8}" srcOrd="0" destOrd="0" presId="urn:microsoft.com/office/officeart/2005/8/layout/vList6"/>
    <dgm:cxn modelId="{39B0C349-980B-483D-BDB9-48711421A05A}" srcId="{2F6253D7-4ABF-40E2-83ED-B1A1312465E5}" destId="{2512C27D-8750-4BB2-86AC-243C9707F506}" srcOrd="0" destOrd="0" parTransId="{0AEEDB86-FC97-4453-9054-59B31F925146}" sibTransId="{04DBF6D7-9A32-4B44-9A40-E4849A3696E6}"/>
    <dgm:cxn modelId="{0C6D122A-0455-4CDD-94AE-B40DE4CFC8B8}" type="presOf" srcId="{2F6253D7-4ABF-40E2-83ED-B1A1312465E5}" destId="{EE28CEBA-27A8-4C42-9EF6-3258AE897511}" srcOrd="0" destOrd="0" presId="urn:microsoft.com/office/officeart/2005/8/layout/vList6"/>
    <dgm:cxn modelId="{564E275B-EC4D-4012-884C-021705F7ABED}" type="presOf" srcId="{4395C7C4-16E1-4895-810F-7127C5CD0CC9}" destId="{1799202B-7775-4652-89F0-36DA1204E5B8}" srcOrd="0" destOrd="0" presId="urn:microsoft.com/office/officeart/2005/8/layout/vList6"/>
    <dgm:cxn modelId="{811CD9CB-5EF0-4C80-AEB4-B5CA6AA30114}" type="presOf" srcId="{A1B1EF80-80A3-4DD5-9EA7-3BE38A98DC4A}" destId="{02A34A9A-50A4-49FF-81E2-8F7955C6DDF2}" srcOrd="0" destOrd="0" presId="urn:microsoft.com/office/officeart/2005/8/layout/vList6"/>
    <dgm:cxn modelId="{B1275BD8-FB5D-484A-B189-6CEC7313913D}" type="presOf" srcId="{E31C6386-99A1-409C-83F7-DE1AD380AEE1}" destId="{538F7D2F-D9E5-4464-A1B4-E8F4EDFE5FE5}" srcOrd="0" destOrd="0" presId="urn:microsoft.com/office/officeart/2005/8/layout/vList6"/>
    <dgm:cxn modelId="{009AED1C-DC63-40A3-AF24-353FE4A23B57}" srcId="{A1B1EF80-80A3-4DD5-9EA7-3BE38A98DC4A}" destId="{6DB12B66-106A-46A0-83D1-28B9E3AE2816}" srcOrd="0" destOrd="0" parTransId="{8AE3BAAC-0127-4CC0-BE56-90CC407E71CC}" sibTransId="{6D01A313-C7E7-4550-8137-A3376395E7D3}"/>
    <dgm:cxn modelId="{EE28F34E-5C33-49A1-9820-BAC6B1EC47DE}" srcId="{E0C12543-EE6E-4E78-88EB-E2F26796C9A5}" destId="{E31C6386-99A1-409C-83F7-DE1AD380AEE1}" srcOrd="3" destOrd="0" parTransId="{43AF2CB4-47E2-4FC1-910C-9084AE7C744D}" sibTransId="{F8870428-9115-4C56-B428-896B7E39F82A}"/>
    <dgm:cxn modelId="{20213AAF-86F2-40CC-B50C-38BED87E03D8}" srcId="{E0C12543-EE6E-4E78-88EB-E2F26796C9A5}" destId="{A1B1EF80-80A3-4DD5-9EA7-3BE38A98DC4A}" srcOrd="0" destOrd="0" parTransId="{2A005B57-40D4-4576-8AFB-AF980B267830}" sibTransId="{3C6B2BC8-DC9E-4507-B4B8-1A47F1B98376}"/>
    <dgm:cxn modelId="{FA603453-E60C-4A2A-84EA-609DCFD3ABF1}" type="presOf" srcId="{6DB12B66-106A-46A0-83D1-28B9E3AE2816}" destId="{D3D57780-3180-4639-B75B-9F0CC499DAEC}" srcOrd="0" destOrd="0" presId="urn:microsoft.com/office/officeart/2005/8/layout/vList6"/>
    <dgm:cxn modelId="{7E827E20-18DA-4D6D-A098-8486F9012995}" type="presOf" srcId="{E0C12543-EE6E-4E78-88EB-E2F26796C9A5}" destId="{14983CDB-D949-4086-A3B2-FD6E6C19CDB7}" srcOrd="0" destOrd="0" presId="urn:microsoft.com/office/officeart/2005/8/layout/vList6"/>
    <dgm:cxn modelId="{B9983BAA-CA4C-4789-BA2A-34C822E0EDA6}" srcId="{E0C12543-EE6E-4E78-88EB-E2F26796C9A5}" destId="{FA0DD15D-693E-4FC9-A035-0FC792B23E93}" srcOrd="1" destOrd="0" parTransId="{13D9F69F-6455-4D21-87F3-4E4B4B37E18D}" sibTransId="{5CEC2440-EC0C-41E2-BDA2-3F1D2257516D}"/>
    <dgm:cxn modelId="{92F7FAD8-CD22-48FA-BDBB-16035A89092D}" srcId="{FA0DD15D-693E-4FC9-A035-0FC792B23E93}" destId="{65A53BC6-7806-4570-9962-CA3C304AA21F}" srcOrd="0" destOrd="0" parTransId="{C68C766F-BA1A-42D9-9560-9D98E9AF3578}" sibTransId="{2981EB0C-6A69-46D6-B621-861C98444AC2}"/>
    <dgm:cxn modelId="{0840592E-B583-477D-952B-A23A1F9B9F6C}" type="presParOf" srcId="{14983CDB-D949-4086-A3B2-FD6E6C19CDB7}" destId="{5C36749A-955E-4B05-9425-72D70CF0F29C}" srcOrd="0" destOrd="0" presId="urn:microsoft.com/office/officeart/2005/8/layout/vList6"/>
    <dgm:cxn modelId="{BFC8BD10-B215-465B-B98A-AAAC7295B8F0}" type="presParOf" srcId="{5C36749A-955E-4B05-9425-72D70CF0F29C}" destId="{02A34A9A-50A4-49FF-81E2-8F7955C6DDF2}" srcOrd="0" destOrd="0" presId="urn:microsoft.com/office/officeart/2005/8/layout/vList6"/>
    <dgm:cxn modelId="{77A0CE27-B350-4E96-9D9D-7A91394DACDA}" type="presParOf" srcId="{5C36749A-955E-4B05-9425-72D70CF0F29C}" destId="{D3D57780-3180-4639-B75B-9F0CC499DAEC}" srcOrd="1" destOrd="0" presId="urn:microsoft.com/office/officeart/2005/8/layout/vList6"/>
    <dgm:cxn modelId="{948C5362-440F-4255-ADA9-C64A9C5C9A9C}" type="presParOf" srcId="{14983CDB-D949-4086-A3B2-FD6E6C19CDB7}" destId="{1EB4B3C9-E048-40E3-BFBD-A207125C4385}" srcOrd="1" destOrd="0" presId="urn:microsoft.com/office/officeart/2005/8/layout/vList6"/>
    <dgm:cxn modelId="{8624DCEA-2FF3-4BC0-A170-AF00EC03E0D3}" type="presParOf" srcId="{14983CDB-D949-4086-A3B2-FD6E6C19CDB7}" destId="{C9F1283A-3FF5-4BBE-A509-9CFF3F9D587F}" srcOrd="2" destOrd="0" presId="urn:microsoft.com/office/officeart/2005/8/layout/vList6"/>
    <dgm:cxn modelId="{D904E9D9-53E7-42EB-95C0-7396B273F0FB}" type="presParOf" srcId="{C9F1283A-3FF5-4BBE-A509-9CFF3F9D587F}" destId="{8C9BCD49-BC5E-4B6D-9995-01791F3CA216}" srcOrd="0" destOrd="0" presId="urn:microsoft.com/office/officeart/2005/8/layout/vList6"/>
    <dgm:cxn modelId="{46706B81-A2D5-4997-A6A2-2D69FFD1E3B2}" type="presParOf" srcId="{C9F1283A-3FF5-4BBE-A509-9CFF3F9D587F}" destId="{2A2C5C74-21A1-4552-9A33-1343CD3E7183}" srcOrd="1" destOrd="0" presId="urn:microsoft.com/office/officeart/2005/8/layout/vList6"/>
    <dgm:cxn modelId="{05FAA54E-945D-4D1D-B4CB-6A76E331E247}" type="presParOf" srcId="{14983CDB-D949-4086-A3B2-FD6E6C19CDB7}" destId="{327E6FA2-5D6C-484F-BBB0-0910B6CAC986}" srcOrd="3" destOrd="0" presId="urn:microsoft.com/office/officeart/2005/8/layout/vList6"/>
    <dgm:cxn modelId="{A7155293-6F04-441C-8C20-1579FFCE8F4F}" type="presParOf" srcId="{14983CDB-D949-4086-A3B2-FD6E6C19CDB7}" destId="{0E37738E-024E-4257-A276-788B022F939C}" srcOrd="4" destOrd="0" presId="urn:microsoft.com/office/officeart/2005/8/layout/vList6"/>
    <dgm:cxn modelId="{A5396FF1-7BAE-4B66-B312-CE60A956C223}" type="presParOf" srcId="{0E37738E-024E-4257-A276-788B022F939C}" destId="{EE28CEBA-27A8-4C42-9EF6-3258AE897511}" srcOrd="0" destOrd="0" presId="urn:microsoft.com/office/officeart/2005/8/layout/vList6"/>
    <dgm:cxn modelId="{D56ACEC2-3D04-4A17-BB4D-4B2A9F2F31A9}" type="presParOf" srcId="{0E37738E-024E-4257-A276-788B022F939C}" destId="{BAA7B4B3-EF86-4C49-A28C-4059E28AAAC8}" srcOrd="1" destOrd="0" presId="urn:microsoft.com/office/officeart/2005/8/layout/vList6"/>
    <dgm:cxn modelId="{C0C32C74-10F2-4765-9FDE-BF9071A00C40}" type="presParOf" srcId="{14983CDB-D949-4086-A3B2-FD6E6C19CDB7}" destId="{A90AB84D-235E-4E20-AA0D-99C12FF6EA1E}" srcOrd="5" destOrd="0" presId="urn:microsoft.com/office/officeart/2005/8/layout/vList6"/>
    <dgm:cxn modelId="{6C7A47D0-ACB4-4B8A-A7D6-38B1847D7463}" type="presParOf" srcId="{14983CDB-D949-4086-A3B2-FD6E6C19CDB7}" destId="{3CE7B39A-6A21-4F0B-A6EB-8CDBC0E9712A}" srcOrd="6" destOrd="0" presId="urn:microsoft.com/office/officeart/2005/8/layout/vList6"/>
    <dgm:cxn modelId="{4FAAAD70-38F9-44E1-B0C3-CE6BCC315539}" type="presParOf" srcId="{3CE7B39A-6A21-4F0B-A6EB-8CDBC0E9712A}" destId="{538F7D2F-D9E5-4464-A1B4-E8F4EDFE5FE5}" srcOrd="0" destOrd="0" presId="urn:microsoft.com/office/officeart/2005/8/layout/vList6"/>
    <dgm:cxn modelId="{0FF99157-EF30-4061-B3A4-206DDD22C659}" type="presParOf" srcId="{3CE7B39A-6A21-4F0B-A6EB-8CDBC0E9712A}" destId="{1799202B-7775-4652-89F0-36DA1204E5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230FE-F16D-49BB-BA48-760302E8DA5C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pPr rtl="1"/>
          <a:endParaRPr lang="fa-IR"/>
        </a:p>
      </dgm:t>
    </dgm:pt>
    <dgm:pt modelId="{AFD5E8AC-2F9E-4A40-A2D9-96585CF841D0}">
      <dgm:prSet/>
      <dgm:spPr/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محصولات صنعتی آن دسته از محصولاتی هستند که برای پردازش بیشتر یا بکارگیری در انجام فعالیتهای تجاری خریداری می شوند .</a:t>
          </a:r>
          <a:endParaRPr lang="fa-IR" dirty="0">
            <a:solidFill>
              <a:schemeClr val="tx1"/>
            </a:solidFill>
          </a:endParaRPr>
        </a:p>
      </dgm:t>
    </dgm:pt>
    <dgm:pt modelId="{9315FE52-A474-4E67-BD9C-08F8482B12DD}" type="parTrans" cxnId="{7BEAED1D-4E42-4029-91DB-ED586DCC28D5}">
      <dgm:prSet/>
      <dgm:spPr/>
      <dgm:t>
        <a:bodyPr/>
        <a:lstStyle/>
        <a:p>
          <a:pPr rtl="1"/>
          <a:endParaRPr lang="fa-IR"/>
        </a:p>
      </dgm:t>
    </dgm:pt>
    <dgm:pt modelId="{A06EDEE3-2EB2-4FF6-8BAA-388E25214346}" type="sibTrans" cxnId="{7BEAED1D-4E42-4029-91DB-ED586DCC28D5}">
      <dgm:prSet/>
      <dgm:spPr/>
      <dgm:t>
        <a:bodyPr/>
        <a:lstStyle/>
        <a:p>
          <a:pPr rtl="1"/>
          <a:endParaRPr lang="fa-IR"/>
        </a:p>
      </dgm:t>
    </dgm:pt>
    <dgm:pt modelId="{2CB9BADE-373B-4E0C-9237-1857C2F9340E}">
      <dgm:prSet/>
      <dgm:spPr/>
      <dgm:t>
        <a:bodyPr/>
        <a:lstStyle/>
        <a:p>
          <a:pPr rtl="1"/>
          <a:r>
            <a:rPr lang="fa-IR" b="1" dirty="0" smtClean="0">
              <a:solidFill>
                <a:schemeClr val="bg2">
                  <a:lumMod val="75000"/>
                </a:schemeClr>
              </a:solidFill>
            </a:rPr>
            <a:t>بطورکلی تمایز بین یک محصول مصرفی و یک محصول صنعتی بر مبنای </a:t>
          </a:r>
          <a:r>
            <a:rPr lang="fa-IR" b="1" dirty="0" smtClean="0">
              <a:solidFill>
                <a:srgbClr val="FF0000"/>
              </a:solidFill>
            </a:rPr>
            <a:t>هدف </a:t>
          </a:r>
          <a:r>
            <a:rPr lang="fa-IR" b="1" dirty="0" smtClean="0">
              <a:solidFill>
                <a:schemeClr val="bg2">
                  <a:lumMod val="75000"/>
                </a:schemeClr>
              </a:solidFill>
            </a:rPr>
            <a:t>خرید محصول می باشد </a:t>
          </a:r>
          <a:endParaRPr lang="fa-IR" dirty="0">
            <a:solidFill>
              <a:schemeClr val="bg2">
                <a:lumMod val="75000"/>
              </a:schemeClr>
            </a:solidFill>
          </a:endParaRPr>
        </a:p>
      </dgm:t>
    </dgm:pt>
    <dgm:pt modelId="{246732B3-D9E6-43B0-8C82-BE51A4430DF1}" type="parTrans" cxnId="{11891E65-08D4-4E55-8DCE-9B9D37B73A25}">
      <dgm:prSet/>
      <dgm:spPr/>
      <dgm:t>
        <a:bodyPr/>
        <a:lstStyle/>
        <a:p>
          <a:pPr rtl="1"/>
          <a:endParaRPr lang="fa-IR"/>
        </a:p>
      </dgm:t>
    </dgm:pt>
    <dgm:pt modelId="{97A2C961-1354-4312-BBAD-13B08E38F80A}" type="sibTrans" cxnId="{11891E65-08D4-4E55-8DCE-9B9D37B73A25}">
      <dgm:prSet/>
      <dgm:spPr/>
      <dgm:t>
        <a:bodyPr/>
        <a:lstStyle/>
        <a:p>
          <a:pPr rtl="1"/>
          <a:endParaRPr lang="fa-IR"/>
        </a:p>
      </dgm:t>
    </dgm:pt>
    <dgm:pt modelId="{7FF2EAB1-FD38-4406-A746-00F23F6B24BE}" type="pres">
      <dgm:prSet presAssocID="{D87230FE-F16D-49BB-BA48-760302E8DA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E92121-2889-4BD2-B0DB-68ED32CC58B8}" type="pres">
      <dgm:prSet presAssocID="{AFD5E8AC-2F9E-4A40-A2D9-96585CF841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6753B-5306-45BD-8FD5-4AF6167A00F1}" type="pres">
      <dgm:prSet presAssocID="{A06EDEE3-2EB2-4FF6-8BAA-388E25214346}" presName="spacer" presStyleCnt="0"/>
      <dgm:spPr/>
    </dgm:pt>
    <dgm:pt modelId="{56451210-30E2-4674-94AF-0EF5CC4A9863}" type="pres">
      <dgm:prSet presAssocID="{2CB9BADE-373B-4E0C-9237-1857C2F934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AED1D-4E42-4029-91DB-ED586DCC28D5}" srcId="{D87230FE-F16D-49BB-BA48-760302E8DA5C}" destId="{AFD5E8AC-2F9E-4A40-A2D9-96585CF841D0}" srcOrd="0" destOrd="0" parTransId="{9315FE52-A474-4E67-BD9C-08F8482B12DD}" sibTransId="{A06EDEE3-2EB2-4FF6-8BAA-388E25214346}"/>
    <dgm:cxn modelId="{11891E65-08D4-4E55-8DCE-9B9D37B73A25}" srcId="{D87230FE-F16D-49BB-BA48-760302E8DA5C}" destId="{2CB9BADE-373B-4E0C-9237-1857C2F9340E}" srcOrd="1" destOrd="0" parTransId="{246732B3-D9E6-43B0-8C82-BE51A4430DF1}" sibTransId="{97A2C961-1354-4312-BBAD-13B08E38F80A}"/>
    <dgm:cxn modelId="{FD39703F-FEAD-4A40-BC57-4C07CE85AB96}" type="presOf" srcId="{AFD5E8AC-2F9E-4A40-A2D9-96585CF841D0}" destId="{57E92121-2889-4BD2-B0DB-68ED32CC58B8}" srcOrd="0" destOrd="0" presId="urn:microsoft.com/office/officeart/2005/8/layout/vList2"/>
    <dgm:cxn modelId="{509B824A-6D5B-4971-AD1F-C7A34D445A15}" type="presOf" srcId="{2CB9BADE-373B-4E0C-9237-1857C2F9340E}" destId="{56451210-30E2-4674-94AF-0EF5CC4A9863}" srcOrd="0" destOrd="0" presId="urn:microsoft.com/office/officeart/2005/8/layout/vList2"/>
    <dgm:cxn modelId="{0A05DB52-E5B0-448C-8208-ABE107EC8AE7}" type="presOf" srcId="{D87230FE-F16D-49BB-BA48-760302E8DA5C}" destId="{7FF2EAB1-FD38-4406-A746-00F23F6B24BE}" srcOrd="0" destOrd="0" presId="urn:microsoft.com/office/officeart/2005/8/layout/vList2"/>
    <dgm:cxn modelId="{85AE1766-5D24-4A1B-80DF-61ED040455EB}" type="presParOf" srcId="{7FF2EAB1-FD38-4406-A746-00F23F6B24BE}" destId="{57E92121-2889-4BD2-B0DB-68ED32CC58B8}" srcOrd="0" destOrd="0" presId="urn:microsoft.com/office/officeart/2005/8/layout/vList2"/>
    <dgm:cxn modelId="{F1CEC9D7-AB28-4703-804B-CCDCDB8625B5}" type="presParOf" srcId="{7FF2EAB1-FD38-4406-A746-00F23F6B24BE}" destId="{8B46753B-5306-45BD-8FD5-4AF6167A00F1}" srcOrd="1" destOrd="0" presId="urn:microsoft.com/office/officeart/2005/8/layout/vList2"/>
    <dgm:cxn modelId="{44EE2739-F817-46F3-9E97-C448A4F4BEE6}" type="presParOf" srcId="{7FF2EAB1-FD38-4406-A746-00F23F6B24BE}" destId="{56451210-30E2-4674-94AF-0EF5CC4A98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0A29AC-1062-4770-A98E-B9B93357061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341AAB1E-4E2C-4758-BDAE-93B1BA624FE5}">
      <dgm:prSet phldrT="[Text]"/>
      <dgm:spPr/>
      <dgm:t>
        <a:bodyPr/>
        <a:lstStyle/>
        <a:p>
          <a:pPr rtl="1"/>
          <a:r>
            <a:rPr lang="fa-IR" dirty="0" smtClean="0"/>
            <a:t>مواد و قطعات </a:t>
          </a:r>
          <a:endParaRPr lang="fa-IR" dirty="0"/>
        </a:p>
      </dgm:t>
    </dgm:pt>
    <dgm:pt modelId="{DD166014-B797-4013-9F46-E607DCCA7B7C}" type="parTrans" cxnId="{EE3E7965-24C2-41E6-B994-C70D8FE17B50}">
      <dgm:prSet/>
      <dgm:spPr/>
      <dgm:t>
        <a:bodyPr/>
        <a:lstStyle/>
        <a:p>
          <a:pPr rtl="1"/>
          <a:endParaRPr lang="fa-IR"/>
        </a:p>
      </dgm:t>
    </dgm:pt>
    <dgm:pt modelId="{A91E6F8D-EB7B-447E-B874-F94CBBC828BE}" type="sibTrans" cxnId="{EE3E7965-24C2-41E6-B994-C70D8FE17B50}">
      <dgm:prSet/>
      <dgm:spPr/>
      <dgm:t>
        <a:bodyPr/>
        <a:lstStyle/>
        <a:p>
          <a:pPr rtl="1"/>
          <a:endParaRPr lang="fa-IR"/>
        </a:p>
      </dgm:t>
    </dgm:pt>
    <dgm:pt modelId="{1FDF0824-9139-49A6-9871-872198A9B66A}">
      <dgm:prSet phldrT="[Text]"/>
      <dgm:spPr/>
      <dgm:t>
        <a:bodyPr/>
        <a:lstStyle/>
        <a:p>
          <a:pPr rtl="1"/>
          <a:r>
            <a:rPr lang="fa-IR" dirty="0" smtClean="0"/>
            <a:t>این محصولات به کاربران صنعتی فروخته میشود و مهمترین عوامل بازاریابی قیمت و خدمات می باشد، برند از اهمیت کمتری برخوردار است</a:t>
          </a:r>
          <a:endParaRPr lang="fa-IR" dirty="0"/>
        </a:p>
      </dgm:t>
    </dgm:pt>
    <dgm:pt modelId="{EDCD082C-2A95-49E0-BFD7-2AD115AE4D67}" type="parTrans" cxnId="{C16B8FC5-3E1E-48B0-80A9-89B2C56FE616}">
      <dgm:prSet/>
      <dgm:spPr/>
      <dgm:t>
        <a:bodyPr/>
        <a:lstStyle/>
        <a:p>
          <a:pPr rtl="1"/>
          <a:endParaRPr lang="fa-IR"/>
        </a:p>
      </dgm:t>
    </dgm:pt>
    <dgm:pt modelId="{F9C73073-AA17-4F5B-9248-6ADE7B15D55F}" type="sibTrans" cxnId="{C16B8FC5-3E1E-48B0-80A9-89B2C56FE616}">
      <dgm:prSet/>
      <dgm:spPr/>
      <dgm:t>
        <a:bodyPr/>
        <a:lstStyle/>
        <a:p>
          <a:pPr rtl="1"/>
          <a:endParaRPr lang="fa-IR"/>
        </a:p>
      </dgm:t>
    </dgm:pt>
    <dgm:pt modelId="{BFDACED5-27AC-411D-BA45-92CC9890AE4E}">
      <dgm:prSet phldrT="[Text]"/>
      <dgm:spPr/>
      <dgm:t>
        <a:bodyPr/>
        <a:lstStyle/>
        <a:p>
          <a:pPr rtl="1"/>
          <a:r>
            <a:rPr lang="fa-IR" dirty="0" smtClean="0"/>
            <a:t>اقلام سرمایه ای </a:t>
          </a:r>
          <a:endParaRPr lang="fa-IR" dirty="0"/>
        </a:p>
      </dgm:t>
    </dgm:pt>
    <dgm:pt modelId="{6178A8D9-17BF-4C01-BF85-778CB1A0992B}" type="parTrans" cxnId="{134953AC-AFF1-42E7-83F8-7E4E32200A12}">
      <dgm:prSet/>
      <dgm:spPr/>
      <dgm:t>
        <a:bodyPr/>
        <a:lstStyle/>
        <a:p>
          <a:pPr rtl="1"/>
          <a:endParaRPr lang="fa-IR"/>
        </a:p>
      </dgm:t>
    </dgm:pt>
    <dgm:pt modelId="{AB946D5B-56D0-431F-9FFD-1744388BBE5E}" type="sibTrans" cxnId="{134953AC-AFF1-42E7-83F8-7E4E32200A12}">
      <dgm:prSet/>
      <dgm:spPr/>
      <dgm:t>
        <a:bodyPr/>
        <a:lstStyle/>
        <a:p>
          <a:pPr rtl="1"/>
          <a:endParaRPr lang="fa-IR"/>
        </a:p>
      </dgm:t>
    </dgm:pt>
    <dgm:pt modelId="{76E2A78C-6A19-4CE4-82A0-5E250673A7F8}">
      <dgm:prSet phldrT="[Text]"/>
      <dgm:spPr/>
      <dgm:t>
        <a:bodyPr/>
        <a:lstStyle/>
        <a:p>
          <a:pPr rtl="1"/>
          <a:r>
            <a:rPr lang="fa-IR" dirty="0" smtClean="0"/>
            <a:t>محصولات صنعتی که به خریدار در تولید کمک میکند از جمله تاسیسات و لوازم جانبی</a:t>
          </a:r>
          <a:endParaRPr lang="fa-IR" dirty="0"/>
        </a:p>
      </dgm:t>
    </dgm:pt>
    <dgm:pt modelId="{575FBD92-686C-42B1-BCC7-EFD844A98E83}" type="parTrans" cxnId="{F575D8A3-D7C8-409A-BD96-3876D3C7CB51}">
      <dgm:prSet/>
      <dgm:spPr/>
      <dgm:t>
        <a:bodyPr/>
        <a:lstStyle/>
        <a:p>
          <a:pPr rtl="1"/>
          <a:endParaRPr lang="fa-IR"/>
        </a:p>
      </dgm:t>
    </dgm:pt>
    <dgm:pt modelId="{C9B76671-9896-40D8-B7F4-B4AD15AE1197}" type="sibTrans" cxnId="{F575D8A3-D7C8-409A-BD96-3876D3C7CB51}">
      <dgm:prSet/>
      <dgm:spPr/>
      <dgm:t>
        <a:bodyPr/>
        <a:lstStyle/>
        <a:p>
          <a:pPr rtl="1"/>
          <a:endParaRPr lang="fa-IR"/>
        </a:p>
      </dgm:t>
    </dgm:pt>
    <dgm:pt modelId="{F781E6AD-0E78-4A70-BB59-BA146117CF75}">
      <dgm:prSet phldrT="[Text]"/>
      <dgm:spPr/>
      <dgm:t>
        <a:bodyPr/>
        <a:lstStyle/>
        <a:p>
          <a:pPr rtl="1"/>
          <a:r>
            <a:rPr lang="fa-IR" dirty="0" smtClean="0"/>
            <a:t>ملزومات و خدمات </a:t>
          </a:r>
          <a:endParaRPr lang="fa-IR" dirty="0"/>
        </a:p>
      </dgm:t>
    </dgm:pt>
    <dgm:pt modelId="{C8BF2C34-F2BE-46D0-9248-7434BA90D0E7}" type="parTrans" cxnId="{D4DCFF6A-9A78-4753-97CE-C5166FF43315}">
      <dgm:prSet/>
      <dgm:spPr/>
      <dgm:t>
        <a:bodyPr/>
        <a:lstStyle/>
        <a:p>
          <a:pPr rtl="1"/>
          <a:endParaRPr lang="fa-IR"/>
        </a:p>
      </dgm:t>
    </dgm:pt>
    <dgm:pt modelId="{7E084A18-32AF-4A65-8AC1-746457F3528E}" type="sibTrans" cxnId="{D4DCFF6A-9A78-4753-97CE-C5166FF43315}">
      <dgm:prSet/>
      <dgm:spPr/>
      <dgm:t>
        <a:bodyPr/>
        <a:lstStyle/>
        <a:p>
          <a:pPr rtl="1"/>
          <a:endParaRPr lang="fa-IR"/>
        </a:p>
      </dgm:t>
    </dgm:pt>
    <dgm:pt modelId="{9CD6B51C-D05D-4B74-9F6C-094E2E949ABA}">
      <dgm:prSet phldrT="[Text]"/>
      <dgm:spPr/>
      <dgm:t>
        <a:bodyPr/>
        <a:lstStyle/>
        <a:p>
          <a:pPr rtl="1"/>
          <a:r>
            <a:rPr lang="fa-IR" dirty="0" smtClean="0"/>
            <a:t>ملزومات در برگیرنده ی ملزومات عملیاتی (روغن ، زغال ،کاغذ و مداد ) و اقلام تعمیر و نگهداری (رنگ ، میخ و جارو ) است </a:t>
          </a:r>
          <a:endParaRPr lang="fa-IR" dirty="0"/>
        </a:p>
      </dgm:t>
    </dgm:pt>
    <dgm:pt modelId="{2B1D2E1E-B43E-4C32-AC4D-414BC281F680}" type="parTrans" cxnId="{A80BF99A-5294-48B3-ADA1-67B8F00A0D92}">
      <dgm:prSet/>
      <dgm:spPr/>
      <dgm:t>
        <a:bodyPr/>
        <a:lstStyle/>
        <a:p>
          <a:pPr rtl="1"/>
          <a:endParaRPr lang="fa-IR"/>
        </a:p>
      </dgm:t>
    </dgm:pt>
    <dgm:pt modelId="{8057F1A5-9113-419E-BE65-765D3F2AE401}" type="sibTrans" cxnId="{A80BF99A-5294-48B3-ADA1-67B8F00A0D92}">
      <dgm:prSet/>
      <dgm:spPr/>
      <dgm:t>
        <a:bodyPr/>
        <a:lstStyle/>
        <a:p>
          <a:pPr rtl="1"/>
          <a:endParaRPr lang="fa-IR"/>
        </a:p>
      </dgm:t>
    </dgm:pt>
    <dgm:pt modelId="{EC4E95D9-F291-4B7F-886E-1896F6528072}" type="pres">
      <dgm:prSet presAssocID="{3E0A29AC-1062-4770-A98E-B9B9335706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74659B-F0F8-434A-BA7A-6EAFDFF763AA}" type="pres">
      <dgm:prSet presAssocID="{341AAB1E-4E2C-4758-BDAE-93B1BA624FE5}" presName="linNode" presStyleCnt="0"/>
      <dgm:spPr/>
    </dgm:pt>
    <dgm:pt modelId="{714CEF61-BD33-4B37-AF52-24321487D44F}" type="pres">
      <dgm:prSet presAssocID="{341AAB1E-4E2C-4758-BDAE-93B1BA624FE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65FCD-B5F2-4D87-81CF-3E4084E94F6A}" type="pres">
      <dgm:prSet presAssocID="{341AAB1E-4E2C-4758-BDAE-93B1BA624FE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EE15AF-0FFA-4731-9525-73FE7BD7DBF5}" type="pres">
      <dgm:prSet presAssocID="{A91E6F8D-EB7B-447E-B874-F94CBBC828BE}" presName="sp" presStyleCnt="0"/>
      <dgm:spPr/>
    </dgm:pt>
    <dgm:pt modelId="{01DC7683-6180-4E47-86D0-914A8FED1F0C}" type="pres">
      <dgm:prSet presAssocID="{BFDACED5-27AC-411D-BA45-92CC9890AE4E}" presName="linNode" presStyleCnt="0"/>
      <dgm:spPr/>
    </dgm:pt>
    <dgm:pt modelId="{A29EA156-A278-40A2-B57C-80F0D33A1B58}" type="pres">
      <dgm:prSet presAssocID="{BFDACED5-27AC-411D-BA45-92CC9890AE4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7B2D-9B0E-4237-80FB-278992B38512}" type="pres">
      <dgm:prSet presAssocID="{BFDACED5-27AC-411D-BA45-92CC9890AE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634990-C405-4C38-B694-4C0CE291CA32}" type="pres">
      <dgm:prSet presAssocID="{AB946D5B-56D0-431F-9FFD-1744388BBE5E}" presName="sp" presStyleCnt="0"/>
      <dgm:spPr/>
    </dgm:pt>
    <dgm:pt modelId="{8577EB0F-C2CE-44ED-BC1D-D526B10E6139}" type="pres">
      <dgm:prSet presAssocID="{F781E6AD-0E78-4A70-BB59-BA146117CF75}" presName="linNode" presStyleCnt="0"/>
      <dgm:spPr/>
    </dgm:pt>
    <dgm:pt modelId="{0A7A9DDA-C2A5-4B02-8930-8F299B28FD3D}" type="pres">
      <dgm:prSet presAssocID="{F781E6AD-0E78-4A70-BB59-BA146117CF7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9F908-24BA-4927-A3EA-912B4DC44A4A}" type="pres">
      <dgm:prSet presAssocID="{F781E6AD-0E78-4A70-BB59-BA146117CF75}" presName="descendantText" presStyleLbl="alignAccFollowNode1" presStyleIdx="2" presStyleCnt="3" custLinFactNeighborX="160" custLinFactNeighborY="13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575D8A3-D7C8-409A-BD96-3876D3C7CB51}" srcId="{BFDACED5-27AC-411D-BA45-92CC9890AE4E}" destId="{76E2A78C-6A19-4CE4-82A0-5E250673A7F8}" srcOrd="0" destOrd="0" parTransId="{575FBD92-686C-42B1-BCC7-EFD844A98E83}" sibTransId="{C9B76671-9896-40D8-B7F4-B4AD15AE1197}"/>
    <dgm:cxn modelId="{EE3E7965-24C2-41E6-B994-C70D8FE17B50}" srcId="{3E0A29AC-1062-4770-A98E-B9B933570612}" destId="{341AAB1E-4E2C-4758-BDAE-93B1BA624FE5}" srcOrd="0" destOrd="0" parTransId="{DD166014-B797-4013-9F46-E607DCCA7B7C}" sibTransId="{A91E6F8D-EB7B-447E-B874-F94CBBC828BE}"/>
    <dgm:cxn modelId="{0EEA073F-FF5D-4187-9995-4E8836045C52}" type="presOf" srcId="{76E2A78C-6A19-4CE4-82A0-5E250673A7F8}" destId="{94FF7B2D-9B0E-4237-80FB-278992B38512}" srcOrd="0" destOrd="0" presId="urn:microsoft.com/office/officeart/2005/8/layout/vList5"/>
    <dgm:cxn modelId="{18332C88-8117-46D0-98FD-C180E11D607D}" type="presOf" srcId="{1FDF0824-9139-49A6-9871-872198A9B66A}" destId="{BD065FCD-B5F2-4D87-81CF-3E4084E94F6A}" srcOrd="0" destOrd="0" presId="urn:microsoft.com/office/officeart/2005/8/layout/vList5"/>
    <dgm:cxn modelId="{134953AC-AFF1-42E7-83F8-7E4E32200A12}" srcId="{3E0A29AC-1062-4770-A98E-B9B933570612}" destId="{BFDACED5-27AC-411D-BA45-92CC9890AE4E}" srcOrd="1" destOrd="0" parTransId="{6178A8D9-17BF-4C01-BF85-778CB1A0992B}" sibTransId="{AB946D5B-56D0-431F-9FFD-1744388BBE5E}"/>
    <dgm:cxn modelId="{F7A35F4E-D589-49CE-83D4-DDAB5A0B6B06}" type="presOf" srcId="{F781E6AD-0E78-4A70-BB59-BA146117CF75}" destId="{0A7A9DDA-C2A5-4B02-8930-8F299B28FD3D}" srcOrd="0" destOrd="0" presId="urn:microsoft.com/office/officeart/2005/8/layout/vList5"/>
    <dgm:cxn modelId="{0749F6C5-1605-4EED-A991-C032B7042BBA}" type="presOf" srcId="{BFDACED5-27AC-411D-BA45-92CC9890AE4E}" destId="{A29EA156-A278-40A2-B57C-80F0D33A1B58}" srcOrd="0" destOrd="0" presId="urn:microsoft.com/office/officeart/2005/8/layout/vList5"/>
    <dgm:cxn modelId="{D4DCFF6A-9A78-4753-97CE-C5166FF43315}" srcId="{3E0A29AC-1062-4770-A98E-B9B933570612}" destId="{F781E6AD-0E78-4A70-BB59-BA146117CF75}" srcOrd="2" destOrd="0" parTransId="{C8BF2C34-F2BE-46D0-9248-7434BA90D0E7}" sibTransId="{7E084A18-32AF-4A65-8AC1-746457F3528E}"/>
    <dgm:cxn modelId="{06D4692A-2ABA-418C-8D58-C8A70EE111D6}" type="presOf" srcId="{3E0A29AC-1062-4770-A98E-B9B933570612}" destId="{EC4E95D9-F291-4B7F-886E-1896F6528072}" srcOrd="0" destOrd="0" presId="urn:microsoft.com/office/officeart/2005/8/layout/vList5"/>
    <dgm:cxn modelId="{5C3B2BE6-C37D-4E27-9A67-68483AC40BF9}" type="presOf" srcId="{9CD6B51C-D05D-4B74-9F6C-094E2E949ABA}" destId="{9AD9F908-24BA-4927-A3EA-912B4DC44A4A}" srcOrd="0" destOrd="0" presId="urn:microsoft.com/office/officeart/2005/8/layout/vList5"/>
    <dgm:cxn modelId="{A80BF99A-5294-48B3-ADA1-67B8F00A0D92}" srcId="{F781E6AD-0E78-4A70-BB59-BA146117CF75}" destId="{9CD6B51C-D05D-4B74-9F6C-094E2E949ABA}" srcOrd="0" destOrd="0" parTransId="{2B1D2E1E-B43E-4C32-AC4D-414BC281F680}" sibTransId="{8057F1A5-9113-419E-BE65-765D3F2AE401}"/>
    <dgm:cxn modelId="{295193A5-FEA3-45C4-901C-4EC146E390B8}" type="presOf" srcId="{341AAB1E-4E2C-4758-BDAE-93B1BA624FE5}" destId="{714CEF61-BD33-4B37-AF52-24321487D44F}" srcOrd="0" destOrd="0" presId="urn:microsoft.com/office/officeart/2005/8/layout/vList5"/>
    <dgm:cxn modelId="{C16B8FC5-3E1E-48B0-80A9-89B2C56FE616}" srcId="{341AAB1E-4E2C-4758-BDAE-93B1BA624FE5}" destId="{1FDF0824-9139-49A6-9871-872198A9B66A}" srcOrd="0" destOrd="0" parTransId="{EDCD082C-2A95-49E0-BFD7-2AD115AE4D67}" sibTransId="{F9C73073-AA17-4F5B-9248-6ADE7B15D55F}"/>
    <dgm:cxn modelId="{FD2995E0-15D6-44DF-870F-CDF7183392EE}" type="presParOf" srcId="{EC4E95D9-F291-4B7F-886E-1896F6528072}" destId="{6974659B-F0F8-434A-BA7A-6EAFDFF763AA}" srcOrd="0" destOrd="0" presId="urn:microsoft.com/office/officeart/2005/8/layout/vList5"/>
    <dgm:cxn modelId="{D1CDFD68-C305-4A44-8760-B543EA34703A}" type="presParOf" srcId="{6974659B-F0F8-434A-BA7A-6EAFDFF763AA}" destId="{714CEF61-BD33-4B37-AF52-24321487D44F}" srcOrd="0" destOrd="0" presId="urn:microsoft.com/office/officeart/2005/8/layout/vList5"/>
    <dgm:cxn modelId="{26678C3C-F518-43E8-BDE3-887B88678621}" type="presParOf" srcId="{6974659B-F0F8-434A-BA7A-6EAFDFF763AA}" destId="{BD065FCD-B5F2-4D87-81CF-3E4084E94F6A}" srcOrd="1" destOrd="0" presId="urn:microsoft.com/office/officeart/2005/8/layout/vList5"/>
    <dgm:cxn modelId="{CF274A6E-F35B-4210-828F-75953E056274}" type="presParOf" srcId="{EC4E95D9-F291-4B7F-886E-1896F6528072}" destId="{57EE15AF-0FFA-4731-9525-73FE7BD7DBF5}" srcOrd="1" destOrd="0" presId="urn:microsoft.com/office/officeart/2005/8/layout/vList5"/>
    <dgm:cxn modelId="{B2A4B71E-C3D0-4FA7-934E-A57C1C5F21C3}" type="presParOf" srcId="{EC4E95D9-F291-4B7F-886E-1896F6528072}" destId="{01DC7683-6180-4E47-86D0-914A8FED1F0C}" srcOrd="2" destOrd="0" presId="urn:microsoft.com/office/officeart/2005/8/layout/vList5"/>
    <dgm:cxn modelId="{861EC863-3C0B-49F4-BDB4-55BAD76D3D5C}" type="presParOf" srcId="{01DC7683-6180-4E47-86D0-914A8FED1F0C}" destId="{A29EA156-A278-40A2-B57C-80F0D33A1B58}" srcOrd="0" destOrd="0" presId="urn:microsoft.com/office/officeart/2005/8/layout/vList5"/>
    <dgm:cxn modelId="{A1864E18-77B8-4820-B14E-0A203010F103}" type="presParOf" srcId="{01DC7683-6180-4E47-86D0-914A8FED1F0C}" destId="{94FF7B2D-9B0E-4237-80FB-278992B38512}" srcOrd="1" destOrd="0" presId="urn:microsoft.com/office/officeart/2005/8/layout/vList5"/>
    <dgm:cxn modelId="{4DA604CD-54BF-45B0-B096-4CE3430E21F8}" type="presParOf" srcId="{EC4E95D9-F291-4B7F-886E-1896F6528072}" destId="{2C634990-C405-4C38-B694-4C0CE291CA32}" srcOrd="3" destOrd="0" presId="urn:microsoft.com/office/officeart/2005/8/layout/vList5"/>
    <dgm:cxn modelId="{79CD76D9-B5A7-463C-AF5E-B7C6C3B0A0DC}" type="presParOf" srcId="{EC4E95D9-F291-4B7F-886E-1896F6528072}" destId="{8577EB0F-C2CE-44ED-BC1D-D526B10E6139}" srcOrd="4" destOrd="0" presId="urn:microsoft.com/office/officeart/2005/8/layout/vList5"/>
    <dgm:cxn modelId="{1781F099-9E28-48B0-B7E8-DCF3E4C7E878}" type="presParOf" srcId="{8577EB0F-C2CE-44ED-BC1D-D526B10E6139}" destId="{0A7A9DDA-C2A5-4B02-8930-8F299B28FD3D}" srcOrd="0" destOrd="0" presId="urn:microsoft.com/office/officeart/2005/8/layout/vList5"/>
    <dgm:cxn modelId="{05A27D00-47F4-46CF-8AF8-670C9160EB97}" type="presParOf" srcId="{8577EB0F-C2CE-44ED-BC1D-D526B10E6139}" destId="{9AD9F908-24BA-4927-A3EA-912B4DC44A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124319-9269-4E11-BB6E-A02233054C38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EB5572-90DC-44B5-BD24-3AE0C64A0B1B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</a:rPr>
            <a:t>ویژگی محصولات و خدمات </a:t>
          </a:r>
          <a:endParaRPr lang="en-US" sz="2000" b="1" dirty="0">
            <a:solidFill>
              <a:schemeClr val="tx1"/>
            </a:solidFill>
          </a:endParaRPr>
        </a:p>
      </dgm:t>
    </dgm:pt>
    <dgm:pt modelId="{5BC815F3-DFF5-470C-B9CD-B6292EFB9698}" type="parTrans" cxnId="{96201472-0E39-43FA-802B-81C1DA5AE6A4}">
      <dgm:prSet/>
      <dgm:spPr/>
      <dgm:t>
        <a:bodyPr/>
        <a:lstStyle/>
        <a:p>
          <a:endParaRPr lang="en-US"/>
        </a:p>
      </dgm:t>
    </dgm:pt>
    <dgm:pt modelId="{50BBF6C7-4897-4878-AE34-475A8890C748}" type="sibTrans" cxnId="{96201472-0E39-43FA-802B-81C1DA5AE6A4}">
      <dgm:prSet/>
      <dgm:spPr/>
      <dgm:t>
        <a:bodyPr/>
        <a:lstStyle/>
        <a:p>
          <a:endParaRPr lang="en-US"/>
        </a:p>
      </dgm:t>
    </dgm:pt>
    <dgm:pt modelId="{649AC166-D196-4D60-A28B-978FA577F403}">
      <dgm:prSet phldrT="[Text]"/>
      <dgm:spPr/>
      <dgm:t>
        <a:bodyPr/>
        <a:lstStyle/>
        <a:p>
          <a:r>
            <a:rPr lang="fa-IR" b="1" dirty="0" smtClean="0"/>
            <a:t>طرح و شیکی محصول</a:t>
          </a:r>
          <a:endParaRPr lang="en-US" b="1" dirty="0">
            <a:solidFill>
              <a:schemeClr val="tx1"/>
            </a:solidFill>
          </a:endParaRPr>
        </a:p>
      </dgm:t>
    </dgm:pt>
    <dgm:pt modelId="{0FBBA393-577A-42D0-91C8-5A8128BBF8A5}" type="parTrans" cxnId="{C8D62863-55F7-4937-8399-5AD51F2A8760}">
      <dgm:prSet/>
      <dgm:spPr/>
      <dgm:t>
        <a:bodyPr/>
        <a:lstStyle/>
        <a:p>
          <a:endParaRPr lang="en-US"/>
        </a:p>
      </dgm:t>
    </dgm:pt>
    <dgm:pt modelId="{AA3A3604-C34F-430D-9444-64D788D883B6}" type="sibTrans" cxnId="{C8D62863-55F7-4937-8399-5AD51F2A8760}">
      <dgm:prSet/>
      <dgm:spPr/>
      <dgm:t>
        <a:bodyPr/>
        <a:lstStyle/>
        <a:p>
          <a:endParaRPr lang="en-US"/>
        </a:p>
      </dgm:t>
    </dgm:pt>
    <dgm:pt modelId="{8A718CF2-8036-4AD3-876C-C15663ED2735}">
      <dgm:prSet phldrT="[Text]"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ویژگی محصول</a:t>
          </a:r>
          <a:endParaRPr lang="en-US" b="1" dirty="0">
            <a:solidFill>
              <a:schemeClr val="tx1"/>
            </a:solidFill>
          </a:endParaRPr>
        </a:p>
      </dgm:t>
    </dgm:pt>
    <dgm:pt modelId="{60232032-6C26-48B2-94DD-E9CC5397E6FF}" type="parTrans" cxnId="{F8A19DFA-0578-4C9F-94D2-84FDE80BFBDE}">
      <dgm:prSet/>
      <dgm:spPr/>
      <dgm:t>
        <a:bodyPr/>
        <a:lstStyle/>
        <a:p>
          <a:endParaRPr lang="en-US"/>
        </a:p>
      </dgm:t>
    </dgm:pt>
    <dgm:pt modelId="{31EFEC43-F648-4DEE-B394-03AB49971FF1}" type="sibTrans" cxnId="{F8A19DFA-0578-4C9F-94D2-84FDE80BFBDE}">
      <dgm:prSet/>
      <dgm:spPr/>
      <dgm:t>
        <a:bodyPr/>
        <a:lstStyle/>
        <a:p>
          <a:endParaRPr lang="en-US"/>
        </a:p>
      </dgm:t>
    </dgm:pt>
    <dgm:pt modelId="{9F425D4A-8C48-4001-A322-046C8FC442B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a-IR" sz="3200" b="1" dirty="0" smtClean="0">
              <a:solidFill>
                <a:schemeClr val="tx1"/>
              </a:solidFill>
            </a:rPr>
            <a:t>برند</a:t>
          </a:r>
          <a:endParaRPr lang="en-US" sz="3200" b="1" dirty="0">
            <a:solidFill>
              <a:schemeClr val="tx1"/>
            </a:solidFill>
          </a:endParaRPr>
        </a:p>
      </dgm:t>
    </dgm:pt>
    <dgm:pt modelId="{C9321AE9-3D9C-4F32-828E-B155F4DD36E8}" type="parTrans" cxnId="{2C71E22B-9DB3-483B-8322-545CE592E554}">
      <dgm:prSet/>
      <dgm:spPr/>
      <dgm:t>
        <a:bodyPr/>
        <a:lstStyle/>
        <a:p>
          <a:endParaRPr lang="en-US"/>
        </a:p>
      </dgm:t>
    </dgm:pt>
    <dgm:pt modelId="{7935BC12-9B6E-4BDE-A920-A783423E8699}" type="sibTrans" cxnId="{2C71E22B-9DB3-483B-8322-545CE592E554}">
      <dgm:prSet/>
      <dgm:spPr/>
      <dgm:t>
        <a:bodyPr/>
        <a:lstStyle/>
        <a:p>
          <a:endParaRPr lang="en-US"/>
        </a:p>
      </dgm:t>
    </dgm:pt>
    <dgm:pt modelId="{868CF941-324F-4D3A-AA16-380EC79FEAA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a-IR" sz="3200" b="1" dirty="0" smtClean="0">
              <a:solidFill>
                <a:schemeClr val="tx1"/>
              </a:solidFill>
            </a:rPr>
            <a:t>بسته بندی</a:t>
          </a:r>
          <a:endParaRPr lang="en-US" sz="3200" b="1" dirty="0">
            <a:solidFill>
              <a:schemeClr val="tx1"/>
            </a:solidFill>
          </a:endParaRPr>
        </a:p>
      </dgm:t>
    </dgm:pt>
    <dgm:pt modelId="{38922FE6-BA14-4EEC-8449-6330B10311FB}" type="parTrans" cxnId="{FA9F40CF-F14C-4867-A4FC-FD9A7C3BEEA5}">
      <dgm:prSet/>
      <dgm:spPr/>
      <dgm:t>
        <a:bodyPr/>
        <a:lstStyle/>
        <a:p>
          <a:endParaRPr lang="en-US"/>
        </a:p>
      </dgm:t>
    </dgm:pt>
    <dgm:pt modelId="{CAFB191C-6580-44F2-A8F6-65A1F025A2E2}" type="sibTrans" cxnId="{FA9F40CF-F14C-4867-A4FC-FD9A7C3BEEA5}">
      <dgm:prSet/>
      <dgm:spPr/>
      <dgm:t>
        <a:bodyPr/>
        <a:lstStyle/>
        <a:p>
          <a:endParaRPr lang="en-US"/>
        </a:p>
      </dgm:t>
    </dgm:pt>
    <dgm:pt modelId="{2C6904C2-53D1-46F1-AC14-EAE47EF7A71A}">
      <dgm:prSet phldrT="[Text]"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کیفیت محصول</a:t>
          </a:r>
          <a:endParaRPr lang="en-US" b="1" dirty="0">
            <a:solidFill>
              <a:schemeClr val="tx1"/>
            </a:solidFill>
          </a:endParaRPr>
        </a:p>
      </dgm:t>
    </dgm:pt>
    <dgm:pt modelId="{83761FE7-3D00-4FEA-9948-83AAAA92855A}" type="parTrans" cxnId="{94B3F3B5-269B-419F-A9E1-8C9944F7932E}">
      <dgm:prSet/>
      <dgm:spPr/>
      <dgm:t>
        <a:bodyPr/>
        <a:lstStyle/>
        <a:p>
          <a:endParaRPr lang="en-US"/>
        </a:p>
      </dgm:t>
    </dgm:pt>
    <dgm:pt modelId="{C292664D-330E-4863-AEF4-80AC4FF07943}" type="sibTrans" cxnId="{94B3F3B5-269B-419F-A9E1-8C9944F7932E}">
      <dgm:prSet/>
      <dgm:spPr/>
      <dgm:t>
        <a:bodyPr/>
        <a:lstStyle/>
        <a:p>
          <a:endParaRPr lang="en-US"/>
        </a:p>
      </dgm:t>
    </dgm:pt>
    <dgm:pt modelId="{27BD2597-B7DE-4AEC-B14E-C3A945668F8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sz="3200" b="1" dirty="0" smtClean="0">
              <a:solidFill>
                <a:schemeClr val="tx1"/>
              </a:solidFill>
            </a:rPr>
            <a:t>  برچسب(اتیکت)</a:t>
          </a:r>
          <a:endParaRPr lang="en-US" sz="3200" b="1" dirty="0">
            <a:solidFill>
              <a:schemeClr val="tx1"/>
            </a:solidFill>
          </a:endParaRPr>
        </a:p>
      </dgm:t>
    </dgm:pt>
    <dgm:pt modelId="{1EF41FA5-A349-47E9-8095-33658CB3D677}" type="parTrans" cxnId="{210B7C57-0B4A-4A90-A7D6-A420792F27CA}">
      <dgm:prSet/>
      <dgm:spPr/>
      <dgm:t>
        <a:bodyPr/>
        <a:lstStyle/>
        <a:p>
          <a:endParaRPr lang="en-US"/>
        </a:p>
      </dgm:t>
    </dgm:pt>
    <dgm:pt modelId="{394D4DAB-933E-4243-A563-C950CD070182}" type="sibTrans" cxnId="{210B7C57-0B4A-4A90-A7D6-A420792F27CA}">
      <dgm:prSet/>
      <dgm:spPr/>
      <dgm:t>
        <a:bodyPr/>
        <a:lstStyle/>
        <a:p>
          <a:endParaRPr lang="en-US"/>
        </a:p>
      </dgm:t>
    </dgm:pt>
    <dgm:pt modelId="{21CBDBE2-3849-4657-A81D-669D86EB703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a-IR" sz="3200" b="1" dirty="0" smtClean="0">
              <a:solidFill>
                <a:schemeClr val="tx1"/>
              </a:solidFill>
            </a:rPr>
            <a:t>خدمات پشتیبانی محصول</a:t>
          </a:r>
          <a:endParaRPr lang="en-US" sz="3200" b="1" dirty="0">
            <a:solidFill>
              <a:schemeClr val="tx1"/>
            </a:solidFill>
          </a:endParaRPr>
        </a:p>
      </dgm:t>
    </dgm:pt>
    <dgm:pt modelId="{8C3190C5-071A-46BB-8C04-B17B5C5CCFCF}" type="parTrans" cxnId="{BD5D9611-587F-4967-8261-24282ACB39E4}">
      <dgm:prSet/>
      <dgm:spPr/>
      <dgm:t>
        <a:bodyPr/>
        <a:lstStyle/>
        <a:p>
          <a:endParaRPr lang="en-US"/>
        </a:p>
      </dgm:t>
    </dgm:pt>
    <dgm:pt modelId="{3BB187A3-97FA-467C-ADBE-936B0DA9B138}" type="sibTrans" cxnId="{BD5D9611-587F-4967-8261-24282ACB39E4}">
      <dgm:prSet/>
      <dgm:spPr/>
      <dgm:t>
        <a:bodyPr/>
        <a:lstStyle/>
        <a:p>
          <a:endParaRPr lang="en-US"/>
        </a:p>
      </dgm:t>
    </dgm:pt>
    <dgm:pt modelId="{FE335023-E8D7-4735-92E9-B66E100B4EDD}" type="pres">
      <dgm:prSet presAssocID="{6D124319-9269-4E11-BB6E-A02233054C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967BE-EB92-45B5-BE2E-DAB7BFDB1E26}" type="pres">
      <dgm:prSet presAssocID="{21CBDBE2-3849-4657-A81D-669D86EB7038}" presName="boxAndChildren" presStyleCnt="0"/>
      <dgm:spPr/>
    </dgm:pt>
    <dgm:pt modelId="{1B611B76-350C-40A7-B87A-9A777D08EAFB}" type="pres">
      <dgm:prSet presAssocID="{21CBDBE2-3849-4657-A81D-669D86EB7038}" presName="parentTextBox" presStyleLbl="node1" presStyleIdx="0" presStyleCnt="5"/>
      <dgm:spPr/>
      <dgm:t>
        <a:bodyPr/>
        <a:lstStyle/>
        <a:p>
          <a:endParaRPr lang="en-US"/>
        </a:p>
      </dgm:t>
    </dgm:pt>
    <dgm:pt modelId="{4415DF54-FEDC-4C0B-A941-18034D91AD24}" type="pres">
      <dgm:prSet presAssocID="{394D4DAB-933E-4243-A563-C950CD070182}" presName="sp" presStyleCnt="0"/>
      <dgm:spPr/>
    </dgm:pt>
    <dgm:pt modelId="{877F4637-BB27-4DC6-8B8C-9AAA7998BC3F}" type="pres">
      <dgm:prSet presAssocID="{27BD2597-B7DE-4AEC-B14E-C3A945668F8B}" presName="arrowAndChildren" presStyleCnt="0"/>
      <dgm:spPr/>
    </dgm:pt>
    <dgm:pt modelId="{E7567F62-905E-4FEB-AB5F-E7FB86B56EC6}" type="pres">
      <dgm:prSet presAssocID="{27BD2597-B7DE-4AEC-B14E-C3A945668F8B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B5CE1BC-E3CE-404F-9B46-F4FDD23301E6}" type="pres">
      <dgm:prSet presAssocID="{CAFB191C-6580-44F2-A8F6-65A1F025A2E2}" presName="sp" presStyleCnt="0"/>
      <dgm:spPr/>
    </dgm:pt>
    <dgm:pt modelId="{95EF2D60-7692-4024-9E6B-EDD6AC87CF1F}" type="pres">
      <dgm:prSet presAssocID="{868CF941-324F-4D3A-AA16-380EC79FEAA4}" presName="arrowAndChildren" presStyleCnt="0"/>
      <dgm:spPr/>
    </dgm:pt>
    <dgm:pt modelId="{ADCF5F3A-9CDE-49D8-9C92-12A77BB49130}" type="pres">
      <dgm:prSet presAssocID="{868CF941-324F-4D3A-AA16-380EC79FEAA4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5DA4A79E-6471-40EF-9BEC-267F35320B0E}" type="pres">
      <dgm:prSet presAssocID="{7935BC12-9B6E-4BDE-A920-A783423E8699}" presName="sp" presStyleCnt="0"/>
      <dgm:spPr/>
    </dgm:pt>
    <dgm:pt modelId="{AF0EE3FA-D6B4-44EE-8862-7D021B23389B}" type="pres">
      <dgm:prSet presAssocID="{9F425D4A-8C48-4001-A322-046C8FC442B1}" presName="arrowAndChildren" presStyleCnt="0"/>
      <dgm:spPr/>
    </dgm:pt>
    <dgm:pt modelId="{42A58846-33A4-4464-9612-2F830310F2D8}" type="pres">
      <dgm:prSet presAssocID="{9F425D4A-8C48-4001-A322-046C8FC442B1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DE176C1B-3249-4B63-8A1C-C0E6C8552B4D}" type="pres">
      <dgm:prSet presAssocID="{50BBF6C7-4897-4878-AE34-475A8890C748}" presName="sp" presStyleCnt="0"/>
      <dgm:spPr/>
    </dgm:pt>
    <dgm:pt modelId="{E4B6C082-5413-4823-8007-FF2E285B3A2D}" type="pres">
      <dgm:prSet presAssocID="{DFEB5572-90DC-44B5-BD24-3AE0C64A0B1B}" presName="arrowAndChildren" presStyleCnt="0"/>
      <dgm:spPr/>
    </dgm:pt>
    <dgm:pt modelId="{9F36075D-8378-4225-B6F6-91ACE2CEE214}" type="pres">
      <dgm:prSet presAssocID="{DFEB5572-90DC-44B5-BD24-3AE0C64A0B1B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AA4BB31-52D1-4F0F-9682-76F8F902D3A8}" type="pres">
      <dgm:prSet presAssocID="{DFEB5572-90DC-44B5-BD24-3AE0C64A0B1B}" presName="arrow" presStyleLbl="node1" presStyleIdx="4" presStyleCnt="5"/>
      <dgm:spPr/>
      <dgm:t>
        <a:bodyPr/>
        <a:lstStyle/>
        <a:p>
          <a:endParaRPr lang="en-US"/>
        </a:p>
      </dgm:t>
    </dgm:pt>
    <dgm:pt modelId="{888A66BE-EB68-4F52-88D9-9873C28EE267}" type="pres">
      <dgm:prSet presAssocID="{DFEB5572-90DC-44B5-BD24-3AE0C64A0B1B}" presName="descendantArrow" presStyleCnt="0"/>
      <dgm:spPr/>
    </dgm:pt>
    <dgm:pt modelId="{366F062F-FC10-4348-A52F-43CF0AE8BFD4}" type="pres">
      <dgm:prSet presAssocID="{649AC166-D196-4D60-A28B-978FA577F403}" presName="childTextArrow" presStyleLbl="fgAccFollowNode1" presStyleIdx="0" presStyleCnt="3" custLinFactNeighborX="-506" custLinFactNeighborY="8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D541D-6D6A-427C-8DFB-C69C21E8D9C1}" type="pres">
      <dgm:prSet presAssocID="{8A718CF2-8036-4AD3-876C-C15663ED2735}" presName="childTextArrow" presStyleLbl="fgAccFollowNode1" presStyleIdx="1" presStyleCnt="3" custLinFactNeighborX="-213" custLinFactNeighborY="8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38F0C-6E67-4F80-B56F-C72F37707649}" type="pres">
      <dgm:prSet presAssocID="{2C6904C2-53D1-46F1-AC14-EAE47EF7A71A}" presName="childTextArrow" presStyleLbl="fgAccFollowNode1" presStyleIdx="2" presStyleCnt="3" custLinFactNeighborX="147" custLinFactNeighborY="8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3F3B5-269B-419F-A9E1-8C9944F7932E}" srcId="{DFEB5572-90DC-44B5-BD24-3AE0C64A0B1B}" destId="{2C6904C2-53D1-46F1-AC14-EAE47EF7A71A}" srcOrd="2" destOrd="0" parTransId="{83761FE7-3D00-4FEA-9948-83AAAA92855A}" sibTransId="{C292664D-330E-4863-AEF4-80AC4FF07943}"/>
    <dgm:cxn modelId="{FA9F40CF-F14C-4867-A4FC-FD9A7C3BEEA5}" srcId="{6D124319-9269-4E11-BB6E-A02233054C38}" destId="{868CF941-324F-4D3A-AA16-380EC79FEAA4}" srcOrd="2" destOrd="0" parTransId="{38922FE6-BA14-4EEC-8449-6330B10311FB}" sibTransId="{CAFB191C-6580-44F2-A8F6-65A1F025A2E2}"/>
    <dgm:cxn modelId="{210B7C57-0B4A-4A90-A7D6-A420792F27CA}" srcId="{6D124319-9269-4E11-BB6E-A02233054C38}" destId="{27BD2597-B7DE-4AEC-B14E-C3A945668F8B}" srcOrd="3" destOrd="0" parTransId="{1EF41FA5-A349-47E9-8095-33658CB3D677}" sibTransId="{394D4DAB-933E-4243-A563-C950CD070182}"/>
    <dgm:cxn modelId="{C8D62863-55F7-4937-8399-5AD51F2A8760}" srcId="{DFEB5572-90DC-44B5-BD24-3AE0C64A0B1B}" destId="{649AC166-D196-4D60-A28B-978FA577F403}" srcOrd="0" destOrd="0" parTransId="{0FBBA393-577A-42D0-91C8-5A8128BBF8A5}" sibTransId="{AA3A3604-C34F-430D-9444-64D788D883B6}"/>
    <dgm:cxn modelId="{D1425629-C307-4328-8BEA-5632F2B5197B}" type="presOf" srcId="{649AC166-D196-4D60-A28B-978FA577F403}" destId="{366F062F-FC10-4348-A52F-43CF0AE8BFD4}" srcOrd="0" destOrd="0" presId="urn:microsoft.com/office/officeart/2005/8/layout/process4"/>
    <dgm:cxn modelId="{B41B988D-D9E6-450F-98D4-D2B0FD364154}" type="presOf" srcId="{27BD2597-B7DE-4AEC-B14E-C3A945668F8B}" destId="{E7567F62-905E-4FEB-AB5F-E7FB86B56EC6}" srcOrd="0" destOrd="0" presId="urn:microsoft.com/office/officeart/2005/8/layout/process4"/>
    <dgm:cxn modelId="{77DD4127-A40F-4C1C-9238-2A1E5708D74B}" type="presOf" srcId="{868CF941-324F-4D3A-AA16-380EC79FEAA4}" destId="{ADCF5F3A-9CDE-49D8-9C92-12A77BB49130}" srcOrd="0" destOrd="0" presId="urn:microsoft.com/office/officeart/2005/8/layout/process4"/>
    <dgm:cxn modelId="{546CE6C6-BBD1-464A-AB4B-68CDC462BB8E}" type="presOf" srcId="{21CBDBE2-3849-4657-A81D-669D86EB7038}" destId="{1B611B76-350C-40A7-B87A-9A777D08EAFB}" srcOrd="0" destOrd="0" presId="urn:microsoft.com/office/officeart/2005/8/layout/process4"/>
    <dgm:cxn modelId="{F8A19DFA-0578-4C9F-94D2-84FDE80BFBDE}" srcId="{DFEB5572-90DC-44B5-BD24-3AE0C64A0B1B}" destId="{8A718CF2-8036-4AD3-876C-C15663ED2735}" srcOrd="1" destOrd="0" parTransId="{60232032-6C26-48B2-94DD-E9CC5397E6FF}" sibTransId="{31EFEC43-F648-4DEE-B394-03AB49971FF1}"/>
    <dgm:cxn modelId="{9FC7E733-2BA0-46BD-A4D0-D191D52B9A31}" type="presOf" srcId="{8A718CF2-8036-4AD3-876C-C15663ED2735}" destId="{7F5D541D-6D6A-427C-8DFB-C69C21E8D9C1}" srcOrd="0" destOrd="0" presId="urn:microsoft.com/office/officeart/2005/8/layout/process4"/>
    <dgm:cxn modelId="{3B30A9A1-63F5-4496-8984-3EE4AECE1A9E}" type="presOf" srcId="{2C6904C2-53D1-46F1-AC14-EAE47EF7A71A}" destId="{0B638F0C-6E67-4F80-B56F-C72F37707649}" srcOrd="0" destOrd="0" presId="urn:microsoft.com/office/officeart/2005/8/layout/process4"/>
    <dgm:cxn modelId="{F988A19B-BC4B-4616-A88D-04C222B3B34D}" type="presOf" srcId="{DFEB5572-90DC-44B5-BD24-3AE0C64A0B1B}" destId="{9F36075D-8378-4225-B6F6-91ACE2CEE214}" srcOrd="0" destOrd="0" presId="urn:microsoft.com/office/officeart/2005/8/layout/process4"/>
    <dgm:cxn modelId="{134F124E-68FA-49AF-93D3-56C5D6C8D5AF}" type="presOf" srcId="{9F425D4A-8C48-4001-A322-046C8FC442B1}" destId="{42A58846-33A4-4464-9612-2F830310F2D8}" srcOrd="0" destOrd="0" presId="urn:microsoft.com/office/officeart/2005/8/layout/process4"/>
    <dgm:cxn modelId="{96201472-0E39-43FA-802B-81C1DA5AE6A4}" srcId="{6D124319-9269-4E11-BB6E-A02233054C38}" destId="{DFEB5572-90DC-44B5-BD24-3AE0C64A0B1B}" srcOrd="0" destOrd="0" parTransId="{5BC815F3-DFF5-470C-B9CD-B6292EFB9698}" sibTransId="{50BBF6C7-4897-4878-AE34-475A8890C748}"/>
    <dgm:cxn modelId="{2C71E22B-9DB3-483B-8322-545CE592E554}" srcId="{6D124319-9269-4E11-BB6E-A02233054C38}" destId="{9F425D4A-8C48-4001-A322-046C8FC442B1}" srcOrd="1" destOrd="0" parTransId="{C9321AE9-3D9C-4F32-828E-B155F4DD36E8}" sibTransId="{7935BC12-9B6E-4BDE-A920-A783423E8699}"/>
    <dgm:cxn modelId="{5B2B01D0-9248-4E23-8EDD-14C6A83FE511}" type="presOf" srcId="{DFEB5572-90DC-44B5-BD24-3AE0C64A0B1B}" destId="{9AA4BB31-52D1-4F0F-9682-76F8F902D3A8}" srcOrd="1" destOrd="0" presId="urn:microsoft.com/office/officeart/2005/8/layout/process4"/>
    <dgm:cxn modelId="{BD5D9611-587F-4967-8261-24282ACB39E4}" srcId="{6D124319-9269-4E11-BB6E-A02233054C38}" destId="{21CBDBE2-3849-4657-A81D-669D86EB7038}" srcOrd="4" destOrd="0" parTransId="{8C3190C5-071A-46BB-8C04-B17B5C5CCFCF}" sibTransId="{3BB187A3-97FA-467C-ADBE-936B0DA9B138}"/>
    <dgm:cxn modelId="{3951035E-47E1-4EA1-A79C-479F160F6C72}" type="presOf" srcId="{6D124319-9269-4E11-BB6E-A02233054C38}" destId="{FE335023-E8D7-4735-92E9-B66E100B4EDD}" srcOrd="0" destOrd="0" presId="urn:microsoft.com/office/officeart/2005/8/layout/process4"/>
    <dgm:cxn modelId="{3BD24B4A-C5F8-4F97-8B29-B57132C3ABE2}" type="presParOf" srcId="{FE335023-E8D7-4735-92E9-B66E100B4EDD}" destId="{969967BE-EB92-45B5-BE2E-DAB7BFDB1E26}" srcOrd="0" destOrd="0" presId="urn:microsoft.com/office/officeart/2005/8/layout/process4"/>
    <dgm:cxn modelId="{46035025-060A-48D7-81B3-670D599925A2}" type="presParOf" srcId="{969967BE-EB92-45B5-BE2E-DAB7BFDB1E26}" destId="{1B611B76-350C-40A7-B87A-9A777D08EAFB}" srcOrd="0" destOrd="0" presId="urn:microsoft.com/office/officeart/2005/8/layout/process4"/>
    <dgm:cxn modelId="{A489E395-4B37-462B-93B7-65890281A954}" type="presParOf" srcId="{FE335023-E8D7-4735-92E9-B66E100B4EDD}" destId="{4415DF54-FEDC-4C0B-A941-18034D91AD24}" srcOrd="1" destOrd="0" presId="urn:microsoft.com/office/officeart/2005/8/layout/process4"/>
    <dgm:cxn modelId="{717559F8-0C63-4B7D-A51C-A7C1FF6C4773}" type="presParOf" srcId="{FE335023-E8D7-4735-92E9-B66E100B4EDD}" destId="{877F4637-BB27-4DC6-8B8C-9AAA7998BC3F}" srcOrd="2" destOrd="0" presId="urn:microsoft.com/office/officeart/2005/8/layout/process4"/>
    <dgm:cxn modelId="{68DCFE3D-724A-4C99-A7F3-B46DDC842565}" type="presParOf" srcId="{877F4637-BB27-4DC6-8B8C-9AAA7998BC3F}" destId="{E7567F62-905E-4FEB-AB5F-E7FB86B56EC6}" srcOrd="0" destOrd="0" presId="urn:microsoft.com/office/officeart/2005/8/layout/process4"/>
    <dgm:cxn modelId="{35A0580F-A8FD-4B0E-A04A-89B01C18E20F}" type="presParOf" srcId="{FE335023-E8D7-4735-92E9-B66E100B4EDD}" destId="{AB5CE1BC-E3CE-404F-9B46-F4FDD23301E6}" srcOrd="3" destOrd="0" presId="urn:microsoft.com/office/officeart/2005/8/layout/process4"/>
    <dgm:cxn modelId="{B4C841F0-73AD-476A-9F5F-7103A2892F70}" type="presParOf" srcId="{FE335023-E8D7-4735-92E9-B66E100B4EDD}" destId="{95EF2D60-7692-4024-9E6B-EDD6AC87CF1F}" srcOrd="4" destOrd="0" presId="urn:microsoft.com/office/officeart/2005/8/layout/process4"/>
    <dgm:cxn modelId="{0E593582-F85B-46D8-AA04-53ABA4205467}" type="presParOf" srcId="{95EF2D60-7692-4024-9E6B-EDD6AC87CF1F}" destId="{ADCF5F3A-9CDE-49D8-9C92-12A77BB49130}" srcOrd="0" destOrd="0" presId="urn:microsoft.com/office/officeart/2005/8/layout/process4"/>
    <dgm:cxn modelId="{6D09D760-B0EE-4AF9-AC4F-9830D9F698F9}" type="presParOf" srcId="{FE335023-E8D7-4735-92E9-B66E100B4EDD}" destId="{5DA4A79E-6471-40EF-9BEC-267F35320B0E}" srcOrd="5" destOrd="0" presId="urn:microsoft.com/office/officeart/2005/8/layout/process4"/>
    <dgm:cxn modelId="{31C5AB48-069A-401D-AFB6-F36C0AB9D31B}" type="presParOf" srcId="{FE335023-E8D7-4735-92E9-B66E100B4EDD}" destId="{AF0EE3FA-D6B4-44EE-8862-7D021B23389B}" srcOrd="6" destOrd="0" presId="urn:microsoft.com/office/officeart/2005/8/layout/process4"/>
    <dgm:cxn modelId="{112D85A0-84D0-4EAA-835E-7B9D01D6FF77}" type="presParOf" srcId="{AF0EE3FA-D6B4-44EE-8862-7D021B23389B}" destId="{42A58846-33A4-4464-9612-2F830310F2D8}" srcOrd="0" destOrd="0" presId="urn:microsoft.com/office/officeart/2005/8/layout/process4"/>
    <dgm:cxn modelId="{6ED90397-F757-4416-A5C4-714814283804}" type="presParOf" srcId="{FE335023-E8D7-4735-92E9-B66E100B4EDD}" destId="{DE176C1B-3249-4B63-8A1C-C0E6C8552B4D}" srcOrd="7" destOrd="0" presId="urn:microsoft.com/office/officeart/2005/8/layout/process4"/>
    <dgm:cxn modelId="{209A7D12-7699-4F55-972B-395BC1CE0433}" type="presParOf" srcId="{FE335023-E8D7-4735-92E9-B66E100B4EDD}" destId="{E4B6C082-5413-4823-8007-FF2E285B3A2D}" srcOrd="8" destOrd="0" presId="urn:microsoft.com/office/officeart/2005/8/layout/process4"/>
    <dgm:cxn modelId="{CE2CC2A4-3948-4AF1-84C5-D2FCA0E8BF69}" type="presParOf" srcId="{E4B6C082-5413-4823-8007-FF2E285B3A2D}" destId="{9F36075D-8378-4225-B6F6-91ACE2CEE214}" srcOrd="0" destOrd="0" presId="urn:microsoft.com/office/officeart/2005/8/layout/process4"/>
    <dgm:cxn modelId="{06853E49-9D01-4EDF-B5E7-638D031C9C9E}" type="presParOf" srcId="{E4B6C082-5413-4823-8007-FF2E285B3A2D}" destId="{9AA4BB31-52D1-4F0F-9682-76F8F902D3A8}" srcOrd="1" destOrd="0" presId="urn:microsoft.com/office/officeart/2005/8/layout/process4"/>
    <dgm:cxn modelId="{50D22D1C-28B0-4CB3-8B2B-06939B3D988A}" type="presParOf" srcId="{E4B6C082-5413-4823-8007-FF2E285B3A2D}" destId="{888A66BE-EB68-4F52-88D9-9873C28EE267}" srcOrd="2" destOrd="0" presId="urn:microsoft.com/office/officeart/2005/8/layout/process4"/>
    <dgm:cxn modelId="{25031E4D-3CF5-460B-9150-CD355E4B1CAB}" type="presParOf" srcId="{888A66BE-EB68-4F52-88D9-9873C28EE267}" destId="{366F062F-FC10-4348-A52F-43CF0AE8BFD4}" srcOrd="0" destOrd="0" presId="urn:microsoft.com/office/officeart/2005/8/layout/process4"/>
    <dgm:cxn modelId="{3BEA8FEC-B3D8-4DCA-94BD-1141FC73EDA3}" type="presParOf" srcId="{888A66BE-EB68-4F52-88D9-9873C28EE267}" destId="{7F5D541D-6D6A-427C-8DFB-C69C21E8D9C1}" srcOrd="1" destOrd="0" presId="urn:microsoft.com/office/officeart/2005/8/layout/process4"/>
    <dgm:cxn modelId="{A7D2319E-7F17-4CB1-BB86-B1E5BBD911A7}" type="presParOf" srcId="{888A66BE-EB68-4F52-88D9-9873C28EE267}" destId="{0B638F0C-6E67-4F80-B56F-C72F3770764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852FC9-A07A-487E-9689-5E77842C13F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FCD4B-55BE-4886-B05A-F43169BA2418}">
      <dgm:prSet custT="1"/>
      <dgm:spPr/>
      <dgm:t>
        <a:bodyPr/>
        <a:lstStyle/>
        <a:p>
          <a:pPr rtl="1"/>
          <a:r>
            <a:rPr lang="fa-IR" sz="3200" dirty="0" smtClean="0"/>
            <a:t>تعیین جایگاه برند</a:t>
          </a:r>
          <a:endParaRPr lang="en-US" sz="3200" dirty="0"/>
        </a:p>
      </dgm:t>
    </dgm:pt>
    <dgm:pt modelId="{8B556892-C205-4DA6-98E9-B1D12294C69C}" type="parTrans" cxnId="{EB4BC505-ED37-4920-891F-546471CE9D9E}">
      <dgm:prSet/>
      <dgm:spPr/>
      <dgm:t>
        <a:bodyPr/>
        <a:lstStyle/>
        <a:p>
          <a:endParaRPr lang="en-US"/>
        </a:p>
      </dgm:t>
    </dgm:pt>
    <dgm:pt modelId="{CB478DA6-D76A-4928-9817-B2EC73BEEB87}" type="sibTrans" cxnId="{EB4BC505-ED37-4920-891F-546471CE9D9E}">
      <dgm:prSet/>
      <dgm:spPr/>
      <dgm:t>
        <a:bodyPr/>
        <a:lstStyle/>
        <a:p>
          <a:endParaRPr lang="en-US"/>
        </a:p>
      </dgm:t>
    </dgm:pt>
    <dgm:pt modelId="{24AB91BE-C27C-4004-92D2-2BF4C6D5CDFC}">
      <dgm:prSet custT="1"/>
      <dgm:spPr/>
      <dgm:t>
        <a:bodyPr/>
        <a:lstStyle/>
        <a:p>
          <a:pPr rtl="1"/>
          <a:r>
            <a:rPr lang="fa-IR" sz="3200" dirty="0" smtClean="0"/>
            <a:t>انتخاب نام برای برند</a:t>
          </a:r>
          <a:endParaRPr lang="en-US" sz="3200" dirty="0"/>
        </a:p>
      </dgm:t>
    </dgm:pt>
    <dgm:pt modelId="{22F3BA68-7F81-4F6B-88CB-050FD58A9D0C}" type="parTrans" cxnId="{A2B145D1-4C71-4F94-B897-C1A119A58203}">
      <dgm:prSet/>
      <dgm:spPr/>
      <dgm:t>
        <a:bodyPr/>
        <a:lstStyle/>
        <a:p>
          <a:endParaRPr lang="en-US"/>
        </a:p>
      </dgm:t>
    </dgm:pt>
    <dgm:pt modelId="{77DF32D2-28ED-437F-9DB7-0686033A9A19}" type="sibTrans" cxnId="{A2B145D1-4C71-4F94-B897-C1A119A58203}">
      <dgm:prSet/>
      <dgm:spPr/>
      <dgm:t>
        <a:bodyPr/>
        <a:lstStyle/>
        <a:p>
          <a:endParaRPr lang="en-US"/>
        </a:p>
      </dgm:t>
    </dgm:pt>
    <dgm:pt modelId="{FCF6F64B-2D82-41DC-8501-6DAA384D24B9}">
      <dgm:prSet custT="1"/>
      <dgm:spPr/>
      <dgm:t>
        <a:bodyPr/>
        <a:lstStyle/>
        <a:p>
          <a:pPr rtl="1"/>
          <a:r>
            <a:rPr lang="fa-IR" sz="3200" dirty="0" smtClean="0"/>
            <a:t>بانی (پایه گذار) برند</a:t>
          </a:r>
          <a:endParaRPr lang="en-US" sz="3200" dirty="0"/>
        </a:p>
      </dgm:t>
    </dgm:pt>
    <dgm:pt modelId="{313AA8C4-6152-4E7D-9544-85798F07EAF4}" type="parTrans" cxnId="{EDF3771E-8CF5-45AF-BF18-1EEDE0194877}">
      <dgm:prSet/>
      <dgm:spPr/>
      <dgm:t>
        <a:bodyPr/>
        <a:lstStyle/>
        <a:p>
          <a:endParaRPr lang="en-US"/>
        </a:p>
      </dgm:t>
    </dgm:pt>
    <dgm:pt modelId="{CC1AEBCB-0383-4803-B034-3A9E40F2755F}" type="sibTrans" cxnId="{EDF3771E-8CF5-45AF-BF18-1EEDE0194877}">
      <dgm:prSet/>
      <dgm:spPr/>
      <dgm:t>
        <a:bodyPr/>
        <a:lstStyle/>
        <a:p>
          <a:endParaRPr lang="en-US"/>
        </a:p>
      </dgm:t>
    </dgm:pt>
    <dgm:pt modelId="{80AE7F9D-9C52-4D18-ADCF-50795F8F8E30}">
      <dgm:prSet custT="1"/>
      <dgm:spPr/>
      <dgm:t>
        <a:bodyPr/>
        <a:lstStyle/>
        <a:p>
          <a:pPr rtl="1"/>
          <a:r>
            <a:rPr lang="fa-IR" sz="3200" dirty="0" smtClean="0"/>
            <a:t>ساخت برند</a:t>
          </a:r>
          <a:endParaRPr lang="en-US" sz="3200" dirty="0"/>
        </a:p>
      </dgm:t>
    </dgm:pt>
    <dgm:pt modelId="{F270DA39-C2B2-4DA3-8F1A-5F1143567921}" type="parTrans" cxnId="{DD4B3CB3-CD45-4BAB-B8A1-ED65EBFC4EBD}">
      <dgm:prSet/>
      <dgm:spPr/>
      <dgm:t>
        <a:bodyPr/>
        <a:lstStyle/>
        <a:p>
          <a:endParaRPr lang="en-US"/>
        </a:p>
      </dgm:t>
    </dgm:pt>
    <dgm:pt modelId="{89D49C8E-28DD-4A48-AD6C-124B73C5D603}" type="sibTrans" cxnId="{DD4B3CB3-CD45-4BAB-B8A1-ED65EBFC4EBD}">
      <dgm:prSet/>
      <dgm:spPr/>
      <dgm:t>
        <a:bodyPr/>
        <a:lstStyle/>
        <a:p>
          <a:endParaRPr lang="en-US"/>
        </a:p>
      </dgm:t>
    </dgm:pt>
    <dgm:pt modelId="{0AE7DF25-970E-40F8-83FE-0BF2EA452804}">
      <dgm:prSet custT="1"/>
      <dgm:spPr/>
      <dgm:t>
        <a:bodyPr/>
        <a:lstStyle/>
        <a:p>
          <a:pPr algn="r" rtl="1"/>
          <a:r>
            <a:rPr lang="fa-IR" sz="2400" dirty="0" smtClean="0"/>
            <a:t>گسترش نوع محصول-گسترش برند-چندین برند-برندهای جدید</a:t>
          </a:r>
          <a:endParaRPr lang="en-US" sz="2400" dirty="0"/>
        </a:p>
      </dgm:t>
    </dgm:pt>
    <dgm:pt modelId="{37476ADB-3A12-4242-919E-795A47F8B8AF}" type="parTrans" cxnId="{AEF6026A-B39C-4907-A2BF-9AA1ECF8CBA7}">
      <dgm:prSet/>
      <dgm:spPr/>
      <dgm:t>
        <a:bodyPr/>
        <a:lstStyle/>
        <a:p>
          <a:endParaRPr lang="en-US"/>
        </a:p>
      </dgm:t>
    </dgm:pt>
    <dgm:pt modelId="{26B91640-EF94-4D77-9BF9-0DEDE02B03CD}" type="sibTrans" cxnId="{AEF6026A-B39C-4907-A2BF-9AA1ECF8CBA7}">
      <dgm:prSet/>
      <dgm:spPr/>
      <dgm:t>
        <a:bodyPr/>
        <a:lstStyle/>
        <a:p>
          <a:endParaRPr lang="en-US"/>
        </a:p>
      </dgm:t>
    </dgm:pt>
    <dgm:pt modelId="{A1804E59-6C88-401F-AB0D-84619C91BD6C}">
      <dgm:prSet custT="1"/>
      <dgm:spPr/>
      <dgm:t>
        <a:bodyPr/>
        <a:lstStyle/>
        <a:p>
          <a:pPr algn="r" rtl="1"/>
          <a:r>
            <a:rPr lang="fa-IR" sz="3000" baseline="0" dirty="0" smtClean="0"/>
            <a:t>ویژگیها – مزایا – باورها و ارزشها</a:t>
          </a:r>
          <a:endParaRPr lang="en-US" sz="3000" baseline="0" dirty="0"/>
        </a:p>
      </dgm:t>
    </dgm:pt>
    <dgm:pt modelId="{1C33A7E7-492D-40D1-AFC2-F0223261F4B0}" type="parTrans" cxnId="{D956322D-4B37-4117-9FD5-2AB38DDEFBBD}">
      <dgm:prSet/>
      <dgm:spPr/>
      <dgm:t>
        <a:bodyPr/>
        <a:lstStyle/>
        <a:p>
          <a:endParaRPr lang="en-US"/>
        </a:p>
      </dgm:t>
    </dgm:pt>
    <dgm:pt modelId="{340FEBDE-C88C-412F-9F52-17DBC045A93A}" type="sibTrans" cxnId="{D956322D-4B37-4117-9FD5-2AB38DDEFBBD}">
      <dgm:prSet/>
      <dgm:spPr/>
      <dgm:t>
        <a:bodyPr/>
        <a:lstStyle/>
        <a:p>
          <a:endParaRPr lang="en-US"/>
        </a:p>
      </dgm:t>
    </dgm:pt>
    <dgm:pt modelId="{0C17DD49-DC56-4F1A-8E33-B9E28E05F3D4}">
      <dgm:prSet custT="1"/>
      <dgm:spPr/>
      <dgm:t>
        <a:bodyPr/>
        <a:lstStyle/>
        <a:p>
          <a:pPr algn="r" rtl="1"/>
          <a:r>
            <a:rPr lang="fa-IR" sz="3000" baseline="0" dirty="0" smtClean="0"/>
            <a:t>حمایت از نام انتخاب شده</a:t>
          </a:r>
          <a:endParaRPr lang="en-US" sz="3000" baseline="0" dirty="0"/>
        </a:p>
      </dgm:t>
    </dgm:pt>
    <dgm:pt modelId="{D6504D98-D5B3-406E-B595-69B6D01CFB75}" type="parTrans" cxnId="{82AD58E6-4803-46CD-84E1-31BED5911455}">
      <dgm:prSet/>
      <dgm:spPr/>
      <dgm:t>
        <a:bodyPr/>
        <a:lstStyle/>
        <a:p>
          <a:endParaRPr lang="en-US"/>
        </a:p>
      </dgm:t>
    </dgm:pt>
    <dgm:pt modelId="{6AC6A09D-9107-4A85-8B23-051FC341485E}" type="sibTrans" cxnId="{82AD58E6-4803-46CD-84E1-31BED5911455}">
      <dgm:prSet/>
      <dgm:spPr/>
      <dgm:t>
        <a:bodyPr/>
        <a:lstStyle/>
        <a:p>
          <a:endParaRPr lang="en-US"/>
        </a:p>
      </dgm:t>
    </dgm:pt>
    <dgm:pt modelId="{14F30CBD-6D5F-4FAD-B048-C71F5286CBDD}">
      <dgm:prSet custT="1"/>
      <dgm:spPr/>
      <dgm:t>
        <a:bodyPr/>
        <a:lstStyle/>
        <a:p>
          <a:pPr algn="r" rtl="1"/>
          <a:r>
            <a:rPr lang="fa-IR" sz="2400" baseline="0" dirty="0" smtClean="0"/>
            <a:t>مارک سازنده – مارک خصوصی – دادن پروانه - برند مشترک</a:t>
          </a:r>
          <a:endParaRPr lang="en-US" sz="2400" baseline="0" dirty="0"/>
        </a:p>
      </dgm:t>
    </dgm:pt>
    <dgm:pt modelId="{0584C6EF-DCB4-4A4E-B56B-0D950EB41581}" type="parTrans" cxnId="{037A80CE-D36A-4FE2-9950-0D0093E940B7}">
      <dgm:prSet/>
      <dgm:spPr/>
      <dgm:t>
        <a:bodyPr/>
        <a:lstStyle/>
        <a:p>
          <a:endParaRPr lang="en-US"/>
        </a:p>
      </dgm:t>
    </dgm:pt>
    <dgm:pt modelId="{F99B78AB-80E2-4FFE-8AB1-5933F79EF2BC}" type="sibTrans" cxnId="{037A80CE-D36A-4FE2-9950-0D0093E940B7}">
      <dgm:prSet/>
      <dgm:spPr/>
      <dgm:t>
        <a:bodyPr/>
        <a:lstStyle/>
        <a:p>
          <a:endParaRPr lang="en-US"/>
        </a:p>
      </dgm:t>
    </dgm:pt>
    <dgm:pt modelId="{3D674BC1-85A8-4879-A41E-60D170060B05}" type="pres">
      <dgm:prSet presAssocID="{FA852FC9-A07A-487E-9689-5E77842C13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578F7-8E60-4825-BFFE-9461FF087AE3}" type="pres">
      <dgm:prSet presAssocID="{80AE7F9D-9C52-4D18-ADCF-50795F8F8E30}" presName="boxAndChildren" presStyleCnt="0"/>
      <dgm:spPr/>
    </dgm:pt>
    <dgm:pt modelId="{B90D345C-27A6-46D7-B4DE-2841A713EE01}" type="pres">
      <dgm:prSet presAssocID="{80AE7F9D-9C52-4D18-ADCF-50795F8F8E30}" presName="parentTextBox" presStyleLbl="node1" presStyleIdx="0" presStyleCnt="4"/>
      <dgm:spPr/>
      <dgm:t>
        <a:bodyPr/>
        <a:lstStyle/>
        <a:p>
          <a:endParaRPr lang="en-US"/>
        </a:p>
      </dgm:t>
    </dgm:pt>
    <dgm:pt modelId="{D999E12C-4FDA-4BD1-84B3-6DFFAFAD353D}" type="pres">
      <dgm:prSet presAssocID="{80AE7F9D-9C52-4D18-ADCF-50795F8F8E30}" presName="entireBox" presStyleLbl="node1" presStyleIdx="0" presStyleCnt="4"/>
      <dgm:spPr/>
      <dgm:t>
        <a:bodyPr/>
        <a:lstStyle/>
        <a:p>
          <a:endParaRPr lang="en-US"/>
        </a:p>
      </dgm:t>
    </dgm:pt>
    <dgm:pt modelId="{28C6AF6F-FD77-42AC-B7B0-3D18FBDBB2A2}" type="pres">
      <dgm:prSet presAssocID="{80AE7F9D-9C52-4D18-ADCF-50795F8F8E30}" presName="descendantBox" presStyleCnt="0"/>
      <dgm:spPr/>
    </dgm:pt>
    <dgm:pt modelId="{07F13EC3-FCD6-4B9D-89B2-41C694BBE71A}" type="pres">
      <dgm:prSet presAssocID="{0AE7DF25-970E-40F8-83FE-0BF2EA45280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BA7D6-9B4E-4934-ADFB-05A8ED5DA63B}" type="pres">
      <dgm:prSet presAssocID="{CC1AEBCB-0383-4803-B034-3A9E40F2755F}" presName="sp" presStyleCnt="0"/>
      <dgm:spPr/>
    </dgm:pt>
    <dgm:pt modelId="{F4C31386-2AC5-4C7E-9BBF-F0E27196160C}" type="pres">
      <dgm:prSet presAssocID="{FCF6F64B-2D82-41DC-8501-6DAA384D24B9}" presName="arrowAndChildren" presStyleCnt="0"/>
      <dgm:spPr/>
    </dgm:pt>
    <dgm:pt modelId="{93D29779-148F-4B4F-AACC-1662A841F3A5}" type="pres">
      <dgm:prSet presAssocID="{FCF6F64B-2D82-41DC-8501-6DAA384D24B9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CC284C72-1B0F-4B1E-B464-E7D175C65B7A}" type="pres">
      <dgm:prSet presAssocID="{FCF6F64B-2D82-41DC-8501-6DAA384D24B9}" presName="arrow" presStyleLbl="node1" presStyleIdx="1" presStyleCnt="4"/>
      <dgm:spPr/>
      <dgm:t>
        <a:bodyPr/>
        <a:lstStyle/>
        <a:p>
          <a:endParaRPr lang="en-US"/>
        </a:p>
      </dgm:t>
    </dgm:pt>
    <dgm:pt modelId="{68051AB8-323C-4842-9DD9-C4A07F5AED3A}" type="pres">
      <dgm:prSet presAssocID="{FCF6F64B-2D82-41DC-8501-6DAA384D24B9}" presName="descendantArrow" presStyleCnt="0"/>
      <dgm:spPr/>
    </dgm:pt>
    <dgm:pt modelId="{BD1C1AB1-FD35-4961-96CA-F460DCFBF942}" type="pres">
      <dgm:prSet presAssocID="{14F30CBD-6D5F-4FAD-B048-C71F5286CBDD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3BB38-967C-424D-A3B1-0C7E351CCC8F}" type="pres">
      <dgm:prSet presAssocID="{77DF32D2-28ED-437F-9DB7-0686033A9A19}" presName="sp" presStyleCnt="0"/>
      <dgm:spPr/>
    </dgm:pt>
    <dgm:pt modelId="{41189466-BD1D-4FAB-9E05-C65F343884AB}" type="pres">
      <dgm:prSet presAssocID="{24AB91BE-C27C-4004-92D2-2BF4C6D5CDFC}" presName="arrowAndChildren" presStyleCnt="0"/>
      <dgm:spPr/>
    </dgm:pt>
    <dgm:pt modelId="{43FD3CBB-5B53-4FD8-B915-3E734946DF0C}" type="pres">
      <dgm:prSet presAssocID="{24AB91BE-C27C-4004-92D2-2BF4C6D5CDF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A4F71B2-2C33-4361-91D9-267AC9CD5195}" type="pres">
      <dgm:prSet presAssocID="{24AB91BE-C27C-4004-92D2-2BF4C6D5CDFC}" presName="arrow" presStyleLbl="node1" presStyleIdx="2" presStyleCnt="4"/>
      <dgm:spPr/>
      <dgm:t>
        <a:bodyPr/>
        <a:lstStyle/>
        <a:p>
          <a:endParaRPr lang="en-US"/>
        </a:p>
      </dgm:t>
    </dgm:pt>
    <dgm:pt modelId="{8EFC7127-DE9C-4AA0-BE6E-278B7726BF3B}" type="pres">
      <dgm:prSet presAssocID="{24AB91BE-C27C-4004-92D2-2BF4C6D5CDFC}" presName="descendantArrow" presStyleCnt="0"/>
      <dgm:spPr/>
    </dgm:pt>
    <dgm:pt modelId="{178EC3C6-125B-4C43-8E81-EC871C2758CA}" type="pres">
      <dgm:prSet presAssocID="{0C17DD49-DC56-4F1A-8E33-B9E28E05F3D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97805-000D-492D-8C66-6C6DBBDECA30}" type="pres">
      <dgm:prSet presAssocID="{CB478DA6-D76A-4928-9817-B2EC73BEEB87}" presName="sp" presStyleCnt="0"/>
      <dgm:spPr/>
    </dgm:pt>
    <dgm:pt modelId="{22D9F137-C5B4-4A2B-8FB2-A167DBED4B43}" type="pres">
      <dgm:prSet presAssocID="{D8FFCD4B-55BE-4886-B05A-F43169BA2418}" presName="arrowAndChildren" presStyleCnt="0"/>
      <dgm:spPr/>
    </dgm:pt>
    <dgm:pt modelId="{A2C3D088-B517-473B-8CCF-2D9126542318}" type="pres">
      <dgm:prSet presAssocID="{D8FFCD4B-55BE-4886-B05A-F43169BA2418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09C9CC4-71C1-46B2-9493-2D06E98854AD}" type="pres">
      <dgm:prSet presAssocID="{D8FFCD4B-55BE-4886-B05A-F43169BA2418}" presName="arrow" presStyleLbl="node1" presStyleIdx="3" presStyleCnt="4"/>
      <dgm:spPr/>
      <dgm:t>
        <a:bodyPr/>
        <a:lstStyle/>
        <a:p>
          <a:endParaRPr lang="en-US"/>
        </a:p>
      </dgm:t>
    </dgm:pt>
    <dgm:pt modelId="{9516658F-9918-4163-B6AD-AA588431E02B}" type="pres">
      <dgm:prSet presAssocID="{D8FFCD4B-55BE-4886-B05A-F43169BA2418}" presName="descendantArrow" presStyleCnt="0"/>
      <dgm:spPr/>
    </dgm:pt>
    <dgm:pt modelId="{683E8402-E47B-4D1B-951F-F58CA51F9A63}" type="pres">
      <dgm:prSet presAssocID="{A1804E59-6C88-401F-AB0D-84619C91BD6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354FCC-6CAA-41BF-8E2F-2061C57263F8}" type="presOf" srcId="{0C17DD49-DC56-4F1A-8E33-B9E28E05F3D4}" destId="{178EC3C6-125B-4C43-8E81-EC871C2758CA}" srcOrd="0" destOrd="0" presId="urn:microsoft.com/office/officeart/2005/8/layout/process4"/>
    <dgm:cxn modelId="{037A80CE-D36A-4FE2-9950-0D0093E940B7}" srcId="{FCF6F64B-2D82-41DC-8501-6DAA384D24B9}" destId="{14F30CBD-6D5F-4FAD-B048-C71F5286CBDD}" srcOrd="0" destOrd="0" parTransId="{0584C6EF-DCB4-4A4E-B56B-0D950EB41581}" sibTransId="{F99B78AB-80E2-4FFE-8AB1-5933F79EF2BC}"/>
    <dgm:cxn modelId="{82AD58E6-4803-46CD-84E1-31BED5911455}" srcId="{24AB91BE-C27C-4004-92D2-2BF4C6D5CDFC}" destId="{0C17DD49-DC56-4F1A-8E33-B9E28E05F3D4}" srcOrd="0" destOrd="0" parTransId="{D6504D98-D5B3-406E-B595-69B6D01CFB75}" sibTransId="{6AC6A09D-9107-4A85-8B23-051FC341485E}"/>
    <dgm:cxn modelId="{57108B97-25D3-43F6-987E-DD79F0153E96}" type="presOf" srcId="{D8FFCD4B-55BE-4886-B05A-F43169BA2418}" destId="{309C9CC4-71C1-46B2-9493-2D06E98854AD}" srcOrd="1" destOrd="0" presId="urn:microsoft.com/office/officeart/2005/8/layout/process4"/>
    <dgm:cxn modelId="{2E03F470-5DAF-4DF3-B3BC-B34AFFC90B2E}" type="presOf" srcId="{FCF6F64B-2D82-41DC-8501-6DAA384D24B9}" destId="{93D29779-148F-4B4F-AACC-1662A841F3A5}" srcOrd="0" destOrd="0" presId="urn:microsoft.com/office/officeart/2005/8/layout/process4"/>
    <dgm:cxn modelId="{4D321062-AB12-4BB5-BAEE-440EF9F7960B}" type="presOf" srcId="{A1804E59-6C88-401F-AB0D-84619C91BD6C}" destId="{683E8402-E47B-4D1B-951F-F58CA51F9A63}" srcOrd="0" destOrd="0" presId="urn:microsoft.com/office/officeart/2005/8/layout/process4"/>
    <dgm:cxn modelId="{71692A44-E595-43AB-A5A9-B17505261EE7}" type="presOf" srcId="{14F30CBD-6D5F-4FAD-B048-C71F5286CBDD}" destId="{BD1C1AB1-FD35-4961-96CA-F460DCFBF942}" srcOrd="0" destOrd="0" presId="urn:microsoft.com/office/officeart/2005/8/layout/process4"/>
    <dgm:cxn modelId="{AEF6026A-B39C-4907-A2BF-9AA1ECF8CBA7}" srcId="{80AE7F9D-9C52-4D18-ADCF-50795F8F8E30}" destId="{0AE7DF25-970E-40F8-83FE-0BF2EA452804}" srcOrd="0" destOrd="0" parTransId="{37476ADB-3A12-4242-919E-795A47F8B8AF}" sibTransId="{26B91640-EF94-4D77-9BF9-0DEDE02B03CD}"/>
    <dgm:cxn modelId="{EDF3771E-8CF5-45AF-BF18-1EEDE0194877}" srcId="{FA852FC9-A07A-487E-9689-5E77842C13F6}" destId="{FCF6F64B-2D82-41DC-8501-6DAA384D24B9}" srcOrd="2" destOrd="0" parTransId="{313AA8C4-6152-4E7D-9544-85798F07EAF4}" sibTransId="{CC1AEBCB-0383-4803-B034-3A9E40F2755F}"/>
    <dgm:cxn modelId="{56C57237-9A66-4FA8-A28E-8BC1FD2E4A51}" type="presOf" srcId="{FA852FC9-A07A-487E-9689-5E77842C13F6}" destId="{3D674BC1-85A8-4879-A41E-60D170060B05}" srcOrd="0" destOrd="0" presId="urn:microsoft.com/office/officeart/2005/8/layout/process4"/>
    <dgm:cxn modelId="{ACB36BB5-7530-4C1F-ACF1-D591933163D9}" type="presOf" srcId="{FCF6F64B-2D82-41DC-8501-6DAA384D24B9}" destId="{CC284C72-1B0F-4B1E-B464-E7D175C65B7A}" srcOrd="1" destOrd="0" presId="urn:microsoft.com/office/officeart/2005/8/layout/process4"/>
    <dgm:cxn modelId="{EB4BC505-ED37-4920-891F-546471CE9D9E}" srcId="{FA852FC9-A07A-487E-9689-5E77842C13F6}" destId="{D8FFCD4B-55BE-4886-B05A-F43169BA2418}" srcOrd="0" destOrd="0" parTransId="{8B556892-C205-4DA6-98E9-B1D12294C69C}" sibTransId="{CB478DA6-D76A-4928-9817-B2EC73BEEB87}"/>
    <dgm:cxn modelId="{A2B145D1-4C71-4F94-B897-C1A119A58203}" srcId="{FA852FC9-A07A-487E-9689-5E77842C13F6}" destId="{24AB91BE-C27C-4004-92D2-2BF4C6D5CDFC}" srcOrd="1" destOrd="0" parTransId="{22F3BA68-7F81-4F6B-88CB-050FD58A9D0C}" sibTransId="{77DF32D2-28ED-437F-9DB7-0686033A9A19}"/>
    <dgm:cxn modelId="{DD4B3CB3-CD45-4BAB-B8A1-ED65EBFC4EBD}" srcId="{FA852FC9-A07A-487E-9689-5E77842C13F6}" destId="{80AE7F9D-9C52-4D18-ADCF-50795F8F8E30}" srcOrd="3" destOrd="0" parTransId="{F270DA39-C2B2-4DA3-8F1A-5F1143567921}" sibTransId="{89D49C8E-28DD-4A48-AD6C-124B73C5D603}"/>
    <dgm:cxn modelId="{651249DD-E3FE-4EE7-B96D-8B2D3C6CD234}" type="presOf" srcId="{24AB91BE-C27C-4004-92D2-2BF4C6D5CDFC}" destId="{4A4F71B2-2C33-4361-91D9-267AC9CD5195}" srcOrd="1" destOrd="0" presId="urn:microsoft.com/office/officeart/2005/8/layout/process4"/>
    <dgm:cxn modelId="{775E7B8A-1033-4E99-9FDE-2CC37A395038}" type="presOf" srcId="{80AE7F9D-9C52-4D18-ADCF-50795F8F8E30}" destId="{B90D345C-27A6-46D7-B4DE-2841A713EE01}" srcOrd="0" destOrd="0" presId="urn:microsoft.com/office/officeart/2005/8/layout/process4"/>
    <dgm:cxn modelId="{736A2D46-3E6C-4960-9DAC-CCA31BDD6A3A}" type="presOf" srcId="{D8FFCD4B-55BE-4886-B05A-F43169BA2418}" destId="{A2C3D088-B517-473B-8CCF-2D9126542318}" srcOrd="0" destOrd="0" presId="urn:microsoft.com/office/officeart/2005/8/layout/process4"/>
    <dgm:cxn modelId="{172F2F20-0BBD-4AAA-9C8A-0C524DF04523}" type="presOf" srcId="{80AE7F9D-9C52-4D18-ADCF-50795F8F8E30}" destId="{D999E12C-4FDA-4BD1-84B3-6DFFAFAD353D}" srcOrd="1" destOrd="0" presId="urn:microsoft.com/office/officeart/2005/8/layout/process4"/>
    <dgm:cxn modelId="{5B13F1C0-68C7-4A84-9A0C-6E4FE273CE54}" type="presOf" srcId="{0AE7DF25-970E-40F8-83FE-0BF2EA452804}" destId="{07F13EC3-FCD6-4B9D-89B2-41C694BBE71A}" srcOrd="0" destOrd="0" presId="urn:microsoft.com/office/officeart/2005/8/layout/process4"/>
    <dgm:cxn modelId="{D956322D-4B37-4117-9FD5-2AB38DDEFBBD}" srcId="{D8FFCD4B-55BE-4886-B05A-F43169BA2418}" destId="{A1804E59-6C88-401F-AB0D-84619C91BD6C}" srcOrd="0" destOrd="0" parTransId="{1C33A7E7-492D-40D1-AFC2-F0223261F4B0}" sibTransId="{340FEBDE-C88C-412F-9F52-17DBC045A93A}"/>
    <dgm:cxn modelId="{2A7171AC-7064-4BA8-9669-7E635A68D20E}" type="presOf" srcId="{24AB91BE-C27C-4004-92D2-2BF4C6D5CDFC}" destId="{43FD3CBB-5B53-4FD8-B915-3E734946DF0C}" srcOrd="0" destOrd="0" presId="urn:microsoft.com/office/officeart/2005/8/layout/process4"/>
    <dgm:cxn modelId="{33F97469-5C2F-47F8-A427-8791878556E6}" type="presParOf" srcId="{3D674BC1-85A8-4879-A41E-60D170060B05}" destId="{E6C578F7-8E60-4825-BFFE-9461FF087AE3}" srcOrd="0" destOrd="0" presId="urn:microsoft.com/office/officeart/2005/8/layout/process4"/>
    <dgm:cxn modelId="{5E98DD8B-22B8-422A-83EA-BA6A092B9F6A}" type="presParOf" srcId="{E6C578F7-8E60-4825-BFFE-9461FF087AE3}" destId="{B90D345C-27A6-46D7-B4DE-2841A713EE01}" srcOrd="0" destOrd="0" presId="urn:microsoft.com/office/officeart/2005/8/layout/process4"/>
    <dgm:cxn modelId="{7922E24C-4B35-4C0D-8E02-DFF88801CF92}" type="presParOf" srcId="{E6C578F7-8E60-4825-BFFE-9461FF087AE3}" destId="{D999E12C-4FDA-4BD1-84B3-6DFFAFAD353D}" srcOrd="1" destOrd="0" presId="urn:microsoft.com/office/officeart/2005/8/layout/process4"/>
    <dgm:cxn modelId="{959F92F9-C975-4A19-A432-2066CFF6BA64}" type="presParOf" srcId="{E6C578F7-8E60-4825-BFFE-9461FF087AE3}" destId="{28C6AF6F-FD77-42AC-B7B0-3D18FBDBB2A2}" srcOrd="2" destOrd="0" presId="urn:microsoft.com/office/officeart/2005/8/layout/process4"/>
    <dgm:cxn modelId="{2019EEAF-8836-4E7F-B9F1-7DA928F21176}" type="presParOf" srcId="{28C6AF6F-FD77-42AC-B7B0-3D18FBDBB2A2}" destId="{07F13EC3-FCD6-4B9D-89B2-41C694BBE71A}" srcOrd="0" destOrd="0" presId="urn:microsoft.com/office/officeart/2005/8/layout/process4"/>
    <dgm:cxn modelId="{141A32CA-3DDE-40AB-81F5-3E2D5EB6D4BE}" type="presParOf" srcId="{3D674BC1-85A8-4879-A41E-60D170060B05}" destId="{485BA7D6-9B4E-4934-ADFB-05A8ED5DA63B}" srcOrd="1" destOrd="0" presId="urn:microsoft.com/office/officeart/2005/8/layout/process4"/>
    <dgm:cxn modelId="{0D87AFC0-B321-454D-8260-2DAC190A5965}" type="presParOf" srcId="{3D674BC1-85A8-4879-A41E-60D170060B05}" destId="{F4C31386-2AC5-4C7E-9BBF-F0E27196160C}" srcOrd="2" destOrd="0" presId="urn:microsoft.com/office/officeart/2005/8/layout/process4"/>
    <dgm:cxn modelId="{BE8B8E1D-46E5-4502-9D5B-876C38359C23}" type="presParOf" srcId="{F4C31386-2AC5-4C7E-9BBF-F0E27196160C}" destId="{93D29779-148F-4B4F-AACC-1662A841F3A5}" srcOrd="0" destOrd="0" presId="urn:microsoft.com/office/officeart/2005/8/layout/process4"/>
    <dgm:cxn modelId="{6A217B0A-211F-49C8-817F-BBD7DDE81FCD}" type="presParOf" srcId="{F4C31386-2AC5-4C7E-9BBF-F0E27196160C}" destId="{CC284C72-1B0F-4B1E-B464-E7D175C65B7A}" srcOrd="1" destOrd="0" presId="urn:microsoft.com/office/officeart/2005/8/layout/process4"/>
    <dgm:cxn modelId="{EF8F08D7-4FFD-4A6E-8E25-F8CF5A6BD6D1}" type="presParOf" srcId="{F4C31386-2AC5-4C7E-9BBF-F0E27196160C}" destId="{68051AB8-323C-4842-9DD9-C4A07F5AED3A}" srcOrd="2" destOrd="0" presId="urn:microsoft.com/office/officeart/2005/8/layout/process4"/>
    <dgm:cxn modelId="{EC9CA0DF-CE06-472A-9C82-C54974A511BC}" type="presParOf" srcId="{68051AB8-323C-4842-9DD9-C4A07F5AED3A}" destId="{BD1C1AB1-FD35-4961-96CA-F460DCFBF942}" srcOrd="0" destOrd="0" presId="urn:microsoft.com/office/officeart/2005/8/layout/process4"/>
    <dgm:cxn modelId="{B721561B-942F-454C-A8BE-AA9F386EB240}" type="presParOf" srcId="{3D674BC1-85A8-4879-A41E-60D170060B05}" destId="{E763BB38-967C-424D-A3B1-0C7E351CCC8F}" srcOrd="3" destOrd="0" presId="urn:microsoft.com/office/officeart/2005/8/layout/process4"/>
    <dgm:cxn modelId="{7A1A238B-8247-4E09-A835-628EF408727C}" type="presParOf" srcId="{3D674BC1-85A8-4879-A41E-60D170060B05}" destId="{41189466-BD1D-4FAB-9E05-C65F343884AB}" srcOrd="4" destOrd="0" presId="urn:microsoft.com/office/officeart/2005/8/layout/process4"/>
    <dgm:cxn modelId="{20E19A71-14E0-4D5B-A637-BFF9E98BB06C}" type="presParOf" srcId="{41189466-BD1D-4FAB-9E05-C65F343884AB}" destId="{43FD3CBB-5B53-4FD8-B915-3E734946DF0C}" srcOrd="0" destOrd="0" presId="urn:microsoft.com/office/officeart/2005/8/layout/process4"/>
    <dgm:cxn modelId="{348DB1FC-F271-4192-8B9B-4659CCED546B}" type="presParOf" srcId="{41189466-BD1D-4FAB-9E05-C65F343884AB}" destId="{4A4F71B2-2C33-4361-91D9-267AC9CD5195}" srcOrd="1" destOrd="0" presId="urn:microsoft.com/office/officeart/2005/8/layout/process4"/>
    <dgm:cxn modelId="{D72BC09F-FBC2-4B37-8F9A-55999A7661A5}" type="presParOf" srcId="{41189466-BD1D-4FAB-9E05-C65F343884AB}" destId="{8EFC7127-DE9C-4AA0-BE6E-278B7726BF3B}" srcOrd="2" destOrd="0" presId="urn:microsoft.com/office/officeart/2005/8/layout/process4"/>
    <dgm:cxn modelId="{96832E51-756D-488E-9240-A7379F81D8C0}" type="presParOf" srcId="{8EFC7127-DE9C-4AA0-BE6E-278B7726BF3B}" destId="{178EC3C6-125B-4C43-8E81-EC871C2758CA}" srcOrd="0" destOrd="0" presId="urn:microsoft.com/office/officeart/2005/8/layout/process4"/>
    <dgm:cxn modelId="{65534DED-C833-4A2A-90BF-B0C475E1DC1D}" type="presParOf" srcId="{3D674BC1-85A8-4879-A41E-60D170060B05}" destId="{21597805-000D-492D-8C66-6C6DBBDECA30}" srcOrd="5" destOrd="0" presId="urn:microsoft.com/office/officeart/2005/8/layout/process4"/>
    <dgm:cxn modelId="{D2A9FC4A-1B2B-4820-BE9B-88FB613F167D}" type="presParOf" srcId="{3D674BC1-85A8-4879-A41E-60D170060B05}" destId="{22D9F137-C5B4-4A2B-8FB2-A167DBED4B43}" srcOrd="6" destOrd="0" presId="urn:microsoft.com/office/officeart/2005/8/layout/process4"/>
    <dgm:cxn modelId="{0FEB6427-F07C-4F76-B531-9B0EE5398967}" type="presParOf" srcId="{22D9F137-C5B4-4A2B-8FB2-A167DBED4B43}" destId="{A2C3D088-B517-473B-8CCF-2D9126542318}" srcOrd="0" destOrd="0" presId="urn:microsoft.com/office/officeart/2005/8/layout/process4"/>
    <dgm:cxn modelId="{69E11F75-5C7C-41DD-B0F0-83288540D8C7}" type="presParOf" srcId="{22D9F137-C5B4-4A2B-8FB2-A167DBED4B43}" destId="{309C9CC4-71C1-46B2-9493-2D06E98854AD}" srcOrd="1" destOrd="0" presId="urn:microsoft.com/office/officeart/2005/8/layout/process4"/>
    <dgm:cxn modelId="{5BC21F80-4ABB-4618-B4BE-2709DD5AA49A}" type="presParOf" srcId="{22D9F137-C5B4-4A2B-8FB2-A167DBED4B43}" destId="{9516658F-9918-4163-B6AD-AA588431E02B}" srcOrd="2" destOrd="0" presId="urn:microsoft.com/office/officeart/2005/8/layout/process4"/>
    <dgm:cxn modelId="{2F3D24BB-5CA3-4390-A4F9-65EBF8F1E349}" type="presParOf" srcId="{9516658F-9918-4163-B6AD-AA588431E02B}" destId="{683E8402-E47B-4D1B-951F-F58CA51F9A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EEED9-28E6-4B43-832D-846230F44D9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42357-58BD-413F-B2F0-04E495594A14}" type="pres">
      <dgm:prSet presAssocID="{5B7EEED9-28E6-4B43-832D-846230F44D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55B70-6C56-4593-A03A-85F97A9D030A}" type="presOf" srcId="{5B7EEED9-28E6-4B43-832D-846230F44D9B}" destId="{9C542357-58BD-413F-B2F0-04E495594A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498D6B-3166-42D9-B4C6-6CD25E1E8F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5335B-3C2F-40CB-867C-B27212B95FF8}">
      <dgm:prSet/>
      <dgm:spPr/>
      <dgm:t>
        <a:bodyPr/>
        <a:lstStyle/>
        <a:p>
          <a:pPr rtl="1"/>
          <a:r>
            <a:rPr lang="fa-IR" dirty="0" smtClean="0"/>
            <a:t>ماهیت و ویژگیهای خدمات</a:t>
          </a:r>
          <a:endParaRPr lang="en-US" dirty="0"/>
        </a:p>
      </dgm:t>
    </dgm:pt>
    <dgm:pt modelId="{7CCB9612-D350-4683-8123-8662E27FF60E}" type="parTrans" cxnId="{54FF8201-7D08-482D-BEA7-A033E585478D}">
      <dgm:prSet/>
      <dgm:spPr/>
      <dgm:t>
        <a:bodyPr/>
        <a:lstStyle/>
        <a:p>
          <a:endParaRPr lang="en-US"/>
        </a:p>
      </dgm:t>
    </dgm:pt>
    <dgm:pt modelId="{B85C7952-F74C-47F7-89EB-B09E1D9B99A8}" type="sibTrans" cxnId="{54FF8201-7D08-482D-BEA7-A033E585478D}">
      <dgm:prSet/>
      <dgm:spPr/>
      <dgm:t>
        <a:bodyPr/>
        <a:lstStyle/>
        <a:p>
          <a:endParaRPr lang="en-US"/>
        </a:p>
      </dgm:t>
    </dgm:pt>
    <dgm:pt modelId="{F07EE1EB-34F6-4DA8-A8E9-5CCFFFF37E39}">
      <dgm:prSet/>
      <dgm:spPr/>
      <dgm:t>
        <a:bodyPr/>
        <a:lstStyle/>
        <a:p>
          <a:pPr rtl="1"/>
          <a:r>
            <a:rPr lang="fa-IR" dirty="0" smtClean="0"/>
            <a:t>لمس ناپذیری: خدمات پیش از خرید قابل دیده شدن،چشیده شدن،احساس کردن،شنیده شدن یا بوییدن نمی باشد</a:t>
          </a:r>
          <a:endParaRPr lang="en-US" dirty="0"/>
        </a:p>
      </dgm:t>
    </dgm:pt>
    <dgm:pt modelId="{6F88A0E7-CCE6-4037-897D-35D63EB763C6}" type="parTrans" cxnId="{8A7071B3-FA1E-4E3E-99B2-465415E14C64}">
      <dgm:prSet/>
      <dgm:spPr/>
      <dgm:t>
        <a:bodyPr/>
        <a:lstStyle/>
        <a:p>
          <a:endParaRPr lang="en-US"/>
        </a:p>
      </dgm:t>
    </dgm:pt>
    <dgm:pt modelId="{9CEA29AD-117A-4D66-8554-62FAE3BD24B6}" type="sibTrans" cxnId="{8A7071B3-FA1E-4E3E-99B2-465415E14C64}">
      <dgm:prSet/>
      <dgm:spPr/>
      <dgm:t>
        <a:bodyPr/>
        <a:lstStyle/>
        <a:p>
          <a:endParaRPr lang="en-US"/>
        </a:p>
      </dgm:t>
    </dgm:pt>
    <dgm:pt modelId="{35D2AC14-A192-48AA-A66E-B5E461158A3B}">
      <dgm:prSet/>
      <dgm:spPr/>
      <dgm:t>
        <a:bodyPr/>
        <a:lstStyle/>
        <a:p>
          <a:pPr rtl="1"/>
          <a:r>
            <a:rPr lang="fa-IR" dirty="0" smtClean="0"/>
            <a:t>تفکیک ناپذیری: خدمات از عرضه کنندگانشان جدایی ناپذیرند</a:t>
          </a:r>
          <a:endParaRPr lang="en-US" dirty="0"/>
        </a:p>
      </dgm:t>
    </dgm:pt>
    <dgm:pt modelId="{8E956A39-0B9B-4948-9AA1-530B04505E3E}" type="parTrans" cxnId="{9FD7BC6A-8CEC-4815-9CE3-22B76F70A017}">
      <dgm:prSet/>
      <dgm:spPr/>
      <dgm:t>
        <a:bodyPr/>
        <a:lstStyle/>
        <a:p>
          <a:endParaRPr lang="en-US"/>
        </a:p>
      </dgm:t>
    </dgm:pt>
    <dgm:pt modelId="{CD4A4223-A27B-459C-B1D1-FAE18E09143C}" type="sibTrans" cxnId="{9FD7BC6A-8CEC-4815-9CE3-22B76F70A017}">
      <dgm:prSet/>
      <dgm:spPr/>
      <dgm:t>
        <a:bodyPr/>
        <a:lstStyle/>
        <a:p>
          <a:endParaRPr lang="en-US"/>
        </a:p>
      </dgm:t>
    </dgm:pt>
    <dgm:pt modelId="{A73F70FB-0261-41E9-B965-846F09E877F4}">
      <dgm:prSet/>
      <dgm:spPr/>
      <dgm:t>
        <a:bodyPr/>
        <a:lstStyle/>
        <a:p>
          <a:pPr rtl="1"/>
          <a:r>
            <a:rPr lang="fa-IR" dirty="0" smtClean="0"/>
            <a:t>تغییر پذیری: کیفیت خدمات بستگی به عرضه کننده، زمان عرضه، مکان عرضه و نحوه عرضه دارد</a:t>
          </a:r>
          <a:endParaRPr lang="en-US" dirty="0"/>
        </a:p>
      </dgm:t>
    </dgm:pt>
    <dgm:pt modelId="{3AF171E1-6469-4707-B5E8-1739A75E8C3D}" type="parTrans" cxnId="{E46C75B2-7A62-41D0-B07C-045F9F5D4E34}">
      <dgm:prSet/>
      <dgm:spPr/>
      <dgm:t>
        <a:bodyPr/>
        <a:lstStyle/>
        <a:p>
          <a:endParaRPr lang="en-US"/>
        </a:p>
      </dgm:t>
    </dgm:pt>
    <dgm:pt modelId="{13255028-45F7-4F87-A3D7-10D89D1EB80A}" type="sibTrans" cxnId="{E46C75B2-7A62-41D0-B07C-045F9F5D4E34}">
      <dgm:prSet/>
      <dgm:spPr/>
      <dgm:t>
        <a:bodyPr/>
        <a:lstStyle/>
        <a:p>
          <a:endParaRPr lang="en-US"/>
        </a:p>
      </dgm:t>
    </dgm:pt>
    <dgm:pt modelId="{DD87CC7B-9767-4AC2-95F4-6959F55138F9}">
      <dgm:prSet/>
      <dgm:spPr/>
      <dgm:t>
        <a:bodyPr/>
        <a:lstStyle/>
        <a:p>
          <a:pPr rtl="1"/>
          <a:r>
            <a:rPr lang="fa-IR" dirty="0" smtClean="0"/>
            <a:t>فساد پذیری: خدمات نمی توانند برای فروش یا استفاده در زمانی دیگر ذخیره شوند</a:t>
          </a:r>
          <a:endParaRPr lang="en-US" dirty="0"/>
        </a:p>
      </dgm:t>
    </dgm:pt>
    <dgm:pt modelId="{0B198007-FB8D-42BA-9912-FC032FC98D6C}" type="parTrans" cxnId="{44344950-5BA8-4070-9838-76335060AADB}">
      <dgm:prSet/>
      <dgm:spPr/>
      <dgm:t>
        <a:bodyPr/>
        <a:lstStyle/>
        <a:p>
          <a:endParaRPr lang="en-US"/>
        </a:p>
      </dgm:t>
    </dgm:pt>
    <dgm:pt modelId="{05A26090-78DD-45E1-8B14-87610BA75C2C}" type="sibTrans" cxnId="{44344950-5BA8-4070-9838-76335060AADB}">
      <dgm:prSet/>
      <dgm:spPr/>
      <dgm:t>
        <a:bodyPr/>
        <a:lstStyle/>
        <a:p>
          <a:endParaRPr lang="en-US"/>
        </a:p>
      </dgm:t>
    </dgm:pt>
    <dgm:pt modelId="{3291D528-D2EE-4D62-8A87-75FCA07E6E00}" type="pres">
      <dgm:prSet presAssocID="{1B498D6B-3166-42D9-B4C6-6CD25E1E8F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87FB1B-F460-42E7-8F02-96003B47EBB9}" type="pres">
      <dgm:prSet presAssocID="{0B65335B-3C2F-40CB-867C-B27212B95FF8}" presName="linNode" presStyleCnt="0"/>
      <dgm:spPr/>
    </dgm:pt>
    <dgm:pt modelId="{F2AFE961-A304-4E27-8C17-03FAAF34ED6C}" type="pres">
      <dgm:prSet presAssocID="{0B65335B-3C2F-40CB-867C-B27212B95FF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0C0C0-3618-4993-BF27-36F04428336A}" type="pres">
      <dgm:prSet presAssocID="{0B65335B-3C2F-40CB-867C-B27212B95FF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41369-E19F-46E7-A2E9-7ABD3FE1BEAF}" type="presOf" srcId="{35D2AC14-A192-48AA-A66E-B5E461158A3B}" destId="{9BC0C0C0-3618-4993-BF27-36F04428336A}" srcOrd="0" destOrd="1" presId="urn:microsoft.com/office/officeart/2005/8/layout/vList5"/>
    <dgm:cxn modelId="{A6D989D0-73F4-4F73-84E7-CFE3D6AFDD30}" type="presOf" srcId="{F07EE1EB-34F6-4DA8-A8E9-5CCFFFF37E39}" destId="{9BC0C0C0-3618-4993-BF27-36F04428336A}" srcOrd="0" destOrd="0" presId="urn:microsoft.com/office/officeart/2005/8/layout/vList5"/>
    <dgm:cxn modelId="{D0ACD830-7F5A-4A77-A310-D8BF4F71C4A3}" type="presOf" srcId="{A73F70FB-0261-41E9-B965-846F09E877F4}" destId="{9BC0C0C0-3618-4993-BF27-36F04428336A}" srcOrd="0" destOrd="2" presId="urn:microsoft.com/office/officeart/2005/8/layout/vList5"/>
    <dgm:cxn modelId="{9FD7BC6A-8CEC-4815-9CE3-22B76F70A017}" srcId="{0B65335B-3C2F-40CB-867C-B27212B95FF8}" destId="{35D2AC14-A192-48AA-A66E-B5E461158A3B}" srcOrd="1" destOrd="0" parTransId="{8E956A39-0B9B-4948-9AA1-530B04505E3E}" sibTransId="{CD4A4223-A27B-459C-B1D1-FAE18E09143C}"/>
    <dgm:cxn modelId="{E46C75B2-7A62-41D0-B07C-045F9F5D4E34}" srcId="{0B65335B-3C2F-40CB-867C-B27212B95FF8}" destId="{A73F70FB-0261-41E9-B965-846F09E877F4}" srcOrd="2" destOrd="0" parTransId="{3AF171E1-6469-4707-B5E8-1739A75E8C3D}" sibTransId="{13255028-45F7-4F87-A3D7-10D89D1EB80A}"/>
    <dgm:cxn modelId="{54FF8201-7D08-482D-BEA7-A033E585478D}" srcId="{1B498D6B-3166-42D9-B4C6-6CD25E1E8F39}" destId="{0B65335B-3C2F-40CB-867C-B27212B95FF8}" srcOrd="0" destOrd="0" parTransId="{7CCB9612-D350-4683-8123-8662E27FF60E}" sibTransId="{B85C7952-F74C-47F7-89EB-B09E1D9B99A8}"/>
    <dgm:cxn modelId="{8A7071B3-FA1E-4E3E-99B2-465415E14C64}" srcId="{0B65335B-3C2F-40CB-867C-B27212B95FF8}" destId="{F07EE1EB-34F6-4DA8-A8E9-5CCFFFF37E39}" srcOrd="0" destOrd="0" parTransId="{6F88A0E7-CCE6-4037-897D-35D63EB763C6}" sibTransId="{9CEA29AD-117A-4D66-8554-62FAE3BD24B6}"/>
    <dgm:cxn modelId="{95389FE8-4A67-4FC9-B4C7-B39036598F51}" type="presOf" srcId="{0B65335B-3C2F-40CB-867C-B27212B95FF8}" destId="{F2AFE961-A304-4E27-8C17-03FAAF34ED6C}" srcOrd="0" destOrd="0" presId="urn:microsoft.com/office/officeart/2005/8/layout/vList5"/>
    <dgm:cxn modelId="{4C057C7F-6242-4491-8936-0B064A8E4F27}" type="presOf" srcId="{DD87CC7B-9767-4AC2-95F4-6959F55138F9}" destId="{9BC0C0C0-3618-4993-BF27-36F04428336A}" srcOrd="0" destOrd="3" presId="urn:microsoft.com/office/officeart/2005/8/layout/vList5"/>
    <dgm:cxn modelId="{6A4899CE-E292-4DE3-9C63-06DCD5810AF4}" type="presOf" srcId="{1B498D6B-3166-42D9-B4C6-6CD25E1E8F39}" destId="{3291D528-D2EE-4D62-8A87-75FCA07E6E00}" srcOrd="0" destOrd="0" presId="urn:microsoft.com/office/officeart/2005/8/layout/vList5"/>
    <dgm:cxn modelId="{44344950-5BA8-4070-9838-76335060AADB}" srcId="{0B65335B-3C2F-40CB-867C-B27212B95FF8}" destId="{DD87CC7B-9767-4AC2-95F4-6959F55138F9}" srcOrd="3" destOrd="0" parTransId="{0B198007-FB8D-42BA-9912-FC032FC98D6C}" sibTransId="{05A26090-78DD-45E1-8B14-87610BA75C2C}"/>
    <dgm:cxn modelId="{E77BCF3E-D06D-4BEA-9B5F-CACE543DD98F}" type="presParOf" srcId="{3291D528-D2EE-4D62-8A87-75FCA07E6E00}" destId="{1087FB1B-F460-42E7-8F02-96003B47EBB9}" srcOrd="0" destOrd="0" presId="urn:microsoft.com/office/officeart/2005/8/layout/vList5"/>
    <dgm:cxn modelId="{2BD6F831-B9F7-4525-9470-4E278AEA4E8C}" type="presParOf" srcId="{1087FB1B-F460-42E7-8F02-96003B47EBB9}" destId="{F2AFE961-A304-4E27-8C17-03FAAF34ED6C}" srcOrd="0" destOrd="0" presId="urn:microsoft.com/office/officeart/2005/8/layout/vList5"/>
    <dgm:cxn modelId="{6D06BFC0-3299-4B61-A7AF-83BA42960218}" type="presParOf" srcId="{1087FB1B-F460-42E7-8F02-96003B47EBB9}" destId="{9BC0C0C0-3618-4993-BF27-36F0442833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7F099-91D8-4B24-BCC9-93730C35BF18}">
      <dsp:nvSpPr>
        <dsp:cNvPr id="0" name=""/>
        <dsp:cNvSpPr/>
      </dsp:nvSpPr>
      <dsp:spPr>
        <a:xfrm rot="5400000">
          <a:off x="4768027" y="-1852230"/>
          <a:ext cx="999864" cy="49580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خریدار در واقع چه چیزی را خریداری می کند ؟</a:t>
          </a:r>
          <a:endParaRPr lang="fa-IR" sz="2000" kern="1200" dirty="0"/>
        </a:p>
      </dsp:txBody>
      <dsp:txXfrm rot="-5400000">
        <a:off x="2788920" y="175686"/>
        <a:ext cx="4909271" cy="902246"/>
      </dsp:txXfrm>
    </dsp:sp>
    <dsp:sp modelId="{4E948D48-AE39-4B15-A9B2-7A6639F8048B}">
      <dsp:nvSpPr>
        <dsp:cNvPr id="0" name=""/>
        <dsp:cNvSpPr/>
      </dsp:nvSpPr>
      <dsp:spPr>
        <a:xfrm>
          <a:off x="0" y="1893"/>
          <a:ext cx="2788920" cy="124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/>
            <a:t>سطح اول</a:t>
          </a:r>
          <a:endParaRPr lang="fa-IR" sz="5500" kern="1200" dirty="0"/>
        </a:p>
      </dsp:txBody>
      <dsp:txXfrm>
        <a:off x="61012" y="62905"/>
        <a:ext cx="2666896" cy="1127806"/>
      </dsp:txXfrm>
    </dsp:sp>
    <dsp:sp modelId="{05062F3F-A8A7-49D2-9109-50DA20695225}">
      <dsp:nvSpPr>
        <dsp:cNvPr id="0" name=""/>
        <dsp:cNvSpPr/>
      </dsp:nvSpPr>
      <dsp:spPr>
        <a:xfrm rot="5400000">
          <a:off x="4768027" y="-539908"/>
          <a:ext cx="999864" cy="49580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برنامه ریزان محصول باید مزیت اصلی را به محصول واقعی تبدیل کنند .</a:t>
          </a:r>
          <a:endParaRPr lang="fa-IR" sz="2000" kern="1200" dirty="0"/>
        </a:p>
      </dsp:txBody>
      <dsp:txXfrm rot="-5400000">
        <a:off x="2788920" y="1488008"/>
        <a:ext cx="4909271" cy="902246"/>
      </dsp:txXfrm>
    </dsp:sp>
    <dsp:sp modelId="{8FC5E79E-403F-4CAB-8054-AD228D0BF461}">
      <dsp:nvSpPr>
        <dsp:cNvPr id="0" name=""/>
        <dsp:cNvSpPr/>
      </dsp:nvSpPr>
      <dsp:spPr>
        <a:xfrm>
          <a:off x="0" y="1314216"/>
          <a:ext cx="2788920" cy="1249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/>
            <a:t>سطح دوم</a:t>
          </a:r>
          <a:endParaRPr lang="fa-IR" sz="5500" kern="1200" dirty="0"/>
        </a:p>
      </dsp:txBody>
      <dsp:txXfrm>
        <a:off x="61012" y="1375228"/>
        <a:ext cx="2666896" cy="1127806"/>
      </dsp:txXfrm>
    </dsp:sp>
    <dsp:sp modelId="{24B06DAF-7912-4594-942C-88BF16C8F26E}">
      <dsp:nvSpPr>
        <dsp:cNvPr id="0" name=""/>
        <dsp:cNvSpPr/>
      </dsp:nvSpPr>
      <dsp:spPr>
        <a:xfrm rot="5400000">
          <a:off x="4768027" y="772413"/>
          <a:ext cx="999864" cy="49580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برنامه ریزان محصول باید با ارائه خدمات و امتیازات اضافی به مصرف کننده ، محصولی تکمیلی علاوه برمحصول واقعی عرضه کنند .</a:t>
          </a:r>
          <a:endParaRPr lang="fa-IR" sz="2000" kern="1200" dirty="0"/>
        </a:p>
      </dsp:txBody>
      <dsp:txXfrm rot="-5400000">
        <a:off x="2788920" y="2800330"/>
        <a:ext cx="4909271" cy="902246"/>
      </dsp:txXfrm>
    </dsp:sp>
    <dsp:sp modelId="{E22DA891-9B37-4AD4-ADAE-853BC781F16A}">
      <dsp:nvSpPr>
        <dsp:cNvPr id="0" name=""/>
        <dsp:cNvSpPr/>
      </dsp:nvSpPr>
      <dsp:spPr>
        <a:xfrm>
          <a:off x="0" y="2626538"/>
          <a:ext cx="2788920" cy="1249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500" kern="1200" dirty="0" smtClean="0"/>
            <a:t>سطح سوم</a:t>
          </a:r>
          <a:endParaRPr lang="fa-IR" sz="5500" kern="1200" dirty="0"/>
        </a:p>
      </dsp:txBody>
      <dsp:txXfrm>
        <a:off x="61012" y="2687550"/>
        <a:ext cx="2666896" cy="1127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16A-A166-493E-BAFB-814EACC4E286}">
      <dsp:nvSpPr>
        <dsp:cNvPr id="0" name=""/>
        <dsp:cNvSpPr/>
      </dsp:nvSpPr>
      <dsp:spPr>
        <a:xfrm>
          <a:off x="3287490" y="1214"/>
          <a:ext cx="1170524" cy="117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کیفیت خدمات داخلی</a:t>
          </a:r>
          <a:endParaRPr lang="en-US" sz="2000" kern="1200" dirty="0"/>
        </a:p>
      </dsp:txBody>
      <dsp:txXfrm>
        <a:off x="3458909" y="172633"/>
        <a:ext cx="827686" cy="827686"/>
      </dsp:txXfrm>
    </dsp:sp>
    <dsp:sp modelId="{24B87C67-4049-4A2F-8F1D-C0F6786C6CBF}">
      <dsp:nvSpPr>
        <dsp:cNvPr id="0" name=""/>
        <dsp:cNvSpPr/>
      </dsp:nvSpPr>
      <dsp:spPr>
        <a:xfrm rot="2160000">
          <a:off x="4421033" y="900355"/>
          <a:ext cx="311216" cy="395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429949" y="951926"/>
        <a:ext cx="217851" cy="237031"/>
      </dsp:txXfrm>
    </dsp:sp>
    <dsp:sp modelId="{76B82B2E-CF18-405F-A46B-94A32BB91B12}">
      <dsp:nvSpPr>
        <dsp:cNvPr id="0" name=""/>
        <dsp:cNvSpPr/>
      </dsp:nvSpPr>
      <dsp:spPr>
        <a:xfrm>
          <a:off x="4709520" y="1034379"/>
          <a:ext cx="1170524" cy="117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کارمندان خدماتی راضی و پر بازده</a:t>
          </a:r>
          <a:endParaRPr lang="en-US" sz="2000" kern="1200" dirty="0"/>
        </a:p>
      </dsp:txBody>
      <dsp:txXfrm>
        <a:off x="4880939" y="1205798"/>
        <a:ext cx="827686" cy="827686"/>
      </dsp:txXfrm>
    </dsp:sp>
    <dsp:sp modelId="{B93ACE4C-B8F7-450A-B2B6-B23385A83E56}">
      <dsp:nvSpPr>
        <dsp:cNvPr id="0" name=""/>
        <dsp:cNvSpPr/>
      </dsp:nvSpPr>
      <dsp:spPr>
        <a:xfrm rot="6480000">
          <a:off x="4870312" y="2249587"/>
          <a:ext cx="311216" cy="395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931420" y="2284199"/>
        <a:ext cx="217851" cy="237031"/>
      </dsp:txXfrm>
    </dsp:sp>
    <dsp:sp modelId="{135E5174-54E6-41C2-B197-3CCEA66846A7}">
      <dsp:nvSpPr>
        <dsp:cNvPr id="0" name=""/>
        <dsp:cNvSpPr/>
      </dsp:nvSpPr>
      <dsp:spPr>
        <a:xfrm>
          <a:off x="4166353" y="2706076"/>
          <a:ext cx="1170524" cy="117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/>
            <a:t>خدمات با ارزش بیشتر</a:t>
          </a:r>
          <a:endParaRPr lang="en-US" sz="1900" kern="1200"/>
        </a:p>
      </dsp:txBody>
      <dsp:txXfrm>
        <a:off x="4337772" y="2877495"/>
        <a:ext cx="827686" cy="827686"/>
      </dsp:txXfrm>
    </dsp:sp>
    <dsp:sp modelId="{941528E8-9967-42D7-9E00-7804F24E41A5}">
      <dsp:nvSpPr>
        <dsp:cNvPr id="0" name=""/>
        <dsp:cNvSpPr/>
      </dsp:nvSpPr>
      <dsp:spPr>
        <a:xfrm rot="10800000">
          <a:off x="3725952" y="3093812"/>
          <a:ext cx="311216" cy="395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19317" y="3172822"/>
        <a:ext cx="217851" cy="237031"/>
      </dsp:txXfrm>
    </dsp:sp>
    <dsp:sp modelId="{121C71A8-344D-4F21-91D9-A412BD3BDD40}">
      <dsp:nvSpPr>
        <dsp:cNvPr id="0" name=""/>
        <dsp:cNvSpPr/>
      </dsp:nvSpPr>
      <dsp:spPr>
        <a:xfrm>
          <a:off x="2408627" y="2706076"/>
          <a:ext cx="1170524" cy="117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مشتریان راضی و وفادار</a:t>
          </a:r>
          <a:endParaRPr lang="en-US" sz="2000" kern="1200" dirty="0"/>
        </a:p>
      </dsp:txBody>
      <dsp:txXfrm>
        <a:off x="2580046" y="2877495"/>
        <a:ext cx="827686" cy="827686"/>
      </dsp:txXfrm>
    </dsp:sp>
    <dsp:sp modelId="{A50D375C-B38F-4480-8BAF-A50ABF19E2B7}">
      <dsp:nvSpPr>
        <dsp:cNvPr id="0" name=""/>
        <dsp:cNvSpPr/>
      </dsp:nvSpPr>
      <dsp:spPr>
        <a:xfrm rot="15120000">
          <a:off x="2569419" y="2266341"/>
          <a:ext cx="311216" cy="395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30527" y="2389749"/>
        <a:ext cx="217851" cy="237031"/>
      </dsp:txXfrm>
    </dsp:sp>
    <dsp:sp modelId="{1D9A596B-E456-40B2-9815-24C252E6AD19}">
      <dsp:nvSpPr>
        <dsp:cNvPr id="0" name=""/>
        <dsp:cNvSpPr/>
      </dsp:nvSpPr>
      <dsp:spPr>
        <a:xfrm>
          <a:off x="1865460" y="1034379"/>
          <a:ext cx="1170524" cy="117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رشد و سود خدماتی پررونق</a:t>
          </a:r>
          <a:endParaRPr lang="en-US" sz="2000" kern="1200" dirty="0"/>
        </a:p>
      </dsp:txBody>
      <dsp:txXfrm>
        <a:off x="2036879" y="1205798"/>
        <a:ext cx="827686" cy="827686"/>
      </dsp:txXfrm>
    </dsp:sp>
    <dsp:sp modelId="{7E1E468B-FF13-42B6-89FD-00F8E1CA0831}">
      <dsp:nvSpPr>
        <dsp:cNvPr id="0" name=""/>
        <dsp:cNvSpPr/>
      </dsp:nvSpPr>
      <dsp:spPr>
        <a:xfrm rot="19440000">
          <a:off x="2999003" y="910710"/>
          <a:ext cx="311216" cy="395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07919" y="1017159"/>
        <a:ext cx="217851" cy="237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2BF7C-D785-4163-91FC-18D79A0DC56F}">
      <dsp:nvSpPr>
        <dsp:cNvPr id="0" name=""/>
        <dsp:cNvSpPr/>
      </dsp:nvSpPr>
      <dsp:spPr>
        <a:xfrm>
          <a:off x="0" y="4897"/>
          <a:ext cx="7745505" cy="386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700" kern="1200" dirty="0" smtClean="0"/>
            <a:t>محصولات و خدماتی می باشند که توسط مصرف کنندگان نهایی برای مصرف شخصی خریداری می شوند . </a:t>
          </a:r>
          <a:endParaRPr lang="fa-IR" sz="5700" kern="1200" dirty="0"/>
        </a:p>
      </dsp:txBody>
      <dsp:txXfrm>
        <a:off x="188821" y="193718"/>
        <a:ext cx="7367863" cy="3490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57780-3180-4639-B75B-9F0CC499DAEC}">
      <dsp:nvSpPr>
        <dsp:cNvPr id="0" name=""/>
        <dsp:cNvSpPr/>
      </dsp:nvSpPr>
      <dsp:spPr>
        <a:xfrm>
          <a:off x="3098799" y="1136"/>
          <a:ext cx="4648200" cy="9013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مشتریان بطور مکررآنها را خریداری میکنند و حداقل مقایسه و تلاش خرید را انجام میدهند</a:t>
          </a:r>
          <a:endParaRPr lang="fa-IR" sz="1700" kern="1200" dirty="0"/>
        </a:p>
      </dsp:txBody>
      <dsp:txXfrm>
        <a:off x="3098799" y="113810"/>
        <a:ext cx="4310178" cy="676045"/>
      </dsp:txXfrm>
    </dsp:sp>
    <dsp:sp modelId="{02A34A9A-50A4-49FF-81E2-8F7955C6DDF2}">
      <dsp:nvSpPr>
        <dsp:cNvPr id="0" name=""/>
        <dsp:cNvSpPr/>
      </dsp:nvSpPr>
      <dsp:spPr>
        <a:xfrm>
          <a:off x="0" y="1136"/>
          <a:ext cx="3098800" cy="901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محصولات رایج</a:t>
          </a:r>
          <a:endParaRPr lang="fa-IR" sz="3000" kern="1200" dirty="0"/>
        </a:p>
      </dsp:txBody>
      <dsp:txXfrm>
        <a:off x="44002" y="45138"/>
        <a:ext cx="3010796" cy="813389"/>
      </dsp:txXfrm>
    </dsp:sp>
    <dsp:sp modelId="{2A2C5C74-21A1-4552-9A33-1343CD3E7183}">
      <dsp:nvSpPr>
        <dsp:cNvPr id="0" name=""/>
        <dsp:cNvSpPr/>
      </dsp:nvSpPr>
      <dsp:spPr>
        <a:xfrm>
          <a:off x="3098799" y="992668"/>
          <a:ext cx="4648200" cy="9013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3590599"/>
            <a:satOff val="0"/>
            <a:lumOff val="-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590599"/>
              <a:satOff val="0"/>
              <a:lumOff val="-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بطور مکرر خریداری نمی شوند و مشتریان در خرید آنها از لحاظ زیبایی و قیمت و کیفیت مقایسه دقیق انجام میدهند</a:t>
          </a:r>
          <a:endParaRPr lang="fa-IR" sz="1700" kern="1200" dirty="0"/>
        </a:p>
      </dsp:txBody>
      <dsp:txXfrm>
        <a:off x="3098799" y="1105342"/>
        <a:ext cx="4310178" cy="676045"/>
      </dsp:txXfrm>
    </dsp:sp>
    <dsp:sp modelId="{8C9BCD49-BC5E-4B6D-9995-01791F3CA216}">
      <dsp:nvSpPr>
        <dsp:cNvPr id="0" name=""/>
        <dsp:cNvSpPr/>
      </dsp:nvSpPr>
      <dsp:spPr>
        <a:xfrm>
          <a:off x="0" y="992668"/>
          <a:ext cx="3098800" cy="901393"/>
        </a:xfrm>
        <a:prstGeom prst="roundRect">
          <a:avLst/>
        </a:prstGeom>
        <a:solidFill>
          <a:schemeClr val="accent2">
            <a:hueOff val="-3594781"/>
            <a:satOff val="0"/>
            <a:lumOff val="-1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محصولات فروشگاهی</a:t>
          </a:r>
          <a:endParaRPr lang="fa-IR" sz="3000" kern="1200" dirty="0"/>
        </a:p>
      </dsp:txBody>
      <dsp:txXfrm>
        <a:off x="44002" y="1036670"/>
        <a:ext cx="3010796" cy="813389"/>
      </dsp:txXfrm>
    </dsp:sp>
    <dsp:sp modelId="{BAA7B4B3-EF86-4C49-A28C-4059E28AAAC8}">
      <dsp:nvSpPr>
        <dsp:cNvPr id="0" name=""/>
        <dsp:cNvSpPr/>
      </dsp:nvSpPr>
      <dsp:spPr>
        <a:xfrm>
          <a:off x="3098799" y="1984201"/>
          <a:ext cx="4648200" cy="9013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7181198"/>
            <a:satOff val="0"/>
            <a:lumOff val="-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7181198"/>
              <a:satOff val="0"/>
              <a:lumOff val="-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این محصولات دارای ویژگی های منحصر به فرد می باشند که گروه خاصی از خریداران تمایل به آنها دارند </a:t>
          </a:r>
          <a:endParaRPr lang="fa-IR" sz="1700" kern="1200" dirty="0"/>
        </a:p>
      </dsp:txBody>
      <dsp:txXfrm>
        <a:off x="3098799" y="2096875"/>
        <a:ext cx="4310178" cy="676045"/>
      </dsp:txXfrm>
    </dsp:sp>
    <dsp:sp modelId="{EE28CEBA-27A8-4C42-9EF6-3258AE897511}">
      <dsp:nvSpPr>
        <dsp:cNvPr id="0" name=""/>
        <dsp:cNvSpPr/>
      </dsp:nvSpPr>
      <dsp:spPr>
        <a:xfrm>
          <a:off x="0" y="1984201"/>
          <a:ext cx="3098800" cy="901393"/>
        </a:xfrm>
        <a:prstGeom prst="roundRect">
          <a:avLst/>
        </a:prstGeom>
        <a:solidFill>
          <a:schemeClr val="accent2">
            <a:hueOff val="-7189563"/>
            <a:satOff val="0"/>
            <a:lumOff val="-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محصولات ویژه </a:t>
          </a:r>
          <a:endParaRPr lang="fa-IR" sz="3000" kern="1200" dirty="0"/>
        </a:p>
      </dsp:txBody>
      <dsp:txXfrm>
        <a:off x="44002" y="2028203"/>
        <a:ext cx="3010796" cy="813389"/>
      </dsp:txXfrm>
    </dsp:sp>
    <dsp:sp modelId="{1799202B-7775-4652-89F0-36DA1204E5B8}">
      <dsp:nvSpPr>
        <dsp:cNvPr id="0" name=""/>
        <dsp:cNvSpPr/>
      </dsp:nvSpPr>
      <dsp:spPr>
        <a:xfrm>
          <a:off x="3098799" y="2975733"/>
          <a:ext cx="4648200" cy="9013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0771796"/>
            <a:satOff val="0"/>
            <a:lumOff val="-11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771796"/>
              <a:satOff val="0"/>
              <a:lumOff val="-1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/>
            <a:t>محصولات مصرفی هستند که مصرف کنندگان یا درباره آنها چیزی نمیدانند و بطور کلی به فکر خریدشان نیستند</a:t>
          </a:r>
          <a:endParaRPr lang="fa-IR" sz="1700" kern="1200" dirty="0"/>
        </a:p>
      </dsp:txBody>
      <dsp:txXfrm>
        <a:off x="3098799" y="3088407"/>
        <a:ext cx="4310178" cy="676045"/>
      </dsp:txXfrm>
    </dsp:sp>
    <dsp:sp modelId="{538F7D2F-D9E5-4464-A1B4-E8F4EDFE5FE5}">
      <dsp:nvSpPr>
        <dsp:cNvPr id="0" name=""/>
        <dsp:cNvSpPr/>
      </dsp:nvSpPr>
      <dsp:spPr>
        <a:xfrm>
          <a:off x="0" y="2975733"/>
          <a:ext cx="3098800" cy="901393"/>
        </a:xfrm>
        <a:prstGeom prst="roundRect">
          <a:avLst/>
        </a:prstGeom>
        <a:solidFill>
          <a:schemeClr val="accent2">
            <a:hueOff val="-10784344"/>
            <a:satOff val="0"/>
            <a:lumOff val="-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محصولات ناخواسته</a:t>
          </a:r>
          <a:endParaRPr lang="fa-IR" sz="3000" kern="1200" dirty="0"/>
        </a:p>
      </dsp:txBody>
      <dsp:txXfrm>
        <a:off x="44002" y="3019735"/>
        <a:ext cx="3010796" cy="813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2121-2889-4BD2-B0DB-68ED32CC58B8}">
      <dsp:nvSpPr>
        <dsp:cNvPr id="0" name=""/>
        <dsp:cNvSpPr/>
      </dsp:nvSpPr>
      <dsp:spPr>
        <a:xfrm>
          <a:off x="0" y="45757"/>
          <a:ext cx="7745505" cy="18427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>
              <a:solidFill>
                <a:schemeClr val="tx1"/>
              </a:solidFill>
            </a:rPr>
            <a:t>محصولات صنعتی آن دسته از محصولاتی هستند که برای پردازش بیشتر یا بکارگیری در انجام فعالیتهای تجاری خریداری می شوند .</a:t>
          </a:r>
          <a:endParaRPr lang="fa-IR" sz="3500" kern="1200" dirty="0">
            <a:solidFill>
              <a:schemeClr val="tx1"/>
            </a:solidFill>
          </a:endParaRPr>
        </a:p>
      </dsp:txBody>
      <dsp:txXfrm>
        <a:off x="89956" y="135713"/>
        <a:ext cx="7565593" cy="1662837"/>
      </dsp:txXfrm>
    </dsp:sp>
    <dsp:sp modelId="{56451210-30E2-4674-94AF-0EF5CC4A9863}">
      <dsp:nvSpPr>
        <dsp:cNvPr id="0" name=""/>
        <dsp:cNvSpPr/>
      </dsp:nvSpPr>
      <dsp:spPr>
        <a:xfrm>
          <a:off x="0" y="1989307"/>
          <a:ext cx="7745505" cy="18427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solidFill>
                <a:schemeClr val="bg2">
                  <a:lumMod val="75000"/>
                </a:schemeClr>
              </a:solidFill>
            </a:rPr>
            <a:t>بطورکلی تمایز بین یک محصول مصرفی و یک محصول صنعتی بر مبنای </a:t>
          </a:r>
          <a:r>
            <a:rPr lang="fa-IR" sz="3500" b="1" kern="1200" dirty="0" smtClean="0">
              <a:solidFill>
                <a:srgbClr val="FF0000"/>
              </a:solidFill>
            </a:rPr>
            <a:t>هدف </a:t>
          </a:r>
          <a:r>
            <a:rPr lang="fa-IR" sz="3500" b="1" kern="1200" dirty="0" smtClean="0">
              <a:solidFill>
                <a:schemeClr val="bg2">
                  <a:lumMod val="75000"/>
                </a:schemeClr>
              </a:solidFill>
            </a:rPr>
            <a:t>خرید محصول می باشد </a:t>
          </a:r>
          <a:endParaRPr lang="fa-IR" sz="35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89956" y="2079263"/>
        <a:ext cx="7565593" cy="1662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65FCD-B5F2-4D87-81CF-3E4084E94F6A}">
      <dsp:nvSpPr>
        <dsp:cNvPr id="0" name=""/>
        <dsp:cNvSpPr/>
      </dsp:nvSpPr>
      <dsp:spPr>
        <a:xfrm rot="5400000">
          <a:off x="4768027" y="-1852230"/>
          <a:ext cx="999864" cy="49580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این محصولات به کاربران صنعتی فروخته میشود و مهمترین عوامل بازاریابی قیمت و خدمات می باشد، برند از اهمیت کمتری برخوردار است</a:t>
          </a:r>
          <a:endParaRPr lang="fa-IR" sz="2000" kern="1200" dirty="0"/>
        </a:p>
      </dsp:txBody>
      <dsp:txXfrm rot="-5400000">
        <a:off x="2788920" y="175686"/>
        <a:ext cx="4909271" cy="902246"/>
      </dsp:txXfrm>
    </dsp:sp>
    <dsp:sp modelId="{714CEF61-BD33-4B37-AF52-24321487D44F}">
      <dsp:nvSpPr>
        <dsp:cNvPr id="0" name=""/>
        <dsp:cNvSpPr/>
      </dsp:nvSpPr>
      <dsp:spPr>
        <a:xfrm>
          <a:off x="0" y="1893"/>
          <a:ext cx="2788920" cy="124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مواد و قطعات </a:t>
          </a:r>
          <a:endParaRPr lang="fa-IR" sz="3700" kern="1200" dirty="0"/>
        </a:p>
      </dsp:txBody>
      <dsp:txXfrm>
        <a:off x="61012" y="62905"/>
        <a:ext cx="2666896" cy="1127806"/>
      </dsp:txXfrm>
    </dsp:sp>
    <dsp:sp modelId="{94FF7B2D-9B0E-4237-80FB-278992B38512}">
      <dsp:nvSpPr>
        <dsp:cNvPr id="0" name=""/>
        <dsp:cNvSpPr/>
      </dsp:nvSpPr>
      <dsp:spPr>
        <a:xfrm rot="5400000">
          <a:off x="4768027" y="-539908"/>
          <a:ext cx="999864" cy="49580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محصولات صنعتی که به خریدار در تولید کمک میکند از جمله تاسیسات و لوازم جانبی</a:t>
          </a:r>
          <a:endParaRPr lang="fa-IR" sz="2000" kern="1200" dirty="0"/>
        </a:p>
      </dsp:txBody>
      <dsp:txXfrm rot="-5400000">
        <a:off x="2788920" y="1488008"/>
        <a:ext cx="4909271" cy="902246"/>
      </dsp:txXfrm>
    </dsp:sp>
    <dsp:sp modelId="{A29EA156-A278-40A2-B57C-80F0D33A1B58}">
      <dsp:nvSpPr>
        <dsp:cNvPr id="0" name=""/>
        <dsp:cNvSpPr/>
      </dsp:nvSpPr>
      <dsp:spPr>
        <a:xfrm>
          <a:off x="0" y="1314216"/>
          <a:ext cx="2788920" cy="1249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اقلام سرمایه ای </a:t>
          </a:r>
          <a:endParaRPr lang="fa-IR" sz="3700" kern="1200" dirty="0"/>
        </a:p>
      </dsp:txBody>
      <dsp:txXfrm>
        <a:off x="61012" y="1375228"/>
        <a:ext cx="2666896" cy="1127806"/>
      </dsp:txXfrm>
    </dsp:sp>
    <dsp:sp modelId="{9AD9F908-24BA-4927-A3EA-912B4DC44A4A}">
      <dsp:nvSpPr>
        <dsp:cNvPr id="0" name=""/>
        <dsp:cNvSpPr/>
      </dsp:nvSpPr>
      <dsp:spPr>
        <a:xfrm rot="5400000">
          <a:off x="4768027" y="786172"/>
          <a:ext cx="999864" cy="49580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ملزومات در برگیرنده ی ملزومات عملیاتی (روغن ، زغال ،کاغذ و مداد ) و اقلام تعمیر و نگهداری (رنگ ، میخ و جارو ) است </a:t>
          </a:r>
          <a:endParaRPr lang="fa-IR" sz="2000" kern="1200" dirty="0"/>
        </a:p>
      </dsp:txBody>
      <dsp:txXfrm rot="-5400000">
        <a:off x="2788920" y="2814089"/>
        <a:ext cx="4909271" cy="902246"/>
      </dsp:txXfrm>
    </dsp:sp>
    <dsp:sp modelId="{0A7A9DDA-C2A5-4B02-8930-8F299B28FD3D}">
      <dsp:nvSpPr>
        <dsp:cNvPr id="0" name=""/>
        <dsp:cNvSpPr/>
      </dsp:nvSpPr>
      <dsp:spPr>
        <a:xfrm>
          <a:off x="0" y="2626538"/>
          <a:ext cx="2788920" cy="1249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ملزومات و خدمات </a:t>
          </a:r>
          <a:endParaRPr lang="fa-IR" sz="3700" kern="1200" dirty="0"/>
        </a:p>
      </dsp:txBody>
      <dsp:txXfrm>
        <a:off x="61012" y="2687550"/>
        <a:ext cx="2666896" cy="1127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11B76-350C-40A7-B87A-9A777D08EAFB}">
      <dsp:nvSpPr>
        <dsp:cNvPr id="0" name=""/>
        <dsp:cNvSpPr/>
      </dsp:nvSpPr>
      <dsp:spPr>
        <a:xfrm>
          <a:off x="0" y="3358762"/>
          <a:ext cx="7747000" cy="55103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</a:rPr>
            <a:t>خدمات پشتیبانی محصول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358762"/>
        <a:ext cx="7747000" cy="551032"/>
      </dsp:txXfrm>
    </dsp:sp>
    <dsp:sp modelId="{E7567F62-905E-4FEB-AB5F-E7FB86B56EC6}">
      <dsp:nvSpPr>
        <dsp:cNvPr id="0" name=""/>
        <dsp:cNvSpPr/>
      </dsp:nvSpPr>
      <dsp:spPr>
        <a:xfrm rot="10800000">
          <a:off x="0" y="2519539"/>
          <a:ext cx="7747000" cy="847488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</a:rPr>
            <a:t>  برچسب(اتیکت)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519539"/>
        <a:ext cx="7747000" cy="550672"/>
      </dsp:txXfrm>
    </dsp:sp>
    <dsp:sp modelId="{ADCF5F3A-9CDE-49D8-9C92-12A77BB49130}">
      <dsp:nvSpPr>
        <dsp:cNvPr id="0" name=""/>
        <dsp:cNvSpPr/>
      </dsp:nvSpPr>
      <dsp:spPr>
        <a:xfrm rot="10800000">
          <a:off x="0" y="1680316"/>
          <a:ext cx="7747000" cy="847488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</a:rPr>
            <a:t>بسته بندی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80316"/>
        <a:ext cx="7747000" cy="550672"/>
      </dsp:txXfrm>
    </dsp:sp>
    <dsp:sp modelId="{42A58846-33A4-4464-9612-2F830310F2D8}">
      <dsp:nvSpPr>
        <dsp:cNvPr id="0" name=""/>
        <dsp:cNvSpPr/>
      </dsp:nvSpPr>
      <dsp:spPr>
        <a:xfrm rot="10800000">
          <a:off x="0" y="841092"/>
          <a:ext cx="7747000" cy="847488"/>
        </a:xfrm>
        <a:prstGeom prst="upArrowCallou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</a:rPr>
            <a:t>برند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41092"/>
        <a:ext cx="7747000" cy="550672"/>
      </dsp:txXfrm>
    </dsp:sp>
    <dsp:sp modelId="{9AA4BB31-52D1-4F0F-9682-76F8F902D3A8}">
      <dsp:nvSpPr>
        <dsp:cNvPr id="0" name=""/>
        <dsp:cNvSpPr/>
      </dsp:nvSpPr>
      <dsp:spPr>
        <a:xfrm rot="10800000">
          <a:off x="0" y="1869"/>
          <a:ext cx="7747000" cy="847488"/>
        </a:xfrm>
        <a:prstGeom prst="upArrowCallout">
          <a:avLst/>
        </a:prstGeom>
        <a:solidFill>
          <a:schemeClr val="accent5">
            <a:hueOff val="-72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</a:rPr>
            <a:t>ویژگی محصولات و خدمات </a:t>
          </a:r>
          <a:endParaRPr lang="en-US" sz="2000" b="1" kern="1200" dirty="0">
            <a:solidFill>
              <a:schemeClr val="tx1"/>
            </a:solidFill>
          </a:endParaRPr>
        </a:p>
      </dsp:txBody>
      <dsp:txXfrm rot="-10800000">
        <a:off x="0" y="1869"/>
        <a:ext cx="7747000" cy="297468"/>
      </dsp:txXfrm>
    </dsp:sp>
    <dsp:sp modelId="{366F062F-FC10-4348-A52F-43CF0AE8BFD4}">
      <dsp:nvSpPr>
        <dsp:cNvPr id="0" name=""/>
        <dsp:cNvSpPr/>
      </dsp:nvSpPr>
      <dsp:spPr>
        <a:xfrm>
          <a:off x="0" y="321434"/>
          <a:ext cx="2579811" cy="2533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/>
            <a:t>طرح و شیکی محصول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0" y="321434"/>
        <a:ext cx="2579811" cy="253399"/>
      </dsp:txXfrm>
    </dsp:sp>
    <dsp:sp modelId="{7F5D541D-6D6A-427C-8DFB-C69C21E8D9C1}">
      <dsp:nvSpPr>
        <dsp:cNvPr id="0" name=""/>
        <dsp:cNvSpPr/>
      </dsp:nvSpPr>
      <dsp:spPr>
        <a:xfrm>
          <a:off x="2578099" y="321434"/>
          <a:ext cx="2579811" cy="253399"/>
        </a:xfrm>
        <a:prstGeom prst="rect">
          <a:avLst/>
        </a:prstGeom>
        <a:solidFill>
          <a:schemeClr val="accent5">
            <a:tint val="40000"/>
            <a:alpha val="90000"/>
            <a:hueOff val="-360000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chemeClr val="tx1"/>
              </a:solidFill>
            </a:rPr>
            <a:t>ویژگی محصول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578099" y="321434"/>
        <a:ext cx="2579811" cy="253399"/>
      </dsp:txXfrm>
    </dsp:sp>
    <dsp:sp modelId="{0B638F0C-6E67-4F80-B56F-C72F37707649}">
      <dsp:nvSpPr>
        <dsp:cNvPr id="0" name=""/>
        <dsp:cNvSpPr/>
      </dsp:nvSpPr>
      <dsp:spPr>
        <a:xfrm>
          <a:off x="5167188" y="321434"/>
          <a:ext cx="2579811" cy="253399"/>
        </a:xfrm>
        <a:prstGeom prst="rect">
          <a:avLst/>
        </a:prstGeom>
        <a:solidFill>
          <a:schemeClr val="accent5">
            <a:tint val="40000"/>
            <a:alpha val="90000"/>
            <a:hueOff val="-720000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chemeClr val="tx1"/>
              </a:solidFill>
            </a:rPr>
            <a:t>کیفیت محصول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167188" y="321434"/>
        <a:ext cx="2579811" cy="253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9E12C-4FDA-4BD1-84B3-6DFFAFAD353D}">
      <dsp:nvSpPr>
        <dsp:cNvPr id="0" name=""/>
        <dsp:cNvSpPr/>
      </dsp:nvSpPr>
      <dsp:spPr>
        <a:xfrm>
          <a:off x="0" y="3180648"/>
          <a:ext cx="7745505" cy="69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ساخت برند</a:t>
          </a:r>
          <a:endParaRPr lang="en-US" sz="3200" kern="1200" dirty="0"/>
        </a:p>
      </dsp:txBody>
      <dsp:txXfrm>
        <a:off x="0" y="3180648"/>
        <a:ext cx="7745505" cy="375758"/>
      </dsp:txXfrm>
    </dsp:sp>
    <dsp:sp modelId="{07F13EC3-FCD6-4B9D-89B2-41C694BBE71A}">
      <dsp:nvSpPr>
        <dsp:cNvPr id="0" name=""/>
        <dsp:cNvSpPr/>
      </dsp:nvSpPr>
      <dsp:spPr>
        <a:xfrm>
          <a:off x="0" y="3542489"/>
          <a:ext cx="7745505" cy="320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گسترش نوع محصول-گسترش برند-چندین برند-برندهای جدید</a:t>
          </a:r>
          <a:endParaRPr lang="en-US" sz="2400" kern="1200" dirty="0"/>
        </a:p>
      </dsp:txBody>
      <dsp:txXfrm>
        <a:off x="0" y="3542489"/>
        <a:ext cx="7745505" cy="320090"/>
      </dsp:txXfrm>
    </dsp:sp>
    <dsp:sp modelId="{CC284C72-1B0F-4B1E-B464-E7D175C65B7A}">
      <dsp:nvSpPr>
        <dsp:cNvPr id="0" name=""/>
        <dsp:cNvSpPr/>
      </dsp:nvSpPr>
      <dsp:spPr>
        <a:xfrm rot="10800000">
          <a:off x="0" y="2120871"/>
          <a:ext cx="7745505" cy="10702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بانی (پایه گذار) برند</a:t>
          </a:r>
          <a:endParaRPr lang="en-US" sz="3200" kern="1200" dirty="0"/>
        </a:p>
      </dsp:txBody>
      <dsp:txXfrm rot="-10800000">
        <a:off x="0" y="2120871"/>
        <a:ext cx="7745505" cy="375645"/>
      </dsp:txXfrm>
    </dsp:sp>
    <dsp:sp modelId="{BD1C1AB1-FD35-4961-96CA-F460DCFBF942}">
      <dsp:nvSpPr>
        <dsp:cNvPr id="0" name=""/>
        <dsp:cNvSpPr/>
      </dsp:nvSpPr>
      <dsp:spPr>
        <a:xfrm>
          <a:off x="0" y="2496517"/>
          <a:ext cx="7745505" cy="3199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baseline="0" dirty="0" smtClean="0"/>
            <a:t>مارک سازنده – مارک خصوصی – دادن پروانه - برند مشترک</a:t>
          </a:r>
          <a:endParaRPr lang="en-US" sz="2400" kern="1200" baseline="0" dirty="0"/>
        </a:p>
      </dsp:txBody>
      <dsp:txXfrm>
        <a:off x="0" y="2496517"/>
        <a:ext cx="7745505" cy="319994"/>
      </dsp:txXfrm>
    </dsp:sp>
    <dsp:sp modelId="{4A4F71B2-2C33-4361-91D9-267AC9CD5195}">
      <dsp:nvSpPr>
        <dsp:cNvPr id="0" name=""/>
        <dsp:cNvSpPr/>
      </dsp:nvSpPr>
      <dsp:spPr>
        <a:xfrm rot="10800000">
          <a:off x="0" y="1061095"/>
          <a:ext cx="7745505" cy="10702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انتخاب نام برای برند</a:t>
          </a:r>
          <a:endParaRPr lang="en-US" sz="3200" kern="1200" dirty="0"/>
        </a:p>
      </dsp:txBody>
      <dsp:txXfrm rot="-10800000">
        <a:off x="0" y="1061095"/>
        <a:ext cx="7745505" cy="375645"/>
      </dsp:txXfrm>
    </dsp:sp>
    <dsp:sp modelId="{178EC3C6-125B-4C43-8E81-EC871C2758CA}">
      <dsp:nvSpPr>
        <dsp:cNvPr id="0" name=""/>
        <dsp:cNvSpPr/>
      </dsp:nvSpPr>
      <dsp:spPr>
        <a:xfrm>
          <a:off x="0" y="1436740"/>
          <a:ext cx="7745505" cy="3199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baseline="0" dirty="0" smtClean="0"/>
            <a:t>حمایت از نام انتخاب شده</a:t>
          </a:r>
          <a:endParaRPr lang="en-US" sz="3000" kern="1200" baseline="0" dirty="0"/>
        </a:p>
      </dsp:txBody>
      <dsp:txXfrm>
        <a:off x="0" y="1436740"/>
        <a:ext cx="7745505" cy="319994"/>
      </dsp:txXfrm>
    </dsp:sp>
    <dsp:sp modelId="{309C9CC4-71C1-46B2-9493-2D06E98854AD}">
      <dsp:nvSpPr>
        <dsp:cNvPr id="0" name=""/>
        <dsp:cNvSpPr/>
      </dsp:nvSpPr>
      <dsp:spPr>
        <a:xfrm rot="10800000">
          <a:off x="0" y="1318"/>
          <a:ext cx="7745505" cy="10702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تعیین جایگاه برند</a:t>
          </a:r>
          <a:endParaRPr lang="en-US" sz="3200" kern="1200" dirty="0"/>
        </a:p>
      </dsp:txBody>
      <dsp:txXfrm rot="-10800000">
        <a:off x="0" y="1318"/>
        <a:ext cx="7745505" cy="375645"/>
      </dsp:txXfrm>
    </dsp:sp>
    <dsp:sp modelId="{683E8402-E47B-4D1B-951F-F58CA51F9A63}">
      <dsp:nvSpPr>
        <dsp:cNvPr id="0" name=""/>
        <dsp:cNvSpPr/>
      </dsp:nvSpPr>
      <dsp:spPr>
        <a:xfrm>
          <a:off x="0" y="376963"/>
          <a:ext cx="7745505" cy="3199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baseline="0" dirty="0" smtClean="0"/>
            <a:t>ویژگیها – مزایا – باورها و ارزشها</a:t>
          </a:r>
          <a:endParaRPr lang="en-US" sz="3000" kern="1200" baseline="0" dirty="0"/>
        </a:p>
      </dsp:txBody>
      <dsp:txXfrm>
        <a:off x="0" y="376963"/>
        <a:ext cx="7745505" cy="3199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C0C0-3618-4993-BF27-36F04428336A}">
      <dsp:nvSpPr>
        <dsp:cNvPr id="0" name=""/>
        <dsp:cNvSpPr/>
      </dsp:nvSpPr>
      <dsp:spPr>
        <a:xfrm rot="5400000">
          <a:off x="3715817" y="-539654"/>
          <a:ext cx="3102252" cy="49571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لمس ناپذیری: خدمات پیش از خرید قابل دیده شدن،چشیده شدن،احساس کردن،شنیده شدن یا بوییدن نمی باشد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تفکیک ناپذیری: خدمات از عرضه کنندگانشان جدایی ناپذیرند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تغییر پذیری: کیفیت خدمات بستگی به عرضه کننده، زمان عرضه، مکان عرضه و نحوه عرضه دارد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فساد پذیری: خدمات نمی توانند برای فروش یا استفاده در زمانی دیگر ذخیره شوند</a:t>
          </a:r>
          <a:endParaRPr lang="en-US" sz="2000" kern="1200" dirty="0"/>
        </a:p>
      </dsp:txBody>
      <dsp:txXfrm rot="-5400000">
        <a:off x="2788382" y="539220"/>
        <a:ext cx="4805684" cy="2799374"/>
      </dsp:txXfrm>
    </dsp:sp>
    <dsp:sp modelId="{F2AFE961-A304-4E27-8C17-03FAAF34ED6C}">
      <dsp:nvSpPr>
        <dsp:cNvPr id="0" name=""/>
        <dsp:cNvSpPr/>
      </dsp:nvSpPr>
      <dsp:spPr>
        <a:xfrm>
          <a:off x="0" y="0"/>
          <a:ext cx="2788381" cy="387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/>
            <a:t>ماهیت و ویژگیهای خدمات</a:t>
          </a:r>
          <a:endParaRPr lang="en-US" sz="5400" kern="1200" dirty="0"/>
        </a:p>
      </dsp:txBody>
      <dsp:txXfrm>
        <a:off x="136118" y="136118"/>
        <a:ext cx="2516145" cy="360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2" y="1381459"/>
              <a:ext cx="8771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2" y="1381459"/>
              <a:ext cx="8771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400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849856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2" y="1381459"/>
              <a:ext cx="8771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2" y="1381459"/>
              <a:ext cx="8771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8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2" y="1381459"/>
              <a:ext cx="8771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2" y="1381459"/>
              <a:ext cx="8771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2" y="1381459"/>
              <a:ext cx="8771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7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400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4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0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0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49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46873-FF20-4289-82E2-FB480D8068D5}" type="datetimeFigureOut">
              <a:rPr lang="fa-IR" smtClean="0"/>
              <a:t>1436/07/09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8E5291-0B9C-450E-A2CB-8C5F7E78029D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657" y="4293097"/>
            <a:ext cx="7767096" cy="1031210"/>
          </a:xfrm>
        </p:spPr>
        <p:txBody>
          <a:bodyPr/>
          <a:lstStyle/>
          <a:p>
            <a:r>
              <a:rPr lang="fa-IR" b="1" dirty="0">
                <a:solidFill>
                  <a:srgbClr val="FFFF00"/>
                </a:solidFill>
              </a:rPr>
              <a:t>محصولات ، خدمات و برندها 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>
          <a:xfrm>
            <a:off x="467544" y="116632"/>
            <a:ext cx="8404717" cy="655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27584" y="2852936"/>
            <a:ext cx="7560840" cy="3168352"/>
          </a:xfrm>
        </p:spPr>
        <p:txBody>
          <a:bodyPr>
            <a:normAutofit/>
          </a:bodyPr>
          <a:lstStyle/>
          <a:p>
            <a:r>
              <a:rPr lang="fa-IR" sz="6600" b="1" dirty="0" smtClean="0">
                <a:solidFill>
                  <a:schemeClr val="accent3">
                    <a:lumMod val="75000"/>
                  </a:schemeClr>
                </a:solidFill>
              </a:rPr>
              <a:t>محصولات خدمات </a:t>
            </a:r>
            <a:r>
              <a:rPr lang="fa-IR" sz="6600" b="1" dirty="0" smtClean="0">
                <a:solidFill>
                  <a:schemeClr val="accent3">
                    <a:lumMod val="75000"/>
                  </a:schemeClr>
                </a:solidFill>
              </a:rPr>
              <a:t>و برندها</a:t>
            </a:r>
          </a:p>
          <a:p>
            <a:r>
              <a:rPr lang="fa-IR" sz="4000" b="1" dirty="0" smtClean="0">
                <a:solidFill>
                  <a:srgbClr val="FF0000"/>
                </a:solidFill>
              </a:rPr>
              <a:t>استاد : جناب آقای دکتر پرند</a:t>
            </a:r>
          </a:p>
          <a:p>
            <a:r>
              <a:rPr lang="fa-IR" sz="4000" b="1" dirty="0" smtClean="0">
                <a:solidFill>
                  <a:srgbClr val="FF0000"/>
                </a:solidFill>
              </a:rPr>
              <a:t>ارایه </a:t>
            </a:r>
            <a:r>
              <a:rPr lang="fa-IR" sz="4000" b="1" dirty="0" smtClean="0">
                <a:solidFill>
                  <a:srgbClr val="FF0000"/>
                </a:solidFill>
              </a:rPr>
              <a:t>دهنده </a:t>
            </a:r>
            <a:r>
              <a:rPr lang="fa-IR" sz="4000" b="1" dirty="0" smtClean="0">
                <a:solidFill>
                  <a:srgbClr val="FF0000"/>
                </a:solidFill>
              </a:rPr>
              <a:t>: </a:t>
            </a:r>
            <a:r>
              <a:rPr lang="fa-IR" sz="4000" b="1" dirty="0" smtClean="0">
                <a:solidFill>
                  <a:srgbClr val="FF0000"/>
                </a:solidFill>
              </a:rPr>
              <a:t>سید عمادالدین حسینی</a:t>
            </a:r>
            <a:endParaRPr lang="fa-IR" sz="4000" b="1" dirty="0" smtClean="0">
              <a:solidFill>
                <a:srgbClr val="FF0000"/>
              </a:solidFill>
            </a:endParaRPr>
          </a:p>
          <a:p>
            <a:r>
              <a:rPr lang="fa-IR" sz="2800" b="1" dirty="0" smtClean="0">
                <a:solidFill>
                  <a:srgbClr val="FF0000"/>
                </a:solidFill>
              </a:rPr>
              <a:t>پنجشنبه 9:30 – 7:30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000" b="1" dirty="0">
                <a:solidFill>
                  <a:schemeClr val="bg1"/>
                </a:solidFill>
              </a:rPr>
              <a:t>علاوه بر محصولات و خدمات ملموس ، بازاریابها مفهوم محصول را به هر آنچه که در معرض فروش قرار میگیرد مثل 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سازمانها</a:t>
            </a:r>
            <a:r>
              <a:rPr lang="fa-IR" sz="5400" dirty="0"/>
              <a:t> ، </a:t>
            </a:r>
            <a:r>
              <a:rPr lang="fa-IR" sz="5400" dirty="0">
                <a:solidFill>
                  <a:schemeClr val="accent5"/>
                </a:solidFill>
              </a:rPr>
              <a:t>افراد </a:t>
            </a:r>
            <a:r>
              <a:rPr lang="fa-IR" sz="5400" dirty="0"/>
              <a:t>، </a:t>
            </a:r>
            <a:r>
              <a:rPr lang="fa-IR" sz="5400" dirty="0">
                <a:solidFill>
                  <a:srgbClr val="00FF00"/>
                </a:solidFill>
              </a:rPr>
              <a:t>مکانها</a:t>
            </a:r>
            <a:r>
              <a:rPr lang="fa-IR" sz="5400" dirty="0"/>
              <a:t> و </a:t>
            </a:r>
            <a:r>
              <a:rPr lang="fa-IR" sz="5400" dirty="0">
                <a:solidFill>
                  <a:srgbClr val="FFFF00"/>
                </a:solidFill>
              </a:rPr>
              <a:t>ایده ها </a:t>
            </a:r>
            <a:r>
              <a:rPr lang="fa-IR" sz="4000" b="1" dirty="0"/>
              <a:t>توسعه داده اند </a:t>
            </a:r>
          </a:p>
        </p:txBody>
      </p:sp>
    </p:spTree>
    <p:extLst>
      <p:ext uri="{BB962C8B-B14F-4D97-AF65-F5344CB8AC3E}">
        <p14:creationId xmlns:p14="http://schemas.microsoft.com/office/powerpoint/2010/main" val="15196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در برگیرنده فعالیتهای انجام شده به قصد ایجاد ، حفظ یا تغییر نگرش  ها و رفتار مصرف کنندگان هدف ، نسبت به یک </a:t>
            </a:r>
            <a:r>
              <a:rPr lang="fa-IR" sz="4000" b="1" dirty="0">
                <a:solidFill>
                  <a:schemeClr val="accent5">
                    <a:lumMod val="75000"/>
                  </a:schemeClr>
                </a:solidFill>
              </a:rPr>
              <a:t>سازمان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</a:rPr>
              <a:t>می باشد . شایان ذکر است این روش در سازمانهای انتفاعی و غیرانتفاعی کاربرد دارد .</a:t>
            </a:r>
            <a:endParaRPr lang="fa-I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بازاریابی سازمان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0083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sz="3200" b="1" dirty="0">
                <a:solidFill>
                  <a:srgbClr val="008000"/>
                </a:solidFill>
              </a:rPr>
              <a:t>بازاریابی اشخاص شامل فعالیتهای انجام شده به قصد ایجاد ، حفظ یا تغییر نگرش ها نسبت به </a:t>
            </a:r>
            <a:r>
              <a:rPr lang="fa-IR" sz="4000" b="1" dirty="0">
                <a:solidFill>
                  <a:schemeClr val="accent2">
                    <a:lumMod val="75000"/>
                  </a:schemeClr>
                </a:solidFill>
              </a:rPr>
              <a:t>افراد خاص </a:t>
            </a:r>
            <a:r>
              <a:rPr lang="fa-IR" sz="3200" b="1" dirty="0">
                <a:solidFill>
                  <a:srgbClr val="008000"/>
                </a:solidFill>
              </a:rPr>
              <a:t>می باشد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مردم (افراد)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621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sz="3200" b="1" dirty="0">
                <a:solidFill>
                  <a:schemeClr val="bg2">
                    <a:lumMod val="75000"/>
                  </a:schemeClr>
                </a:solidFill>
              </a:rPr>
              <a:t>در برگیرنده فعالیتهایی است که به منظور ایجاد ، حفظ نگرش ها و رفتارها یا تغییر نگرش ها و رفتارها نسبت به </a:t>
            </a:r>
            <a:r>
              <a:rPr lang="fa-IR" sz="4000" b="1" dirty="0">
                <a:solidFill>
                  <a:schemeClr val="accent3">
                    <a:lumMod val="75000"/>
                  </a:schemeClr>
                </a:solidFill>
              </a:rPr>
              <a:t>مکان هایی خاص 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</a:rPr>
              <a:t>انجام می گیرد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بازاریابی مکان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14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منظور ایده های اجتماعی است</a:t>
            </a:r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بازاریابی ایده های اجتماعی به منظور تاثیر گذاشتن بر رفتار افراد به جهت بهبود رفاه آنها انجام می شود 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بازاریابی ایده ها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068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891205"/>
              </p:ext>
            </p:extLst>
          </p:nvPr>
        </p:nvGraphicFramePr>
        <p:xfrm>
          <a:off x="697753" y="2243470"/>
          <a:ext cx="7747000" cy="391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fa-IR" sz="3600" b="1" dirty="0" smtClean="0"/>
              <a:t>تصمیم گیری در مورد تک تک محصولات و خدمات شامل 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 smtClean="0"/>
              <a:t>برندها چیزهایی فراتر از نماد و اسامی هستند ، آنها عنصر کلیدی در ارتباطات میان شرکت و مصرف کننده می باشند ، نمایانگر احساسات مصرف کننده از یک محصول و عملکرد آن می باشد </a:t>
            </a:r>
          </a:p>
          <a:p>
            <a:pPr marL="0" indent="0">
              <a:lnSpc>
                <a:spcPct val="150000"/>
              </a:lnSpc>
              <a:buNone/>
            </a:pPr>
            <a:endParaRPr lang="fa-IR" b="1" dirty="0" smtClean="0"/>
          </a:p>
          <a:p>
            <a:pPr>
              <a:lnSpc>
                <a:spcPct val="150000"/>
              </a:lnSpc>
            </a:pPr>
            <a:r>
              <a:rPr lang="fa-IR" b="1" dirty="0" smtClean="0"/>
              <a:t>یک برند قوی از ارزش ویژه برخوردار است ؛ اثر متمایزی که دانستن نام برند بر روی واکنش مشتری نسبت به محصول و بازاریابی آن می گذارد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استراتژی تعیین برند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</a:rPr>
              <a:t>ارزیابی برند عبارت است </a:t>
            </a:r>
            <a:r>
              <a:rPr lang="fa-IR" b="1" dirty="0" smtClean="0"/>
              <a:t>از فرایند تخمین ارزش کل مالی</a:t>
            </a:r>
            <a:r>
              <a:rPr lang="fa-IR" dirty="0" smtClean="0"/>
              <a:t> </a:t>
            </a:r>
            <a:r>
              <a:rPr lang="fa-IR" b="1" dirty="0" smtClean="0"/>
              <a:t>یک برند و دارای چهار بعد است: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 smtClean="0"/>
              <a:t>متمایز سازی موجب : آنچه موجب برجسته شدن مارک می شود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 smtClean="0"/>
              <a:t>مرتبط بودن: از دید مصرف کنندگان برند تا چه اندازه پاسخگوی نیاز آنهاست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dirty="0" smtClean="0"/>
              <a:t>دانش: مصرف کنندگان تا چه اندازه درباره برند اطلاعات دارند</a:t>
            </a:r>
          </a:p>
          <a:p>
            <a:pPr marL="457200" indent="-457200">
              <a:buFont typeface="+mj-lt"/>
              <a:buAutoNum type="arabicPeriod"/>
            </a:pPr>
            <a:r>
              <a:rPr lang="fa-IR" b="1" smtClean="0"/>
              <a:t>اعتبار: ارزش و احترام محصول نزد مصرف کننده به چه اندازه است</a:t>
            </a:r>
            <a:endParaRPr lang="fa-IR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ارزیابی برند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306263"/>
              </p:ext>
            </p:extLst>
          </p:nvPr>
        </p:nvGraphicFramePr>
        <p:xfrm>
          <a:off x="699248" y="2248349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مراحل استراتژی تعیین برند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8224105"/>
              </p:ext>
            </p:extLst>
          </p:nvPr>
        </p:nvGraphicFramePr>
        <p:xfrm>
          <a:off x="2123728" y="77494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95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ویژگی های محصول: خیلی مطلوب نیست چرا که قابل کپی کردن است</a:t>
            </a:r>
          </a:p>
          <a:p>
            <a:endParaRPr lang="fa-IR" dirty="0" smtClean="0"/>
          </a:p>
          <a:p>
            <a:r>
              <a:rPr lang="fa-IR" dirty="0" smtClean="0"/>
              <a:t>بیان مزایای مطلوب: تعیین موقعیت از این طریق پایدارتر است</a:t>
            </a:r>
          </a:p>
          <a:p>
            <a:endParaRPr lang="fa-IR" dirty="0"/>
          </a:p>
          <a:p>
            <a:r>
              <a:rPr lang="fa-IR" dirty="0" smtClean="0"/>
              <a:t>ایجاد ارزش برای مشتری: بر خلق شگفتی و هیجان پیرامون برند تکیه دارد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تعیین جایگاه برند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>
                <a:cs typeface="+mj-cs"/>
              </a:rPr>
              <a:t>- محصول و دسته بندی اصلی محصولات و خدمات</a:t>
            </a:r>
          </a:p>
          <a:p>
            <a:pPr marL="0" indent="0">
              <a:buNone/>
            </a:pPr>
            <a:endParaRPr lang="fa-IR" dirty="0" smtClean="0">
              <a:cs typeface="+mj-cs"/>
            </a:endParaRPr>
          </a:p>
          <a:p>
            <a:pPr marL="0" indent="0">
              <a:buNone/>
            </a:pPr>
            <a:r>
              <a:rPr lang="fa-IR" dirty="0" smtClean="0">
                <a:cs typeface="+mj-cs"/>
              </a:rPr>
              <a:t>- تصمیمات اتخاذ شده توسط شرکتها در خصوص محصولات و خدمات</a:t>
            </a:r>
          </a:p>
          <a:p>
            <a:pPr marL="0" indent="0">
              <a:buNone/>
            </a:pPr>
            <a:r>
              <a:rPr lang="fa-IR" dirty="0" smtClean="0">
                <a:cs typeface="+mj-cs"/>
              </a:rPr>
              <a:t> </a:t>
            </a:r>
          </a:p>
          <a:p>
            <a:pPr marL="0" indent="0">
              <a:buNone/>
            </a:pPr>
            <a:r>
              <a:rPr lang="fa-IR" dirty="0" smtClean="0">
                <a:cs typeface="+mj-cs"/>
              </a:rPr>
              <a:t>- استراتژی ارائه برند</a:t>
            </a:r>
          </a:p>
          <a:p>
            <a:pPr marL="0" indent="0">
              <a:buNone/>
            </a:pPr>
            <a:endParaRPr lang="fa-IR" dirty="0" smtClean="0">
              <a:cs typeface="+mj-cs"/>
            </a:endParaRPr>
          </a:p>
          <a:p>
            <a:pPr marL="0" indent="0">
              <a:buNone/>
            </a:pPr>
            <a:r>
              <a:rPr lang="fa-IR" dirty="0" smtClean="0">
                <a:cs typeface="+mj-cs"/>
              </a:rPr>
              <a:t>-چهار ویژگی که بازاریابی خدمات را تحت تاثیر قرار میدهند</a:t>
            </a:r>
            <a:endParaRPr lang="fa-IR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فصل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869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اصول نام گذاری یک  برند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بیانگر مزایای محصول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تلفظ ساده و روان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متمایز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قابل گسترش 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قابل ترجمه و نگارش به زبانهای خارجی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قانونی و قابل ثبت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انتخاب نام برای برند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مارک سازنده : محصول در قالب برند سازنده شروع به کار کند</a:t>
            </a:r>
          </a:p>
          <a:p>
            <a:endParaRPr lang="fa-IR" dirty="0"/>
          </a:p>
          <a:p>
            <a:r>
              <a:rPr lang="fa-IR" dirty="0" smtClean="0"/>
              <a:t>مارک خصوصی: محصول را به دوباره فروشانی که برند خصوصی دارند بفروشد</a:t>
            </a:r>
          </a:p>
          <a:p>
            <a:endParaRPr lang="fa-IR" dirty="0" smtClean="0"/>
          </a:p>
          <a:p>
            <a:r>
              <a:rPr lang="fa-IR" dirty="0" smtClean="0"/>
              <a:t>اعطای پروانه: با کسب مجوز از اسامی و نمادهای معروف استفاده کند</a:t>
            </a:r>
          </a:p>
          <a:p>
            <a:endParaRPr lang="fa-IR" dirty="0" smtClean="0"/>
          </a:p>
          <a:p>
            <a:r>
              <a:rPr lang="fa-IR" dirty="0" smtClean="0"/>
              <a:t>ایجاد برند مشترک: دو نام از دو شرکت مختلف بر روی یک محصول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بانی (پایه گذار) برند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گسترش نوع محصول: اختصاص برند فعلی به محصولاتی از رده فعلی </a:t>
            </a:r>
          </a:p>
          <a:p>
            <a:endParaRPr lang="fa-IR" dirty="0" smtClean="0"/>
          </a:p>
          <a:p>
            <a:r>
              <a:rPr lang="fa-IR" dirty="0" smtClean="0"/>
              <a:t>گسترش برند: اختصاص برند فعلی به محصولات جدید</a:t>
            </a:r>
          </a:p>
          <a:p>
            <a:endParaRPr lang="fa-IR" dirty="0" smtClean="0"/>
          </a:p>
          <a:p>
            <a:r>
              <a:rPr lang="fa-IR" dirty="0" smtClean="0"/>
              <a:t>چندین برند: ایجاد برندهایی اضافی در رده محصول یکسان</a:t>
            </a:r>
          </a:p>
          <a:p>
            <a:endParaRPr lang="fa-IR" dirty="0" smtClean="0"/>
          </a:p>
          <a:p>
            <a:r>
              <a:rPr lang="fa-IR" dirty="0" smtClean="0"/>
              <a:t>برند جدید: خلق برند جدید برای محصولات جدید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 برند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تبلیغات : بازاریابها سالانه مبالغ هنگفتی را هزینه می کنند تا مشتری را از وجود برند خود آگاه کنند.</a:t>
            </a:r>
          </a:p>
          <a:p>
            <a:r>
              <a:rPr lang="fa-IR" dirty="0" smtClean="0"/>
              <a:t>تجربه : مشتری خواهان تجربه کردن برند است و باید این تجربه مدیریت شود.</a:t>
            </a:r>
          </a:p>
          <a:p>
            <a:r>
              <a:rPr lang="fa-IR" dirty="0" smtClean="0"/>
              <a:t>آموزش ذهنیت مشتری محور به کارکنان : شرکت باید ابتدا برند را به کارکنان خود بفهماند.</a:t>
            </a:r>
          </a:p>
          <a:p>
            <a:r>
              <a:rPr lang="fa-IR" dirty="0" smtClean="0"/>
              <a:t>بررسی دوره ای نقاط قوت و ضعف برند : حمایت ، حذف یا تغییر برندهای دچار ضعف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مدیریت برند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85114"/>
              </p:ext>
            </p:extLst>
          </p:nvPr>
        </p:nvGraphicFramePr>
        <p:xfrm>
          <a:off x="699248" y="2248349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بازاریابی خدمات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زنجیره خدمت - سود</a:t>
            </a:r>
          </a:p>
          <a:p>
            <a:pPr marL="0" indent="0">
              <a:buNone/>
            </a:pPr>
            <a:r>
              <a:rPr lang="fa-IR" dirty="0" smtClean="0"/>
              <a:t>کیفیت خدمات داخلی: تعلیم کارمندان، محیط کاری کیفیت محور، پشتیبانی از کارمندان منجر می شود به...</a:t>
            </a:r>
          </a:p>
          <a:p>
            <a:pPr marL="0" indent="0">
              <a:buNone/>
            </a:pPr>
            <a:r>
              <a:rPr lang="fa-IR" dirty="0" smtClean="0"/>
              <a:t>کارمندان خدماتی راضی و پر بازده: کارمندان راضی منجر می شود به...</a:t>
            </a:r>
          </a:p>
          <a:p>
            <a:pPr marL="0" indent="0">
              <a:buNone/>
            </a:pPr>
            <a:r>
              <a:rPr lang="fa-IR" dirty="0" smtClean="0"/>
              <a:t>خدمات با ارزش بیشتر: خلق ارزش و ارائه خدمات کارامد تر به مشتری منجر می شود به...</a:t>
            </a:r>
          </a:p>
          <a:p>
            <a:pPr marL="0" indent="0">
              <a:buNone/>
            </a:pPr>
            <a:r>
              <a:rPr lang="fa-IR" dirty="0" smtClean="0"/>
              <a:t>مشتریان راضی و وفادار: مشتریانی که وفادار می باشند و مجددا خرید می کنند که منجر می شود به...</a:t>
            </a:r>
          </a:p>
          <a:p>
            <a:pPr marL="0" indent="0">
              <a:buNone/>
            </a:pPr>
            <a:r>
              <a:rPr lang="fa-IR" dirty="0" smtClean="0"/>
              <a:t>رشد و سود خدماتی پررونق: عملکرد برتر شرکت خدماتی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استراتژی های بازاریابی برای شرکتهای خدماتی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40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224247"/>
              </p:ext>
            </p:extLst>
          </p:nvPr>
        </p:nvGraphicFramePr>
        <p:xfrm>
          <a:off x="699248" y="2248349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زنجیره خدمت - سود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بازاریابی خارجی : ارتباط شرکت با مشتریان</a:t>
            </a:r>
          </a:p>
          <a:p>
            <a:r>
              <a:rPr lang="fa-IR" dirty="0" smtClean="0"/>
              <a:t>بازاریابی داخلی : شرکت کارکنان خود را جهت دهی کرده و تشویق کند</a:t>
            </a:r>
          </a:p>
          <a:p>
            <a:r>
              <a:rPr lang="fa-IR" dirty="0" smtClean="0"/>
              <a:t>بازاریابی تعاملی : کیفیت خدمت وابسته به کیفیت تعامل خریدار فروشنده در طول زمان ارائه خدمت است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سه نوع بازاریابی خدمات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489"/>
            <a:ext cx="4657725" cy="31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مدیریت متمایز سازی خدمات: </a:t>
            </a:r>
          </a:p>
          <a:p>
            <a:pPr marL="0" indent="0">
              <a:buNone/>
            </a:pPr>
            <a:r>
              <a:rPr lang="fa-IR" dirty="0" smtClean="0"/>
              <a:t>1-ایجاد ویژگیهای ابتکاری</a:t>
            </a:r>
          </a:p>
          <a:p>
            <a:pPr>
              <a:buFont typeface="Arial" pitchFamily="34" charset="0"/>
              <a:buChar char="•"/>
            </a:pPr>
            <a:r>
              <a:rPr lang="fa-IR" dirty="0" smtClean="0"/>
              <a:t>دادن امتیازات خاص به مشتری</a:t>
            </a:r>
          </a:p>
          <a:p>
            <a:pPr>
              <a:buFont typeface="Arial" pitchFamily="34" charset="0"/>
              <a:buChar char="•"/>
            </a:pPr>
            <a:r>
              <a:rPr lang="fa-IR" dirty="0" smtClean="0"/>
              <a:t>شیوه های ارائه برتر با به خدمت گرفتن افراد توانا که در ارتباط با مشتری هستند</a:t>
            </a:r>
          </a:p>
          <a:p>
            <a:pPr>
              <a:buFont typeface="Arial" pitchFamily="34" charset="0"/>
              <a:buChar char="•"/>
            </a:pPr>
            <a:r>
              <a:rPr lang="fa-IR" dirty="0" smtClean="0"/>
              <a:t>ایجاد محیط فیزیکی برتر</a:t>
            </a:r>
          </a:p>
          <a:p>
            <a:pPr>
              <a:buFont typeface="Arial" pitchFamily="34" charset="0"/>
              <a:buChar char="•"/>
            </a:pPr>
            <a:r>
              <a:rPr lang="fa-IR" dirty="0" smtClean="0"/>
              <a:t>طراحی فرایند عرضه ای ممتاز</a:t>
            </a:r>
          </a:p>
          <a:p>
            <a:pPr marL="0" indent="0">
              <a:buNone/>
            </a:pPr>
            <a:r>
              <a:rPr lang="fa-IR" dirty="0" smtClean="0"/>
              <a:t>2-متمایز کردن تصویر ذهنی از طریق نمادها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 smtClean="0"/>
              <a:t>وظایف شرکتهای خدماتی در بازاریابی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80820"/>
            <a:ext cx="2677943" cy="17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075284"/>
            <a:ext cx="7745505" cy="3877815"/>
          </a:xfrm>
        </p:spPr>
        <p:txBody>
          <a:bodyPr/>
          <a:lstStyle/>
          <a:p>
            <a:r>
              <a:rPr lang="fa-IR" dirty="0" smtClean="0"/>
              <a:t>مدیریت کیفیت خدمات :</a:t>
            </a:r>
          </a:p>
          <a:p>
            <a:pPr>
              <a:buFont typeface="Arial" pitchFamily="34" charset="0"/>
              <a:buChar char="•"/>
            </a:pPr>
            <a:r>
              <a:rPr lang="fa-IR" dirty="0" smtClean="0"/>
              <a:t>ارائه دائم کیفیتی برتر</a:t>
            </a:r>
          </a:p>
          <a:p>
            <a:pPr>
              <a:buFont typeface="Arial" pitchFamily="34" charset="0"/>
              <a:buChar char="•"/>
            </a:pPr>
            <a:r>
              <a:rPr lang="fa-IR" dirty="0" smtClean="0"/>
              <a:t>جبران اشتباه در صورت نارضایتی مشتری</a:t>
            </a:r>
          </a:p>
          <a:p>
            <a:pPr>
              <a:buFont typeface="Arial" pitchFamily="34" charset="0"/>
              <a:buChar char="•"/>
            </a:pPr>
            <a:r>
              <a:rPr lang="fa-IR" dirty="0" smtClean="0"/>
              <a:t>قدرت بخشیدن به کارمندان خط مقدم ارائه خدمات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/>
              <a:t>وظایف شرکتهای خدماتی در بازاریابی</a:t>
            </a:r>
            <a:endParaRPr lang="en-US" sz="4800" dirty="0"/>
          </a:p>
        </p:txBody>
      </p:sp>
      <p:pic>
        <p:nvPicPr>
          <p:cNvPr id="3074" name="Picture 2" descr="C:\Users\roza&amp;reza\Desktop\b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523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هر آنچه که بتواند به منظور جلب توجه ، مالکیت یا مصرف به بازار عرضه شود و تامین کننده خواسته یا نیازی باشد را محصول میگوییم</a:t>
            </a:r>
          </a:p>
          <a:p>
            <a:pPr marL="0" indent="0">
              <a:buNone/>
            </a:pP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محصولات فقط اشیای ملموس نیستند  ؛ آنها میتوانند در برگیرنده خدمات ، افراد ، رویدادها ، مکانها ، سازمانها ، ایده ها یا ترکیبی از این عناصر باشند 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محصول چیست ؟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40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247900"/>
            <a:ext cx="7747000" cy="3878263"/>
          </a:xfrm>
        </p:spPr>
        <p:txBody>
          <a:bodyPr/>
          <a:lstStyle/>
          <a:p>
            <a:r>
              <a:rPr lang="fa-IR" dirty="0" smtClean="0"/>
              <a:t>مدیریت بهره وری خدمات: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تعلیم کارمندان فعلی یا جذب کارمندان زبده تر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کاهش کیفیت، افزایش کمیت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صنعتی کردن ارائه خدمت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 smtClean="0"/>
              <a:t>افزایش بازده کارگران خدماتی با استفاده از فناوری های جدید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زیاده روی در افزایش بهره وری، کیفیت خدمات را کاهش می دهد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fa-IR" sz="4800" dirty="0"/>
              <a:t>وظایف شرکتهای خدماتی در بازاریابی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16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hoseiny\Desktop\resized_42150_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C:\Users\hoseiny\Desktop\resized_41127_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429000"/>
            <a:ext cx="91440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682" y="5733256"/>
            <a:ext cx="284885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fa-IR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B Nazanin" pitchFamily="2" charset="-78"/>
              </a:rPr>
              <a:t>موفق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B Nazanin" pitchFamily="2" charset="-78"/>
              </a:rPr>
              <a:t> </a:t>
            </a:r>
            <a:r>
              <a:rPr lang="fa-IR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B Nazanin" pitchFamily="2" charset="-78"/>
              </a:rPr>
              <a:t>باشید</a:t>
            </a:r>
            <a:endParaRPr lang="fa-IR" sz="5400" dirty="0"/>
          </a:p>
        </p:txBody>
      </p:sp>
    </p:spTree>
    <p:extLst>
      <p:ext uri="{BB962C8B-B14F-4D97-AF65-F5344CB8AC3E}">
        <p14:creationId xmlns:p14="http://schemas.microsoft.com/office/powerpoint/2010/main" val="32809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0093"/>
              </p:ext>
            </p:extLst>
          </p:nvPr>
        </p:nvGraphicFramePr>
        <p:xfrm>
          <a:off x="698500" y="2247902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dirty="0"/>
              <a:t>برنامه ریزان محصول در 3 سطح باید محصولات و خدمات را بررسی نمایند :</a:t>
            </a:r>
          </a:p>
        </p:txBody>
      </p:sp>
    </p:spTree>
    <p:extLst>
      <p:ext uri="{BB962C8B-B14F-4D97-AF65-F5344CB8AC3E}">
        <p14:creationId xmlns:p14="http://schemas.microsoft.com/office/powerpoint/2010/main" val="30386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b="1" dirty="0"/>
              <a:t>محصولات و خدمات به دو دسته عمده تقسیم می شوند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  <a:p>
            <a:r>
              <a:rPr lang="fa-IR" sz="3600" b="1" dirty="0"/>
              <a:t>محصولات صنعتی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  <a:p>
            <a:r>
              <a:rPr lang="fa-IR" sz="3600" b="1" dirty="0"/>
              <a:t>محصولات مصرفی</a:t>
            </a:r>
          </a:p>
        </p:txBody>
      </p:sp>
    </p:spTree>
    <p:extLst>
      <p:ext uri="{BB962C8B-B14F-4D97-AF65-F5344CB8AC3E}">
        <p14:creationId xmlns:p14="http://schemas.microsoft.com/office/powerpoint/2010/main" val="7352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09394"/>
              </p:ext>
            </p:extLst>
          </p:nvPr>
        </p:nvGraphicFramePr>
        <p:xfrm>
          <a:off x="699249" y="2248349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محصولات مصرفی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96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820003"/>
              </p:ext>
            </p:extLst>
          </p:nvPr>
        </p:nvGraphicFramePr>
        <p:xfrm>
          <a:off x="698500" y="2247902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b="1" dirty="0"/>
              <a:t>محصولات مصرفی 4  دسته هستند :</a:t>
            </a:r>
          </a:p>
        </p:txBody>
      </p:sp>
    </p:spTree>
    <p:extLst>
      <p:ext uri="{BB962C8B-B14F-4D97-AF65-F5344CB8AC3E}">
        <p14:creationId xmlns:p14="http://schemas.microsoft.com/office/powerpoint/2010/main" val="18465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90538"/>
              </p:ext>
            </p:extLst>
          </p:nvPr>
        </p:nvGraphicFramePr>
        <p:xfrm>
          <a:off x="699249" y="2248349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محصولات صنعتی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8068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42856"/>
              </p:ext>
            </p:extLst>
          </p:nvPr>
        </p:nvGraphicFramePr>
        <p:xfrm>
          <a:off x="698500" y="2247902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b="1" dirty="0"/>
              <a:t>محصولات و خدمات صنعتی 3 گروه می باشند</a:t>
            </a:r>
          </a:p>
        </p:txBody>
      </p:sp>
    </p:spTree>
    <p:extLst>
      <p:ext uri="{BB962C8B-B14F-4D97-AF65-F5344CB8AC3E}">
        <p14:creationId xmlns:p14="http://schemas.microsoft.com/office/powerpoint/2010/main" val="6132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8">
      <a:dk1>
        <a:sysClr val="windowText" lastClr="000000"/>
      </a:dk1>
      <a:lt1>
        <a:sysClr val="window" lastClr="FFFFFF"/>
      </a:lt1>
      <a:dk2>
        <a:srgbClr val="7F007F"/>
      </a:dk2>
      <a:lt2>
        <a:srgbClr val="BF004C"/>
      </a:lt2>
      <a:accent1>
        <a:srgbClr val="FF0066"/>
      </a:accent1>
      <a:accent2>
        <a:srgbClr val="FE19FF"/>
      </a:accent2>
      <a:accent3>
        <a:srgbClr val="00FF00"/>
      </a:accent3>
      <a:accent4>
        <a:srgbClr val="5F0060"/>
      </a:accent4>
      <a:accent5>
        <a:srgbClr val="00FFFF"/>
      </a:accent5>
      <a:accent6>
        <a:srgbClr val="FFFF00"/>
      </a:accent6>
      <a:hlink>
        <a:srgbClr val="BF00BF"/>
      </a:hlink>
      <a:folHlink>
        <a:srgbClr val="FF00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1398</Words>
  <Application>Microsoft Office PowerPoint</Application>
  <PresentationFormat>On-screen Show (4:3)</PresentationFormat>
  <Paragraphs>178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Hardcover</vt:lpstr>
      <vt:lpstr>محصولات ، خدمات و برندها  </vt:lpstr>
      <vt:lpstr>اهداف فصل</vt:lpstr>
      <vt:lpstr>محصول چیست ؟</vt:lpstr>
      <vt:lpstr>برنامه ریزان محصول در 3 سطح باید محصولات و خدمات را بررسی نمایند :</vt:lpstr>
      <vt:lpstr>محصولات و خدمات به دو دسته عمده تقسیم می شوند :</vt:lpstr>
      <vt:lpstr>محصولات مصرفی</vt:lpstr>
      <vt:lpstr>محصولات مصرفی 4  دسته هستند :</vt:lpstr>
      <vt:lpstr>محصولات صنعتی </vt:lpstr>
      <vt:lpstr>محصولات و خدمات صنعتی 3 گروه می باشند</vt:lpstr>
      <vt:lpstr>علاوه بر محصولات و خدمات ملموس ، بازاریابها مفهوم محصول را به هر آنچه که در معرض فروش قرار میگیرد مثل :</vt:lpstr>
      <vt:lpstr>بازاریابی سازمان </vt:lpstr>
      <vt:lpstr>مردم (افراد)</vt:lpstr>
      <vt:lpstr>بازاریابی مکان </vt:lpstr>
      <vt:lpstr>بازاریابی ایده ها</vt:lpstr>
      <vt:lpstr>تصمیم گیری در مورد تک تک محصولات و خدمات شامل :</vt:lpstr>
      <vt:lpstr>استراتژی تعیین برند</vt:lpstr>
      <vt:lpstr>ارزیابی برند</vt:lpstr>
      <vt:lpstr>مراحل استراتژی تعیین برند</vt:lpstr>
      <vt:lpstr>تعیین جایگاه برند</vt:lpstr>
      <vt:lpstr>انتخاب نام برای برند</vt:lpstr>
      <vt:lpstr>بانی (پایه گذار) برند</vt:lpstr>
      <vt:lpstr>ساخت برند</vt:lpstr>
      <vt:lpstr>نحوه مدیریت برند</vt:lpstr>
      <vt:lpstr>بازاریابی خدمات</vt:lpstr>
      <vt:lpstr>استراتژی های بازاریابی برای شرکتهای خدماتی</vt:lpstr>
      <vt:lpstr>زنجیره خدمت - سود</vt:lpstr>
      <vt:lpstr>سه نوع بازاریابی خدمات</vt:lpstr>
      <vt:lpstr>وظایف شرکتهای خدماتی در بازاریابی</vt:lpstr>
      <vt:lpstr>وظایف شرکتهای خدماتی در بازاریابی</vt:lpstr>
      <vt:lpstr>وظایف شرکتهای خدماتی در بازاریابی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مریم سادات شاهزاده صفوی</dc:creator>
  <cp:lastModifiedBy>hoseiny</cp:lastModifiedBy>
  <cp:revision>67</cp:revision>
  <dcterms:created xsi:type="dcterms:W3CDTF">2014-11-05T09:00:41Z</dcterms:created>
  <dcterms:modified xsi:type="dcterms:W3CDTF">2015-04-27T11:14:46Z</dcterms:modified>
</cp:coreProperties>
</file>