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9" autoAdjust="0"/>
    <p:restoredTop sz="94660"/>
  </p:normalViewPr>
  <p:slideViewPr>
    <p:cSldViewPr snapToGrid="0">
      <p:cViewPr varScale="1">
        <p:scale>
          <a:sx n="54" d="100"/>
          <a:sy n="54" d="100"/>
        </p:scale>
        <p:origin x="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0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646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079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98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454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545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874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13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884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845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391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32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F7E4-6C55-40AA-88EA-B4FDB60FED4C}" type="datetimeFigureOut">
              <a:rPr lang="fa-IR" smtClean="0"/>
              <a:t>26/05/1436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A20DA-786D-44A0-8CEA-2E097CE0CC8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975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0" i="0" u="none" strike="noStrike" baseline="0" smtClean="0">
                <a:solidFill>
                  <a:srgbClr val="2E74B5"/>
                </a:solidFill>
                <a:cs typeface="B Homa" panose="00000400000000000000" pitchFamily="2" charset="-78"/>
              </a:rPr>
              <a:t>بسم الله الرحمن الرحیم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آموزش عقائد آیت الله مصباح یزدی</a:t>
            </a:r>
          </a:p>
          <a:p>
            <a:pPr marR="0" lvl="1" rtl="1"/>
            <a:r>
              <a:rPr lang="fa-IR" b="0" i="0" u="none" strike="noStrike" baseline="0" smtClean="0">
                <a:solidFill>
                  <a:srgbClr val="000000"/>
                </a:solidFill>
                <a:cs typeface="B Badr" panose="00000400000000000000" pitchFamily="2" charset="-78"/>
              </a:rPr>
              <a:t>درس سی ام: مردم و پيامبران</a:t>
            </a:r>
          </a:p>
        </p:txBody>
      </p:sp>
    </p:spTree>
    <p:extLst>
      <p:ext uri="{BB962C8B-B14F-4D97-AF65-F5344CB8AC3E}">
        <p14:creationId xmlns:p14="http://schemas.microsoft.com/office/powerpoint/2010/main" val="126365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endParaRPr lang="fa-IR" b="0" i="0" u="none" strike="noStrike" baseline="0" smtClean="0">
              <a:solidFill>
                <a:srgbClr val="2E74B5"/>
              </a:solidFill>
              <a:cs typeface="B Homa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ـ مقدمه</a:t>
            </a:r>
          </a:p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ـ واكنش مردم در برابر پيامبران</a:t>
            </a:r>
          </a:p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شامل: علل و انگيزه هاى مخالفت با انبياء</a:t>
            </a:r>
          </a:p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ـ شيوه هاى برخورد با انبياء</a:t>
            </a:r>
          </a:p>
          <a:p>
            <a:pPr marR="0" lvl="0" rtl="1"/>
            <a:r>
              <a:rPr lang="fa-IR" b="0" i="0" u="none" strike="noStrike" baseline="0" smtClean="0">
                <a:solidFill>
                  <a:srgbClr val="ED7D31"/>
                </a:solidFill>
                <a:cs typeface="B Badr" panose="00000400000000000000" pitchFamily="2" charset="-78"/>
              </a:rPr>
              <a:t>ـ برخى از سنت هاى الهى در تدبير جوامع</a:t>
            </a:r>
          </a:p>
        </p:txBody>
      </p:sp>
    </p:spTree>
    <p:extLst>
      <p:ext uri="{BB962C8B-B14F-4D97-AF65-F5344CB8AC3E}">
        <p14:creationId xmlns:p14="http://schemas.microsoft.com/office/powerpoint/2010/main" val="352837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0</TotalTime>
  <Words>49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 Badr</vt:lpstr>
      <vt:lpstr>B Homa</vt:lpstr>
      <vt:lpstr>Calibri</vt:lpstr>
      <vt:lpstr>Calibri Light</vt:lpstr>
      <vt:lpstr>Times New Roman</vt:lpstr>
      <vt:lpstr>Office Theme</vt:lpstr>
      <vt:lpstr>بسم الله الرحمن الرحیم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bakhtiarvand</dc:creator>
  <cp:lastModifiedBy>bakhtiarvand</cp:lastModifiedBy>
  <cp:revision>1</cp:revision>
  <dcterms:created xsi:type="dcterms:W3CDTF">2015-03-16T15:37:57Z</dcterms:created>
  <dcterms:modified xsi:type="dcterms:W3CDTF">2015-03-16T15:38:16Z</dcterms:modified>
</cp:coreProperties>
</file>