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74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5923F103-BC34-4FE4-A40E-EDDEECFDA5D0}" type="datetimeFigureOut">
              <a:rPr lang="en-US" smtClean="0"/>
              <a:pPr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05052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3A1CC3-2375-41D4-9E03-427CAF2A4C1A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61375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16868-8199-4C2C-A5B1-63AEE139F88E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8473349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D9FF7F-6988-44CC-821B-644E70CD2F73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113614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12C299-16B2-4475-990D-751901EACC14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631922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55823503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451C3-0FF4-47C4-B829-773ADF60F88C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53084304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6D93-FCAC-47E0-A2EE-787E62CA814C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3392839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A879A6-0FD0-4734-A311-86BFCA472E6E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05938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C9CA7B-DFD4-44B5-8C60-D14B8CD1FB59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2598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4E6425-0181-43F2-84FC-787E803FD2F8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857188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B8791-F1B0-41E7-B7FD-A781E65C4266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19694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DD63B2-E120-4ED8-B27B-C685F510A5FE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046190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A18ACC-A947-437B-A130-35BD54FDF1E9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54940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8D7E02-BCB8-4D50-A234-369438C08659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93655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E86A4C-8E40-4F87-A4F0-01A0687C5742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3807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5E72C73-2D91-4E12-BA25-F0AA0C03599B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94600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BE451C3-0FF4-47C4-B829-773ADF60F88C}" type="datetimeFigureOut">
              <a:rPr lang="en-US" smtClean="0"/>
              <a:t>12/7/2015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r>
              <a:rPr lang="en-US" smtClean="0"/>
              <a:t>
              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91767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  <p:sldLayoutId id="2147483687" r:id="rId13"/>
    <p:sldLayoutId id="2147483688" r:id="rId14"/>
    <p:sldLayoutId id="2147483689" r:id="rId15"/>
    <p:sldLayoutId id="2147483690" r:id="rId16"/>
    <p:sldLayoutId id="2147483691" r:id="rId17"/>
  </p:sldLayoutIdLst>
  <p:hf sldNum="0" hdr="0" ftr="0" dt="0"/>
  <p:txStyles>
    <p:titleStyle>
      <a:lvl1pPr algn="ctr" defTabSz="457200" rtl="1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2857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87403" y="1787236"/>
            <a:ext cx="8825658" cy="995089"/>
          </a:xfrm>
        </p:spPr>
        <p:txBody>
          <a:bodyPr/>
          <a:lstStyle/>
          <a:p>
            <a:r>
              <a:rPr lang="fa-IR" b="1" dirty="0" smtClean="0">
                <a:ln w="13462">
                  <a:solidFill>
                    <a:schemeClr val="bg1"/>
                  </a:solidFill>
                  <a:prstDash val="solid"/>
                </a:ln>
                <a:effectLst>
                  <a:outerShdw dist="38100" dir="2700000" algn="bl" rotWithShape="0">
                    <a:schemeClr val="accent5"/>
                  </a:outerShdw>
                </a:effectLst>
                <a:cs typeface="B Hamid" panose="00000400000000000000" pitchFamily="2" charset="-78"/>
              </a:rPr>
              <a:t>بسم الله الرحمن الرحیم</a:t>
            </a:r>
            <a:endParaRPr lang="fa-IR" b="1" dirty="0">
              <a:ln w="13462">
                <a:solidFill>
                  <a:schemeClr val="bg1"/>
                </a:solidFill>
                <a:prstDash val="solid"/>
              </a:ln>
              <a:effectLst>
                <a:outerShdw dist="38100" dir="2700000" algn="bl" rotWithShape="0">
                  <a:schemeClr val="accent5"/>
                </a:outerShdw>
              </a:effectLst>
              <a:cs typeface="B Hamid" panose="00000400000000000000" pitchFamily="2" charset="-78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fa-IR" sz="3200" dirty="0" smtClean="0">
                <a:ln w="0"/>
                <a:gradFill>
                  <a:gsLst>
                    <a:gs pos="0">
                      <a:schemeClr val="accent5">
                        <a:lumMod val="50000"/>
                      </a:schemeClr>
                    </a:gs>
                    <a:gs pos="50000">
                      <a:schemeClr val="accent5"/>
                    </a:gs>
                    <a:gs pos="100000">
                      <a:schemeClr val="accent5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  <a:cs typeface="B Koodak" panose="00000700000000000000" pitchFamily="2" charset="-78"/>
              </a:rPr>
              <a:t>علی رمضانعلی زاده</a:t>
            </a:r>
            <a:endParaRPr lang="fa-IR" sz="3200" dirty="0">
              <a:ln w="0"/>
              <a:gradFill>
                <a:gsLst>
                  <a:gs pos="0">
                    <a:schemeClr val="accent5">
                      <a:lumMod val="50000"/>
                    </a:schemeClr>
                  </a:gs>
                  <a:gs pos="50000">
                    <a:schemeClr val="accent5"/>
                  </a:gs>
                  <a:gs pos="100000">
                    <a:schemeClr val="accent5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  <a:cs typeface="B Koodak" panose="000007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6150264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r>
              <a:rPr lang="fa-IR" b="1" dirty="0" smtClean="0">
                <a:ln/>
                <a:solidFill>
                  <a:schemeClr val="accent4">
                    <a:lumMod val="60000"/>
                    <a:lumOff val="40000"/>
                  </a:schemeClr>
                </a:solidFill>
                <a:cs typeface="B Koodak" panose="00000700000000000000" pitchFamily="2" charset="-78"/>
              </a:rPr>
              <a:t>آنچه ازاین درس آموختیم (درس6)</a:t>
            </a:r>
            <a:endParaRPr lang="fa-IR" b="1" dirty="0">
              <a:ln/>
              <a:solidFill>
                <a:schemeClr val="accent4">
                  <a:lumMod val="60000"/>
                  <a:lumOff val="40000"/>
                </a:schemeClr>
              </a:solidFill>
              <a:cs typeface="B Koodak" panose="000007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fa-IR" sz="2800" b="1" dirty="0">
                <a:ln w="0"/>
                <a:solidFill>
                  <a:schemeClr val="accent3"/>
                </a:solidFill>
                <a:effectLst>
                  <a:reflection blurRad="6350" stA="53000" endA="300" endPos="35500" dir="5400000" sy="-90000" algn="bl" rotWithShape="0"/>
                </a:effectLst>
                <a:cs typeface="B Hamid" panose="00000400000000000000" pitchFamily="2" charset="-78"/>
              </a:rPr>
              <a:t>علوم اجتماعی پس از انکه از قرن 19 میلادی صورتی جدید یافت انواع گوناگونی را شامل شد. با توجه به روش،هدف و موضوعی که هر نوع از جامعه شناسی در شناخت خود پیش گرفت انواع گوناگونی از جامعه شناسی از جمله جامعه شناسی پوزیتیوستی،جامعه شناسی تفهمی و جامعه شناسی انتقادی به وجود امد. انواع جامعه شناسی علی رغم شباهت هایی که با یکدیگر داشتند اما از جحاتی گوناگون با یکدیگر متفاوت بودند. بسته به هدف و روش و موضوعی که دستور کار خود قرار می دادند نسبت به کنش های انسانی،نوع برخورد با ان ها و راه شناخت از یکدیگر متمایز می شوند.</a:t>
            </a:r>
          </a:p>
        </p:txBody>
      </p:sp>
    </p:spTree>
    <p:extLst>
      <p:ext uri="{BB962C8B-B14F-4D97-AF65-F5344CB8AC3E}">
        <p14:creationId xmlns:p14="http://schemas.microsoft.com/office/powerpoint/2010/main" val="268348144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13</TotalTime>
  <Words>121</Words>
  <Application>Microsoft Office PowerPoint</Application>
  <PresentationFormat>Widescreen</PresentationFormat>
  <Paragraphs>4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Arial</vt:lpstr>
      <vt:lpstr>B Hamid</vt:lpstr>
      <vt:lpstr>B Koodak</vt:lpstr>
      <vt:lpstr>Garamond</vt:lpstr>
      <vt:lpstr>Organic</vt:lpstr>
      <vt:lpstr>بسم الله الرحمن الرحیم</vt:lpstr>
      <vt:lpstr>آنچه ازاین درس آموختیم (درس6)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بسم الله الرحمن الرحیم</dc:title>
  <dc:creator>Ali Alizadeh</dc:creator>
  <cp:lastModifiedBy>Ali Alizadeh</cp:lastModifiedBy>
  <cp:revision>1</cp:revision>
  <dcterms:created xsi:type="dcterms:W3CDTF">2015-12-07T12:25:40Z</dcterms:created>
  <dcterms:modified xsi:type="dcterms:W3CDTF">2015-12-07T12:39:02Z</dcterms:modified>
</cp:coreProperties>
</file>