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3" r:id="rId27"/>
    <p:sldId id="281" r:id="rId28"/>
    <p:sldId id="282" r:id="rId29"/>
  </p:sldIdLst>
  <p:sldSz cx="9144000" cy="6858000" type="screen4x3"/>
  <p:notesSz cx="6858000" cy="9144000"/>
  <p:defaultTextStyle>
    <a:defPPr>
      <a:defRPr lang="en-US"/>
    </a:defPPr>
    <a:lvl1pPr algn="r" rtl="0" fontAlgn="base">
      <a:spcBef>
        <a:spcPct val="0"/>
      </a:spcBef>
      <a:spcAft>
        <a:spcPct val="0"/>
      </a:spcAft>
      <a:defRPr sz="1600" kern="1200">
        <a:solidFill>
          <a:schemeClr val="tx1"/>
        </a:solidFill>
        <a:latin typeface="Arial" pitchFamily="34" charset="0"/>
        <a:ea typeface="+mn-ea"/>
        <a:cs typeface="Arial" pitchFamily="34" charset="0"/>
      </a:defRPr>
    </a:lvl1pPr>
    <a:lvl2pPr marL="457200" algn="r" rtl="0" fontAlgn="base">
      <a:spcBef>
        <a:spcPct val="0"/>
      </a:spcBef>
      <a:spcAft>
        <a:spcPct val="0"/>
      </a:spcAft>
      <a:defRPr sz="1600" kern="1200">
        <a:solidFill>
          <a:schemeClr val="tx1"/>
        </a:solidFill>
        <a:latin typeface="Arial" pitchFamily="34" charset="0"/>
        <a:ea typeface="+mn-ea"/>
        <a:cs typeface="Arial" pitchFamily="34" charset="0"/>
      </a:defRPr>
    </a:lvl2pPr>
    <a:lvl3pPr marL="914400" algn="r" rtl="0" fontAlgn="base">
      <a:spcBef>
        <a:spcPct val="0"/>
      </a:spcBef>
      <a:spcAft>
        <a:spcPct val="0"/>
      </a:spcAft>
      <a:defRPr sz="1600" kern="1200">
        <a:solidFill>
          <a:schemeClr val="tx1"/>
        </a:solidFill>
        <a:latin typeface="Arial" pitchFamily="34" charset="0"/>
        <a:ea typeface="+mn-ea"/>
        <a:cs typeface="Arial" pitchFamily="34" charset="0"/>
      </a:defRPr>
    </a:lvl3pPr>
    <a:lvl4pPr marL="1371600" algn="r" rtl="0" fontAlgn="base">
      <a:spcBef>
        <a:spcPct val="0"/>
      </a:spcBef>
      <a:spcAft>
        <a:spcPct val="0"/>
      </a:spcAft>
      <a:defRPr sz="1600" kern="1200">
        <a:solidFill>
          <a:schemeClr val="tx1"/>
        </a:solidFill>
        <a:latin typeface="Arial" pitchFamily="34" charset="0"/>
        <a:ea typeface="+mn-ea"/>
        <a:cs typeface="Arial" pitchFamily="34" charset="0"/>
      </a:defRPr>
    </a:lvl4pPr>
    <a:lvl5pPr marL="1828800" algn="r" rtl="0" fontAlgn="base">
      <a:spcBef>
        <a:spcPct val="0"/>
      </a:spcBef>
      <a:spcAft>
        <a:spcPct val="0"/>
      </a:spcAft>
      <a:defRPr sz="1600" kern="1200">
        <a:solidFill>
          <a:schemeClr val="tx1"/>
        </a:solidFill>
        <a:latin typeface="Arial" pitchFamily="34" charset="0"/>
        <a:ea typeface="+mn-ea"/>
        <a:cs typeface="Arial" pitchFamily="34" charset="0"/>
      </a:defRPr>
    </a:lvl5pPr>
    <a:lvl6pPr marL="2286000" algn="r" defTabSz="914400" rtl="1" eaLnBrk="1" latinLnBrk="0" hangingPunct="1">
      <a:defRPr sz="1600" kern="1200">
        <a:solidFill>
          <a:schemeClr val="tx1"/>
        </a:solidFill>
        <a:latin typeface="Arial" pitchFamily="34" charset="0"/>
        <a:ea typeface="+mn-ea"/>
        <a:cs typeface="Arial" pitchFamily="34" charset="0"/>
      </a:defRPr>
    </a:lvl6pPr>
    <a:lvl7pPr marL="2743200" algn="r" defTabSz="914400" rtl="1" eaLnBrk="1" latinLnBrk="0" hangingPunct="1">
      <a:defRPr sz="1600" kern="1200">
        <a:solidFill>
          <a:schemeClr val="tx1"/>
        </a:solidFill>
        <a:latin typeface="Arial" pitchFamily="34" charset="0"/>
        <a:ea typeface="+mn-ea"/>
        <a:cs typeface="Arial" pitchFamily="34" charset="0"/>
      </a:defRPr>
    </a:lvl7pPr>
    <a:lvl8pPr marL="3200400" algn="r" defTabSz="914400" rtl="1" eaLnBrk="1" latinLnBrk="0" hangingPunct="1">
      <a:defRPr sz="1600" kern="1200">
        <a:solidFill>
          <a:schemeClr val="tx1"/>
        </a:solidFill>
        <a:latin typeface="Arial" pitchFamily="34" charset="0"/>
        <a:ea typeface="+mn-ea"/>
        <a:cs typeface="Arial" pitchFamily="34" charset="0"/>
      </a:defRPr>
    </a:lvl8pPr>
    <a:lvl9pPr marL="3657600" algn="r" defTabSz="914400" rtl="1" eaLnBrk="1" latinLnBrk="0" hangingPunct="1">
      <a:defRPr sz="1600"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1596"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gradFill rotWithShape="0">
          <a:gsLst>
            <a:gs pos="0">
              <a:schemeClr val="bg1"/>
            </a:gs>
            <a:gs pos="100000">
              <a:schemeClr val="bg1">
                <a:gamma/>
                <a:shade val="48627"/>
                <a:invGamma/>
              </a:schemeClr>
            </a:gs>
          </a:gsLst>
          <a:lin ang="2700000" scaled="1"/>
        </a:gradFill>
        <a:effectLst/>
      </p:bgPr>
    </p:bg>
    <p:spTree>
      <p:nvGrpSpPr>
        <p:cNvPr id="1" name=""/>
        <p:cNvGrpSpPr/>
        <p:nvPr/>
      </p:nvGrpSpPr>
      <p:grpSpPr>
        <a:xfrm>
          <a:off x="0" y="0"/>
          <a:ext cx="0" cy="0"/>
          <a:chOff x="0" y="0"/>
          <a:chExt cx="0" cy="0"/>
        </a:xfrm>
      </p:grpSpPr>
      <p:grpSp>
        <p:nvGrpSpPr>
          <p:cNvPr id="24578" name="Group 2"/>
          <p:cNvGrpSpPr>
            <a:grpSpLocks/>
          </p:cNvGrpSpPr>
          <p:nvPr/>
        </p:nvGrpSpPr>
        <p:grpSpPr bwMode="auto">
          <a:xfrm>
            <a:off x="-498475" y="1311275"/>
            <a:ext cx="10429875" cy="5908675"/>
            <a:chOff x="-313" y="824"/>
            <a:chExt cx="6570" cy="3722"/>
          </a:xfrm>
        </p:grpSpPr>
        <p:sp>
          <p:nvSpPr>
            <p:cNvPr id="24579" name="Rectangle 3"/>
            <p:cNvSpPr>
              <a:spLocks noChangeArrowheads="1"/>
            </p:cNvSpPr>
            <p:nvPr userDrawn="1"/>
          </p:nvSpPr>
          <p:spPr bwMode="hidden">
            <a:xfrm rot="20798144" flipV="1">
              <a:off x="-14" y="1033"/>
              <a:ext cx="1744" cy="6"/>
            </a:xfrm>
            <a:prstGeom prst="rect">
              <a:avLst/>
            </a:prstGeom>
            <a:gradFill rotWithShape="0">
              <a:gsLst>
                <a:gs pos="0">
                  <a:schemeClr val="bg1">
                    <a:gamma/>
                    <a:shade val="90980"/>
                    <a:invGamma/>
                  </a:schemeClr>
                </a:gs>
                <a:gs pos="100000">
                  <a:schemeClr val="bg1"/>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endParaRPr lang="fa-IR" sz="1800"/>
            </a:p>
          </p:txBody>
        </p:sp>
        <p:sp>
          <p:nvSpPr>
            <p:cNvPr id="24580" name="Rectangle 4"/>
            <p:cNvSpPr>
              <a:spLocks noChangeArrowheads="1"/>
            </p:cNvSpPr>
            <p:nvPr userDrawn="1"/>
          </p:nvSpPr>
          <p:spPr bwMode="hidden">
            <a:xfrm rot="20774366" flipV="1">
              <a:off x="-24" y="1127"/>
              <a:ext cx="2033" cy="6"/>
            </a:xfrm>
            <a:prstGeom prst="rect">
              <a:avLst/>
            </a:prstGeom>
            <a:gradFill rotWithShape="0">
              <a:gsLst>
                <a:gs pos="0">
                  <a:schemeClr val="bg1">
                    <a:gamma/>
                    <a:shade val="90980"/>
                    <a:invGamma/>
                  </a:schemeClr>
                </a:gs>
                <a:gs pos="100000">
                  <a:schemeClr val="bg1"/>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endParaRPr lang="fa-IR" sz="1800"/>
            </a:p>
          </p:txBody>
        </p:sp>
        <p:sp>
          <p:nvSpPr>
            <p:cNvPr id="24581" name="Rectangle 5"/>
            <p:cNvSpPr>
              <a:spLocks noChangeArrowheads="1"/>
            </p:cNvSpPr>
            <p:nvPr userDrawn="1"/>
          </p:nvSpPr>
          <p:spPr bwMode="hidden">
            <a:xfrm rot="20757421" flipV="1">
              <a:off x="-27" y="1198"/>
              <a:ext cx="2246" cy="6"/>
            </a:xfrm>
            <a:prstGeom prst="rect">
              <a:avLst/>
            </a:prstGeom>
            <a:gradFill rotWithShape="0">
              <a:gsLst>
                <a:gs pos="0">
                  <a:schemeClr val="bg1">
                    <a:gamma/>
                    <a:shade val="90980"/>
                    <a:invGamma/>
                  </a:schemeClr>
                </a:gs>
                <a:gs pos="100000">
                  <a:schemeClr val="bg1"/>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endParaRPr lang="fa-IR" sz="1800"/>
            </a:p>
          </p:txBody>
        </p:sp>
        <p:sp>
          <p:nvSpPr>
            <p:cNvPr id="24582" name="Rectangle 6"/>
            <p:cNvSpPr>
              <a:spLocks noChangeArrowheads="1"/>
            </p:cNvSpPr>
            <p:nvPr userDrawn="1"/>
          </p:nvSpPr>
          <p:spPr bwMode="hidden">
            <a:xfrm rot="20684206" flipV="1">
              <a:off x="-43" y="1283"/>
              <a:ext cx="2476" cy="6"/>
            </a:xfrm>
            <a:prstGeom prst="rect">
              <a:avLst/>
            </a:prstGeom>
            <a:gradFill rotWithShape="0">
              <a:gsLst>
                <a:gs pos="0">
                  <a:schemeClr val="bg1">
                    <a:gamma/>
                    <a:shade val="90980"/>
                    <a:invGamma/>
                  </a:schemeClr>
                </a:gs>
                <a:gs pos="100000">
                  <a:schemeClr val="bg1"/>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endParaRPr lang="fa-IR" sz="1800"/>
            </a:p>
          </p:txBody>
        </p:sp>
        <p:sp>
          <p:nvSpPr>
            <p:cNvPr id="24583" name="Rectangle 7"/>
            <p:cNvSpPr>
              <a:spLocks noChangeArrowheads="1"/>
            </p:cNvSpPr>
            <p:nvPr userDrawn="1"/>
          </p:nvSpPr>
          <p:spPr bwMode="hidden">
            <a:xfrm rot="20631226" flipV="1">
              <a:off x="-51" y="1397"/>
              <a:ext cx="2770" cy="6"/>
            </a:xfrm>
            <a:prstGeom prst="rect">
              <a:avLst/>
            </a:prstGeom>
            <a:gradFill rotWithShape="0">
              <a:gsLst>
                <a:gs pos="0">
                  <a:schemeClr val="bg1">
                    <a:gamma/>
                    <a:shade val="90980"/>
                    <a:invGamma/>
                  </a:schemeClr>
                </a:gs>
                <a:gs pos="100000">
                  <a:schemeClr val="bg1"/>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endParaRPr lang="fa-IR" sz="1800"/>
            </a:p>
          </p:txBody>
        </p:sp>
        <p:sp>
          <p:nvSpPr>
            <p:cNvPr id="24584" name="Rectangle 8"/>
            <p:cNvSpPr>
              <a:spLocks noChangeArrowheads="1"/>
            </p:cNvSpPr>
            <p:nvPr userDrawn="1"/>
          </p:nvSpPr>
          <p:spPr bwMode="hidden">
            <a:xfrm rot="20554235" flipV="1">
              <a:off x="-65" y="1523"/>
              <a:ext cx="3058" cy="6"/>
            </a:xfrm>
            <a:prstGeom prst="rect">
              <a:avLst/>
            </a:prstGeom>
            <a:gradFill rotWithShape="0">
              <a:gsLst>
                <a:gs pos="0">
                  <a:schemeClr val="bg1">
                    <a:gamma/>
                    <a:shade val="90980"/>
                    <a:invGamma/>
                  </a:schemeClr>
                </a:gs>
                <a:gs pos="100000">
                  <a:schemeClr val="bg1"/>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endParaRPr lang="fa-IR" sz="1800"/>
            </a:p>
          </p:txBody>
        </p:sp>
        <p:sp>
          <p:nvSpPr>
            <p:cNvPr id="24585" name="Rectangle 9"/>
            <p:cNvSpPr>
              <a:spLocks noChangeArrowheads="1"/>
            </p:cNvSpPr>
            <p:nvPr userDrawn="1"/>
          </p:nvSpPr>
          <p:spPr bwMode="hidden">
            <a:xfrm rot="20466593" flipV="1">
              <a:off x="-93" y="1694"/>
              <a:ext cx="3403" cy="6"/>
            </a:xfrm>
            <a:prstGeom prst="rect">
              <a:avLst/>
            </a:prstGeom>
            <a:gradFill rotWithShape="0">
              <a:gsLst>
                <a:gs pos="0">
                  <a:schemeClr val="bg1">
                    <a:gamma/>
                    <a:shade val="90980"/>
                    <a:invGamma/>
                  </a:schemeClr>
                </a:gs>
                <a:gs pos="100000">
                  <a:schemeClr val="bg1"/>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endParaRPr lang="fa-IR" sz="1800"/>
            </a:p>
          </p:txBody>
        </p:sp>
        <p:sp>
          <p:nvSpPr>
            <p:cNvPr id="24586" name="Rectangle 10"/>
            <p:cNvSpPr>
              <a:spLocks noChangeArrowheads="1"/>
            </p:cNvSpPr>
            <p:nvPr userDrawn="1"/>
          </p:nvSpPr>
          <p:spPr bwMode="hidden">
            <a:xfrm rot="20343219" flipV="1">
              <a:off x="-99" y="1863"/>
              <a:ext cx="3749" cy="6"/>
            </a:xfrm>
            <a:prstGeom prst="rect">
              <a:avLst/>
            </a:prstGeom>
            <a:gradFill rotWithShape="0">
              <a:gsLst>
                <a:gs pos="0">
                  <a:schemeClr val="bg1"/>
                </a:gs>
                <a:gs pos="100000">
                  <a:schemeClr val="bg1">
                    <a:gamma/>
                    <a:shade val="84706"/>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endParaRPr lang="fa-IR" sz="1800"/>
            </a:p>
          </p:txBody>
        </p:sp>
        <p:sp>
          <p:nvSpPr>
            <p:cNvPr id="24587" name="Rectangle 11"/>
            <p:cNvSpPr>
              <a:spLocks noChangeArrowheads="1"/>
            </p:cNvSpPr>
            <p:nvPr userDrawn="1"/>
          </p:nvSpPr>
          <p:spPr bwMode="hidden">
            <a:xfrm rot="20211065" flipV="1">
              <a:off x="-165" y="2053"/>
              <a:ext cx="4209" cy="6"/>
            </a:xfrm>
            <a:prstGeom prst="rect">
              <a:avLst/>
            </a:prstGeom>
            <a:gradFill rotWithShape="0">
              <a:gsLst>
                <a:gs pos="0">
                  <a:schemeClr val="bg1"/>
                </a:gs>
                <a:gs pos="100000">
                  <a:schemeClr val="bg1">
                    <a:gamma/>
                    <a:shade val="75686"/>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endParaRPr lang="fa-IR" sz="1800"/>
            </a:p>
          </p:txBody>
        </p:sp>
        <p:sp>
          <p:nvSpPr>
            <p:cNvPr id="24588" name="Rectangle 12"/>
            <p:cNvSpPr>
              <a:spLocks noChangeArrowheads="1"/>
            </p:cNvSpPr>
            <p:nvPr userDrawn="1"/>
          </p:nvSpPr>
          <p:spPr bwMode="hidden">
            <a:xfrm rot="20102912" flipV="1">
              <a:off x="-214" y="2289"/>
              <a:ext cx="4612" cy="6"/>
            </a:xfrm>
            <a:prstGeom prst="rect">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endParaRPr lang="fa-IR" sz="1800"/>
            </a:p>
          </p:txBody>
        </p:sp>
        <p:sp>
          <p:nvSpPr>
            <p:cNvPr id="24589" name="Rectangle 13"/>
            <p:cNvSpPr>
              <a:spLocks noChangeArrowheads="1"/>
            </p:cNvSpPr>
            <p:nvPr userDrawn="1"/>
          </p:nvSpPr>
          <p:spPr bwMode="hidden">
            <a:xfrm rot="19923405" flipV="1">
              <a:off x="-313" y="2617"/>
              <a:ext cx="5200" cy="6"/>
            </a:xfrm>
            <a:prstGeom prst="rect">
              <a:avLst/>
            </a:prstGeom>
            <a:gradFill rotWithShape="0">
              <a:gsLst>
                <a:gs pos="0">
                  <a:schemeClr val="bg1"/>
                </a:gs>
                <a:gs pos="100000">
                  <a:schemeClr val="bg1">
                    <a:gamma/>
                    <a:shade val="60784"/>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endParaRPr lang="fa-IR" sz="1800"/>
            </a:p>
          </p:txBody>
        </p:sp>
        <p:sp>
          <p:nvSpPr>
            <p:cNvPr id="24590" name="Rectangle 14"/>
            <p:cNvSpPr>
              <a:spLocks noChangeArrowheads="1"/>
            </p:cNvSpPr>
            <p:nvPr userDrawn="1"/>
          </p:nvSpPr>
          <p:spPr bwMode="hidden">
            <a:xfrm rot="19686284" flipV="1">
              <a:off x="9" y="2881"/>
              <a:ext cx="5401" cy="6"/>
            </a:xfrm>
            <a:prstGeom prst="rect">
              <a:avLst/>
            </a:prstGeom>
            <a:gradFill rotWithShape="0">
              <a:gsLst>
                <a:gs pos="0">
                  <a:schemeClr val="bg1"/>
                </a:gs>
                <a:gs pos="100000">
                  <a:schemeClr val="bg1">
                    <a:gamma/>
                    <a:shade val="46275"/>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endParaRPr lang="fa-IR" sz="1800"/>
            </a:p>
          </p:txBody>
        </p:sp>
        <p:sp>
          <p:nvSpPr>
            <p:cNvPr id="24591" name="Rectangle 15"/>
            <p:cNvSpPr>
              <a:spLocks noChangeArrowheads="1"/>
            </p:cNvSpPr>
            <p:nvPr userDrawn="1"/>
          </p:nvSpPr>
          <p:spPr bwMode="hidden">
            <a:xfrm rot="19383534" flipV="1">
              <a:off x="1319" y="2928"/>
              <a:ext cx="4612" cy="6"/>
            </a:xfrm>
            <a:prstGeom prst="rect">
              <a:avLst/>
            </a:prstGeom>
            <a:gradFill rotWithShape="0">
              <a:gsLst>
                <a:gs pos="0">
                  <a:schemeClr val="bg1"/>
                </a:gs>
                <a:gs pos="100000">
                  <a:schemeClr val="bg1">
                    <a:gamma/>
                    <a:shade val="30196"/>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endParaRPr lang="fa-IR" sz="1800"/>
            </a:p>
          </p:txBody>
        </p:sp>
        <p:sp>
          <p:nvSpPr>
            <p:cNvPr id="24592" name="Rectangle 16"/>
            <p:cNvSpPr>
              <a:spLocks noChangeArrowheads="1"/>
            </p:cNvSpPr>
            <p:nvPr userDrawn="1"/>
          </p:nvSpPr>
          <p:spPr bwMode="hidden">
            <a:xfrm rot="18994182" flipV="1">
              <a:off x="2681" y="3071"/>
              <a:ext cx="3576" cy="6"/>
            </a:xfrm>
            <a:prstGeom prst="rect">
              <a:avLst/>
            </a:prstGeom>
            <a:gradFill rotWithShape="0">
              <a:gsLst>
                <a:gs pos="0">
                  <a:schemeClr val="bg1"/>
                </a:gs>
                <a:gs pos="100000">
                  <a:schemeClr val="bg1">
                    <a:gamma/>
                    <a:shade val="3137"/>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endParaRPr lang="fa-IR" sz="1800"/>
            </a:p>
          </p:txBody>
        </p:sp>
        <p:sp>
          <p:nvSpPr>
            <p:cNvPr id="24593" name="Rectangle 17"/>
            <p:cNvSpPr>
              <a:spLocks noChangeArrowheads="1"/>
            </p:cNvSpPr>
            <p:nvPr userDrawn="1"/>
          </p:nvSpPr>
          <p:spPr bwMode="hidden">
            <a:xfrm rot="18603245" flipV="1">
              <a:off x="4052" y="3504"/>
              <a:ext cx="2079" cy="6"/>
            </a:xfrm>
            <a:prstGeom prst="rect">
              <a:avLst/>
            </a:prstGeom>
            <a:gradFill rotWithShape="0">
              <a:gsLst>
                <a:gs pos="0">
                  <a:schemeClr val="bg1"/>
                </a:gs>
                <a:gs pos="100000">
                  <a:schemeClr val="bg1">
                    <a:gamma/>
                    <a:shade val="0"/>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vert="eaVert"/>
            <a:lstStyle/>
            <a:p>
              <a:pPr algn="ctr"/>
              <a:endParaRPr lang="fa-IR" sz="1800"/>
            </a:p>
          </p:txBody>
        </p:sp>
        <p:sp>
          <p:nvSpPr>
            <p:cNvPr id="24594" name="Rectangle 18"/>
            <p:cNvSpPr>
              <a:spLocks noChangeArrowheads="1"/>
            </p:cNvSpPr>
            <p:nvPr userDrawn="1"/>
          </p:nvSpPr>
          <p:spPr bwMode="hidden">
            <a:xfrm rot="39991575" flipH="1" flipV="1">
              <a:off x="5368" y="4167"/>
              <a:ext cx="501" cy="6"/>
            </a:xfrm>
            <a:prstGeom prst="rect">
              <a:avLst/>
            </a:prstGeom>
            <a:gradFill rotWithShape="0">
              <a:gsLst>
                <a:gs pos="0">
                  <a:schemeClr val="bg1"/>
                </a:gs>
                <a:gs pos="100000">
                  <a:schemeClr val="bg1">
                    <a:gamma/>
                    <a:shade val="0"/>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vert="eaVert"/>
            <a:lstStyle/>
            <a:p>
              <a:pPr algn="ctr"/>
              <a:endParaRPr lang="fa-IR" sz="1800"/>
            </a:p>
          </p:txBody>
        </p:sp>
        <p:sp>
          <p:nvSpPr>
            <p:cNvPr id="24595" name="Rectangle 19"/>
            <p:cNvSpPr>
              <a:spLocks noChangeArrowheads="1"/>
            </p:cNvSpPr>
            <p:nvPr userDrawn="1"/>
          </p:nvSpPr>
          <p:spPr bwMode="hidden">
            <a:xfrm rot="-20541361">
              <a:off x="-146" y="2360"/>
              <a:ext cx="6046" cy="6"/>
            </a:xfrm>
            <a:prstGeom prst="rect">
              <a:avLst/>
            </a:prstGeom>
            <a:gradFill rotWithShape="0">
              <a:gsLst>
                <a:gs pos="0">
                  <a:schemeClr val="bg1"/>
                </a:gs>
                <a:gs pos="100000">
                  <a:schemeClr val="bg1">
                    <a:gamma/>
                    <a:shade val="54510"/>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endParaRPr lang="fa-IR" sz="1800"/>
            </a:p>
          </p:txBody>
        </p:sp>
        <p:sp>
          <p:nvSpPr>
            <p:cNvPr id="24596" name="Rectangle 20"/>
            <p:cNvSpPr>
              <a:spLocks noChangeArrowheads="1"/>
            </p:cNvSpPr>
            <p:nvPr userDrawn="1"/>
          </p:nvSpPr>
          <p:spPr bwMode="hidden">
            <a:xfrm rot="-20036206">
              <a:off x="-198" y="3396"/>
              <a:ext cx="4142" cy="6"/>
            </a:xfrm>
            <a:prstGeom prst="rect">
              <a:avLst/>
            </a:prstGeom>
            <a:gradFill rotWithShape="0">
              <a:gsLst>
                <a:gs pos="0">
                  <a:schemeClr val="bg1"/>
                </a:gs>
                <a:gs pos="100000">
                  <a:schemeClr val="bg1">
                    <a:gamma/>
                    <a:shade val="63529"/>
                    <a:invGamma/>
                  </a:schemeClr>
                </a:gs>
              </a:gsLst>
              <a:lin ang="2700000" scaled="1"/>
            </a:gradFill>
            <a:ln>
              <a:noFill/>
            </a:ln>
            <a:effectLst/>
            <a:extLst>
              <a:ext uri="{91240B29-F687-4F45-9708-019B960494DF}">
                <a14:hiddenLine xmlns:a14="http://schemas.microsoft.com/office/drawing/2010/main" w="9525">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endParaRPr lang="fa-IR" sz="1800"/>
            </a:p>
          </p:txBody>
        </p:sp>
        <p:sp>
          <p:nvSpPr>
            <p:cNvPr id="24597" name="Rectangle 21"/>
            <p:cNvSpPr>
              <a:spLocks noChangeArrowheads="1"/>
            </p:cNvSpPr>
            <p:nvPr userDrawn="1"/>
          </p:nvSpPr>
          <p:spPr bwMode="hidden">
            <a:xfrm rot="1732981">
              <a:off x="-165" y="3624"/>
              <a:ext cx="2804" cy="6"/>
            </a:xfrm>
            <a:prstGeom prst="rect">
              <a:avLst/>
            </a:prstGeom>
            <a:gradFill rotWithShape="0">
              <a:gsLst>
                <a:gs pos="0">
                  <a:schemeClr val="bg1"/>
                </a:gs>
                <a:gs pos="100000">
                  <a:schemeClr val="bg1">
                    <a:gamma/>
                    <a:shade val="63529"/>
                    <a:invGamma/>
                  </a:schemeClr>
                </a:gs>
              </a:gsLst>
              <a:lin ang="2700000" scaled="1"/>
            </a:gradFill>
            <a:ln>
              <a:noFill/>
            </a:ln>
            <a:effectLst/>
            <a:extLst>
              <a:ext uri="{91240B29-F687-4F45-9708-019B960494DF}">
                <a14:hiddenLine xmlns:a14="http://schemas.microsoft.com/office/drawing/2010/main" w="9525">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endParaRPr lang="fa-IR" sz="1800"/>
            </a:p>
          </p:txBody>
        </p:sp>
        <p:sp>
          <p:nvSpPr>
            <p:cNvPr id="24598" name="Rectangle 22"/>
            <p:cNvSpPr>
              <a:spLocks noChangeArrowheads="1"/>
            </p:cNvSpPr>
            <p:nvPr userDrawn="1"/>
          </p:nvSpPr>
          <p:spPr bwMode="hidden">
            <a:xfrm rot="1969083">
              <a:off x="-110" y="3922"/>
              <a:ext cx="1400" cy="6"/>
            </a:xfrm>
            <a:prstGeom prst="rect">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endParaRPr lang="fa-IR" sz="1800"/>
            </a:p>
          </p:txBody>
        </p:sp>
        <p:sp>
          <p:nvSpPr>
            <p:cNvPr id="24599" name="Rectangle 23"/>
            <p:cNvSpPr>
              <a:spLocks noChangeArrowheads="1"/>
            </p:cNvSpPr>
            <p:nvPr userDrawn="1"/>
          </p:nvSpPr>
          <p:spPr bwMode="hidden">
            <a:xfrm rot="-20213826">
              <a:off x="-216" y="3221"/>
              <a:ext cx="5477" cy="6"/>
            </a:xfrm>
            <a:prstGeom prst="rect">
              <a:avLst/>
            </a:prstGeom>
            <a:gradFill rotWithShape="0">
              <a:gsLst>
                <a:gs pos="0">
                  <a:schemeClr val="bg1"/>
                </a:gs>
                <a:gs pos="100000">
                  <a:schemeClr val="bg1">
                    <a:gamma/>
                    <a:shade val="48627"/>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endParaRPr lang="fa-IR" sz="1800"/>
            </a:p>
          </p:txBody>
        </p:sp>
        <p:sp>
          <p:nvSpPr>
            <p:cNvPr id="24600" name="Rectangle 24"/>
            <p:cNvSpPr>
              <a:spLocks noChangeArrowheads="1"/>
            </p:cNvSpPr>
            <p:nvPr userDrawn="1"/>
          </p:nvSpPr>
          <p:spPr bwMode="hidden">
            <a:xfrm rot="22583969">
              <a:off x="-115" y="2129"/>
              <a:ext cx="6016" cy="6"/>
            </a:xfrm>
            <a:prstGeom prst="rect">
              <a:avLst/>
            </a:prstGeom>
            <a:gradFill rotWithShape="0">
              <a:gsLst>
                <a:gs pos="0">
                  <a:schemeClr val="bg1"/>
                </a:gs>
                <a:gs pos="100000">
                  <a:schemeClr val="bg1">
                    <a:gamma/>
                    <a:shade val="57647"/>
                    <a:invGamma/>
                  </a:schemeClr>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endParaRPr lang="fa-IR" sz="1800"/>
            </a:p>
          </p:txBody>
        </p:sp>
        <p:sp>
          <p:nvSpPr>
            <p:cNvPr id="24601" name="Rectangle 25"/>
            <p:cNvSpPr>
              <a:spLocks noChangeArrowheads="1"/>
            </p:cNvSpPr>
            <p:nvPr userDrawn="1"/>
          </p:nvSpPr>
          <p:spPr bwMode="hidden">
            <a:xfrm rot="930109" flipV="1">
              <a:off x="80" y="1946"/>
              <a:ext cx="5756" cy="6"/>
            </a:xfrm>
            <a:prstGeom prst="rect">
              <a:avLst/>
            </a:prstGeom>
            <a:gradFill rotWithShape="0">
              <a:gsLst>
                <a:gs pos="0">
                  <a:schemeClr val="bg1"/>
                </a:gs>
                <a:gs pos="100000">
                  <a:schemeClr val="bg1">
                    <a:gamma/>
                    <a:shade val="60784"/>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endParaRPr lang="fa-IR" sz="1800"/>
            </a:p>
          </p:txBody>
        </p:sp>
        <p:sp>
          <p:nvSpPr>
            <p:cNvPr id="24602" name="Rectangle 26"/>
            <p:cNvSpPr>
              <a:spLocks noChangeArrowheads="1"/>
            </p:cNvSpPr>
            <p:nvPr userDrawn="1"/>
          </p:nvSpPr>
          <p:spPr bwMode="hidden">
            <a:xfrm rot="-20731987">
              <a:off x="374" y="1802"/>
              <a:ext cx="5475" cy="6"/>
            </a:xfrm>
            <a:prstGeom prst="rect">
              <a:avLst/>
            </a:prstGeom>
            <a:gradFill rotWithShape="0">
              <a:gsLst>
                <a:gs pos="0">
                  <a:schemeClr val="bg1"/>
                </a:gs>
                <a:gs pos="100000">
                  <a:schemeClr val="bg1">
                    <a:gamma/>
                    <a:shade val="60784"/>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endParaRPr lang="fa-IR" sz="1800"/>
            </a:p>
          </p:txBody>
        </p:sp>
        <p:sp>
          <p:nvSpPr>
            <p:cNvPr id="24603" name="Rectangle 27"/>
            <p:cNvSpPr>
              <a:spLocks noChangeArrowheads="1"/>
            </p:cNvSpPr>
            <p:nvPr userDrawn="1"/>
          </p:nvSpPr>
          <p:spPr bwMode="hidden">
            <a:xfrm rot="-64024402">
              <a:off x="848" y="1582"/>
              <a:ext cx="4976" cy="6"/>
            </a:xfrm>
            <a:prstGeom prst="rect">
              <a:avLst/>
            </a:prstGeom>
            <a:gradFill rotWithShape="0">
              <a:gsLst>
                <a:gs pos="0">
                  <a:schemeClr val="bg1"/>
                </a:gs>
                <a:gs pos="100000">
                  <a:schemeClr val="bg1">
                    <a:gamma/>
                    <a:shade val="60784"/>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endParaRPr lang="fa-IR" sz="1800"/>
            </a:p>
          </p:txBody>
        </p:sp>
        <p:sp>
          <p:nvSpPr>
            <p:cNvPr id="24604" name="Rectangle 28"/>
            <p:cNvSpPr>
              <a:spLocks noChangeArrowheads="1"/>
            </p:cNvSpPr>
            <p:nvPr userDrawn="1"/>
          </p:nvSpPr>
          <p:spPr bwMode="hidden">
            <a:xfrm rot="-42464612">
              <a:off x="1053" y="1476"/>
              <a:ext cx="4759" cy="6"/>
            </a:xfrm>
            <a:prstGeom prst="rect">
              <a:avLst/>
            </a:prstGeom>
            <a:gradFill rotWithShape="0">
              <a:gsLst>
                <a:gs pos="0">
                  <a:schemeClr val="bg1"/>
                </a:gs>
                <a:gs pos="100000">
                  <a:schemeClr val="bg1">
                    <a:gamma/>
                    <a:shade val="60784"/>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endParaRPr lang="fa-IR" sz="1800"/>
            </a:p>
          </p:txBody>
        </p:sp>
        <p:sp>
          <p:nvSpPr>
            <p:cNvPr id="24605" name="Rectangle 29"/>
            <p:cNvSpPr>
              <a:spLocks noChangeArrowheads="1"/>
            </p:cNvSpPr>
            <p:nvPr userDrawn="1"/>
          </p:nvSpPr>
          <p:spPr bwMode="hidden">
            <a:xfrm rot="-20907336">
              <a:off x="1244" y="1377"/>
              <a:ext cx="4557" cy="6"/>
            </a:xfrm>
            <a:prstGeom prst="rect">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endParaRPr lang="fa-IR" sz="1800"/>
            </a:p>
          </p:txBody>
        </p:sp>
        <p:sp>
          <p:nvSpPr>
            <p:cNvPr id="24606" name="Rectangle 30"/>
            <p:cNvSpPr>
              <a:spLocks noChangeArrowheads="1"/>
            </p:cNvSpPr>
            <p:nvPr userDrawn="1"/>
          </p:nvSpPr>
          <p:spPr bwMode="hidden">
            <a:xfrm rot="655690" flipV="1">
              <a:off x="1487" y="1305"/>
              <a:ext cx="4314" cy="6"/>
            </a:xfrm>
            <a:prstGeom prst="rect">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endParaRPr lang="fa-IR" sz="1800"/>
            </a:p>
          </p:txBody>
        </p:sp>
        <p:sp>
          <p:nvSpPr>
            <p:cNvPr id="24607" name="Rectangle 31"/>
            <p:cNvSpPr>
              <a:spLocks noChangeArrowheads="1"/>
            </p:cNvSpPr>
            <p:nvPr userDrawn="1"/>
          </p:nvSpPr>
          <p:spPr bwMode="hidden">
            <a:xfrm rot="636921" flipV="1">
              <a:off x="1650" y="1218"/>
              <a:ext cx="4154" cy="6"/>
            </a:xfrm>
            <a:prstGeom prst="rect">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endParaRPr lang="fa-IR" sz="1800"/>
            </a:p>
          </p:txBody>
        </p:sp>
        <p:sp>
          <p:nvSpPr>
            <p:cNvPr id="24608" name="Rectangle 32"/>
            <p:cNvSpPr>
              <a:spLocks noChangeArrowheads="1"/>
            </p:cNvSpPr>
            <p:nvPr userDrawn="1"/>
          </p:nvSpPr>
          <p:spPr bwMode="hidden">
            <a:xfrm rot="803987" flipV="1">
              <a:off x="611" y="1684"/>
              <a:ext cx="5204" cy="6"/>
            </a:xfrm>
            <a:prstGeom prst="rect">
              <a:avLst/>
            </a:prstGeom>
            <a:gradFill rotWithShape="0">
              <a:gsLst>
                <a:gs pos="0">
                  <a:schemeClr val="bg1"/>
                </a:gs>
                <a:gs pos="100000">
                  <a:schemeClr val="bg1">
                    <a:gamma/>
                    <a:shade val="60784"/>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endParaRPr lang="fa-IR" sz="1800"/>
            </a:p>
          </p:txBody>
        </p:sp>
        <p:sp>
          <p:nvSpPr>
            <p:cNvPr id="24609" name="Rectangle 33"/>
            <p:cNvSpPr>
              <a:spLocks noChangeArrowheads="1"/>
            </p:cNvSpPr>
            <p:nvPr userDrawn="1"/>
          </p:nvSpPr>
          <p:spPr bwMode="hidden">
            <a:xfrm rot="1273217" flipV="1">
              <a:off x="-204" y="2976"/>
              <a:ext cx="6150" cy="6"/>
            </a:xfrm>
            <a:prstGeom prst="rect">
              <a:avLst/>
            </a:prstGeom>
            <a:gradFill rotWithShape="0">
              <a:gsLst>
                <a:gs pos="0">
                  <a:schemeClr val="bg1"/>
                </a:gs>
                <a:gs pos="100000">
                  <a:schemeClr val="bg1">
                    <a:gamma/>
                    <a:shade val="54510"/>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endParaRPr lang="fa-IR" sz="1800"/>
            </a:p>
          </p:txBody>
        </p:sp>
        <p:sp>
          <p:nvSpPr>
            <p:cNvPr id="24610" name="Rectangle 34"/>
            <p:cNvSpPr>
              <a:spLocks noChangeArrowheads="1"/>
            </p:cNvSpPr>
            <p:nvPr userDrawn="1"/>
          </p:nvSpPr>
          <p:spPr bwMode="hidden">
            <a:xfrm rot="1169729" flipV="1">
              <a:off x="-174" y="2663"/>
              <a:ext cx="6104" cy="6"/>
            </a:xfrm>
            <a:prstGeom prst="rect">
              <a:avLst/>
            </a:prstGeom>
            <a:gradFill rotWithShape="0">
              <a:gsLst>
                <a:gs pos="0">
                  <a:schemeClr val="bg1"/>
                </a:gs>
                <a:gs pos="100000">
                  <a:schemeClr val="bg1">
                    <a:gamma/>
                    <a:shade val="51373"/>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endParaRPr lang="fa-IR" sz="1800"/>
            </a:p>
          </p:txBody>
        </p:sp>
        <p:sp>
          <p:nvSpPr>
            <p:cNvPr id="24611" name="Oval 35"/>
            <p:cNvSpPr>
              <a:spLocks noChangeArrowheads="1"/>
            </p:cNvSpPr>
            <p:nvPr/>
          </p:nvSpPr>
          <p:spPr bwMode="hidden">
            <a:xfrm>
              <a:off x="740" y="3359"/>
              <a:ext cx="168" cy="96"/>
            </a:xfrm>
            <a:prstGeom prst="ellipse">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12" name="Oval 36"/>
            <p:cNvSpPr>
              <a:spLocks noChangeArrowheads="1"/>
            </p:cNvSpPr>
            <p:nvPr/>
          </p:nvSpPr>
          <p:spPr bwMode="hidden">
            <a:xfrm>
              <a:off x="236" y="3074"/>
              <a:ext cx="168" cy="95"/>
            </a:xfrm>
            <a:prstGeom prst="ellipse">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13" name="Oval 37"/>
            <p:cNvSpPr>
              <a:spLocks noChangeArrowheads="1"/>
            </p:cNvSpPr>
            <p:nvPr/>
          </p:nvSpPr>
          <p:spPr bwMode="hidden">
            <a:xfrm>
              <a:off x="159" y="3652"/>
              <a:ext cx="196" cy="106"/>
            </a:xfrm>
            <a:prstGeom prst="ellipse">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14" name="Oval 38"/>
            <p:cNvSpPr>
              <a:spLocks noChangeArrowheads="1"/>
            </p:cNvSpPr>
            <p:nvPr/>
          </p:nvSpPr>
          <p:spPr bwMode="hidden">
            <a:xfrm>
              <a:off x="2077" y="2661"/>
              <a:ext cx="156" cy="84"/>
            </a:xfrm>
            <a:prstGeom prst="ellipse">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15" name="Oval 39"/>
            <p:cNvSpPr>
              <a:spLocks noChangeArrowheads="1"/>
            </p:cNvSpPr>
            <p:nvPr/>
          </p:nvSpPr>
          <p:spPr bwMode="hidden">
            <a:xfrm>
              <a:off x="1223" y="3076"/>
              <a:ext cx="168" cy="95"/>
            </a:xfrm>
            <a:prstGeom prst="ellipse">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16" name="Oval 40"/>
            <p:cNvSpPr>
              <a:spLocks noChangeArrowheads="1"/>
            </p:cNvSpPr>
            <p:nvPr/>
          </p:nvSpPr>
          <p:spPr bwMode="hidden">
            <a:xfrm>
              <a:off x="1686" y="2857"/>
              <a:ext cx="156" cy="90"/>
            </a:xfrm>
            <a:prstGeom prst="ellipse">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17" name="Oval 41"/>
            <p:cNvSpPr>
              <a:spLocks noChangeArrowheads="1"/>
            </p:cNvSpPr>
            <p:nvPr/>
          </p:nvSpPr>
          <p:spPr bwMode="hidden">
            <a:xfrm>
              <a:off x="750" y="2839"/>
              <a:ext cx="151" cy="89"/>
            </a:xfrm>
            <a:prstGeom prst="ellipse">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18" name="Oval 42"/>
            <p:cNvSpPr>
              <a:spLocks noChangeArrowheads="1"/>
            </p:cNvSpPr>
            <p:nvPr/>
          </p:nvSpPr>
          <p:spPr bwMode="hidden">
            <a:xfrm>
              <a:off x="367" y="2656"/>
              <a:ext cx="150" cy="84"/>
            </a:xfrm>
            <a:prstGeom prst="ellipse">
              <a:avLst/>
            </a:prstGeom>
            <a:gradFill rotWithShape="0">
              <a:gsLst>
                <a:gs pos="0">
                  <a:schemeClr val="bg1"/>
                </a:gs>
                <a:gs pos="100000">
                  <a:schemeClr val="bg1">
                    <a:gamma/>
                    <a:shade val="75686"/>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19" name="Oval 43"/>
            <p:cNvSpPr>
              <a:spLocks noChangeArrowheads="1"/>
            </p:cNvSpPr>
            <p:nvPr/>
          </p:nvSpPr>
          <p:spPr bwMode="hidden">
            <a:xfrm>
              <a:off x="1172" y="2642"/>
              <a:ext cx="156" cy="83"/>
            </a:xfrm>
            <a:prstGeom prst="ellipse">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20" name="Oval 44"/>
            <p:cNvSpPr>
              <a:spLocks noChangeArrowheads="1"/>
            </p:cNvSpPr>
            <p:nvPr/>
          </p:nvSpPr>
          <p:spPr bwMode="hidden">
            <a:xfrm>
              <a:off x="2401" y="2485"/>
              <a:ext cx="156" cy="83"/>
            </a:xfrm>
            <a:prstGeom prst="ellipse">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21" name="Oval 45"/>
            <p:cNvSpPr>
              <a:spLocks noChangeArrowheads="1"/>
            </p:cNvSpPr>
            <p:nvPr/>
          </p:nvSpPr>
          <p:spPr bwMode="hidden">
            <a:xfrm>
              <a:off x="1910" y="2314"/>
              <a:ext cx="134" cy="73"/>
            </a:xfrm>
            <a:prstGeom prst="ellipse">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22" name="Oval 46"/>
            <p:cNvSpPr>
              <a:spLocks noChangeArrowheads="1"/>
            </p:cNvSpPr>
            <p:nvPr/>
          </p:nvSpPr>
          <p:spPr bwMode="hidden">
            <a:xfrm>
              <a:off x="2254" y="2154"/>
              <a:ext cx="134" cy="61"/>
            </a:xfrm>
            <a:prstGeom prst="ellipse">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23" name="Oval 47"/>
            <p:cNvSpPr>
              <a:spLocks noChangeArrowheads="1"/>
            </p:cNvSpPr>
            <p:nvPr/>
          </p:nvSpPr>
          <p:spPr bwMode="hidden">
            <a:xfrm>
              <a:off x="2742" y="2305"/>
              <a:ext cx="140" cy="72"/>
            </a:xfrm>
            <a:prstGeom prst="ellipse">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24" name="Oval 48"/>
            <p:cNvSpPr>
              <a:spLocks noChangeArrowheads="1"/>
            </p:cNvSpPr>
            <p:nvPr/>
          </p:nvSpPr>
          <p:spPr bwMode="hidden">
            <a:xfrm>
              <a:off x="2812" y="1898"/>
              <a:ext cx="129" cy="61"/>
            </a:xfrm>
            <a:prstGeom prst="ellipse">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25" name="Oval 49"/>
            <p:cNvSpPr>
              <a:spLocks noChangeArrowheads="1"/>
            </p:cNvSpPr>
            <p:nvPr/>
          </p:nvSpPr>
          <p:spPr bwMode="hidden">
            <a:xfrm>
              <a:off x="3721" y="1792"/>
              <a:ext cx="128" cy="61"/>
            </a:xfrm>
            <a:prstGeom prst="ellipse">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26" name="Oval 50"/>
            <p:cNvSpPr>
              <a:spLocks noChangeArrowheads="1"/>
            </p:cNvSpPr>
            <p:nvPr/>
          </p:nvSpPr>
          <p:spPr bwMode="hidden">
            <a:xfrm>
              <a:off x="3528" y="1896"/>
              <a:ext cx="128" cy="61"/>
            </a:xfrm>
            <a:prstGeom prst="ellipse">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27" name="Oval 51"/>
            <p:cNvSpPr>
              <a:spLocks noChangeArrowheads="1"/>
            </p:cNvSpPr>
            <p:nvPr/>
          </p:nvSpPr>
          <p:spPr bwMode="hidden">
            <a:xfrm>
              <a:off x="3064" y="1778"/>
              <a:ext cx="128" cy="62"/>
            </a:xfrm>
            <a:prstGeom prst="ellipse">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28" name="Oval 52"/>
            <p:cNvSpPr>
              <a:spLocks noChangeArrowheads="1"/>
            </p:cNvSpPr>
            <p:nvPr/>
          </p:nvSpPr>
          <p:spPr bwMode="hidden">
            <a:xfrm>
              <a:off x="3277" y="2024"/>
              <a:ext cx="134" cy="73"/>
            </a:xfrm>
            <a:prstGeom prst="ellipse">
              <a:avLst/>
            </a:prstGeom>
            <a:gradFill rotWithShape="0">
              <a:gsLst>
                <a:gs pos="0">
                  <a:schemeClr val="bg1"/>
                </a:gs>
                <a:gs pos="100000">
                  <a:schemeClr val="bg1">
                    <a:gamma/>
                    <a:shade val="6078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29" name="Oval 53"/>
            <p:cNvSpPr>
              <a:spLocks noChangeArrowheads="1"/>
            </p:cNvSpPr>
            <p:nvPr/>
          </p:nvSpPr>
          <p:spPr bwMode="hidden">
            <a:xfrm>
              <a:off x="3027" y="2160"/>
              <a:ext cx="133" cy="61"/>
            </a:xfrm>
            <a:prstGeom prst="ellipse">
              <a:avLst/>
            </a:prstGeom>
            <a:gradFill rotWithShape="0">
              <a:gsLst>
                <a:gs pos="0">
                  <a:schemeClr val="bg1"/>
                </a:gs>
                <a:gs pos="100000">
                  <a:schemeClr val="bg1">
                    <a:gamma/>
                    <a:shade val="6078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30" name="Oval 54"/>
            <p:cNvSpPr>
              <a:spLocks noChangeArrowheads="1"/>
            </p:cNvSpPr>
            <p:nvPr/>
          </p:nvSpPr>
          <p:spPr bwMode="hidden">
            <a:xfrm>
              <a:off x="1569" y="2453"/>
              <a:ext cx="150" cy="90"/>
            </a:xfrm>
            <a:prstGeom prst="ellipse">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31" name="Oval 55"/>
            <p:cNvSpPr>
              <a:spLocks noChangeArrowheads="1"/>
            </p:cNvSpPr>
            <p:nvPr/>
          </p:nvSpPr>
          <p:spPr bwMode="hidden">
            <a:xfrm>
              <a:off x="1863" y="2028"/>
              <a:ext cx="139" cy="61"/>
            </a:xfrm>
            <a:prstGeom prst="ellipse">
              <a:avLst/>
            </a:prstGeom>
            <a:gradFill rotWithShape="0">
              <a:gsLst>
                <a:gs pos="0">
                  <a:schemeClr val="bg1"/>
                </a:gs>
                <a:gs pos="100000">
                  <a:schemeClr val="bg1">
                    <a:gamma/>
                    <a:shade val="75686"/>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32" name="Oval 56"/>
            <p:cNvSpPr>
              <a:spLocks noChangeArrowheads="1"/>
            </p:cNvSpPr>
            <p:nvPr/>
          </p:nvSpPr>
          <p:spPr bwMode="hidden">
            <a:xfrm>
              <a:off x="1513" y="2175"/>
              <a:ext cx="139" cy="61"/>
            </a:xfrm>
            <a:prstGeom prst="ellipse">
              <a:avLst/>
            </a:prstGeom>
            <a:gradFill rotWithShape="0">
              <a:gsLst>
                <a:gs pos="0">
                  <a:schemeClr val="bg1"/>
                </a:gs>
                <a:gs pos="100000">
                  <a:schemeClr val="bg1">
                    <a:gamma/>
                    <a:shade val="75686"/>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33" name="Oval 57"/>
            <p:cNvSpPr>
              <a:spLocks noChangeArrowheads="1"/>
            </p:cNvSpPr>
            <p:nvPr/>
          </p:nvSpPr>
          <p:spPr bwMode="hidden">
            <a:xfrm>
              <a:off x="1191" y="2311"/>
              <a:ext cx="134" cy="72"/>
            </a:xfrm>
            <a:prstGeom prst="ellipse">
              <a:avLst/>
            </a:prstGeom>
            <a:gradFill rotWithShape="0">
              <a:gsLst>
                <a:gs pos="0">
                  <a:schemeClr val="bg1"/>
                </a:gs>
                <a:gs pos="100000">
                  <a:schemeClr val="bg1">
                    <a:gamma/>
                    <a:shade val="75686"/>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34" name="Oval 58"/>
            <p:cNvSpPr>
              <a:spLocks noChangeArrowheads="1"/>
            </p:cNvSpPr>
            <p:nvPr/>
          </p:nvSpPr>
          <p:spPr bwMode="hidden">
            <a:xfrm>
              <a:off x="1154" y="2047"/>
              <a:ext cx="134" cy="61"/>
            </a:xfrm>
            <a:prstGeom prst="ellipse">
              <a:avLst/>
            </a:prstGeom>
            <a:gradFill rotWithShape="0">
              <a:gsLst>
                <a:gs pos="0">
                  <a:schemeClr val="bg1"/>
                </a:gs>
                <a:gs pos="100000">
                  <a:schemeClr val="bg1">
                    <a:gamma/>
                    <a:shade val="7882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35" name="Oval 59"/>
            <p:cNvSpPr>
              <a:spLocks noChangeArrowheads="1"/>
            </p:cNvSpPr>
            <p:nvPr/>
          </p:nvSpPr>
          <p:spPr bwMode="hidden">
            <a:xfrm>
              <a:off x="1142" y="1803"/>
              <a:ext cx="128" cy="61"/>
            </a:xfrm>
            <a:prstGeom prst="ellipse">
              <a:avLst/>
            </a:prstGeom>
            <a:gradFill rotWithShape="0">
              <a:gsLst>
                <a:gs pos="0">
                  <a:schemeClr val="bg1"/>
                </a:gs>
                <a:gs pos="100000">
                  <a:schemeClr val="bg1">
                    <a:gamma/>
                    <a:shade val="7882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36" name="Oval 60"/>
            <p:cNvSpPr>
              <a:spLocks noChangeArrowheads="1"/>
            </p:cNvSpPr>
            <p:nvPr/>
          </p:nvSpPr>
          <p:spPr bwMode="hidden">
            <a:xfrm>
              <a:off x="1500" y="1912"/>
              <a:ext cx="128" cy="61"/>
            </a:xfrm>
            <a:prstGeom prst="ellipse">
              <a:avLst/>
            </a:prstGeom>
            <a:gradFill rotWithShape="0">
              <a:gsLst>
                <a:gs pos="0">
                  <a:schemeClr val="bg1"/>
                </a:gs>
                <a:gs pos="100000">
                  <a:schemeClr val="bg1">
                    <a:gamma/>
                    <a:shade val="7882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37" name="Oval 61"/>
            <p:cNvSpPr>
              <a:spLocks noChangeArrowheads="1"/>
            </p:cNvSpPr>
            <p:nvPr/>
          </p:nvSpPr>
          <p:spPr bwMode="hidden">
            <a:xfrm>
              <a:off x="1804" y="1801"/>
              <a:ext cx="128" cy="61"/>
            </a:xfrm>
            <a:prstGeom prst="ellipse">
              <a:avLst/>
            </a:prstGeom>
            <a:gradFill rotWithShape="0">
              <a:gsLst>
                <a:gs pos="0">
                  <a:schemeClr val="bg1"/>
                </a:gs>
                <a:gs pos="100000">
                  <a:schemeClr val="bg1">
                    <a:gamma/>
                    <a:shade val="78824"/>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38" name="Oval 62"/>
            <p:cNvSpPr>
              <a:spLocks noChangeArrowheads="1"/>
            </p:cNvSpPr>
            <p:nvPr/>
          </p:nvSpPr>
          <p:spPr bwMode="hidden">
            <a:xfrm>
              <a:off x="2159" y="1905"/>
              <a:ext cx="128" cy="61"/>
            </a:xfrm>
            <a:prstGeom prst="ellipse">
              <a:avLst/>
            </a:prstGeom>
            <a:gradFill rotWithShape="0">
              <a:gsLst>
                <a:gs pos="0">
                  <a:schemeClr val="bg1"/>
                </a:gs>
                <a:gs pos="100000">
                  <a:schemeClr val="bg1">
                    <a:gamma/>
                    <a:shade val="7882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39" name="Oval 63"/>
            <p:cNvSpPr>
              <a:spLocks noChangeArrowheads="1"/>
            </p:cNvSpPr>
            <p:nvPr/>
          </p:nvSpPr>
          <p:spPr bwMode="hidden">
            <a:xfrm>
              <a:off x="2432" y="1787"/>
              <a:ext cx="128" cy="61"/>
            </a:xfrm>
            <a:prstGeom prst="ellipse">
              <a:avLst/>
            </a:prstGeom>
            <a:gradFill rotWithShape="0">
              <a:gsLst>
                <a:gs pos="0">
                  <a:schemeClr val="bg1"/>
                </a:gs>
                <a:gs pos="100000">
                  <a:schemeClr val="bg1">
                    <a:gamma/>
                    <a:shade val="7882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40" name="Oval 64"/>
            <p:cNvSpPr>
              <a:spLocks noChangeArrowheads="1"/>
            </p:cNvSpPr>
            <p:nvPr/>
          </p:nvSpPr>
          <p:spPr bwMode="hidden">
            <a:xfrm>
              <a:off x="470" y="2032"/>
              <a:ext cx="134" cy="73"/>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41" name="Oval 65"/>
            <p:cNvSpPr>
              <a:spLocks noChangeArrowheads="1"/>
            </p:cNvSpPr>
            <p:nvPr/>
          </p:nvSpPr>
          <p:spPr bwMode="hidden">
            <a:xfrm>
              <a:off x="68" y="2166"/>
              <a:ext cx="134" cy="73"/>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42" name="Oval 66"/>
            <p:cNvSpPr>
              <a:spLocks noChangeArrowheads="1"/>
            </p:cNvSpPr>
            <p:nvPr/>
          </p:nvSpPr>
          <p:spPr bwMode="hidden">
            <a:xfrm>
              <a:off x="798" y="1916"/>
              <a:ext cx="128" cy="61"/>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43" name="Oval 67"/>
            <p:cNvSpPr>
              <a:spLocks noChangeArrowheads="1"/>
            </p:cNvSpPr>
            <p:nvPr/>
          </p:nvSpPr>
          <p:spPr bwMode="hidden">
            <a:xfrm>
              <a:off x="455" y="1797"/>
              <a:ext cx="128" cy="61"/>
            </a:xfrm>
            <a:prstGeom prst="ellipse">
              <a:avLst/>
            </a:prstGeom>
            <a:gradFill rotWithShape="0">
              <a:gsLst>
                <a:gs pos="0">
                  <a:schemeClr val="bg1"/>
                </a:gs>
                <a:gs pos="100000">
                  <a:schemeClr val="bg1">
                    <a:gamma/>
                    <a:shade val="8470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44" name="Oval 68"/>
            <p:cNvSpPr>
              <a:spLocks noChangeArrowheads="1"/>
            </p:cNvSpPr>
            <p:nvPr/>
          </p:nvSpPr>
          <p:spPr bwMode="hidden">
            <a:xfrm>
              <a:off x="113" y="1901"/>
              <a:ext cx="128" cy="61"/>
            </a:xfrm>
            <a:prstGeom prst="ellipse">
              <a:avLst/>
            </a:prstGeom>
            <a:gradFill rotWithShape="0">
              <a:gsLst>
                <a:gs pos="0">
                  <a:schemeClr val="bg1"/>
                </a:gs>
                <a:gs pos="100000">
                  <a:schemeClr val="bg1">
                    <a:gamma/>
                    <a:shade val="8470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45" name="Oval 69"/>
            <p:cNvSpPr>
              <a:spLocks noChangeArrowheads="1"/>
            </p:cNvSpPr>
            <p:nvPr/>
          </p:nvSpPr>
          <p:spPr bwMode="hidden">
            <a:xfrm>
              <a:off x="432" y="2323"/>
              <a:ext cx="139" cy="61"/>
            </a:xfrm>
            <a:prstGeom prst="ellipse">
              <a:avLst/>
            </a:prstGeom>
            <a:gradFill rotWithShape="0">
              <a:gsLst>
                <a:gs pos="0">
                  <a:schemeClr val="bg1"/>
                </a:gs>
                <a:gs pos="100000">
                  <a:schemeClr val="bg1">
                    <a:gamma/>
                    <a:shade val="7882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46" name="Oval 70"/>
            <p:cNvSpPr>
              <a:spLocks noChangeArrowheads="1"/>
            </p:cNvSpPr>
            <p:nvPr/>
          </p:nvSpPr>
          <p:spPr bwMode="hidden">
            <a:xfrm>
              <a:off x="814" y="2178"/>
              <a:ext cx="134" cy="61"/>
            </a:xfrm>
            <a:prstGeom prst="ellipse">
              <a:avLst/>
            </a:prstGeom>
            <a:gradFill rotWithShape="0">
              <a:gsLst>
                <a:gs pos="0">
                  <a:schemeClr val="bg1"/>
                </a:gs>
                <a:gs pos="100000">
                  <a:schemeClr val="bg1">
                    <a:gamma/>
                    <a:shade val="7882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47" name="Oval 71"/>
            <p:cNvSpPr>
              <a:spLocks noChangeArrowheads="1"/>
            </p:cNvSpPr>
            <p:nvPr/>
          </p:nvSpPr>
          <p:spPr bwMode="hidden">
            <a:xfrm>
              <a:off x="789" y="2472"/>
              <a:ext cx="156" cy="89"/>
            </a:xfrm>
            <a:prstGeom prst="ellipse">
              <a:avLst/>
            </a:prstGeom>
            <a:gradFill rotWithShape="0">
              <a:gsLst>
                <a:gs pos="0">
                  <a:schemeClr val="bg1"/>
                </a:gs>
                <a:gs pos="100000">
                  <a:schemeClr val="bg1">
                    <a:gamma/>
                    <a:shade val="75686"/>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48" name="Oval 72"/>
            <p:cNvSpPr>
              <a:spLocks noChangeArrowheads="1"/>
            </p:cNvSpPr>
            <p:nvPr/>
          </p:nvSpPr>
          <p:spPr bwMode="hidden">
            <a:xfrm>
              <a:off x="2544" y="2015"/>
              <a:ext cx="140" cy="72"/>
            </a:xfrm>
            <a:prstGeom prst="ellipse">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49" name="Oval 73"/>
            <p:cNvSpPr>
              <a:spLocks noChangeArrowheads="1"/>
            </p:cNvSpPr>
            <p:nvPr/>
          </p:nvSpPr>
          <p:spPr bwMode="hidden">
            <a:xfrm>
              <a:off x="1457" y="1700"/>
              <a:ext cx="123" cy="51"/>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50" name="Oval 74"/>
            <p:cNvSpPr>
              <a:spLocks noChangeArrowheads="1"/>
            </p:cNvSpPr>
            <p:nvPr/>
          </p:nvSpPr>
          <p:spPr bwMode="hidden">
            <a:xfrm>
              <a:off x="1747" y="1599"/>
              <a:ext cx="123" cy="50"/>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51" name="Oval 75"/>
            <p:cNvSpPr>
              <a:spLocks noChangeArrowheads="1"/>
            </p:cNvSpPr>
            <p:nvPr/>
          </p:nvSpPr>
          <p:spPr bwMode="hidden">
            <a:xfrm>
              <a:off x="1385" y="1506"/>
              <a:ext cx="123" cy="50"/>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52" name="Oval 76"/>
            <p:cNvSpPr>
              <a:spLocks noChangeArrowheads="1"/>
            </p:cNvSpPr>
            <p:nvPr/>
          </p:nvSpPr>
          <p:spPr bwMode="hidden">
            <a:xfrm>
              <a:off x="1093" y="1595"/>
              <a:ext cx="123" cy="51"/>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53" name="Oval 77"/>
            <p:cNvSpPr>
              <a:spLocks noChangeArrowheads="1"/>
            </p:cNvSpPr>
            <p:nvPr/>
          </p:nvSpPr>
          <p:spPr bwMode="hidden">
            <a:xfrm>
              <a:off x="792" y="1690"/>
              <a:ext cx="124" cy="51"/>
            </a:xfrm>
            <a:prstGeom prst="ellipse">
              <a:avLst/>
            </a:prstGeom>
            <a:gradFill rotWithShape="0">
              <a:gsLst>
                <a:gs pos="0">
                  <a:schemeClr val="bg1"/>
                </a:gs>
                <a:gs pos="100000">
                  <a:schemeClr val="bg1">
                    <a:gamma/>
                    <a:shade val="8470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54" name="Oval 78"/>
            <p:cNvSpPr>
              <a:spLocks noChangeArrowheads="1"/>
            </p:cNvSpPr>
            <p:nvPr/>
          </p:nvSpPr>
          <p:spPr bwMode="hidden">
            <a:xfrm>
              <a:off x="2011" y="1512"/>
              <a:ext cx="123" cy="50"/>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55" name="Oval 79"/>
            <p:cNvSpPr>
              <a:spLocks noChangeArrowheads="1"/>
            </p:cNvSpPr>
            <p:nvPr/>
          </p:nvSpPr>
          <p:spPr bwMode="hidden">
            <a:xfrm>
              <a:off x="2087" y="1696"/>
              <a:ext cx="123" cy="50"/>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56" name="Oval 80"/>
            <p:cNvSpPr>
              <a:spLocks noChangeArrowheads="1"/>
            </p:cNvSpPr>
            <p:nvPr/>
          </p:nvSpPr>
          <p:spPr bwMode="hidden">
            <a:xfrm>
              <a:off x="2345" y="1601"/>
              <a:ext cx="123" cy="50"/>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57" name="Oval 81"/>
            <p:cNvSpPr>
              <a:spLocks noChangeArrowheads="1"/>
            </p:cNvSpPr>
            <p:nvPr/>
          </p:nvSpPr>
          <p:spPr bwMode="hidden">
            <a:xfrm>
              <a:off x="2684" y="1686"/>
              <a:ext cx="123" cy="51"/>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58" name="Oval 82"/>
            <p:cNvSpPr>
              <a:spLocks noChangeArrowheads="1"/>
            </p:cNvSpPr>
            <p:nvPr/>
          </p:nvSpPr>
          <p:spPr bwMode="hidden">
            <a:xfrm>
              <a:off x="806" y="1512"/>
              <a:ext cx="123" cy="50"/>
            </a:xfrm>
            <a:prstGeom prst="ellipse">
              <a:avLst/>
            </a:prstGeom>
            <a:gradFill rotWithShape="0">
              <a:gsLst>
                <a:gs pos="0">
                  <a:schemeClr val="bg1"/>
                </a:gs>
                <a:gs pos="100000">
                  <a:schemeClr val="bg1">
                    <a:gamma/>
                    <a:shade val="87843"/>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59" name="Oval 83"/>
            <p:cNvSpPr>
              <a:spLocks noChangeArrowheads="1"/>
            </p:cNvSpPr>
            <p:nvPr/>
          </p:nvSpPr>
          <p:spPr bwMode="hidden">
            <a:xfrm>
              <a:off x="495" y="1597"/>
              <a:ext cx="123" cy="50"/>
            </a:xfrm>
            <a:prstGeom prst="ellipse">
              <a:avLst/>
            </a:prstGeom>
            <a:gradFill rotWithShape="0">
              <a:gsLst>
                <a:gs pos="0">
                  <a:schemeClr val="bg1"/>
                </a:gs>
                <a:gs pos="100000">
                  <a:schemeClr val="bg1">
                    <a:gamma/>
                    <a:shade val="87843"/>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60" name="Oval 84"/>
            <p:cNvSpPr>
              <a:spLocks noChangeArrowheads="1"/>
            </p:cNvSpPr>
            <p:nvPr/>
          </p:nvSpPr>
          <p:spPr bwMode="hidden">
            <a:xfrm>
              <a:off x="228" y="1508"/>
              <a:ext cx="123" cy="50"/>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61" name="Oval 85"/>
            <p:cNvSpPr>
              <a:spLocks noChangeArrowheads="1"/>
            </p:cNvSpPr>
            <p:nvPr/>
          </p:nvSpPr>
          <p:spPr bwMode="hidden">
            <a:xfrm>
              <a:off x="157" y="1698"/>
              <a:ext cx="123" cy="50"/>
            </a:xfrm>
            <a:prstGeom prst="ellipse">
              <a:avLst/>
            </a:prstGeom>
            <a:gradFill rotWithShape="0">
              <a:gsLst>
                <a:gs pos="0">
                  <a:schemeClr val="bg1"/>
                </a:gs>
                <a:gs pos="100000">
                  <a:schemeClr val="bg1">
                    <a:gamma/>
                    <a:shade val="87843"/>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62" name="Oval 86"/>
            <p:cNvSpPr>
              <a:spLocks noChangeArrowheads="1"/>
            </p:cNvSpPr>
            <p:nvPr/>
          </p:nvSpPr>
          <p:spPr bwMode="hidden">
            <a:xfrm>
              <a:off x="2887" y="1595"/>
              <a:ext cx="124" cy="50"/>
            </a:xfrm>
            <a:prstGeom prst="ellipse">
              <a:avLst/>
            </a:prstGeom>
            <a:gradFill rotWithShape="0">
              <a:gsLst>
                <a:gs pos="0">
                  <a:schemeClr val="bg1"/>
                </a:gs>
                <a:gs pos="100000">
                  <a:schemeClr val="bg1">
                    <a:gamma/>
                    <a:shade val="7568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63" name="Oval 87"/>
            <p:cNvSpPr>
              <a:spLocks noChangeArrowheads="1"/>
            </p:cNvSpPr>
            <p:nvPr/>
          </p:nvSpPr>
          <p:spPr bwMode="hidden">
            <a:xfrm>
              <a:off x="3079" y="1511"/>
              <a:ext cx="124" cy="51"/>
            </a:xfrm>
            <a:prstGeom prst="ellipse">
              <a:avLst/>
            </a:prstGeom>
            <a:gradFill rotWithShape="0">
              <a:gsLst>
                <a:gs pos="0">
                  <a:schemeClr val="bg1"/>
                </a:gs>
                <a:gs pos="100000">
                  <a:schemeClr val="bg1">
                    <a:gamma/>
                    <a:shade val="7568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64" name="Oval 88"/>
            <p:cNvSpPr>
              <a:spLocks noChangeArrowheads="1"/>
            </p:cNvSpPr>
            <p:nvPr/>
          </p:nvSpPr>
          <p:spPr bwMode="hidden">
            <a:xfrm>
              <a:off x="3270" y="1688"/>
              <a:ext cx="124" cy="51"/>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65" name="Oval 89"/>
            <p:cNvSpPr>
              <a:spLocks noChangeArrowheads="1"/>
            </p:cNvSpPr>
            <p:nvPr/>
          </p:nvSpPr>
          <p:spPr bwMode="hidden">
            <a:xfrm>
              <a:off x="3453" y="1599"/>
              <a:ext cx="123" cy="50"/>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66" name="Oval 90"/>
            <p:cNvSpPr>
              <a:spLocks noChangeArrowheads="1"/>
            </p:cNvSpPr>
            <p:nvPr/>
          </p:nvSpPr>
          <p:spPr bwMode="hidden">
            <a:xfrm>
              <a:off x="3651" y="1506"/>
              <a:ext cx="123" cy="50"/>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67" name="Oval 91"/>
            <p:cNvSpPr>
              <a:spLocks noChangeArrowheads="1"/>
            </p:cNvSpPr>
            <p:nvPr/>
          </p:nvSpPr>
          <p:spPr bwMode="hidden">
            <a:xfrm>
              <a:off x="4251" y="1513"/>
              <a:ext cx="124" cy="51"/>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68" name="Oval 92"/>
            <p:cNvSpPr>
              <a:spLocks noChangeArrowheads="1"/>
            </p:cNvSpPr>
            <p:nvPr/>
          </p:nvSpPr>
          <p:spPr bwMode="hidden">
            <a:xfrm>
              <a:off x="3901" y="1701"/>
              <a:ext cx="128" cy="50"/>
            </a:xfrm>
            <a:prstGeom prst="ellipse">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69" name="Oval 93"/>
            <p:cNvSpPr>
              <a:spLocks noChangeArrowheads="1"/>
            </p:cNvSpPr>
            <p:nvPr/>
          </p:nvSpPr>
          <p:spPr bwMode="hidden">
            <a:xfrm>
              <a:off x="4086" y="1608"/>
              <a:ext cx="128" cy="50"/>
            </a:xfrm>
            <a:prstGeom prst="ellipse">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70" name="Oval 94"/>
            <p:cNvSpPr>
              <a:spLocks noChangeArrowheads="1"/>
            </p:cNvSpPr>
            <p:nvPr/>
          </p:nvSpPr>
          <p:spPr bwMode="hidden">
            <a:xfrm>
              <a:off x="1282" y="3653"/>
              <a:ext cx="196" cy="111"/>
            </a:xfrm>
            <a:prstGeom prst="ellipse">
              <a:avLst/>
            </a:prstGeom>
            <a:gradFill rotWithShape="0">
              <a:gsLst>
                <a:gs pos="0">
                  <a:schemeClr val="bg2"/>
                </a:gs>
                <a:gs pos="100000">
                  <a:schemeClr val="bg2">
                    <a:gamma/>
                    <a:shade val="60784"/>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71" name="Oval 95"/>
            <p:cNvSpPr>
              <a:spLocks noChangeArrowheads="1"/>
            </p:cNvSpPr>
            <p:nvPr/>
          </p:nvSpPr>
          <p:spPr bwMode="hidden">
            <a:xfrm>
              <a:off x="707" y="4014"/>
              <a:ext cx="191" cy="112"/>
            </a:xfrm>
            <a:prstGeom prst="ellipse">
              <a:avLst/>
            </a:prstGeom>
            <a:gradFill rotWithShape="0">
              <a:gsLst>
                <a:gs pos="0">
                  <a:schemeClr val="bg2"/>
                </a:gs>
                <a:gs pos="100000">
                  <a:schemeClr val="bg2">
                    <a:gamma/>
                    <a:shade val="60784"/>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72" name="Oval 96"/>
            <p:cNvSpPr>
              <a:spLocks noChangeArrowheads="1"/>
            </p:cNvSpPr>
            <p:nvPr/>
          </p:nvSpPr>
          <p:spPr bwMode="hidden">
            <a:xfrm>
              <a:off x="2229" y="3090"/>
              <a:ext cx="168" cy="95"/>
            </a:xfrm>
            <a:prstGeom prst="ellipse">
              <a:avLst/>
            </a:prstGeom>
            <a:gradFill rotWithShape="0">
              <a:gsLst>
                <a:gs pos="0">
                  <a:schemeClr val="bg2"/>
                </a:gs>
                <a:gs pos="100000">
                  <a:schemeClr val="bg2">
                    <a:gamma/>
                    <a:shade val="60784"/>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73" name="Oval 97"/>
            <p:cNvSpPr>
              <a:spLocks noChangeArrowheads="1"/>
            </p:cNvSpPr>
            <p:nvPr/>
          </p:nvSpPr>
          <p:spPr bwMode="hidden">
            <a:xfrm>
              <a:off x="2604" y="2867"/>
              <a:ext cx="156" cy="89"/>
            </a:xfrm>
            <a:prstGeom prst="ellipse">
              <a:avLst/>
            </a:prstGeom>
            <a:gradFill rotWithShape="0">
              <a:gsLst>
                <a:gs pos="0">
                  <a:schemeClr val="bg2"/>
                </a:gs>
                <a:gs pos="100000">
                  <a:schemeClr val="bg2">
                    <a:gamma/>
                    <a:shade val="60784"/>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74" name="Oval 98"/>
            <p:cNvSpPr>
              <a:spLocks noChangeArrowheads="1"/>
            </p:cNvSpPr>
            <p:nvPr/>
          </p:nvSpPr>
          <p:spPr bwMode="hidden">
            <a:xfrm>
              <a:off x="2907" y="2668"/>
              <a:ext cx="156" cy="84"/>
            </a:xfrm>
            <a:prstGeom prst="ellipse">
              <a:avLst/>
            </a:prstGeom>
            <a:gradFill rotWithShape="0">
              <a:gsLst>
                <a:gs pos="0">
                  <a:schemeClr val="bg2"/>
                </a:gs>
                <a:gs pos="100000">
                  <a:schemeClr val="bg2">
                    <a:gamma/>
                    <a:shade val="60784"/>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75" name="Oval 99"/>
            <p:cNvSpPr>
              <a:spLocks noChangeArrowheads="1"/>
            </p:cNvSpPr>
            <p:nvPr/>
          </p:nvSpPr>
          <p:spPr bwMode="hidden">
            <a:xfrm>
              <a:off x="3248" y="2454"/>
              <a:ext cx="150" cy="90"/>
            </a:xfrm>
            <a:prstGeom prst="ellipse">
              <a:avLst/>
            </a:prstGeom>
            <a:gradFill rotWithShape="0">
              <a:gsLst>
                <a:gs pos="0">
                  <a:schemeClr val="bg2"/>
                </a:gs>
                <a:gs pos="100000">
                  <a:schemeClr val="bg2">
                    <a:gamma/>
                    <a:shade val="60784"/>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76" name="Oval 100"/>
            <p:cNvSpPr>
              <a:spLocks noChangeArrowheads="1"/>
            </p:cNvSpPr>
            <p:nvPr/>
          </p:nvSpPr>
          <p:spPr bwMode="hidden">
            <a:xfrm>
              <a:off x="1801" y="3360"/>
              <a:ext cx="168" cy="95"/>
            </a:xfrm>
            <a:prstGeom prst="ellipse">
              <a:avLst/>
            </a:prstGeom>
            <a:gradFill rotWithShape="0">
              <a:gsLst>
                <a:gs pos="0">
                  <a:schemeClr val="bg2"/>
                </a:gs>
                <a:gs pos="100000">
                  <a:schemeClr val="bg2">
                    <a:gamma/>
                    <a:shade val="60784"/>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77" name="Oval 101"/>
            <p:cNvSpPr>
              <a:spLocks noChangeArrowheads="1"/>
            </p:cNvSpPr>
            <p:nvPr/>
          </p:nvSpPr>
          <p:spPr bwMode="hidden">
            <a:xfrm>
              <a:off x="3512" y="2302"/>
              <a:ext cx="134" cy="73"/>
            </a:xfrm>
            <a:prstGeom prst="ellipse">
              <a:avLst/>
            </a:prstGeom>
            <a:gradFill rotWithShape="0">
              <a:gsLst>
                <a:gs pos="0">
                  <a:schemeClr val="bg2"/>
                </a:gs>
                <a:gs pos="100000">
                  <a:schemeClr val="bg2">
                    <a:gamma/>
                    <a:shade val="60784"/>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78" name="Oval 102"/>
            <p:cNvSpPr>
              <a:spLocks noChangeArrowheads="1"/>
            </p:cNvSpPr>
            <p:nvPr/>
          </p:nvSpPr>
          <p:spPr bwMode="hidden">
            <a:xfrm>
              <a:off x="3980" y="2014"/>
              <a:ext cx="134" cy="72"/>
            </a:xfrm>
            <a:prstGeom prst="ellipse">
              <a:avLst/>
            </a:prstGeom>
            <a:gradFill rotWithShape="0">
              <a:gsLst>
                <a:gs pos="0">
                  <a:schemeClr val="bg2"/>
                </a:gs>
                <a:gs pos="100000">
                  <a:schemeClr val="bg2">
                    <a:gamma/>
                    <a:shade val="60784"/>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79" name="Oval 103"/>
            <p:cNvSpPr>
              <a:spLocks noChangeArrowheads="1"/>
            </p:cNvSpPr>
            <p:nvPr/>
          </p:nvSpPr>
          <p:spPr bwMode="hidden">
            <a:xfrm>
              <a:off x="3753" y="2158"/>
              <a:ext cx="134" cy="61"/>
            </a:xfrm>
            <a:prstGeom prst="ellipse">
              <a:avLst/>
            </a:prstGeom>
            <a:gradFill rotWithShape="0">
              <a:gsLst>
                <a:gs pos="0">
                  <a:schemeClr val="bg2"/>
                </a:gs>
                <a:gs pos="100000">
                  <a:schemeClr val="bg2">
                    <a:gamma/>
                    <a:shade val="60784"/>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80" name="Oval 104"/>
            <p:cNvSpPr>
              <a:spLocks noChangeArrowheads="1"/>
            </p:cNvSpPr>
            <p:nvPr/>
          </p:nvSpPr>
          <p:spPr bwMode="hidden">
            <a:xfrm>
              <a:off x="4176" y="1898"/>
              <a:ext cx="128" cy="61"/>
            </a:xfrm>
            <a:prstGeom prst="ellipse">
              <a:avLst/>
            </a:prstGeom>
            <a:gradFill rotWithShape="0">
              <a:gsLst>
                <a:gs pos="0">
                  <a:schemeClr val="bg2"/>
                </a:gs>
                <a:gs pos="100000">
                  <a:schemeClr val="bg2">
                    <a:gamma/>
                    <a:shade val="57647"/>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81" name="Oval 105"/>
            <p:cNvSpPr>
              <a:spLocks noChangeArrowheads="1"/>
            </p:cNvSpPr>
            <p:nvPr/>
          </p:nvSpPr>
          <p:spPr bwMode="hidden">
            <a:xfrm>
              <a:off x="4338" y="1797"/>
              <a:ext cx="129" cy="61"/>
            </a:xfrm>
            <a:prstGeom prst="ellipse">
              <a:avLst/>
            </a:prstGeom>
            <a:gradFill rotWithShape="0">
              <a:gsLst>
                <a:gs pos="0">
                  <a:schemeClr val="bg2"/>
                </a:gs>
                <a:gs pos="100000">
                  <a:schemeClr val="bg2">
                    <a:gamma/>
                    <a:shade val="57647"/>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82" name="Oval 106"/>
            <p:cNvSpPr>
              <a:spLocks noChangeArrowheads="1"/>
            </p:cNvSpPr>
            <p:nvPr/>
          </p:nvSpPr>
          <p:spPr bwMode="hidden">
            <a:xfrm>
              <a:off x="4505" y="1700"/>
              <a:ext cx="124" cy="51"/>
            </a:xfrm>
            <a:prstGeom prst="ellipse">
              <a:avLst/>
            </a:prstGeom>
            <a:gradFill rotWithShape="0">
              <a:gsLst>
                <a:gs pos="0">
                  <a:schemeClr val="bg2"/>
                </a:gs>
                <a:gs pos="100000">
                  <a:schemeClr val="bg2">
                    <a:gamma/>
                    <a:shade val="81961"/>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83" name="Oval 107"/>
            <p:cNvSpPr>
              <a:spLocks noChangeArrowheads="1"/>
            </p:cNvSpPr>
            <p:nvPr/>
          </p:nvSpPr>
          <p:spPr bwMode="hidden">
            <a:xfrm>
              <a:off x="4661" y="1603"/>
              <a:ext cx="123" cy="50"/>
            </a:xfrm>
            <a:prstGeom prst="ellipse">
              <a:avLst/>
            </a:prstGeom>
            <a:gradFill rotWithShape="0">
              <a:gsLst>
                <a:gs pos="0">
                  <a:schemeClr val="bg2"/>
                </a:gs>
                <a:gs pos="100000">
                  <a:schemeClr val="bg2">
                    <a:gamma/>
                    <a:shade val="81961"/>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84" name="Oval 108"/>
            <p:cNvSpPr>
              <a:spLocks noChangeArrowheads="1"/>
            </p:cNvSpPr>
            <p:nvPr/>
          </p:nvSpPr>
          <p:spPr bwMode="hidden">
            <a:xfrm>
              <a:off x="4803" y="1512"/>
              <a:ext cx="128" cy="51"/>
            </a:xfrm>
            <a:prstGeom prst="ellipse">
              <a:avLst/>
            </a:prstGeom>
            <a:gradFill rotWithShape="0">
              <a:gsLst>
                <a:gs pos="0">
                  <a:schemeClr val="bg2"/>
                </a:gs>
                <a:gs pos="100000">
                  <a:schemeClr val="bg2">
                    <a:gamma/>
                    <a:shade val="60784"/>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85" name="Oval 109"/>
            <p:cNvSpPr>
              <a:spLocks noChangeArrowheads="1"/>
            </p:cNvSpPr>
            <p:nvPr/>
          </p:nvSpPr>
          <p:spPr bwMode="hidden">
            <a:xfrm>
              <a:off x="4930" y="1431"/>
              <a:ext cx="111" cy="50"/>
            </a:xfrm>
            <a:prstGeom prst="ellipse">
              <a:avLst/>
            </a:prstGeom>
            <a:gradFill rotWithShape="0">
              <a:gsLst>
                <a:gs pos="0">
                  <a:schemeClr val="bg2"/>
                </a:gs>
                <a:gs pos="100000">
                  <a:schemeClr val="bg2">
                    <a:gamma/>
                    <a:shade val="6078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86" name="Oval 110"/>
            <p:cNvSpPr>
              <a:spLocks noChangeArrowheads="1"/>
            </p:cNvSpPr>
            <p:nvPr/>
          </p:nvSpPr>
          <p:spPr bwMode="hidden">
            <a:xfrm>
              <a:off x="3835" y="1430"/>
              <a:ext cx="112" cy="50"/>
            </a:xfrm>
            <a:prstGeom prst="ellipse">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87" name="Oval 111"/>
            <p:cNvSpPr>
              <a:spLocks noChangeArrowheads="1"/>
            </p:cNvSpPr>
            <p:nvPr/>
          </p:nvSpPr>
          <p:spPr bwMode="hidden">
            <a:xfrm>
              <a:off x="3286" y="1430"/>
              <a:ext cx="112" cy="50"/>
            </a:xfrm>
            <a:prstGeom prst="ellipse">
              <a:avLst/>
            </a:prstGeom>
            <a:gradFill rotWithShape="0">
              <a:gsLst>
                <a:gs pos="0">
                  <a:schemeClr val="bg1"/>
                </a:gs>
                <a:gs pos="100000">
                  <a:schemeClr val="bg1">
                    <a:gamma/>
                    <a:shade val="7568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88" name="Oval 112"/>
            <p:cNvSpPr>
              <a:spLocks noChangeArrowheads="1"/>
            </p:cNvSpPr>
            <p:nvPr/>
          </p:nvSpPr>
          <p:spPr bwMode="hidden">
            <a:xfrm>
              <a:off x="2972" y="1366"/>
              <a:ext cx="111" cy="51"/>
            </a:xfrm>
            <a:prstGeom prst="ellipse">
              <a:avLst/>
            </a:prstGeom>
            <a:gradFill rotWithShape="0">
              <a:gsLst>
                <a:gs pos="0">
                  <a:schemeClr val="bg1"/>
                </a:gs>
                <a:gs pos="100000">
                  <a:schemeClr val="bg1">
                    <a:gamma/>
                    <a:shade val="7882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89" name="Oval 113"/>
            <p:cNvSpPr>
              <a:spLocks noChangeArrowheads="1"/>
            </p:cNvSpPr>
            <p:nvPr/>
          </p:nvSpPr>
          <p:spPr bwMode="hidden">
            <a:xfrm>
              <a:off x="3152" y="1292"/>
              <a:ext cx="112" cy="50"/>
            </a:xfrm>
            <a:prstGeom prst="ellipse">
              <a:avLst/>
            </a:prstGeom>
            <a:gradFill rotWithShape="0">
              <a:gsLst>
                <a:gs pos="0">
                  <a:schemeClr val="bg1"/>
                </a:gs>
                <a:gs pos="100000">
                  <a:schemeClr val="bg1">
                    <a:gamma/>
                    <a:shade val="78824"/>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90" name="Oval 114"/>
            <p:cNvSpPr>
              <a:spLocks noChangeArrowheads="1"/>
            </p:cNvSpPr>
            <p:nvPr/>
          </p:nvSpPr>
          <p:spPr bwMode="hidden">
            <a:xfrm>
              <a:off x="3020" y="1170"/>
              <a:ext cx="112" cy="50"/>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91" name="Oval 115"/>
            <p:cNvSpPr>
              <a:spLocks noChangeArrowheads="1"/>
            </p:cNvSpPr>
            <p:nvPr/>
          </p:nvSpPr>
          <p:spPr bwMode="hidden">
            <a:xfrm>
              <a:off x="2443" y="1368"/>
              <a:ext cx="112" cy="51"/>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92" name="Oval 116"/>
            <p:cNvSpPr>
              <a:spLocks noChangeArrowheads="1"/>
            </p:cNvSpPr>
            <p:nvPr/>
          </p:nvSpPr>
          <p:spPr bwMode="hidden">
            <a:xfrm>
              <a:off x="2301" y="1220"/>
              <a:ext cx="112" cy="51"/>
            </a:xfrm>
            <a:prstGeom prst="ellipse">
              <a:avLst/>
            </a:prstGeom>
            <a:gradFill rotWithShape="0">
              <a:gsLst>
                <a:gs pos="0">
                  <a:schemeClr val="bg1"/>
                </a:gs>
                <a:gs pos="100000">
                  <a:schemeClr val="bg1">
                    <a:gamma/>
                    <a:shade val="8470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93" name="Oval 117"/>
            <p:cNvSpPr>
              <a:spLocks noChangeArrowheads="1"/>
            </p:cNvSpPr>
            <p:nvPr/>
          </p:nvSpPr>
          <p:spPr bwMode="hidden">
            <a:xfrm>
              <a:off x="2095" y="1284"/>
              <a:ext cx="112" cy="51"/>
            </a:xfrm>
            <a:prstGeom prst="ellipse">
              <a:avLst/>
            </a:prstGeom>
            <a:gradFill rotWithShape="0">
              <a:gsLst>
                <a:gs pos="0">
                  <a:schemeClr val="bg1"/>
                </a:gs>
                <a:gs pos="100000">
                  <a:schemeClr val="bg1">
                    <a:gamma/>
                    <a:shade val="8470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94" name="Oval 118"/>
            <p:cNvSpPr>
              <a:spLocks noChangeArrowheads="1"/>
            </p:cNvSpPr>
            <p:nvPr/>
          </p:nvSpPr>
          <p:spPr bwMode="hidden">
            <a:xfrm>
              <a:off x="2228" y="1442"/>
              <a:ext cx="111" cy="50"/>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95" name="Oval 119"/>
            <p:cNvSpPr>
              <a:spLocks noChangeArrowheads="1"/>
            </p:cNvSpPr>
            <p:nvPr/>
          </p:nvSpPr>
          <p:spPr bwMode="hidden">
            <a:xfrm>
              <a:off x="1109" y="1424"/>
              <a:ext cx="112" cy="50"/>
            </a:xfrm>
            <a:prstGeom prst="ellipse">
              <a:avLst/>
            </a:prstGeom>
            <a:gradFill rotWithShape="0">
              <a:gsLst>
                <a:gs pos="0">
                  <a:schemeClr val="bg1"/>
                </a:gs>
                <a:gs pos="100000">
                  <a:schemeClr val="bg1">
                    <a:gamma/>
                    <a:shade val="87843"/>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96" name="Oval 120"/>
            <p:cNvSpPr>
              <a:spLocks noChangeArrowheads="1"/>
            </p:cNvSpPr>
            <p:nvPr/>
          </p:nvSpPr>
          <p:spPr bwMode="hidden">
            <a:xfrm>
              <a:off x="611" y="1284"/>
              <a:ext cx="111" cy="51"/>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97" name="Oval 121"/>
            <p:cNvSpPr>
              <a:spLocks noChangeArrowheads="1"/>
            </p:cNvSpPr>
            <p:nvPr/>
          </p:nvSpPr>
          <p:spPr bwMode="hidden">
            <a:xfrm>
              <a:off x="305" y="1358"/>
              <a:ext cx="111" cy="51"/>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98" name="Oval 122"/>
            <p:cNvSpPr>
              <a:spLocks noChangeArrowheads="1"/>
            </p:cNvSpPr>
            <p:nvPr/>
          </p:nvSpPr>
          <p:spPr bwMode="hidden">
            <a:xfrm>
              <a:off x="156" y="1154"/>
              <a:ext cx="112" cy="50"/>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699" name="Oval 123"/>
            <p:cNvSpPr>
              <a:spLocks noChangeArrowheads="1"/>
            </p:cNvSpPr>
            <p:nvPr/>
          </p:nvSpPr>
          <p:spPr bwMode="hidden">
            <a:xfrm>
              <a:off x="4538" y="1365"/>
              <a:ext cx="106" cy="45"/>
            </a:xfrm>
            <a:prstGeom prst="ellipse">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00" name="Oval 124"/>
            <p:cNvSpPr>
              <a:spLocks noChangeArrowheads="1"/>
            </p:cNvSpPr>
            <p:nvPr/>
          </p:nvSpPr>
          <p:spPr bwMode="hidden">
            <a:xfrm>
              <a:off x="4407" y="1440"/>
              <a:ext cx="105" cy="44"/>
            </a:xfrm>
            <a:prstGeom prst="ellipse">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01" name="Oval 125"/>
            <p:cNvSpPr>
              <a:spLocks noChangeArrowheads="1"/>
            </p:cNvSpPr>
            <p:nvPr/>
          </p:nvSpPr>
          <p:spPr bwMode="hidden">
            <a:xfrm>
              <a:off x="3992" y="1356"/>
              <a:ext cx="106" cy="45"/>
            </a:xfrm>
            <a:prstGeom prst="ellipse">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02" name="Oval 126"/>
            <p:cNvSpPr>
              <a:spLocks noChangeArrowheads="1"/>
            </p:cNvSpPr>
            <p:nvPr/>
          </p:nvSpPr>
          <p:spPr bwMode="hidden">
            <a:xfrm>
              <a:off x="3466" y="1356"/>
              <a:ext cx="106" cy="45"/>
            </a:xfrm>
            <a:prstGeom prst="ellipse">
              <a:avLst/>
            </a:prstGeom>
            <a:gradFill rotWithShape="0">
              <a:gsLst>
                <a:gs pos="0">
                  <a:schemeClr val="bg1"/>
                </a:gs>
                <a:gs pos="100000">
                  <a:schemeClr val="bg1">
                    <a:gamma/>
                    <a:shade val="7568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03" name="Oval 127"/>
            <p:cNvSpPr>
              <a:spLocks noChangeArrowheads="1"/>
            </p:cNvSpPr>
            <p:nvPr/>
          </p:nvSpPr>
          <p:spPr bwMode="hidden">
            <a:xfrm>
              <a:off x="2852" y="1228"/>
              <a:ext cx="106" cy="44"/>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04" name="Oval 128"/>
            <p:cNvSpPr>
              <a:spLocks noChangeArrowheads="1"/>
            </p:cNvSpPr>
            <p:nvPr/>
          </p:nvSpPr>
          <p:spPr bwMode="hidden">
            <a:xfrm>
              <a:off x="2678" y="1109"/>
              <a:ext cx="106" cy="44"/>
            </a:xfrm>
            <a:prstGeom prst="ellipse">
              <a:avLst/>
            </a:prstGeom>
            <a:gradFill rotWithShape="0">
              <a:gsLst>
                <a:gs pos="0">
                  <a:schemeClr val="bg1"/>
                </a:gs>
                <a:gs pos="100000">
                  <a:schemeClr val="bg1">
                    <a:gamma/>
                    <a:shade val="8470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05" name="Oval 129"/>
            <p:cNvSpPr>
              <a:spLocks noChangeArrowheads="1"/>
            </p:cNvSpPr>
            <p:nvPr/>
          </p:nvSpPr>
          <p:spPr bwMode="hidden">
            <a:xfrm>
              <a:off x="2859" y="1045"/>
              <a:ext cx="106" cy="45"/>
            </a:xfrm>
            <a:prstGeom prst="ellipse">
              <a:avLst/>
            </a:prstGeom>
            <a:gradFill rotWithShape="0">
              <a:gsLst>
                <a:gs pos="0">
                  <a:schemeClr val="bg1"/>
                </a:gs>
                <a:gs pos="100000">
                  <a:schemeClr val="bg1">
                    <a:gamma/>
                    <a:shade val="8470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06" name="Oval 130"/>
            <p:cNvSpPr>
              <a:spLocks noChangeArrowheads="1"/>
            </p:cNvSpPr>
            <p:nvPr/>
          </p:nvSpPr>
          <p:spPr bwMode="hidden">
            <a:xfrm>
              <a:off x="1942" y="1040"/>
              <a:ext cx="106"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07" name="Oval 131"/>
            <p:cNvSpPr>
              <a:spLocks noChangeArrowheads="1"/>
            </p:cNvSpPr>
            <p:nvPr/>
          </p:nvSpPr>
          <p:spPr bwMode="hidden">
            <a:xfrm>
              <a:off x="1088" y="1277"/>
              <a:ext cx="106" cy="44"/>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08" name="Oval 132"/>
            <p:cNvSpPr>
              <a:spLocks noChangeArrowheads="1"/>
            </p:cNvSpPr>
            <p:nvPr/>
          </p:nvSpPr>
          <p:spPr bwMode="hidden">
            <a:xfrm>
              <a:off x="827" y="1350"/>
              <a:ext cx="106"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09" name="Oval 133"/>
            <p:cNvSpPr>
              <a:spLocks noChangeArrowheads="1"/>
            </p:cNvSpPr>
            <p:nvPr/>
          </p:nvSpPr>
          <p:spPr bwMode="hidden">
            <a:xfrm>
              <a:off x="537" y="1428"/>
              <a:ext cx="106"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10" name="Oval 134"/>
            <p:cNvSpPr>
              <a:spLocks noChangeArrowheads="1"/>
            </p:cNvSpPr>
            <p:nvPr/>
          </p:nvSpPr>
          <p:spPr bwMode="hidden">
            <a:xfrm>
              <a:off x="635" y="1060"/>
              <a:ext cx="106"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11" name="Oval 135"/>
            <p:cNvSpPr>
              <a:spLocks noChangeArrowheads="1"/>
            </p:cNvSpPr>
            <p:nvPr/>
          </p:nvSpPr>
          <p:spPr bwMode="hidden">
            <a:xfrm>
              <a:off x="1540" y="1050"/>
              <a:ext cx="106"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12" name="Oval 136"/>
            <p:cNvSpPr>
              <a:spLocks noChangeArrowheads="1"/>
            </p:cNvSpPr>
            <p:nvPr/>
          </p:nvSpPr>
          <p:spPr bwMode="hidden">
            <a:xfrm>
              <a:off x="1120" y="1063"/>
              <a:ext cx="105"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13" name="Oval 137"/>
            <p:cNvSpPr>
              <a:spLocks noChangeArrowheads="1"/>
            </p:cNvSpPr>
            <p:nvPr/>
          </p:nvSpPr>
          <p:spPr bwMode="hidden">
            <a:xfrm>
              <a:off x="4131" y="1284"/>
              <a:ext cx="111" cy="45"/>
            </a:xfrm>
            <a:prstGeom prst="ellipse">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14" name="Oval 138"/>
            <p:cNvSpPr>
              <a:spLocks noChangeArrowheads="1"/>
            </p:cNvSpPr>
            <p:nvPr/>
          </p:nvSpPr>
          <p:spPr bwMode="hidden">
            <a:xfrm>
              <a:off x="3477" y="1163"/>
              <a:ext cx="112" cy="45"/>
            </a:xfrm>
            <a:prstGeom prst="ellipse">
              <a:avLst/>
            </a:prstGeom>
            <a:gradFill rotWithShape="0">
              <a:gsLst>
                <a:gs pos="0">
                  <a:schemeClr val="bg1"/>
                </a:gs>
                <a:gs pos="100000">
                  <a:schemeClr val="bg1">
                    <a:gamma/>
                    <a:shade val="78824"/>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15" name="Oval 139"/>
            <p:cNvSpPr>
              <a:spLocks noChangeArrowheads="1"/>
            </p:cNvSpPr>
            <p:nvPr/>
          </p:nvSpPr>
          <p:spPr bwMode="hidden">
            <a:xfrm>
              <a:off x="3315" y="1229"/>
              <a:ext cx="112" cy="45"/>
            </a:xfrm>
            <a:prstGeom prst="ellipse">
              <a:avLst/>
            </a:prstGeom>
            <a:gradFill rotWithShape="0">
              <a:gsLst>
                <a:gs pos="0">
                  <a:schemeClr val="bg1"/>
                </a:gs>
                <a:gs pos="100000">
                  <a:schemeClr val="bg1">
                    <a:gamma/>
                    <a:shade val="78824"/>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16" name="Oval 140"/>
            <p:cNvSpPr>
              <a:spLocks noChangeArrowheads="1"/>
            </p:cNvSpPr>
            <p:nvPr/>
          </p:nvSpPr>
          <p:spPr bwMode="hidden">
            <a:xfrm>
              <a:off x="3174" y="1112"/>
              <a:ext cx="112" cy="44"/>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17" name="Oval 141"/>
            <p:cNvSpPr>
              <a:spLocks noChangeArrowheads="1"/>
            </p:cNvSpPr>
            <p:nvPr/>
          </p:nvSpPr>
          <p:spPr bwMode="hidden">
            <a:xfrm>
              <a:off x="2396" y="1051"/>
              <a:ext cx="112" cy="45"/>
            </a:xfrm>
            <a:prstGeom prst="ellipse">
              <a:avLst/>
            </a:prstGeom>
            <a:gradFill rotWithShape="0">
              <a:gsLst>
                <a:gs pos="0">
                  <a:schemeClr val="bg1"/>
                </a:gs>
                <a:gs pos="100000">
                  <a:schemeClr val="bg1">
                    <a:gamma/>
                    <a:shade val="87843"/>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18" name="Oval 142"/>
            <p:cNvSpPr>
              <a:spLocks noChangeArrowheads="1"/>
            </p:cNvSpPr>
            <p:nvPr/>
          </p:nvSpPr>
          <p:spPr bwMode="hidden">
            <a:xfrm>
              <a:off x="2769" y="1446"/>
              <a:ext cx="111" cy="44"/>
            </a:xfrm>
            <a:prstGeom prst="ellipse">
              <a:avLst/>
            </a:prstGeom>
            <a:gradFill rotWithShape="0">
              <a:gsLst>
                <a:gs pos="0">
                  <a:schemeClr val="bg1"/>
                </a:gs>
                <a:gs pos="100000">
                  <a:schemeClr val="bg1">
                    <a:gamma/>
                    <a:shade val="78824"/>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19" name="Oval 143"/>
            <p:cNvSpPr>
              <a:spLocks noChangeArrowheads="1"/>
            </p:cNvSpPr>
            <p:nvPr/>
          </p:nvSpPr>
          <p:spPr bwMode="hidden">
            <a:xfrm>
              <a:off x="2656" y="1294"/>
              <a:ext cx="112" cy="45"/>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20" name="Oval 144"/>
            <p:cNvSpPr>
              <a:spLocks noChangeArrowheads="1"/>
            </p:cNvSpPr>
            <p:nvPr/>
          </p:nvSpPr>
          <p:spPr bwMode="hidden">
            <a:xfrm>
              <a:off x="2501" y="1159"/>
              <a:ext cx="111" cy="45"/>
            </a:xfrm>
            <a:prstGeom prst="ellipse">
              <a:avLst/>
            </a:prstGeom>
            <a:gradFill rotWithShape="0">
              <a:gsLst>
                <a:gs pos="0">
                  <a:schemeClr val="bg1"/>
                </a:gs>
                <a:gs pos="100000">
                  <a:schemeClr val="bg1">
                    <a:gamma/>
                    <a:shade val="8470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21" name="Oval 145"/>
            <p:cNvSpPr>
              <a:spLocks noChangeArrowheads="1"/>
            </p:cNvSpPr>
            <p:nvPr/>
          </p:nvSpPr>
          <p:spPr bwMode="hidden">
            <a:xfrm>
              <a:off x="2222" y="1101"/>
              <a:ext cx="112" cy="44"/>
            </a:xfrm>
            <a:prstGeom prst="ellipse">
              <a:avLst/>
            </a:prstGeom>
            <a:gradFill rotWithShape="0">
              <a:gsLst>
                <a:gs pos="0">
                  <a:schemeClr val="bg1"/>
                </a:gs>
                <a:gs pos="100000">
                  <a:schemeClr val="bg1">
                    <a:gamma/>
                    <a:shade val="87843"/>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22" name="Oval 146"/>
            <p:cNvSpPr>
              <a:spLocks noChangeArrowheads="1"/>
            </p:cNvSpPr>
            <p:nvPr/>
          </p:nvSpPr>
          <p:spPr bwMode="hidden">
            <a:xfrm>
              <a:off x="2029" y="1162"/>
              <a:ext cx="111" cy="45"/>
            </a:xfrm>
            <a:prstGeom prst="ellipse">
              <a:avLst/>
            </a:prstGeom>
            <a:gradFill rotWithShape="0">
              <a:gsLst>
                <a:gs pos="0">
                  <a:schemeClr val="bg1"/>
                </a:gs>
                <a:gs pos="100000">
                  <a:schemeClr val="bg1">
                    <a:gamma/>
                    <a:shade val="87843"/>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23" name="Oval 147"/>
            <p:cNvSpPr>
              <a:spLocks noChangeArrowheads="1"/>
            </p:cNvSpPr>
            <p:nvPr/>
          </p:nvSpPr>
          <p:spPr bwMode="hidden">
            <a:xfrm>
              <a:off x="1875" y="1356"/>
              <a:ext cx="112" cy="45"/>
            </a:xfrm>
            <a:prstGeom prst="ellipse">
              <a:avLst/>
            </a:prstGeom>
            <a:gradFill rotWithShape="0">
              <a:gsLst>
                <a:gs pos="0">
                  <a:schemeClr val="bg1"/>
                </a:gs>
                <a:gs pos="100000">
                  <a:schemeClr val="bg1">
                    <a:gamma/>
                    <a:shade val="8470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24" name="Oval 148"/>
            <p:cNvSpPr>
              <a:spLocks noChangeArrowheads="1"/>
            </p:cNvSpPr>
            <p:nvPr/>
          </p:nvSpPr>
          <p:spPr bwMode="hidden">
            <a:xfrm>
              <a:off x="1809" y="1223"/>
              <a:ext cx="111" cy="45"/>
            </a:xfrm>
            <a:prstGeom prst="ellipse">
              <a:avLst/>
            </a:prstGeom>
            <a:gradFill rotWithShape="0">
              <a:gsLst>
                <a:gs pos="0">
                  <a:schemeClr val="bg1"/>
                </a:gs>
                <a:gs pos="100000">
                  <a:schemeClr val="bg1">
                    <a:gamma/>
                    <a:shade val="87843"/>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25" name="Oval 149"/>
            <p:cNvSpPr>
              <a:spLocks noChangeArrowheads="1"/>
            </p:cNvSpPr>
            <p:nvPr/>
          </p:nvSpPr>
          <p:spPr bwMode="hidden">
            <a:xfrm>
              <a:off x="1738" y="1098"/>
              <a:ext cx="112"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26" name="Oval 150"/>
            <p:cNvSpPr>
              <a:spLocks noChangeArrowheads="1"/>
            </p:cNvSpPr>
            <p:nvPr/>
          </p:nvSpPr>
          <p:spPr bwMode="hidden">
            <a:xfrm>
              <a:off x="1583" y="1289"/>
              <a:ext cx="112" cy="45"/>
            </a:xfrm>
            <a:prstGeom prst="ellipse">
              <a:avLst/>
            </a:prstGeom>
            <a:gradFill rotWithShape="0">
              <a:gsLst>
                <a:gs pos="0">
                  <a:schemeClr val="bg1"/>
                </a:gs>
                <a:gs pos="100000">
                  <a:schemeClr val="bg1">
                    <a:gamma/>
                    <a:shade val="87843"/>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27" name="Oval 151"/>
            <p:cNvSpPr>
              <a:spLocks noChangeArrowheads="1"/>
            </p:cNvSpPr>
            <p:nvPr/>
          </p:nvSpPr>
          <p:spPr bwMode="hidden">
            <a:xfrm>
              <a:off x="1379" y="1343"/>
              <a:ext cx="112" cy="45"/>
            </a:xfrm>
            <a:prstGeom prst="ellipse">
              <a:avLst/>
            </a:prstGeom>
            <a:gradFill rotWithShape="0">
              <a:gsLst>
                <a:gs pos="0">
                  <a:schemeClr val="bg1"/>
                </a:gs>
                <a:gs pos="100000">
                  <a:schemeClr val="bg1">
                    <a:gamma/>
                    <a:shade val="87843"/>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28" name="Oval 152"/>
            <p:cNvSpPr>
              <a:spLocks noChangeArrowheads="1"/>
            </p:cNvSpPr>
            <p:nvPr/>
          </p:nvSpPr>
          <p:spPr bwMode="hidden">
            <a:xfrm>
              <a:off x="1529" y="1156"/>
              <a:ext cx="112"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29" name="Oval 153"/>
            <p:cNvSpPr>
              <a:spLocks noChangeArrowheads="1"/>
            </p:cNvSpPr>
            <p:nvPr/>
          </p:nvSpPr>
          <p:spPr bwMode="hidden">
            <a:xfrm>
              <a:off x="1294" y="1222"/>
              <a:ext cx="112"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30" name="Oval 154"/>
            <p:cNvSpPr>
              <a:spLocks noChangeArrowheads="1"/>
            </p:cNvSpPr>
            <p:nvPr/>
          </p:nvSpPr>
          <p:spPr bwMode="hidden">
            <a:xfrm>
              <a:off x="1314" y="1112"/>
              <a:ext cx="112" cy="44"/>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31" name="Oval 155"/>
            <p:cNvSpPr>
              <a:spLocks noChangeArrowheads="1"/>
            </p:cNvSpPr>
            <p:nvPr/>
          </p:nvSpPr>
          <p:spPr bwMode="hidden">
            <a:xfrm>
              <a:off x="1082" y="1166"/>
              <a:ext cx="111"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32" name="Oval 156"/>
            <p:cNvSpPr>
              <a:spLocks noChangeArrowheads="1"/>
            </p:cNvSpPr>
            <p:nvPr/>
          </p:nvSpPr>
          <p:spPr bwMode="hidden">
            <a:xfrm>
              <a:off x="877" y="1121"/>
              <a:ext cx="112"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33" name="Oval 157"/>
            <p:cNvSpPr>
              <a:spLocks noChangeArrowheads="1"/>
            </p:cNvSpPr>
            <p:nvPr/>
          </p:nvSpPr>
          <p:spPr bwMode="hidden">
            <a:xfrm>
              <a:off x="875" y="1216"/>
              <a:ext cx="111"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34" name="Oval 158"/>
            <p:cNvSpPr>
              <a:spLocks noChangeArrowheads="1"/>
            </p:cNvSpPr>
            <p:nvPr/>
          </p:nvSpPr>
          <p:spPr bwMode="hidden">
            <a:xfrm>
              <a:off x="680" y="1170"/>
              <a:ext cx="112" cy="44"/>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35" name="Oval 159"/>
            <p:cNvSpPr>
              <a:spLocks noChangeArrowheads="1"/>
            </p:cNvSpPr>
            <p:nvPr/>
          </p:nvSpPr>
          <p:spPr bwMode="hidden">
            <a:xfrm>
              <a:off x="411" y="1232"/>
              <a:ext cx="111" cy="44"/>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36" name="Oval 160"/>
            <p:cNvSpPr>
              <a:spLocks noChangeArrowheads="1"/>
            </p:cNvSpPr>
            <p:nvPr/>
          </p:nvSpPr>
          <p:spPr bwMode="hidden">
            <a:xfrm>
              <a:off x="434" y="1100"/>
              <a:ext cx="112" cy="44"/>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37" name="Oval 161"/>
            <p:cNvSpPr>
              <a:spLocks noChangeArrowheads="1"/>
            </p:cNvSpPr>
            <p:nvPr/>
          </p:nvSpPr>
          <p:spPr bwMode="hidden">
            <a:xfrm>
              <a:off x="119" y="1312"/>
              <a:ext cx="111" cy="44"/>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38" name="Oval 162"/>
            <p:cNvSpPr>
              <a:spLocks noChangeArrowheads="1"/>
            </p:cNvSpPr>
            <p:nvPr/>
          </p:nvSpPr>
          <p:spPr bwMode="hidden">
            <a:xfrm>
              <a:off x="858" y="1001"/>
              <a:ext cx="101" cy="38"/>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39" name="Oval 163"/>
            <p:cNvSpPr>
              <a:spLocks noChangeArrowheads="1"/>
            </p:cNvSpPr>
            <p:nvPr/>
          </p:nvSpPr>
          <p:spPr bwMode="hidden">
            <a:xfrm>
              <a:off x="1341" y="1013"/>
              <a:ext cx="101" cy="39"/>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40" name="Oval 164"/>
            <p:cNvSpPr>
              <a:spLocks noChangeArrowheads="1"/>
            </p:cNvSpPr>
            <p:nvPr/>
          </p:nvSpPr>
          <p:spPr bwMode="hidden">
            <a:xfrm>
              <a:off x="1739" y="1008"/>
              <a:ext cx="101" cy="38"/>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41" name="Oval 165"/>
            <p:cNvSpPr>
              <a:spLocks noChangeArrowheads="1"/>
            </p:cNvSpPr>
            <p:nvPr/>
          </p:nvSpPr>
          <p:spPr bwMode="hidden">
            <a:xfrm>
              <a:off x="2116" y="1001"/>
              <a:ext cx="100" cy="39"/>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42" name="Oval 166"/>
            <p:cNvSpPr>
              <a:spLocks noChangeArrowheads="1"/>
            </p:cNvSpPr>
            <p:nvPr/>
          </p:nvSpPr>
          <p:spPr bwMode="hidden">
            <a:xfrm>
              <a:off x="2320" y="941"/>
              <a:ext cx="101" cy="39"/>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43" name="Oval 167"/>
            <p:cNvSpPr>
              <a:spLocks noChangeArrowheads="1"/>
            </p:cNvSpPr>
            <p:nvPr/>
          </p:nvSpPr>
          <p:spPr bwMode="hidden">
            <a:xfrm>
              <a:off x="2601" y="995"/>
              <a:ext cx="101" cy="39"/>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44" name="Oval 168"/>
            <p:cNvSpPr>
              <a:spLocks noChangeArrowheads="1"/>
            </p:cNvSpPr>
            <p:nvPr/>
          </p:nvSpPr>
          <p:spPr bwMode="hidden">
            <a:xfrm>
              <a:off x="1667" y="1420"/>
              <a:ext cx="106" cy="51"/>
            </a:xfrm>
            <a:prstGeom prst="ellipse">
              <a:avLst/>
            </a:prstGeom>
            <a:gradFill rotWithShape="0">
              <a:gsLst>
                <a:gs pos="0">
                  <a:schemeClr val="bg1"/>
                </a:gs>
                <a:gs pos="100000">
                  <a:schemeClr val="bg1">
                    <a:gamma/>
                    <a:shade val="8470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45" name="Oval 169"/>
            <p:cNvSpPr>
              <a:spLocks noChangeArrowheads="1"/>
            </p:cNvSpPr>
            <p:nvPr/>
          </p:nvSpPr>
          <p:spPr bwMode="hidden">
            <a:xfrm>
              <a:off x="2557" y="1516"/>
              <a:ext cx="123" cy="51"/>
            </a:xfrm>
            <a:prstGeom prst="ellipse">
              <a:avLst/>
            </a:prstGeom>
            <a:gradFill rotWithShape="0">
              <a:gsLst>
                <a:gs pos="0">
                  <a:schemeClr val="bg1"/>
                </a:gs>
                <a:gs pos="100000">
                  <a:schemeClr val="bg1">
                    <a:gamma/>
                    <a:shade val="7882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46" name="Oval 170"/>
            <p:cNvSpPr>
              <a:spLocks noChangeArrowheads="1"/>
            </p:cNvSpPr>
            <p:nvPr/>
          </p:nvSpPr>
          <p:spPr bwMode="hidden">
            <a:xfrm>
              <a:off x="3619" y="1287"/>
              <a:ext cx="112" cy="51"/>
            </a:xfrm>
            <a:prstGeom prst="ellipse">
              <a:avLst/>
            </a:prstGeom>
            <a:gradFill rotWithShape="0">
              <a:gsLst>
                <a:gs pos="0">
                  <a:schemeClr val="bg1"/>
                </a:gs>
                <a:gs pos="100000">
                  <a:schemeClr val="bg1">
                    <a:gamma/>
                    <a:shade val="7568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47" name="Oval 171"/>
            <p:cNvSpPr>
              <a:spLocks noChangeArrowheads="1"/>
            </p:cNvSpPr>
            <p:nvPr/>
          </p:nvSpPr>
          <p:spPr bwMode="hidden">
            <a:xfrm>
              <a:off x="3791" y="1212"/>
              <a:ext cx="111" cy="51"/>
            </a:xfrm>
            <a:prstGeom prst="ellipse">
              <a:avLst/>
            </a:prstGeom>
            <a:gradFill rotWithShape="0">
              <a:gsLst>
                <a:gs pos="0">
                  <a:schemeClr val="bg1"/>
                </a:gs>
                <a:gs pos="100000">
                  <a:schemeClr val="bg1">
                    <a:gamma/>
                    <a:shade val="7568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48" name="Oval 172"/>
            <p:cNvSpPr>
              <a:spLocks noChangeArrowheads="1"/>
            </p:cNvSpPr>
            <p:nvPr/>
          </p:nvSpPr>
          <p:spPr bwMode="hidden">
            <a:xfrm>
              <a:off x="2134" y="908"/>
              <a:ext cx="79" cy="34"/>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49" name="Oval 173"/>
            <p:cNvSpPr>
              <a:spLocks noChangeArrowheads="1"/>
            </p:cNvSpPr>
            <p:nvPr/>
          </p:nvSpPr>
          <p:spPr bwMode="hidden">
            <a:xfrm>
              <a:off x="1264" y="908"/>
              <a:ext cx="79" cy="34"/>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50" name="Oval 174"/>
            <p:cNvSpPr>
              <a:spLocks noChangeArrowheads="1"/>
            </p:cNvSpPr>
            <p:nvPr/>
          </p:nvSpPr>
          <p:spPr bwMode="hidden">
            <a:xfrm>
              <a:off x="1471" y="869"/>
              <a:ext cx="79" cy="34"/>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51" name="Oval 175"/>
            <p:cNvSpPr>
              <a:spLocks noChangeArrowheads="1"/>
            </p:cNvSpPr>
            <p:nvPr/>
          </p:nvSpPr>
          <p:spPr bwMode="hidden">
            <a:xfrm>
              <a:off x="1650" y="824"/>
              <a:ext cx="83" cy="34"/>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52" name="Oval 176"/>
            <p:cNvSpPr>
              <a:spLocks noChangeArrowheads="1"/>
            </p:cNvSpPr>
            <p:nvPr/>
          </p:nvSpPr>
          <p:spPr bwMode="hidden">
            <a:xfrm>
              <a:off x="1918" y="869"/>
              <a:ext cx="84" cy="34"/>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53" name="Oval 177"/>
            <p:cNvSpPr>
              <a:spLocks noChangeArrowheads="1"/>
            </p:cNvSpPr>
            <p:nvPr/>
          </p:nvSpPr>
          <p:spPr bwMode="hidden">
            <a:xfrm>
              <a:off x="1720" y="923"/>
              <a:ext cx="83" cy="34"/>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54" name="Oval 178"/>
            <p:cNvSpPr>
              <a:spLocks noChangeArrowheads="1"/>
            </p:cNvSpPr>
            <p:nvPr/>
          </p:nvSpPr>
          <p:spPr bwMode="hidden">
            <a:xfrm>
              <a:off x="1913" y="957"/>
              <a:ext cx="95"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55" name="Oval 179"/>
            <p:cNvSpPr>
              <a:spLocks noChangeArrowheads="1"/>
            </p:cNvSpPr>
            <p:nvPr/>
          </p:nvSpPr>
          <p:spPr bwMode="hidden">
            <a:xfrm>
              <a:off x="1541" y="962"/>
              <a:ext cx="89"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56" name="Oval 180"/>
            <p:cNvSpPr>
              <a:spLocks noChangeArrowheads="1"/>
            </p:cNvSpPr>
            <p:nvPr/>
          </p:nvSpPr>
          <p:spPr bwMode="hidden">
            <a:xfrm>
              <a:off x="1076" y="953"/>
              <a:ext cx="101"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57" name="Oval 181"/>
            <p:cNvSpPr>
              <a:spLocks noChangeArrowheads="1"/>
            </p:cNvSpPr>
            <p:nvPr/>
          </p:nvSpPr>
          <p:spPr bwMode="hidden">
            <a:xfrm>
              <a:off x="1983" y="4027"/>
              <a:ext cx="195" cy="105"/>
            </a:xfrm>
            <a:prstGeom prst="ellipse">
              <a:avLst/>
            </a:prstGeom>
            <a:gradFill rotWithShape="0">
              <a:gsLst>
                <a:gs pos="0">
                  <a:schemeClr val="bg2"/>
                </a:gs>
                <a:gs pos="100000">
                  <a:schemeClr val="bg2">
                    <a:gamma/>
                    <a:shade val="5764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58" name="Oval 182"/>
            <p:cNvSpPr>
              <a:spLocks noChangeArrowheads="1"/>
            </p:cNvSpPr>
            <p:nvPr/>
          </p:nvSpPr>
          <p:spPr bwMode="hidden">
            <a:xfrm>
              <a:off x="2460" y="3671"/>
              <a:ext cx="196" cy="112"/>
            </a:xfrm>
            <a:prstGeom prst="ellipse">
              <a:avLst/>
            </a:prstGeom>
            <a:gradFill rotWithShape="0">
              <a:gsLst>
                <a:gs pos="0">
                  <a:schemeClr val="bg2"/>
                </a:gs>
                <a:gs pos="100000">
                  <a:schemeClr val="bg2">
                    <a:gamma/>
                    <a:shade val="5764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59" name="Oval 183"/>
            <p:cNvSpPr>
              <a:spLocks noChangeArrowheads="1"/>
            </p:cNvSpPr>
            <p:nvPr/>
          </p:nvSpPr>
          <p:spPr bwMode="hidden">
            <a:xfrm>
              <a:off x="3238" y="3121"/>
              <a:ext cx="168" cy="95"/>
            </a:xfrm>
            <a:prstGeom prst="ellipse">
              <a:avLst/>
            </a:prstGeom>
            <a:gradFill rotWithShape="0">
              <a:gsLst>
                <a:gs pos="0">
                  <a:schemeClr val="bg2"/>
                </a:gs>
                <a:gs pos="100000">
                  <a:schemeClr val="bg2">
                    <a:gamma/>
                    <a:shade val="5764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60" name="Oval 184"/>
            <p:cNvSpPr>
              <a:spLocks noChangeArrowheads="1"/>
            </p:cNvSpPr>
            <p:nvPr/>
          </p:nvSpPr>
          <p:spPr bwMode="hidden">
            <a:xfrm>
              <a:off x="3550" y="2880"/>
              <a:ext cx="157" cy="89"/>
            </a:xfrm>
            <a:prstGeom prst="ellipse">
              <a:avLst/>
            </a:prstGeom>
            <a:gradFill rotWithShape="0">
              <a:gsLst>
                <a:gs pos="0">
                  <a:schemeClr val="bg2"/>
                </a:gs>
                <a:gs pos="100000">
                  <a:schemeClr val="bg2">
                    <a:gamma/>
                    <a:shade val="5764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61" name="Oval 185"/>
            <p:cNvSpPr>
              <a:spLocks noChangeArrowheads="1"/>
            </p:cNvSpPr>
            <p:nvPr/>
          </p:nvSpPr>
          <p:spPr bwMode="hidden">
            <a:xfrm>
              <a:off x="2892" y="3377"/>
              <a:ext cx="168" cy="95"/>
            </a:xfrm>
            <a:prstGeom prst="ellipse">
              <a:avLst/>
            </a:prstGeom>
            <a:gradFill rotWithShape="0">
              <a:gsLst>
                <a:gs pos="0">
                  <a:schemeClr val="bg2"/>
                </a:gs>
                <a:gs pos="100000">
                  <a:schemeClr val="bg2">
                    <a:gamma/>
                    <a:shade val="5764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62" name="Oval 186"/>
            <p:cNvSpPr>
              <a:spLocks noChangeArrowheads="1"/>
            </p:cNvSpPr>
            <p:nvPr/>
          </p:nvSpPr>
          <p:spPr bwMode="hidden">
            <a:xfrm>
              <a:off x="3869" y="2657"/>
              <a:ext cx="151" cy="84"/>
            </a:xfrm>
            <a:prstGeom prst="ellipse">
              <a:avLst/>
            </a:prstGeom>
            <a:gradFill rotWithShape="0">
              <a:gsLst>
                <a:gs pos="0">
                  <a:schemeClr val="bg2"/>
                </a:gs>
                <a:gs pos="100000">
                  <a:schemeClr val="bg2">
                    <a:gamma/>
                    <a:shade val="5764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63" name="Oval 187"/>
            <p:cNvSpPr>
              <a:spLocks noChangeArrowheads="1"/>
            </p:cNvSpPr>
            <p:nvPr/>
          </p:nvSpPr>
          <p:spPr bwMode="hidden">
            <a:xfrm>
              <a:off x="4090" y="2475"/>
              <a:ext cx="156" cy="89"/>
            </a:xfrm>
            <a:prstGeom prst="ellipse">
              <a:avLst/>
            </a:prstGeom>
            <a:gradFill rotWithShape="0">
              <a:gsLst>
                <a:gs pos="0">
                  <a:schemeClr val="bg2"/>
                </a:gs>
                <a:gs pos="100000">
                  <a:schemeClr val="bg2">
                    <a:gamma/>
                    <a:shade val="5764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64" name="Oval 188"/>
            <p:cNvSpPr>
              <a:spLocks noChangeArrowheads="1"/>
            </p:cNvSpPr>
            <p:nvPr/>
          </p:nvSpPr>
          <p:spPr bwMode="hidden">
            <a:xfrm>
              <a:off x="4327" y="2314"/>
              <a:ext cx="134" cy="72"/>
            </a:xfrm>
            <a:prstGeom prst="ellipse">
              <a:avLst/>
            </a:prstGeom>
            <a:gradFill rotWithShape="0">
              <a:gsLst>
                <a:gs pos="0">
                  <a:schemeClr val="bg2"/>
                </a:gs>
                <a:gs pos="100000">
                  <a:schemeClr val="bg2">
                    <a:gamma/>
                    <a:shade val="5764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65" name="Oval 189"/>
            <p:cNvSpPr>
              <a:spLocks noChangeArrowheads="1"/>
            </p:cNvSpPr>
            <p:nvPr/>
          </p:nvSpPr>
          <p:spPr bwMode="hidden">
            <a:xfrm>
              <a:off x="4712" y="2022"/>
              <a:ext cx="134" cy="73"/>
            </a:xfrm>
            <a:prstGeom prst="ellipse">
              <a:avLst/>
            </a:prstGeom>
            <a:gradFill rotWithShape="0">
              <a:gsLst>
                <a:gs pos="0">
                  <a:schemeClr val="bg2"/>
                </a:gs>
                <a:gs pos="100000">
                  <a:schemeClr val="bg2">
                    <a:gamma/>
                    <a:shade val="5451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66" name="Oval 190"/>
            <p:cNvSpPr>
              <a:spLocks noChangeArrowheads="1"/>
            </p:cNvSpPr>
            <p:nvPr/>
          </p:nvSpPr>
          <p:spPr bwMode="hidden">
            <a:xfrm>
              <a:off x="4533" y="2162"/>
              <a:ext cx="139" cy="61"/>
            </a:xfrm>
            <a:prstGeom prst="ellipse">
              <a:avLst/>
            </a:prstGeom>
            <a:gradFill rotWithShape="0">
              <a:gsLst>
                <a:gs pos="0">
                  <a:schemeClr val="bg2"/>
                </a:gs>
                <a:gs pos="100000">
                  <a:schemeClr val="bg2">
                    <a:gamma/>
                    <a:shade val="5764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67" name="Oval 191"/>
            <p:cNvSpPr>
              <a:spLocks noChangeArrowheads="1"/>
            </p:cNvSpPr>
            <p:nvPr/>
          </p:nvSpPr>
          <p:spPr bwMode="hidden">
            <a:xfrm>
              <a:off x="4863" y="1920"/>
              <a:ext cx="128" cy="61"/>
            </a:xfrm>
            <a:prstGeom prst="ellipse">
              <a:avLst/>
            </a:prstGeom>
            <a:gradFill rotWithShape="0">
              <a:gsLst>
                <a:gs pos="0">
                  <a:schemeClr val="bg2"/>
                </a:gs>
                <a:gs pos="100000">
                  <a:schemeClr val="bg2">
                    <a:gamma/>
                    <a:shade val="5764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68" name="Oval 192"/>
            <p:cNvSpPr>
              <a:spLocks noChangeArrowheads="1"/>
            </p:cNvSpPr>
            <p:nvPr/>
          </p:nvSpPr>
          <p:spPr bwMode="hidden">
            <a:xfrm>
              <a:off x="5009" y="1807"/>
              <a:ext cx="128" cy="61"/>
            </a:xfrm>
            <a:prstGeom prst="ellipse">
              <a:avLst/>
            </a:prstGeom>
            <a:gradFill rotWithShape="0">
              <a:gsLst>
                <a:gs pos="0">
                  <a:schemeClr val="bg2"/>
                </a:gs>
                <a:gs pos="100000">
                  <a:schemeClr val="bg2">
                    <a:gamma/>
                    <a:shade val="5764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69" name="Oval 193"/>
            <p:cNvSpPr>
              <a:spLocks noChangeArrowheads="1"/>
            </p:cNvSpPr>
            <p:nvPr/>
          </p:nvSpPr>
          <p:spPr bwMode="hidden">
            <a:xfrm>
              <a:off x="5161" y="1702"/>
              <a:ext cx="123" cy="50"/>
            </a:xfrm>
            <a:prstGeom prst="ellipse">
              <a:avLst/>
            </a:prstGeom>
            <a:gradFill rotWithShape="0">
              <a:gsLst>
                <a:gs pos="0">
                  <a:schemeClr val="bg2"/>
                </a:gs>
                <a:gs pos="100000">
                  <a:schemeClr val="bg2">
                    <a:gamma/>
                    <a:shade val="81961"/>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70" name="Oval 194"/>
            <p:cNvSpPr>
              <a:spLocks noChangeArrowheads="1"/>
            </p:cNvSpPr>
            <p:nvPr/>
          </p:nvSpPr>
          <p:spPr bwMode="hidden">
            <a:xfrm>
              <a:off x="5277" y="1614"/>
              <a:ext cx="124" cy="51"/>
            </a:xfrm>
            <a:prstGeom prst="ellipse">
              <a:avLst/>
            </a:prstGeom>
            <a:gradFill rotWithShape="0">
              <a:gsLst>
                <a:gs pos="0">
                  <a:schemeClr val="bg2"/>
                </a:gs>
                <a:gs pos="100000">
                  <a:schemeClr val="bg2">
                    <a:gamma/>
                    <a:shade val="81961"/>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71" name="Oval 195"/>
            <p:cNvSpPr>
              <a:spLocks noChangeArrowheads="1"/>
            </p:cNvSpPr>
            <p:nvPr/>
          </p:nvSpPr>
          <p:spPr bwMode="hidden">
            <a:xfrm>
              <a:off x="5398" y="1521"/>
              <a:ext cx="123" cy="51"/>
            </a:xfrm>
            <a:prstGeom prst="ellipse">
              <a:avLst/>
            </a:prstGeom>
            <a:gradFill rotWithShape="0">
              <a:gsLst>
                <a:gs pos="0">
                  <a:schemeClr val="bg2"/>
                </a:gs>
                <a:gs pos="100000">
                  <a:schemeClr val="bg2">
                    <a:gamma/>
                    <a:shade val="81961"/>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72" name="Oval 196"/>
            <p:cNvSpPr>
              <a:spLocks noChangeArrowheads="1"/>
            </p:cNvSpPr>
            <p:nvPr/>
          </p:nvSpPr>
          <p:spPr bwMode="hidden">
            <a:xfrm>
              <a:off x="3255" y="4071"/>
              <a:ext cx="196" cy="106"/>
            </a:xfrm>
            <a:prstGeom prst="ellipse">
              <a:avLst/>
            </a:prstGeom>
            <a:gradFill rotWithShape="0">
              <a:gsLst>
                <a:gs pos="0">
                  <a:schemeClr val="bg1"/>
                </a:gs>
                <a:gs pos="100000">
                  <a:schemeClr val="bg1">
                    <a:gamma/>
                    <a:shade val="5451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73" name="Oval 197"/>
            <p:cNvSpPr>
              <a:spLocks noChangeArrowheads="1"/>
            </p:cNvSpPr>
            <p:nvPr/>
          </p:nvSpPr>
          <p:spPr bwMode="hidden">
            <a:xfrm>
              <a:off x="3651" y="3693"/>
              <a:ext cx="196" cy="111"/>
            </a:xfrm>
            <a:prstGeom prst="ellipse">
              <a:avLst/>
            </a:prstGeom>
            <a:gradFill rotWithShape="0">
              <a:gsLst>
                <a:gs pos="0">
                  <a:schemeClr val="bg1"/>
                </a:gs>
                <a:gs pos="100000">
                  <a:schemeClr val="bg1">
                    <a:gamma/>
                    <a:shade val="5451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74" name="Oval 198"/>
            <p:cNvSpPr>
              <a:spLocks noChangeArrowheads="1"/>
            </p:cNvSpPr>
            <p:nvPr/>
          </p:nvSpPr>
          <p:spPr bwMode="hidden">
            <a:xfrm>
              <a:off x="4773" y="3705"/>
              <a:ext cx="201" cy="106"/>
            </a:xfrm>
            <a:prstGeom prst="ellipse">
              <a:avLst/>
            </a:prstGeom>
            <a:gradFill rotWithShape="0">
              <a:gsLst>
                <a:gs pos="0">
                  <a:schemeClr val="bg1"/>
                </a:gs>
                <a:gs pos="100000">
                  <a:schemeClr val="bg1">
                    <a:gamma/>
                    <a:shade val="39216"/>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75" name="Oval 199"/>
            <p:cNvSpPr>
              <a:spLocks noChangeArrowheads="1"/>
            </p:cNvSpPr>
            <p:nvPr/>
          </p:nvSpPr>
          <p:spPr bwMode="hidden">
            <a:xfrm>
              <a:off x="4491" y="4049"/>
              <a:ext cx="196" cy="105"/>
            </a:xfrm>
            <a:prstGeom prst="ellipse">
              <a:avLst/>
            </a:prstGeom>
            <a:gradFill rotWithShape="0">
              <a:gsLst>
                <a:gs pos="0">
                  <a:schemeClr val="bg1"/>
                </a:gs>
                <a:gs pos="100000">
                  <a:schemeClr val="bg1">
                    <a:gamma/>
                    <a:shade val="39216"/>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76" name="Oval 200"/>
            <p:cNvSpPr>
              <a:spLocks noChangeArrowheads="1"/>
            </p:cNvSpPr>
            <p:nvPr/>
          </p:nvSpPr>
          <p:spPr bwMode="hidden">
            <a:xfrm>
              <a:off x="3989" y="3396"/>
              <a:ext cx="168" cy="96"/>
            </a:xfrm>
            <a:prstGeom prst="ellipse">
              <a:avLst/>
            </a:prstGeom>
            <a:gradFill rotWithShape="0">
              <a:gsLst>
                <a:gs pos="0">
                  <a:schemeClr val="bg1"/>
                </a:gs>
                <a:gs pos="100000">
                  <a:schemeClr val="bg1">
                    <a:gamma/>
                    <a:shade val="5451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77" name="Oval 201"/>
            <p:cNvSpPr>
              <a:spLocks noChangeArrowheads="1"/>
            </p:cNvSpPr>
            <p:nvPr/>
          </p:nvSpPr>
          <p:spPr bwMode="hidden">
            <a:xfrm>
              <a:off x="4263" y="3141"/>
              <a:ext cx="167" cy="95"/>
            </a:xfrm>
            <a:prstGeom prst="ellipse">
              <a:avLst/>
            </a:prstGeom>
            <a:gradFill rotWithShape="0">
              <a:gsLst>
                <a:gs pos="0">
                  <a:schemeClr val="bg1"/>
                </a:gs>
                <a:gs pos="100000">
                  <a:schemeClr val="bg1">
                    <a:gamma/>
                    <a:shade val="5451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78" name="Oval 202"/>
            <p:cNvSpPr>
              <a:spLocks noChangeArrowheads="1"/>
            </p:cNvSpPr>
            <p:nvPr/>
          </p:nvSpPr>
          <p:spPr bwMode="hidden">
            <a:xfrm>
              <a:off x="5044" y="3418"/>
              <a:ext cx="167" cy="95"/>
            </a:xfrm>
            <a:prstGeom prst="ellipse">
              <a:avLst/>
            </a:prstGeom>
            <a:gradFill rotWithShape="0">
              <a:gsLst>
                <a:gs pos="0">
                  <a:schemeClr val="bg1"/>
                </a:gs>
                <a:gs pos="100000">
                  <a:schemeClr val="bg1">
                    <a:gamma/>
                    <a:shade val="39216"/>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79" name="Oval 203"/>
            <p:cNvSpPr>
              <a:spLocks noChangeArrowheads="1"/>
            </p:cNvSpPr>
            <p:nvPr/>
          </p:nvSpPr>
          <p:spPr bwMode="hidden">
            <a:xfrm>
              <a:off x="4553" y="2873"/>
              <a:ext cx="156" cy="83"/>
            </a:xfrm>
            <a:prstGeom prst="ellipse">
              <a:avLst/>
            </a:prstGeom>
            <a:gradFill rotWithShape="0">
              <a:gsLst>
                <a:gs pos="0">
                  <a:schemeClr val="bg1"/>
                </a:gs>
                <a:gs pos="100000">
                  <a:schemeClr val="bg1">
                    <a:gamma/>
                    <a:shade val="5451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80" name="Oval 204"/>
            <p:cNvSpPr>
              <a:spLocks noChangeArrowheads="1"/>
            </p:cNvSpPr>
            <p:nvPr/>
          </p:nvSpPr>
          <p:spPr bwMode="hidden">
            <a:xfrm>
              <a:off x="5293" y="3116"/>
              <a:ext cx="168" cy="95"/>
            </a:xfrm>
            <a:prstGeom prst="ellipse">
              <a:avLst/>
            </a:prstGeom>
            <a:gradFill rotWithShape="0">
              <a:gsLst>
                <a:gs pos="0">
                  <a:schemeClr val="bg1"/>
                </a:gs>
                <a:gs pos="100000">
                  <a:schemeClr val="bg1">
                    <a:gamma/>
                    <a:shade val="5451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81" name="Oval 205"/>
            <p:cNvSpPr>
              <a:spLocks noChangeArrowheads="1"/>
            </p:cNvSpPr>
            <p:nvPr/>
          </p:nvSpPr>
          <p:spPr bwMode="hidden">
            <a:xfrm>
              <a:off x="5497" y="2879"/>
              <a:ext cx="156" cy="89"/>
            </a:xfrm>
            <a:prstGeom prst="ellipse">
              <a:avLst/>
            </a:prstGeom>
            <a:gradFill rotWithShape="0">
              <a:gsLst>
                <a:gs pos="0">
                  <a:schemeClr val="bg1"/>
                </a:gs>
                <a:gs pos="100000">
                  <a:schemeClr val="bg1">
                    <a:gamma/>
                    <a:shade val="39216"/>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82" name="Oval 206"/>
            <p:cNvSpPr>
              <a:spLocks noChangeArrowheads="1"/>
            </p:cNvSpPr>
            <p:nvPr/>
          </p:nvSpPr>
          <p:spPr bwMode="hidden">
            <a:xfrm>
              <a:off x="4772" y="2673"/>
              <a:ext cx="156" cy="83"/>
            </a:xfrm>
            <a:prstGeom prst="ellipse">
              <a:avLst/>
            </a:prstGeom>
            <a:gradFill rotWithShape="0">
              <a:gsLst>
                <a:gs pos="0">
                  <a:schemeClr val="bg1"/>
                </a:gs>
                <a:gs pos="100000">
                  <a:schemeClr val="bg1">
                    <a:gamma/>
                    <a:shade val="5451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83" name="Oval 207"/>
            <p:cNvSpPr>
              <a:spLocks noChangeArrowheads="1"/>
            </p:cNvSpPr>
            <p:nvPr/>
          </p:nvSpPr>
          <p:spPr bwMode="hidden">
            <a:xfrm>
              <a:off x="4966" y="2488"/>
              <a:ext cx="156" cy="84"/>
            </a:xfrm>
            <a:prstGeom prst="ellipse">
              <a:avLst/>
            </a:prstGeom>
            <a:gradFill rotWithShape="0">
              <a:gsLst>
                <a:gs pos="0">
                  <a:schemeClr val="bg1"/>
                </a:gs>
                <a:gs pos="100000">
                  <a:schemeClr val="bg1">
                    <a:gamma/>
                    <a:shade val="5451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84" name="Oval 208"/>
            <p:cNvSpPr>
              <a:spLocks noChangeArrowheads="1"/>
            </p:cNvSpPr>
            <p:nvPr/>
          </p:nvSpPr>
          <p:spPr bwMode="hidden">
            <a:xfrm>
              <a:off x="5444" y="2052"/>
              <a:ext cx="134" cy="73"/>
            </a:xfrm>
            <a:prstGeom prst="ellipse">
              <a:avLst/>
            </a:prstGeom>
            <a:gradFill rotWithShape="0">
              <a:gsLst>
                <a:gs pos="0">
                  <a:schemeClr val="bg1"/>
                </a:gs>
                <a:gs pos="100000">
                  <a:schemeClr val="bg1">
                    <a:gamma/>
                    <a:shade val="5451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85" name="Oval 209"/>
            <p:cNvSpPr>
              <a:spLocks noChangeArrowheads="1"/>
            </p:cNvSpPr>
            <p:nvPr/>
          </p:nvSpPr>
          <p:spPr bwMode="hidden">
            <a:xfrm>
              <a:off x="5161" y="2314"/>
              <a:ext cx="140" cy="73"/>
            </a:xfrm>
            <a:prstGeom prst="ellipse">
              <a:avLst/>
            </a:prstGeom>
            <a:gradFill rotWithShape="0">
              <a:gsLst>
                <a:gs pos="0">
                  <a:schemeClr val="bg1"/>
                </a:gs>
                <a:gs pos="100000">
                  <a:schemeClr val="bg1">
                    <a:gamma/>
                    <a:shade val="5451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86" name="Oval 210"/>
            <p:cNvSpPr>
              <a:spLocks noChangeArrowheads="1"/>
            </p:cNvSpPr>
            <p:nvPr/>
          </p:nvSpPr>
          <p:spPr bwMode="hidden">
            <a:xfrm>
              <a:off x="5318" y="2176"/>
              <a:ext cx="134" cy="61"/>
            </a:xfrm>
            <a:prstGeom prst="ellipse">
              <a:avLst/>
            </a:prstGeom>
            <a:gradFill rotWithShape="0">
              <a:gsLst>
                <a:gs pos="0">
                  <a:schemeClr val="bg1"/>
                </a:gs>
                <a:gs pos="100000">
                  <a:schemeClr val="bg1">
                    <a:gamma/>
                    <a:shade val="5451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87" name="Oval 211"/>
            <p:cNvSpPr>
              <a:spLocks noChangeArrowheads="1"/>
            </p:cNvSpPr>
            <p:nvPr/>
          </p:nvSpPr>
          <p:spPr bwMode="hidden">
            <a:xfrm>
              <a:off x="5581" y="1933"/>
              <a:ext cx="128" cy="61"/>
            </a:xfrm>
            <a:prstGeom prst="ellipse">
              <a:avLst/>
            </a:prstGeom>
            <a:gradFill rotWithShape="0">
              <a:gsLst>
                <a:gs pos="0">
                  <a:schemeClr val="bg1"/>
                </a:gs>
                <a:gs pos="100000">
                  <a:schemeClr val="bg1">
                    <a:gamma/>
                    <a:shade val="5764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88" name="Oval 212"/>
            <p:cNvSpPr>
              <a:spLocks noChangeArrowheads="1"/>
            </p:cNvSpPr>
            <p:nvPr/>
          </p:nvSpPr>
          <p:spPr bwMode="hidden">
            <a:xfrm>
              <a:off x="5689" y="1811"/>
              <a:ext cx="128" cy="61"/>
            </a:xfrm>
            <a:prstGeom prst="ellipse">
              <a:avLst/>
            </a:prstGeom>
            <a:gradFill rotWithShape="0">
              <a:gsLst>
                <a:gs pos="0">
                  <a:schemeClr val="bg1"/>
                </a:gs>
                <a:gs pos="100000">
                  <a:schemeClr val="bg1">
                    <a:gamma/>
                    <a:shade val="5764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89" name="Oval 213"/>
            <p:cNvSpPr>
              <a:spLocks noChangeArrowheads="1"/>
            </p:cNvSpPr>
            <p:nvPr/>
          </p:nvSpPr>
          <p:spPr bwMode="hidden">
            <a:xfrm>
              <a:off x="5663" y="2680"/>
              <a:ext cx="156" cy="83"/>
            </a:xfrm>
            <a:prstGeom prst="ellipse">
              <a:avLst/>
            </a:prstGeom>
            <a:gradFill rotWithShape="0">
              <a:gsLst>
                <a:gs pos="0">
                  <a:schemeClr val="bg1"/>
                </a:gs>
                <a:gs pos="100000">
                  <a:schemeClr val="bg1">
                    <a:gamma/>
                    <a:shade val="5451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90" name="Oval 214"/>
            <p:cNvSpPr>
              <a:spLocks noChangeArrowheads="1"/>
            </p:cNvSpPr>
            <p:nvPr/>
          </p:nvSpPr>
          <p:spPr bwMode="hidden">
            <a:xfrm>
              <a:off x="-65" y="2865"/>
              <a:ext cx="150" cy="89"/>
            </a:xfrm>
            <a:prstGeom prst="ellipse">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91" name="Oval 215"/>
            <p:cNvSpPr>
              <a:spLocks noChangeArrowheads="1"/>
            </p:cNvSpPr>
            <p:nvPr/>
          </p:nvSpPr>
          <p:spPr bwMode="hidden">
            <a:xfrm>
              <a:off x="2" y="2477"/>
              <a:ext cx="156" cy="89"/>
            </a:xfrm>
            <a:prstGeom prst="ellipse">
              <a:avLst/>
            </a:prstGeom>
            <a:gradFill rotWithShape="0">
              <a:gsLst>
                <a:gs pos="0">
                  <a:schemeClr val="bg1"/>
                </a:gs>
                <a:gs pos="100000">
                  <a:schemeClr val="bg1">
                    <a:gamma/>
                    <a:shade val="75686"/>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92" name="Oval 216"/>
            <p:cNvSpPr>
              <a:spLocks noChangeArrowheads="1"/>
            </p:cNvSpPr>
            <p:nvPr/>
          </p:nvSpPr>
          <p:spPr bwMode="hidden">
            <a:xfrm>
              <a:off x="-9" y="1436"/>
              <a:ext cx="106" cy="44"/>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4793" name="Oval 217"/>
            <p:cNvSpPr>
              <a:spLocks noChangeArrowheads="1"/>
            </p:cNvSpPr>
            <p:nvPr/>
          </p:nvSpPr>
          <p:spPr bwMode="hidden">
            <a:xfrm>
              <a:off x="5624" y="4010"/>
              <a:ext cx="201" cy="106"/>
            </a:xfrm>
            <a:prstGeom prst="ellipse">
              <a:avLst/>
            </a:prstGeom>
            <a:gradFill rotWithShape="0">
              <a:gsLst>
                <a:gs pos="0">
                  <a:schemeClr val="bg1"/>
                </a:gs>
                <a:gs pos="100000">
                  <a:schemeClr val="bg1">
                    <a:gamma/>
                    <a:shade val="39216"/>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grpSp>
      <p:sp>
        <p:nvSpPr>
          <p:cNvPr id="24794" name="Rectangle 218"/>
          <p:cNvSpPr>
            <a:spLocks noGrp="1" noChangeArrowheads="1"/>
          </p:cNvSpPr>
          <p:nvPr>
            <p:ph type="ctrTitle" sz="quarter"/>
          </p:nvPr>
        </p:nvSpPr>
        <p:spPr>
          <a:xfrm>
            <a:off x="685800" y="1844675"/>
            <a:ext cx="7772400" cy="1736725"/>
          </a:xfrm>
        </p:spPr>
        <p:txBody>
          <a:bodyPr anchor="b" anchorCtr="1"/>
          <a:lstStyle>
            <a:lvl1pPr>
              <a:defRPr sz="5400"/>
            </a:lvl1pPr>
          </a:lstStyle>
          <a:p>
            <a:pPr lvl="0"/>
            <a:r>
              <a:rPr lang="en-US" noProof="0" smtClean="0"/>
              <a:t>Click to edit Master title style</a:t>
            </a:r>
          </a:p>
        </p:txBody>
      </p:sp>
      <p:sp>
        <p:nvSpPr>
          <p:cNvPr id="24795" name="Rectangle 219"/>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pPr lvl="0"/>
            <a:r>
              <a:rPr lang="en-US" noProof="0" smtClean="0"/>
              <a:t>Click to edit Master subtitle style</a:t>
            </a:r>
          </a:p>
        </p:txBody>
      </p:sp>
      <p:sp>
        <p:nvSpPr>
          <p:cNvPr id="24796" name="Rectangle 220"/>
          <p:cNvSpPr>
            <a:spLocks noGrp="1" noChangeArrowheads="1"/>
          </p:cNvSpPr>
          <p:nvPr>
            <p:ph type="dt" sz="quarter" idx="2"/>
          </p:nvPr>
        </p:nvSpPr>
        <p:spPr/>
        <p:txBody>
          <a:bodyPr/>
          <a:lstStyle>
            <a:lvl1pPr>
              <a:defRPr/>
            </a:lvl1pPr>
          </a:lstStyle>
          <a:p>
            <a:endParaRPr lang="en-US"/>
          </a:p>
        </p:txBody>
      </p:sp>
      <p:sp>
        <p:nvSpPr>
          <p:cNvPr id="24797" name="Rectangle 221"/>
          <p:cNvSpPr>
            <a:spLocks noGrp="1" noChangeArrowheads="1"/>
          </p:cNvSpPr>
          <p:nvPr>
            <p:ph type="ftr" sz="quarter" idx="3"/>
          </p:nvPr>
        </p:nvSpPr>
        <p:spPr>
          <a:xfrm>
            <a:off x="3124200" y="6248400"/>
            <a:ext cx="2895600" cy="457200"/>
          </a:xfrm>
        </p:spPr>
        <p:txBody>
          <a:bodyPr/>
          <a:lstStyle>
            <a:lvl1pPr>
              <a:defRPr/>
            </a:lvl1pPr>
          </a:lstStyle>
          <a:p>
            <a:endParaRPr lang="en-US"/>
          </a:p>
        </p:txBody>
      </p:sp>
      <p:sp>
        <p:nvSpPr>
          <p:cNvPr id="24798" name="Rectangle 222"/>
          <p:cNvSpPr>
            <a:spLocks noGrp="1" noChangeArrowheads="1"/>
          </p:cNvSpPr>
          <p:nvPr>
            <p:ph type="sldNum" sz="quarter" idx="4"/>
          </p:nvPr>
        </p:nvSpPr>
        <p:spPr/>
        <p:txBody>
          <a:bodyPr/>
          <a:lstStyle>
            <a:lvl1pPr>
              <a:defRPr/>
            </a:lvl1pPr>
          </a:lstStyle>
          <a:p>
            <a:fld id="{3DCB1483-6203-4027-BB4B-AC3E229A3FDA}"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Slide Number Placeholder 3"/>
          <p:cNvSpPr>
            <a:spLocks noGrp="1"/>
          </p:cNvSpPr>
          <p:nvPr>
            <p:ph type="sldNum" sz="quarter" idx="10"/>
          </p:nvPr>
        </p:nvSpPr>
        <p:spPr/>
        <p:txBody>
          <a:bodyPr/>
          <a:lstStyle>
            <a:lvl1pPr>
              <a:defRPr/>
            </a:lvl1pPr>
          </a:lstStyle>
          <a:p>
            <a:fld id="{75A5A6E4-DD61-45EB-9131-636408674F9B}" type="slidenum">
              <a:rPr lang="en-US"/>
              <a:pPr/>
              <a:t>‹#›</a:t>
            </a:fld>
            <a:endParaRPr lang="en-US"/>
          </a:p>
        </p:txBody>
      </p:sp>
      <p:sp>
        <p:nvSpPr>
          <p:cNvPr id="5" name="Date Placeholder 4"/>
          <p:cNvSpPr>
            <a:spLocks noGrp="1"/>
          </p:cNvSpPr>
          <p:nvPr>
            <p:ph type="dt" sz="half" idx="11"/>
          </p:nvPr>
        </p:nvSpPr>
        <p:spPr/>
        <p:txBody>
          <a:bodyPr/>
          <a:lstStyle>
            <a:lvl1pPr>
              <a:defRPr/>
            </a:lvl1pPr>
          </a:lstStyle>
          <a:p>
            <a:endParaRPr lang="en-US"/>
          </a:p>
        </p:txBody>
      </p:sp>
      <p:sp>
        <p:nvSpPr>
          <p:cNvPr id="6" name="Footer Placeholder 5"/>
          <p:cNvSpPr>
            <a:spLocks noGrp="1"/>
          </p:cNvSpPr>
          <p:nvPr>
            <p:ph type="ftr" sz="quarter" idx="12"/>
          </p:nvPr>
        </p:nvSpPr>
        <p:spPr/>
        <p:txBody>
          <a:bodyPr/>
          <a:lstStyle>
            <a:lvl1pPr>
              <a:defRPr/>
            </a:lvl1pPr>
          </a:lstStyle>
          <a:p>
            <a:endParaRPr lang="en-US"/>
          </a:p>
        </p:txBody>
      </p:sp>
    </p:spTree>
    <p:extLst>
      <p:ext uri="{BB962C8B-B14F-4D97-AF65-F5344CB8AC3E}">
        <p14:creationId xmlns:p14="http://schemas.microsoft.com/office/powerpoint/2010/main" val="31170342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9462"/>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457200" y="274638"/>
            <a:ext cx="6019800" cy="58594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Slide Number Placeholder 3"/>
          <p:cNvSpPr>
            <a:spLocks noGrp="1"/>
          </p:cNvSpPr>
          <p:nvPr>
            <p:ph type="sldNum" sz="quarter" idx="10"/>
          </p:nvPr>
        </p:nvSpPr>
        <p:spPr/>
        <p:txBody>
          <a:bodyPr/>
          <a:lstStyle>
            <a:lvl1pPr>
              <a:defRPr/>
            </a:lvl1pPr>
          </a:lstStyle>
          <a:p>
            <a:fld id="{C4E2C5FD-31A2-4030-A881-D6078D5F2222}" type="slidenum">
              <a:rPr lang="en-US"/>
              <a:pPr/>
              <a:t>‹#›</a:t>
            </a:fld>
            <a:endParaRPr lang="en-US"/>
          </a:p>
        </p:txBody>
      </p:sp>
      <p:sp>
        <p:nvSpPr>
          <p:cNvPr id="5" name="Date Placeholder 4"/>
          <p:cNvSpPr>
            <a:spLocks noGrp="1"/>
          </p:cNvSpPr>
          <p:nvPr>
            <p:ph type="dt" sz="half" idx="11"/>
          </p:nvPr>
        </p:nvSpPr>
        <p:spPr/>
        <p:txBody>
          <a:bodyPr/>
          <a:lstStyle>
            <a:lvl1pPr>
              <a:defRPr/>
            </a:lvl1pPr>
          </a:lstStyle>
          <a:p>
            <a:endParaRPr lang="en-US"/>
          </a:p>
        </p:txBody>
      </p:sp>
      <p:sp>
        <p:nvSpPr>
          <p:cNvPr id="6" name="Footer Placeholder 5"/>
          <p:cNvSpPr>
            <a:spLocks noGrp="1"/>
          </p:cNvSpPr>
          <p:nvPr>
            <p:ph type="ftr" sz="quarter" idx="12"/>
          </p:nvPr>
        </p:nvSpPr>
        <p:spPr/>
        <p:txBody>
          <a:bodyPr/>
          <a:lstStyle>
            <a:lvl1pPr>
              <a:defRPr/>
            </a:lvl1pPr>
          </a:lstStyle>
          <a:p>
            <a:endParaRPr lang="en-US"/>
          </a:p>
        </p:txBody>
      </p:sp>
    </p:spTree>
    <p:extLst>
      <p:ext uri="{BB962C8B-B14F-4D97-AF65-F5344CB8AC3E}">
        <p14:creationId xmlns:p14="http://schemas.microsoft.com/office/powerpoint/2010/main" val="4205552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Slide Number Placeholder 3"/>
          <p:cNvSpPr>
            <a:spLocks noGrp="1"/>
          </p:cNvSpPr>
          <p:nvPr>
            <p:ph type="sldNum" sz="quarter" idx="10"/>
          </p:nvPr>
        </p:nvSpPr>
        <p:spPr/>
        <p:txBody>
          <a:bodyPr/>
          <a:lstStyle>
            <a:lvl1pPr>
              <a:defRPr/>
            </a:lvl1pPr>
          </a:lstStyle>
          <a:p>
            <a:fld id="{6031DFDD-1041-42D1-992C-CAE891F73082}" type="slidenum">
              <a:rPr lang="en-US"/>
              <a:pPr/>
              <a:t>‹#›</a:t>
            </a:fld>
            <a:endParaRPr lang="en-US"/>
          </a:p>
        </p:txBody>
      </p:sp>
      <p:sp>
        <p:nvSpPr>
          <p:cNvPr id="5" name="Date Placeholder 4"/>
          <p:cNvSpPr>
            <a:spLocks noGrp="1"/>
          </p:cNvSpPr>
          <p:nvPr>
            <p:ph type="dt" sz="half" idx="11"/>
          </p:nvPr>
        </p:nvSpPr>
        <p:spPr/>
        <p:txBody>
          <a:bodyPr/>
          <a:lstStyle>
            <a:lvl1pPr>
              <a:defRPr/>
            </a:lvl1pPr>
          </a:lstStyle>
          <a:p>
            <a:endParaRPr lang="en-US"/>
          </a:p>
        </p:txBody>
      </p:sp>
      <p:sp>
        <p:nvSpPr>
          <p:cNvPr id="6" name="Footer Placeholder 5"/>
          <p:cNvSpPr>
            <a:spLocks noGrp="1"/>
          </p:cNvSpPr>
          <p:nvPr>
            <p:ph type="ftr" sz="quarter" idx="12"/>
          </p:nvPr>
        </p:nvSpPr>
        <p:spPr/>
        <p:txBody>
          <a:bodyPr/>
          <a:lstStyle>
            <a:lvl1pPr>
              <a:defRPr/>
            </a:lvl1pPr>
          </a:lstStyle>
          <a:p>
            <a:endParaRPr lang="en-US"/>
          </a:p>
        </p:txBody>
      </p:sp>
    </p:spTree>
    <p:extLst>
      <p:ext uri="{BB962C8B-B14F-4D97-AF65-F5344CB8AC3E}">
        <p14:creationId xmlns:p14="http://schemas.microsoft.com/office/powerpoint/2010/main" val="39197327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fa-I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8BA512A5-1625-4DCF-A12E-542BC03EBA10}" type="slidenum">
              <a:rPr lang="en-US"/>
              <a:pPr/>
              <a:t>‹#›</a:t>
            </a:fld>
            <a:endParaRPr lang="en-US"/>
          </a:p>
        </p:txBody>
      </p:sp>
      <p:sp>
        <p:nvSpPr>
          <p:cNvPr id="5" name="Date Placeholder 4"/>
          <p:cNvSpPr>
            <a:spLocks noGrp="1"/>
          </p:cNvSpPr>
          <p:nvPr>
            <p:ph type="dt" sz="half" idx="11"/>
          </p:nvPr>
        </p:nvSpPr>
        <p:spPr/>
        <p:txBody>
          <a:bodyPr/>
          <a:lstStyle>
            <a:lvl1pPr>
              <a:defRPr/>
            </a:lvl1pPr>
          </a:lstStyle>
          <a:p>
            <a:endParaRPr lang="en-US"/>
          </a:p>
        </p:txBody>
      </p:sp>
      <p:sp>
        <p:nvSpPr>
          <p:cNvPr id="6" name="Footer Placeholder 5"/>
          <p:cNvSpPr>
            <a:spLocks noGrp="1"/>
          </p:cNvSpPr>
          <p:nvPr>
            <p:ph type="ftr" sz="quarter" idx="12"/>
          </p:nvPr>
        </p:nvSpPr>
        <p:spPr/>
        <p:txBody>
          <a:bodyPr/>
          <a:lstStyle>
            <a:lvl1pPr>
              <a:defRPr/>
            </a:lvl1pPr>
          </a:lstStyle>
          <a:p>
            <a:endParaRPr lang="en-US"/>
          </a:p>
        </p:txBody>
      </p:sp>
    </p:spTree>
    <p:extLst>
      <p:ext uri="{BB962C8B-B14F-4D97-AF65-F5344CB8AC3E}">
        <p14:creationId xmlns:p14="http://schemas.microsoft.com/office/powerpoint/2010/main" val="2865084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457200" y="1600200"/>
            <a:ext cx="4038600" cy="4533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4648200" y="1600200"/>
            <a:ext cx="4038600" cy="4533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Slide Number Placeholder 4"/>
          <p:cNvSpPr>
            <a:spLocks noGrp="1"/>
          </p:cNvSpPr>
          <p:nvPr>
            <p:ph type="sldNum" sz="quarter" idx="10"/>
          </p:nvPr>
        </p:nvSpPr>
        <p:spPr/>
        <p:txBody>
          <a:bodyPr/>
          <a:lstStyle>
            <a:lvl1pPr>
              <a:defRPr/>
            </a:lvl1pPr>
          </a:lstStyle>
          <a:p>
            <a:fld id="{7518AB4B-0973-434F-8784-443E0B5C2B05}" type="slidenum">
              <a:rPr lang="en-US"/>
              <a:pPr/>
              <a:t>‹#›</a:t>
            </a:fld>
            <a:endParaRPr lang="en-US"/>
          </a:p>
        </p:txBody>
      </p:sp>
      <p:sp>
        <p:nvSpPr>
          <p:cNvPr id="6" name="Date Placeholder 5"/>
          <p:cNvSpPr>
            <a:spLocks noGrp="1"/>
          </p:cNvSpPr>
          <p:nvPr>
            <p:ph type="dt" sz="half" idx="11"/>
          </p:nvPr>
        </p:nvSpPr>
        <p:spPr/>
        <p:txBody>
          <a:bodyPr/>
          <a:lstStyle>
            <a:lvl1pPr>
              <a:defRPr/>
            </a:lvl1pPr>
          </a:lstStyle>
          <a:p>
            <a:endParaRPr lang="en-US"/>
          </a:p>
        </p:txBody>
      </p:sp>
      <p:sp>
        <p:nvSpPr>
          <p:cNvPr id="7" name="Footer Placeholder 6"/>
          <p:cNvSpPr>
            <a:spLocks noGrp="1"/>
          </p:cNvSpPr>
          <p:nvPr>
            <p:ph type="ftr" sz="quarter" idx="12"/>
          </p:nvPr>
        </p:nvSpPr>
        <p:spPr/>
        <p:txBody>
          <a:bodyPr/>
          <a:lstStyle>
            <a:lvl1pPr>
              <a:defRPr/>
            </a:lvl1pPr>
          </a:lstStyle>
          <a:p>
            <a:endParaRPr lang="en-US"/>
          </a:p>
        </p:txBody>
      </p:sp>
    </p:spTree>
    <p:extLst>
      <p:ext uri="{BB962C8B-B14F-4D97-AF65-F5344CB8AC3E}">
        <p14:creationId xmlns:p14="http://schemas.microsoft.com/office/powerpoint/2010/main" val="29879850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a-I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Slide Number Placeholder 6"/>
          <p:cNvSpPr>
            <a:spLocks noGrp="1"/>
          </p:cNvSpPr>
          <p:nvPr>
            <p:ph type="sldNum" sz="quarter" idx="10"/>
          </p:nvPr>
        </p:nvSpPr>
        <p:spPr/>
        <p:txBody>
          <a:bodyPr/>
          <a:lstStyle>
            <a:lvl1pPr>
              <a:defRPr/>
            </a:lvl1pPr>
          </a:lstStyle>
          <a:p>
            <a:fld id="{8AC2373B-AC0D-4FAA-AB39-5E1D7523B44F}" type="slidenum">
              <a:rPr lang="en-US"/>
              <a:pPr/>
              <a:t>‹#›</a:t>
            </a:fld>
            <a:endParaRPr lang="en-US"/>
          </a:p>
        </p:txBody>
      </p:sp>
      <p:sp>
        <p:nvSpPr>
          <p:cNvPr id="8" name="Date Placeholder 7"/>
          <p:cNvSpPr>
            <a:spLocks noGrp="1"/>
          </p:cNvSpPr>
          <p:nvPr>
            <p:ph type="dt" sz="half" idx="11"/>
          </p:nvPr>
        </p:nvSpPr>
        <p:spPr/>
        <p:txBody>
          <a:bodyPr/>
          <a:lstStyle>
            <a:lvl1pPr>
              <a:defRPr/>
            </a:lvl1pPr>
          </a:lstStyle>
          <a:p>
            <a:endParaRPr lang="en-US"/>
          </a:p>
        </p:txBody>
      </p:sp>
      <p:sp>
        <p:nvSpPr>
          <p:cNvPr id="9" name="Footer Placeholder 8"/>
          <p:cNvSpPr>
            <a:spLocks noGrp="1"/>
          </p:cNvSpPr>
          <p:nvPr>
            <p:ph type="ftr" sz="quarter" idx="12"/>
          </p:nvPr>
        </p:nvSpPr>
        <p:spPr/>
        <p:txBody>
          <a:bodyPr/>
          <a:lstStyle>
            <a:lvl1pPr>
              <a:defRPr/>
            </a:lvl1pPr>
          </a:lstStyle>
          <a:p>
            <a:endParaRPr lang="en-US"/>
          </a:p>
        </p:txBody>
      </p:sp>
    </p:spTree>
    <p:extLst>
      <p:ext uri="{BB962C8B-B14F-4D97-AF65-F5344CB8AC3E}">
        <p14:creationId xmlns:p14="http://schemas.microsoft.com/office/powerpoint/2010/main" val="36151263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Slide Number Placeholder 2"/>
          <p:cNvSpPr>
            <a:spLocks noGrp="1"/>
          </p:cNvSpPr>
          <p:nvPr>
            <p:ph type="sldNum" sz="quarter" idx="10"/>
          </p:nvPr>
        </p:nvSpPr>
        <p:spPr/>
        <p:txBody>
          <a:bodyPr/>
          <a:lstStyle>
            <a:lvl1pPr>
              <a:defRPr/>
            </a:lvl1pPr>
          </a:lstStyle>
          <a:p>
            <a:fld id="{FD8376B5-66FC-4BA5-8A8B-F97D4CAA9AEB}" type="slidenum">
              <a:rPr lang="en-US"/>
              <a:pPr/>
              <a:t>‹#›</a:t>
            </a:fld>
            <a:endParaRPr lang="en-US"/>
          </a:p>
        </p:txBody>
      </p:sp>
      <p:sp>
        <p:nvSpPr>
          <p:cNvPr id="4" name="Date Placeholder 3"/>
          <p:cNvSpPr>
            <a:spLocks noGrp="1"/>
          </p:cNvSpPr>
          <p:nvPr>
            <p:ph type="dt" sz="half" idx="11"/>
          </p:nvPr>
        </p:nvSpPr>
        <p:spPr/>
        <p:txBody>
          <a:bodyPr/>
          <a:lstStyle>
            <a:lvl1pPr>
              <a:defRPr/>
            </a:lvl1pPr>
          </a:lstStyle>
          <a:p>
            <a:endParaRPr lang="en-US"/>
          </a:p>
        </p:txBody>
      </p:sp>
      <p:sp>
        <p:nvSpPr>
          <p:cNvPr id="5" name="Footer Placeholder 4"/>
          <p:cNvSpPr>
            <a:spLocks noGrp="1"/>
          </p:cNvSpPr>
          <p:nvPr>
            <p:ph type="ftr" sz="quarter" idx="12"/>
          </p:nvPr>
        </p:nvSpPr>
        <p:spPr/>
        <p:txBody>
          <a:bodyPr/>
          <a:lstStyle>
            <a:lvl1pPr>
              <a:defRPr/>
            </a:lvl1pPr>
          </a:lstStyle>
          <a:p>
            <a:endParaRPr lang="en-US"/>
          </a:p>
        </p:txBody>
      </p:sp>
    </p:spTree>
    <p:extLst>
      <p:ext uri="{BB962C8B-B14F-4D97-AF65-F5344CB8AC3E}">
        <p14:creationId xmlns:p14="http://schemas.microsoft.com/office/powerpoint/2010/main" val="19921323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3EDB5AF3-2CF8-47C0-B498-E22E68AEDDFD}" type="slidenum">
              <a:rPr lang="en-US"/>
              <a:pPr/>
              <a:t>‹#›</a:t>
            </a:fld>
            <a:endParaRPr lang="en-US"/>
          </a:p>
        </p:txBody>
      </p:sp>
      <p:sp>
        <p:nvSpPr>
          <p:cNvPr id="3" name="Date Placeholder 2"/>
          <p:cNvSpPr>
            <a:spLocks noGrp="1"/>
          </p:cNvSpPr>
          <p:nvPr>
            <p:ph type="dt" sz="half" idx="11"/>
          </p:nvPr>
        </p:nvSpPr>
        <p:spPr/>
        <p:txBody>
          <a:bodyPr/>
          <a:lstStyle>
            <a:lvl1pPr>
              <a:defRPr/>
            </a:lvl1pPr>
          </a:lstStyle>
          <a:p>
            <a:endParaRPr lang="en-US"/>
          </a:p>
        </p:txBody>
      </p:sp>
      <p:sp>
        <p:nvSpPr>
          <p:cNvPr id="4" name="Footer Placeholder 3"/>
          <p:cNvSpPr>
            <a:spLocks noGrp="1"/>
          </p:cNvSpPr>
          <p:nvPr>
            <p:ph type="ftr" sz="quarter" idx="12"/>
          </p:nvPr>
        </p:nvSpPr>
        <p:spPr/>
        <p:txBody>
          <a:bodyPr/>
          <a:lstStyle>
            <a:lvl1pPr>
              <a:defRPr/>
            </a:lvl1pPr>
          </a:lstStyle>
          <a:p>
            <a:endParaRPr lang="en-US"/>
          </a:p>
        </p:txBody>
      </p:sp>
    </p:spTree>
    <p:extLst>
      <p:ext uri="{BB962C8B-B14F-4D97-AF65-F5344CB8AC3E}">
        <p14:creationId xmlns:p14="http://schemas.microsoft.com/office/powerpoint/2010/main" val="30198879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fa-I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1AF23B7A-8F01-48A3-9787-9E15BD0163CB}" type="slidenum">
              <a:rPr lang="en-US"/>
              <a:pPr/>
              <a:t>‹#›</a:t>
            </a:fld>
            <a:endParaRPr lang="en-US"/>
          </a:p>
        </p:txBody>
      </p:sp>
      <p:sp>
        <p:nvSpPr>
          <p:cNvPr id="6" name="Date Placeholder 5"/>
          <p:cNvSpPr>
            <a:spLocks noGrp="1"/>
          </p:cNvSpPr>
          <p:nvPr>
            <p:ph type="dt" sz="half" idx="11"/>
          </p:nvPr>
        </p:nvSpPr>
        <p:spPr/>
        <p:txBody>
          <a:bodyPr/>
          <a:lstStyle>
            <a:lvl1pPr>
              <a:defRPr/>
            </a:lvl1pPr>
          </a:lstStyle>
          <a:p>
            <a:endParaRPr lang="en-US"/>
          </a:p>
        </p:txBody>
      </p:sp>
      <p:sp>
        <p:nvSpPr>
          <p:cNvPr id="7" name="Footer Placeholder 6"/>
          <p:cNvSpPr>
            <a:spLocks noGrp="1"/>
          </p:cNvSpPr>
          <p:nvPr>
            <p:ph type="ftr" sz="quarter" idx="12"/>
          </p:nvPr>
        </p:nvSpPr>
        <p:spPr/>
        <p:txBody>
          <a:bodyPr/>
          <a:lstStyle>
            <a:lvl1pPr>
              <a:defRPr/>
            </a:lvl1pPr>
          </a:lstStyle>
          <a:p>
            <a:endParaRPr lang="en-US"/>
          </a:p>
        </p:txBody>
      </p:sp>
    </p:spTree>
    <p:extLst>
      <p:ext uri="{BB962C8B-B14F-4D97-AF65-F5344CB8AC3E}">
        <p14:creationId xmlns:p14="http://schemas.microsoft.com/office/powerpoint/2010/main" val="20690176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fa-I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275A6861-B98F-458B-AB4B-9399E32F90E7}" type="slidenum">
              <a:rPr lang="en-US"/>
              <a:pPr/>
              <a:t>‹#›</a:t>
            </a:fld>
            <a:endParaRPr lang="en-US"/>
          </a:p>
        </p:txBody>
      </p:sp>
      <p:sp>
        <p:nvSpPr>
          <p:cNvPr id="6" name="Date Placeholder 5"/>
          <p:cNvSpPr>
            <a:spLocks noGrp="1"/>
          </p:cNvSpPr>
          <p:nvPr>
            <p:ph type="dt" sz="half" idx="11"/>
          </p:nvPr>
        </p:nvSpPr>
        <p:spPr/>
        <p:txBody>
          <a:bodyPr/>
          <a:lstStyle>
            <a:lvl1pPr>
              <a:defRPr/>
            </a:lvl1pPr>
          </a:lstStyle>
          <a:p>
            <a:endParaRPr lang="en-US"/>
          </a:p>
        </p:txBody>
      </p:sp>
      <p:sp>
        <p:nvSpPr>
          <p:cNvPr id="7" name="Footer Placeholder 6"/>
          <p:cNvSpPr>
            <a:spLocks noGrp="1"/>
          </p:cNvSpPr>
          <p:nvPr>
            <p:ph type="ftr" sz="quarter" idx="12"/>
          </p:nvPr>
        </p:nvSpPr>
        <p:spPr/>
        <p:txBody>
          <a:bodyPr/>
          <a:lstStyle>
            <a:lvl1pPr>
              <a:defRPr/>
            </a:lvl1pPr>
          </a:lstStyle>
          <a:p>
            <a:endParaRPr lang="en-US"/>
          </a:p>
        </p:txBody>
      </p:sp>
    </p:spTree>
    <p:extLst>
      <p:ext uri="{BB962C8B-B14F-4D97-AF65-F5344CB8AC3E}">
        <p14:creationId xmlns:p14="http://schemas.microsoft.com/office/powerpoint/2010/main" val="24503797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shade val="46275"/>
                <a:invGamma/>
              </a:schemeClr>
            </a:gs>
          </a:gsLst>
          <a:lin ang="2700000" scaled="1"/>
        </a:gradFill>
        <a:effectLst/>
      </p:bgPr>
    </p:bg>
    <p:spTree>
      <p:nvGrpSpPr>
        <p:cNvPr id="1" name=""/>
        <p:cNvGrpSpPr/>
        <p:nvPr/>
      </p:nvGrpSpPr>
      <p:grpSpPr>
        <a:xfrm>
          <a:off x="0" y="0"/>
          <a:ext cx="0" cy="0"/>
          <a:chOff x="0" y="0"/>
          <a:chExt cx="0" cy="0"/>
        </a:xfrm>
      </p:grpSpPr>
      <p:grpSp>
        <p:nvGrpSpPr>
          <p:cNvPr id="23554" name="Group 2"/>
          <p:cNvGrpSpPr>
            <a:grpSpLocks/>
          </p:cNvGrpSpPr>
          <p:nvPr/>
        </p:nvGrpSpPr>
        <p:grpSpPr bwMode="auto">
          <a:xfrm>
            <a:off x="-496888" y="1308100"/>
            <a:ext cx="10429876" cy="5908675"/>
            <a:chOff x="-313" y="824"/>
            <a:chExt cx="6570" cy="3722"/>
          </a:xfrm>
        </p:grpSpPr>
        <p:sp>
          <p:nvSpPr>
            <p:cNvPr id="23555" name="Rectangle 3"/>
            <p:cNvSpPr>
              <a:spLocks noChangeArrowheads="1"/>
            </p:cNvSpPr>
            <p:nvPr userDrawn="1"/>
          </p:nvSpPr>
          <p:spPr bwMode="hidden">
            <a:xfrm rot="20798144" flipV="1">
              <a:off x="-14" y="1033"/>
              <a:ext cx="1744" cy="6"/>
            </a:xfrm>
            <a:prstGeom prst="rect">
              <a:avLst/>
            </a:prstGeom>
            <a:gradFill rotWithShape="0">
              <a:gsLst>
                <a:gs pos="0">
                  <a:schemeClr val="bg1">
                    <a:gamma/>
                    <a:shade val="90980"/>
                    <a:invGamma/>
                  </a:schemeClr>
                </a:gs>
                <a:gs pos="100000">
                  <a:schemeClr val="bg1"/>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endParaRPr lang="fa-IR" sz="1800">
                <a:effectLst>
                  <a:outerShdw blurRad="38100" dist="38100" dir="2700000" algn="tl">
                    <a:srgbClr val="000000"/>
                  </a:outerShdw>
                </a:effectLst>
              </a:endParaRPr>
            </a:p>
          </p:txBody>
        </p:sp>
        <p:sp>
          <p:nvSpPr>
            <p:cNvPr id="23556" name="Rectangle 4"/>
            <p:cNvSpPr>
              <a:spLocks noChangeArrowheads="1"/>
            </p:cNvSpPr>
            <p:nvPr userDrawn="1"/>
          </p:nvSpPr>
          <p:spPr bwMode="hidden">
            <a:xfrm rot="20774366" flipV="1">
              <a:off x="-24" y="1127"/>
              <a:ext cx="2033" cy="6"/>
            </a:xfrm>
            <a:prstGeom prst="rect">
              <a:avLst/>
            </a:prstGeom>
            <a:gradFill rotWithShape="0">
              <a:gsLst>
                <a:gs pos="0">
                  <a:schemeClr val="bg1">
                    <a:gamma/>
                    <a:shade val="90980"/>
                    <a:invGamma/>
                  </a:schemeClr>
                </a:gs>
                <a:gs pos="100000">
                  <a:schemeClr val="bg1"/>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endParaRPr lang="fa-IR" sz="1800">
                <a:effectLst>
                  <a:outerShdw blurRad="38100" dist="38100" dir="2700000" algn="tl">
                    <a:srgbClr val="000000"/>
                  </a:outerShdw>
                </a:effectLst>
              </a:endParaRPr>
            </a:p>
          </p:txBody>
        </p:sp>
        <p:sp>
          <p:nvSpPr>
            <p:cNvPr id="23557" name="Rectangle 5"/>
            <p:cNvSpPr>
              <a:spLocks noChangeArrowheads="1"/>
            </p:cNvSpPr>
            <p:nvPr userDrawn="1"/>
          </p:nvSpPr>
          <p:spPr bwMode="hidden">
            <a:xfrm rot="20757421" flipV="1">
              <a:off x="-27" y="1198"/>
              <a:ext cx="2246" cy="6"/>
            </a:xfrm>
            <a:prstGeom prst="rect">
              <a:avLst/>
            </a:prstGeom>
            <a:gradFill rotWithShape="0">
              <a:gsLst>
                <a:gs pos="0">
                  <a:schemeClr val="bg1">
                    <a:gamma/>
                    <a:shade val="90980"/>
                    <a:invGamma/>
                  </a:schemeClr>
                </a:gs>
                <a:gs pos="100000">
                  <a:schemeClr val="bg1"/>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endParaRPr lang="fa-IR" sz="1800">
                <a:effectLst>
                  <a:outerShdw blurRad="38100" dist="38100" dir="2700000" algn="tl">
                    <a:srgbClr val="000000"/>
                  </a:outerShdw>
                </a:effectLst>
              </a:endParaRPr>
            </a:p>
          </p:txBody>
        </p:sp>
        <p:sp>
          <p:nvSpPr>
            <p:cNvPr id="23558" name="Rectangle 6"/>
            <p:cNvSpPr>
              <a:spLocks noChangeArrowheads="1"/>
            </p:cNvSpPr>
            <p:nvPr userDrawn="1"/>
          </p:nvSpPr>
          <p:spPr bwMode="hidden">
            <a:xfrm rot="20684206" flipV="1">
              <a:off x="-43" y="1283"/>
              <a:ext cx="2476" cy="6"/>
            </a:xfrm>
            <a:prstGeom prst="rect">
              <a:avLst/>
            </a:prstGeom>
            <a:gradFill rotWithShape="0">
              <a:gsLst>
                <a:gs pos="0">
                  <a:schemeClr val="bg1">
                    <a:gamma/>
                    <a:shade val="90980"/>
                    <a:invGamma/>
                  </a:schemeClr>
                </a:gs>
                <a:gs pos="100000">
                  <a:schemeClr val="bg1"/>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endParaRPr lang="fa-IR" sz="1800">
                <a:effectLst>
                  <a:outerShdw blurRad="38100" dist="38100" dir="2700000" algn="tl">
                    <a:srgbClr val="000000"/>
                  </a:outerShdw>
                </a:effectLst>
              </a:endParaRPr>
            </a:p>
          </p:txBody>
        </p:sp>
        <p:sp>
          <p:nvSpPr>
            <p:cNvPr id="23559" name="Rectangle 7"/>
            <p:cNvSpPr>
              <a:spLocks noChangeArrowheads="1"/>
            </p:cNvSpPr>
            <p:nvPr userDrawn="1"/>
          </p:nvSpPr>
          <p:spPr bwMode="hidden">
            <a:xfrm rot="20631226" flipV="1">
              <a:off x="-51" y="1397"/>
              <a:ext cx="2770" cy="6"/>
            </a:xfrm>
            <a:prstGeom prst="rect">
              <a:avLst/>
            </a:prstGeom>
            <a:gradFill rotWithShape="0">
              <a:gsLst>
                <a:gs pos="0">
                  <a:schemeClr val="bg1">
                    <a:gamma/>
                    <a:shade val="90980"/>
                    <a:invGamma/>
                  </a:schemeClr>
                </a:gs>
                <a:gs pos="100000">
                  <a:schemeClr val="bg1"/>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endParaRPr lang="fa-IR" sz="1800">
                <a:effectLst>
                  <a:outerShdw blurRad="38100" dist="38100" dir="2700000" algn="tl">
                    <a:srgbClr val="000000"/>
                  </a:outerShdw>
                </a:effectLst>
              </a:endParaRPr>
            </a:p>
          </p:txBody>
        </p:sp>
        <p:sp>
          <p:nvSpPr>
            <p:cNvPr id="23560" name="Rectangle 8"/>
            <p:cNvSpPr>
              <a:spLocks noChangeArrowheads="1"/>
            </p:cNvSpPr>
            <p:nvPr userDrawn="1"/>
          </p:nvSpPr>
          <p:spPr bwMode="hidden">
            <a:xfrm rot="20554235" flipV="1">
              <a:off x="-65" y="1523"/>
              <a:ext cx="3058" cy="6"/>
            </a:xfrm>
            <a:prstGeom prst="rect">
              <a:avLst/>
            </a:prstGeom>
            <a:gradFill rotWithShape="0">
              <a:gsLst>
                <a:gs pos="0">
                  <a:schemeClr val="bg1">
                    <a:gamma/>
                    <a:shade val="90980"/>
                    <a:invGamma/>
                  </a:schemeClr>
                </a:gs>
                <a:gs pos="100000">
                  <a:schemeClr val="bg1"/>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endParaRPr lang="fa-IR" sz="1800">
                <a:effectLst>
                  <a:outerShdw blurRad="38100" dist="38100" dir="2700000" algn="tl">
                    <a:srgbClr val="000000"/>
                  </a:outerShdw>
                </a:effectLst>
              </a:endParaRPr>
            </a:p>
          </p:txBody>
        </p:sp>
        <p:sp>
          <p:nvSpPr>
            <p:cNvPr id="23561" name="Rectangle 9"/>
            <p:cNvSpPr>
              <a:spLocks noChangeArrowheads="1"/>
            </p:cNvSpPr>
            <p:nvPr userDrawn="1"/>
          </p:nvSpPr>
          <p:spPr bwMode="hidden">
            <a:xfrm rot="20466593" flipV="1">
              <a:off x="-93" y="1694"/>
              <a:ext cx="3403" cy="6"/>
            </a:xfrm>
            <a:prstGeom prst="rect">
              <a:avLst/>
            </a:prstGeom>
            <a:gradFill rotWithShape="0">
              <a:gsLst>
                <a:gs pos="0">
                  <a:schemeClr val="bg1">
                    <a:gamma/>
                    <a:shade val="90980"/>
                    <a:invGamma/>
                  </a:schemeClr>
                </a:gs>
                <a:gs pos="100000">
                  <a:schemeClr val="bg1"/>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endParaRPr lang="fa-IR" sz="1800">
                <a:effectLst>
                  <a:outerShdw blurRad="38100" dist="38100" dir="2700000" algn="tl">
                    <a:srgbClr val="000000"/>
                  </a:outerShdw>
                </a:effectLst>
              </a:endParaRPr>
            </a:p>
          </p:txBody>
        </p:sp>
        <p:sp>
          <p:nvSpPr>
            <p:cNvPr id="23562" name="Rectangle 10"/>
            <p:cNvSpPr>
              <a:spLocks noChangeArrowheads="1"/>
            </p:cNvSpPr>
            <p:nvPr userDrawn="1"/>
          </p:nvSpPr>
          <p:spPr bwMode="hidden">
            <a:xfrm rot="20343219" flipV="1">
              <a:off x="-99" y="1863"/>
              <a:ext cx="3749" cy="6"/>
            </a:xfrm>
            <a:prstGeom prst="rect">
              <a:avLst/>
            </a:prstGeom>
            <a:gradFill rotWithShape="0">
              <a:gsLst>
                <a:gs pos="0">
                  <a:schemeClr val="bg1"/>
                </a:gs>
                <a:gs pos="100000">
                  <a:schemeClr val="bg1">
                    <a:gamma/>
                    <a:shade val="84706"/>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endParaRPr lang="fa-IR" sz="1800">
                <a:effectLst>
                  <a:outerShdw blurRad="38100" dist="38100" dir="2700000" algn="tl">
                    <a:srgbClr val="000000"/>
                  </a:outerShdw>
                </a:effectLst>
              </a:endParaRPr>
            </a:p>
          </p:txBody>
        </p:sp>
        <p:sp>
          <p:nvSpPr>
            <p:cNvPr id="23563" name="Rectangle 11"/>
            <p:cNvSpPr>
              <a:spLocks noChangeArrowheads="1"/>
            </p:cNvSpPr>
            <p:nvPr userDrawn="1"/>
          </p:nvSpPr>
          <p:spPr bwMode="hidden">
            <a:xfrm rot="20211065" flipV="1">
              <a:off x="-165" y="2053"/>
              <a:ext cx="4209" cy="6"/>
            </a:xfrm>
            <a:prstGeom prst="rect">
              <a:avLst/>
            </a:prstGeom>
            <a:gradFill rotWithShape="0">
              <a:gsLst>
                <a:gs pos="0">
                  <a:schemeClr val="bg1"/>
                </a:gs>
                <a:gs pos="100000">
                  <a:schemeClr val="bg1">
                    <a:gamma/>
                    <a:shade val="75686"/>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endParaRPr lang="fa-IR" sz="1800">
                <a:effectLst>
                  <a:outerShdw blurRad="38100" dist="38100" dir="2700000" algn="tl">
                    <a:srgbClr val="000000"/>
                  </a:outerShdw>
                </a:effectLst>
              </a:endParaRPr>
            </a:p>
          </p:txBody>
        </p:sp>
        <p:sp>
          <p:nvSpPr>
            <p:cNvPr id="23564" name="Rectangle 12"/>
            <p:cNvSpPr>
              <a:spLocks noChangeArrowheads="1"/>
            </p:cNvSpPr>
            <p:nvPr userDrawn="1"/>
          </p:nvSpPr>
          <p:spPr bwMode="hidden">
            <a:xfrm rot="20102912" flipV="1">
              <a:off x="-214" y="2289"/>
              <a:ext cx="4612" cy="6"/>
            </a:xfrm>
            <a:prstGeom prst="rect">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endParaRPr lang="fa-IR" sz="1800">
                <a:effectLst>
                  <a:outerShdw blurRad="38100" dist="38100" dir="2700000" algn="tl">
                    <a:srgbClr val="000000"/>
                  </a:outerShdw>
                </a:effectLst>
              </a:endParaRPr>
            </a:p>
          </p:txBody>
        </p:sp>
        <p:sp>
          <p:nvSpPr>
            <p:cNvPr id="23565" name="Rectangle 13"/>
            <p:cNvSpPr>
              <a:spLocks noChangeArrowheads="1"/>
            </p:cNvSpPr>
            <p:nvPr userDrawn="1"/>
          </p:nvSpPr>
          <p:spPr bwMode="hidden">
            <a:xfrm rot="19923405" flipV="1">
              <a:off x="-313" y="2617"/>
              <a:ext cx="5200" cy="6"/>
            </a:xfrm>
            <a:prstGeom prst="rect">
              <a:avLst/>
            </a:prstGeom>
            <a:gradFill rotWithShape="0">
              <a:gsLst>
                <a:gs pos="0">
                  <a:schemeClr val="bg1"/>
                </a:gs>
                <a:gs pos="100000">
                  <a:schemeClr val="bg1">
                    <a:gamma/>
                    <a:shade val="60784"/>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endParaRPr lang="fa-IR" sz="1800">
                <a:effectLst>
                  <a:outerShdw blurRad="38100" dist="38100" dir="2700000" algn="tl">
                    <a:srgbClr val="000000"/>
                  </a:outerShdw>
                </a:effectLst>
              </a:endParaRPr>
            </a:p>
          </p:txBody>
        </p:sp>
        <p:sp>
          <p:nvSpPr>
            <p:cNvPr id="23566" name="Rectangle 14"/>
            <p:cNvSpPr>
              <a:spLocks noChangeArrowheads="1"/>
            </p:cNvSpPr>
            <p:nvPr userDrawn="1"/>
          </p:nvSpPr>
          <p:spPr bwMode="hidden">
            <a:xfrm rot="19686284" flipV="1">
              <a:off x="9" y="2881"/>
              <a:ext cx="5401" cy="6"/>
            </a:xfrm>
            <a:prstGeom prst="rect">
              <a:avLst/>
            </a:prstGeom>
            <a:gradFill rotWithShape="0">
              <a:gsLst>
                <a:gs pos="0">
                  <a:schemeClr val="bg1"/>
                </a:gs>
                <a:gs pos="100000">
                  <a:schemeClr val="bg1">
                    <a:gamma/>
                    <a:shade val="46275"/>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endParaRPr lang="fa-IR" sz="1800">
                <a:effectLst>
                  <a:outerShdw blurRad="38100" dist="38100" dir="2700000" algn="tl">
                    <a:srgbClr val="000000"/>
                  </a:outerShdw>
                </a:effectLst>
              </a:endParaRPr>
            </a:p>
          </p:txBody>
        </p:sp>
        <p:sp>
          <p:nvSpPr>
            <p:cNvPr id="23567" name="Rectangle 15"/>
            <p:cNvSpPr>
              <a:spLocks noChangeArrowheads="1"/>
            </p:cNvSpPr>
            <p:nvPr userDrawn="1"/>
          </p:nvSpPr>
          <p:spPr bwMode="hidden">
            <a:xfrm rot="19383534" flipV="1">
              <a:off x="1319" y="2928"/>
              <a:ext cx="4612" cy="6"/>
            </a:xfrm>
            <a:prstGeom prst="rect">
              <a:avLst/>
            </a:prstGeom>
            <a:gradFill rotWithShape="0">
              <a:gsLst>
                <a:gs pos="0">
                  <a:schemeClr val="bg1"/>
                </a:gs>
                <a:gs pos="100000">
                  <a:schemeClr val="bg1">
                    <a:gamma/>
                    <a:shade val="30196"/>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endParaRPr lang="fa-IR" sz="1800">
                <a:effectLst>
                  <a:outerShdw blurRad="38100" dist="38100" dir="2700000" algn="tl">
                    <a:srgbClr val="000000"/>
                  </a:outerShdw>
                </a:effectLst>
              </a:endParaRPr>
            </a:p>
          </p:txBody>
        </p:sp>
        <p:sp>
          <p:nvSpPr>
            <p:cNvPr id="23568" name="Rectangle 16"/>
            <p:cNvSpPr>
              <a:spLocks noChangeArrowheads="1"/>
            </p:cNvSpPr>
            <p:nvPr userDrawn="1"/>
          </p:nvSpPr>
          <p:spPr bwMode="hidden">
            <a:xfrm rot="18994182" flipV="1">
              <a:off x="2681" y="3071"/>
              <a:ext cx="3576" cy="6"/>
            </a:xfrm>
            <a:prstGeom prst="rect">
              <a:avLst/>
            </a:prstGeom>
            <a:gradFill rotWithShape="0">
              <a:gsLst>
                <a:gs pos="0">
                  <a:schemeClr val="bg1"/>
                </a:gs>
                <a:gs pos="100000">
                  <a:schemeClr val="bg1">
                    <a:gamma/>
                    <a:shade val="3137"/>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endParaRPr lang="fa-IR" sz="1800">
                <a:effectLst>
                  <a:outerShdw blurRad="38100" dist="38100" dir="2700000" algn="tl">
                    <a:srgbClr val="000000"/>
                  </a:outerShdw>
                </a:effectLst>
              </a:endParaRPr>
            </a:p>
          </p:txBody>
        </p:sp>
        <p:sp>
          <p:nvSpPr>
            <p:cNvPr id="23569" name="Rectangle 17"/>
            <p:cNvSpPr>
              <a:spLocks noChangeArrowheads="1"/>
            </p:cNvSpPr>
            <p:nvPr userDrawn="1"/>
          </p:nvSpPr>
          <p:spPr bwMode="hidden">
            <a:xfrm rot="18603245" flipV="1">
              <a:off x="4052" y="3504"/>
              <a:ext cx="2079" cy="6"/>
            </a:xfrm>
            <a:prstGeom prst="rect">
              <a:avLst/>
            </a:prstGeom>
            <a:gradFill rotWithShape="0">
              <a:gsLst>
                <a:gs pos="0">
                  <a:schemeClr val="bg1"/>
                </a:gs>
                <a:gs pos="100000">
                  <a:schemeClr val="bg1">
                    <a:gamma/>
                    <a:shade val="0"/>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vert="eaVert"/>
            <a:lstStyle/>
            <a:p>
              <a:pPr algn="ctr"/>
              <a:endParaRPr lang="fa-IR" sz="1800">
                <a:effectLst>
                  <a:outerShdw blurRad="38100" dist="38100" dir="2700000" algn="tl">
                    <a:srgbClr val="000000"/>
                  </a:outerShdw>
                </a:effectLst>
              </a:endParaRPr>
            </a:p>
          </p:txBody>
        </p:sp>
        <p:sp>
          <p:nvSpPr>
            <p:cNvPr id="23570" name="Rectangle 18"/>
            <p:cNvSpPr>
              <a:spLocks noChangeArrowheads="1"/>
            </p:cNvSpPr>
            <p:nvPr userDrawn="1"/>
          </p:nvSpPr>
          <p:spPr bwMode="hidden">
            <a:xfrm rot="39991575" flipH="1" flipV="1">
              <a:off x="5368" y="4167"/>
              <a:ext cx="501" cy="6"/>
            </a:xfrm>
            <a:prstGeom prst="rect">
              <a:avLst/>
            </a:prstGeom>
            <a:gradFill rotWithShape="0">
              <a:gsLst>
                <a:gs pos="0">
                  <a:schemeClr val="bg1"/>
                </a:gs>
                <a:gs pos="100000">
                  <a:schemeClr val="bg1">
                    <a:gamma/>
                    <a:shade val="0"/>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vert="eaVert"/>
            <a:lstStyle/>
            <a:p>
              <a:pPr algn="ctr"/>
              <a:endParaRPr lang="fa-IR" sz="1800">
                <a:effectLst>
                  <a:outerShdw blurRad="38100" dist="38100" dir="2700000" algn="tl">
                    <a:srgbClr val="000000"/>
                  </a:outerShdw>
                </a:effectLst>
              </a:endParaRPr>
            </a:p>
          </p:txBody>
        </p:sp>
        <p:sp>
          <p:nvSpPr>
            <p:cNvPr id="23571" name="Rectangle 19"/>
            <p:cNvSpPr>
              <a:spLocks noChangeArrowheads="1"/>
            </p:cNvSpPr>
            <p:nvPr userDrawn="1"/>
          </p:nvSpPr>
          <p:spPr bwMode="hidden">
            <a:xfrm rot="-20541361">
              <a:off x="-146" y="2360"/>
              <a:ext cx="6046" cy="6"/>
            </a:xfrm>
            <a:prstGeom prst="rect">
              <a:avLst/>
            </a:prstGeom>
            <a:gradFill rotWithShape="0">
              <a:gsLst>
                <a:gs pos="0">
                  <a:schemeClr val="bg1"/>
                </a:gs>
                <a:gs pos="100000">
                  <a:schemeClr val="bg1">
                    <a:gamma/>
                    <a:shade val="54510"/>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endParaRPr lang="fa-IR" sz="1800">
                <a:effectLst>
                  <a:outerShdw blurRad="38100" dist="38100" dir="2700000" algn="tl">
                    <a:srgbClr val="000000"/>
                  </a:outerShdw>
                </a:effectLst>
              </a:endParaRPr>
            </a:p>
          </p:txBody>
        </p:sp>
        <p:sp>
          <p:nvSpPr>
            <p:cNvPr id="23572" name="Rectangle 20"/>
            <p:cNvSpPr>
              <a:spLocks noChangeArrowheads="1"/>
            </p:cNvSpPr>
            <p:nvPr userDrawn="1"/>
          </p:nvSpPr>
          <p:spPr bwMode="hidden">
            <a:xfrm rot="-20036206">
              <a:off x="-198" y="3396"/>
              <a:ext cx="4142" cy="6"/>
            </a:xfrm>
            <a:prstGeom prst="rect">
              <a:avLst/>
            </a:prstGeom>
            <a:gradFill rotWithShape="0">
              <a:gsLst>
                <a:gs pos="0">
                  <a:schemeClr val="bg1"/>
                </a:gs>
                <a:gs pos="100000">
                  <a:schemeClr val="bg1">
                    <a:gamma/>
                    <a:shade val="63529"/>
                    <a:invGamma/>
                  </a:schemeClr>
                </a:gs>
              </a:gsLst>
              <a:lin ang="2700000" scaled="1"/>
            </a:gradFill>
            <a:ln>
              <a:noFill/>
            </a:ln>
            <a:effectLst/>
            <a:extLst>
              <a:ext uri="{91240B29-F687-4F45-9708-019B960494DF}">
                <a14:hiddenLine xmlns:a14="http://schemas.microsoft.com/office/drawing/2010/main" w="9525">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endParaRPr lang="fa-IR" sz="1800">
                <a:effectLst>
                  <a:outerShdw blurRad="38100" dist="38100" dir="2700000" algn="tl">
                    <a:srgbClr val="000000"/>
                  </a:outerShdw>
                </a:effectLst>
              </a:endParaRPr>
            </a:p>
          </p:txBody>
        </p:sp>
        <p:sp>
          <p:nvSpPr>
            <p:cNvPr id="23573" name="Rectangle 21"/>
            <p:cNvSpPr>
              <a:spLocks noChangeArrowheads="1"/>
            </p:cNvSpPr>
            <p:nvPr userDrawn="1"/>
          </p:nvSpPr>
          <p:spPr bwMode="hidden">
            <a:xfrm rot="1732981">
              <a:off x="-165" y="3624"/>
              <a:ext cx="2804" cy="6"/>
            </a:xfrm>
            <a:prstGeom prst="rect">
              <a:avLst/>
            </a:prstGeom>
            <a:gradFill rotWithShape="0">
              <a:gsLst>
                <a:gs pos="0">
                  <a:schemeClr val="bg1"/>
                </a:gs>
                <a:gs pos="100000">
                  <a:schemeClr val="bg1">
                    <a:gamma/>
                    <a:shade val="63529"/>
                    <a:invGamma/>
                  </a:schemeClr>
                </a:gs>
              </a:gsLst>
              <a:lin ang="2700000" scaled="1"/>
            </a:gradFill>
            <a:ln>
              <a:noFill/>
            </a:ln>
            <a:effectLst/>
            <a:extLst>
              <a:ext uri="{91240B29-F687-4F45-9708-019B960494DF}">
                <a14:hiddenLine xmlns:a14="http://schemas.microsoft.com/office/drawing/2010/main" w="9525">
                  <a:solidFill>
                    <a:schemeClr val="accent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endParaRPr lang="fa-IR" sz="1800">
                <a:effectLst>
                  <a:outerShdw blurRad="38100" dist="38100" dir="2700000" algn="tl">
                    <a:srgbClr val="000000"/>
                  </a:outerShdw>
                </a:effectLst>
              </a:endParaRPr>
            </a:p>
          </p:txBody>
        </p:sp>
        <p:sp>
          <p:nvSpPr>
            <p:cNvPr id="23574" name="Rectangle 22"/>
            <p:cNvSpPr>
              <a:spLocks noChangeArrowheads="1"/>
            </p:cNvSpPr>
            <p:nvPr userDrawn="1"/>
          </p:nvSpPr>
          <p:spPr bwMode="hidden">
            <a:xfrm rot="1969083">
              <a:off x="-110" y="3922"/>
              <a:ext cx="1400" cy="6"/>
            </a:xfrm>
            <a:prstGeom prst="rect">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endParaRPr lang="fa-IR" sz="1800">
                <a:effectLst>
                  <a:outerShdw blurRad="38100" dist="38100" dir="2700000" algn="tl">
                    <a:srgbClr val="000000"/>
                  </a:outerShdw>
                </a:effectLst>
              </a:endParaRPr>
            </a:p>
          </p:txBody>
        </p:sp>
        <p:sp>
          <p:nvSpPr>
            <p:cNvPr id="23575" name="Rectangle 23"/>
            <p:cNvSpPr>
              <a:spLocks noChangeArrowheads="1"/>
            </p:cNvSpPr>
            <p:nvPr userDrawn="1"/>
          </p:nvSpPr>
          <p:spPr bwMode="hidden">
            <a:xfrm rot="-20213826">
              <a:off x="-216" y="3221"/>
              <a:ext cx="5477" cy="6"/>
            </a:xfrm>
            <a:prstGeom prst="rect">
              <a:avLst/>
            </a:prstGeom>
            <a:gradFill rotWithShape="0">
              <a:gsLst>
                <a:gs pos="0">
                  <a:schemeClr val="bg1"/>
                </a:gs>
                <a:gs pos="100000">
                  <a:schemeClr val="bg1">
                    <a:gamma/>
                    <a:shade val="48627"/>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endParaRPr lang="fa-IR" sz="1800">
                <a:effectLst>
                  <a:outerShdw blurRad="38100" dist="38100" dir="2700000" algn="tl">
                    <a:srgbClr val="000000"/>
                  </a:outerShdw>
                </a:effectLst>
              </a:endParaRPr>
            </a:p>
          </p:txBody>
        </p:sp>
        <p:sp>
          <p:nvSpPr>
            <p:cNvPr id="23576" name="Rectangle 24"/>
            <p:cNvSpPr>
              <a:spLocks noChangeArrowheads="1"/>
            </p:cNvSpPr>
            <p:nvPr userDrawn="1"/>
          </p:nvSpPr>
          <p:spPr bwMode="hidden">
            <a:xfrm rot="22583969">
              <a:off x="-115" y="2129"/>
              <a:ext cx="6016" cy="6"/>
            </a:xfrm>
            <a:prstGeom prst="rect">
              <a:avLst/>
            </a:prstGeom>
            <a:gradFill rotWithShape="0">
              <a:gsLst>
                <a:gs pos="0">
                  <a:schemeClr val="bg1"/>
                </a:gs>
                <a:gs pos="100000">
                  <a:schemeClr val="bg1">
                    <a:gamma/>
                    <a:shade val="57647"/>
                    <a:invGamma/>
                  </a:schemeClr>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endParaRPr lang="fa-IR" sz="1800">
                <a:effectLst>
                  <a:outerShdw blurRad="38100" dist="38100" dir="2700000" algn="tl">
                    <a:srgbClr val="000000"/>
                  </a:outerShdw>
                </a:effectLst>
              </a:endParaRPr>
            </a:p>
          </p:txBody>
        </p:sp>
        <p:sp>
          <p:nvSpPr>
            <p:cNvPr id="23577" name="Rectangle 25"/>
            <p:cNvSpPr>
              <a:spLocks noChangeArrowheads="1"/>
            </p:cNvSpPr>
            <p:nvPr userDrawn="1"/>
          </p:nvSpPr>
          <p:spPr bwMode="hidden">
            <a:xfrm rot="930109" flipV="1">
              <a:off x="80" y="1946"/>
              <a:ext cx="5756" cy="6"/>
            </a:xfrm>
            <a:prstGeom prst="rect">
              <a:avLst/>
            </a:prstGeom>
            <a:gradFill rotWithShape="0">
              <a:gsLst>
                <a:gs pos="0">
                  <a:schemeClr val="bg1"/>
                </a:gs>
                <a:gs pos="100000">
                  <a:schemeClr val="bg1">
                    <a:gamma/>
                    <a:shade val="60784"/>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endParaRPr lang="fa-IR" sz="1800">
                <a:effectLst>
                  <a:outerShdw blurRad="38100" dist="38100" dir="2700000" algn="tl">
                    <a:srgbClr val="000000"/>
                  </a:outerShdw>
                </a:effectLst>
              </a:endParaRPr>
            </a:p>
          </p:txBody>
        </p:sp>
        <p:sp>
          <p:nvSpPr>
            <p:cNvPr id="23578" name="Rectangle 26"/>
            <p:cNvSpPr>
              <a:spLocks noChangeArrowheads="1"/>
            </p:cNvSpPr>
            <p:nvPr userDrawn="1"/>
          </p:nvSpPr>
          <p:spPr bwMode="hidden">
            <a:xfrm rot="-20731987">
              <a:off x="374" y="1802"/>
              <a:ext cx="5475" cy="6"/>
            </a:xfrm>
            <a:prstGeom prst="rect">
              <a:avLst/>
            </a:prstGeom>
            <a:gradFill rotWithShape="0">
              <a:gsLst>
                <a:gs pos="0">
                  <a:schemeClr val="bg1"/>
                </a:gs>
                <a:gs pos="100000">
                  <a:schemeClr val="bg1">
                    <a:gamma/>
                    <a:shade val="60784"/>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endParaRPr lang="fa-IR" sz="1800">
                <a:effectLst>
                  <a:outerShdw blurRad="38100" dist="38100" dir="2700000" algn="tl">
                    <a:srgbClr val="000000"/>
                  </a:outerShdw>
                </a:effectLst>
              </a:endParaRPr>
            </a:p>
          </p:txBody>
        </p:sp>
        <p:sp>
          <p:nvSpPr>
            <p:cNvPr id="23579" name="Rectangle 27"/>
            <p:cNvSpPr>
              <a:spLocks noChangeArrowheads="1"/>
            </p:cNvSpPr>
            <p:nvPr userDrawn="1"/>
          </p:nvSpPr>
          <p:spPr bwMode="hidden">
            <a:xfrm rot="-64024402">
              <a:off x="848" y="1582"/>
              <a:ext cx="4976" cy="6"/>
            </a:xfrm>
            <a:prstGeom prst="rect">
              <a:avLst/>
            </a:prstGeom>
            <a:gradFill rotWithShape="0">
              <a:gsLst>
                <a:gs pos="0">
                  <a:schemeClr val="bg1"/>
                </a:gs>
                <a:gs pos="100000">
                  <a:schemeClr val="bg1">
                    <a:gamma/>
                    <a:shade val="60784"/>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endParaRPr lang="fa-IR" sz="1800">
                <a:effectLst>
                  <a:outerShdw blurRad="38100" dist="38100" dir="2700000" algn="tl">
                    <a:srgbClr val="000000"/>
                  </a:outerShdw>
                </a:effectLst>
              </a:endParaRPr>
            </a:p>
          </p:txBody>
        </p:sp>
        <p:sp>
          <p:nvSpPr>
            <p:cNvPr id="23580" name="Rectangle 28"/>
            <p:cNvSpPr>
              <a:spLocks noChangeArrowheads="1"/>
            </p:cNvSpPr>
            <p:nvPr userDrawn="1"/>
          </p:nvSpPr>
          <p:spPr bwMode="hidden">
            <a:xfrm rot="-42464612">
              <a:off x="1053" y="1476"/>
              <a:ext cx="4759" cy="6"/>
            </a:xfrm>
            <a:prstGeom prst="rect">
              <a:avLst/>
            </a:prstGeom>
            <a:gradFill rotWithShape="0">
              <a:gsLst>
                <a:gs pos="0">
                  <a:schemeClr val="bg1"/>
                </a:gs>
                <a:gs pos="100000">
                  <a:schemeClr val="bg1">
                    <a:gamma/>
                    <a:shade val="60784"/>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endParaRPr lang="fa-IR" sz="1800">
                <a:effectLst>
                  <a:outerShdw blurRad="38100" dist="38100" dir="2700000" algn="tl">
                    <a:srgbClr val="000000"/>
                  </a:outerShdw>
                </a:effectLst>
              </a:endParaRPr>
            </a:p>
          </p:txBody>
        </p:sp>
        <p:sp>
          <p:nvSpPr>
            <p:cNvPr id="23581" name="Rectangle 29"/>
            <p:cNvSpPr>
              <a:spLocks noChangeArrowheads="1"/>
            </p:cNvSpPr>
            <p:nvPr userDrawn="1"/>
          </p:nvSpPr>
          <p:spPr bwMode="hidden">
            <a:xfrm rot="-20907336">
              <a:off x="1244" y="1377"/>
              <a:ext cx="4557" cy="6"/>
            </a:xfrm>
            <a:prstGeom prst="rect">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endParaRPr lang="fa-IR" sz="1800">
                <a:effectLst>
                  <a:outerShdw blurRad="38100" dist="38100" dir="2700000" algn="tl">
                    <a:srgbClr val="000000"/>
                  </a:outerShdw>
                </a:effectLst>
              </a:endParaRPr>
            </a:p>
          </p:txBody>
        </p:sp>
        <p:sp>
          <p:nvSpPr>
            <p:cNvPr id="23582" name="Rectangle 30"/>
            <p:cNvSpPr>
              <a:spLocks noChangeArrowheads="1"/>
            </p:cNvSpPr>
            <p:nvPr userDrawn="1"/>
          </p:nvSpPr>
          <p:spPr bwMode="hidden">
            <a:xfrm rot="655690" flipV="1">
              <a:off x="1487" y="1305"/>
              <a:ext cx="4314" cy="6"/>
            </a:xfrm>
            <a:prstGeom prst="rect">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endParaRPr lang="fa-IR" sz="1800">
                <a:effectLst>
                  <a:outerShdw blurRad="38100" dist="38100" dir="2700000" algn="tl">
                    <a:srgbClr val="000000"/>
                  </a:outerShdw>
                </a:effectLst>
              </a:endParaRPr>
            </a:p>
          </p:txBody>
        </p:sp>
        <p:sp>
          <p:nvSpPr>
            <p:cNvPr id="23583" name="Rectangle 31"/>
            <p:cNvSpPr>
              <a:spLocks noChangeArrowheads="1"/>
            </p:cNvSpPr>
            <p:nvPr userDrawn="1"/>
          </p:nvSpPr>
          <p:spPr bwMode="hidden">
            <a:xfrm rot="636921" flipV="1">
              <a:off x="1650" y="1218"/>
              <a:ext cx="4154" cy="6"/>
            </a:xfrm>
            <a:prstGeom prst="rect">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endParaRPr lang="fa-IR" sz="1800">
                <a:effectLst>
                  <a:outerShdw blurRad="38100" dist="38100" dir="2700000" algn="tl">
                    <a:srgbClr val="000000"/>
                  </a:outerShdw>
                </a:effectLst>
              </a:endParaRPr>
            </a:p>
          </p:txBody>
        </p:sp>
        <p:sp>
          <p:nvSpPr>
            <p:cNvPr id="23584" name="Rectangle 32"/>
            <p:cNvSpPr>
              <a:spLocks noChangeArrowheads="1"/>
            </p:cNvSpPr>
            <p:nvPr userDrawn="1"/>
          </p:nvSpPr>
          <p:spPr bwMode="hidden">
            <a:xfrm rot="803987" flipV="1">
              <a:off x="611" y="1684"/>
              <a:ext cx="5204" cy="6"/>
            </a:xfrm>
            <a:prstGeom prst="rect">
              <a:avLst/>
            </a:prstGeom>
            <a:gradFill rotWithShape="0">
              <a:gsLst>
                <a:gs pos="0">
                  <a:schemeClr val="bg1"/>
                </a:gs>
                <a:gs pos="100000">
                  <a:schemeClr val="bg1">
                    <a:gamma/>
                    <a:shade val="60784"/>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endParaRPr lang="fa-IR" sz="1800">
                <a:effectLst>
                  <a:outerShdw blurRad="38100" dist="38100" dir="2700000" algn="tl">
                    <a:srgbClr val="000000"/>
                  </a:outerShdw>
                </a:effectLst>
              </a:endParaRPr>
            </a:p>
          </p:txBody>
        </p:sp>
        <p:sp>
          <p:nvSpPr>
            <p:cNvPr id="23585" name="Rectangle 33"/>
            <p:cNvSpPr>
              <a:spLocks noChangeArrowheads="1"/>
            </p:cNvSpPr>
            <p:nvPr userDrawn="1"/>
          </p:nvSpPr>
          <p:spPr bwMode="hidden">
            <a:xfrm rot="1273217" flipV="1">
              <a:off x="-204" y="2976"/>
              <a:ext cx="6150" cy="6"/>
            </a:xfrm>
            <a:prstGeom prst="rect">
              <a:avLst/>
            </a:prstGeom>
            <a:gradFill rotWithShape="0">
              <a:gsLst>
                <a:gs pos="0">
                  <a:schemeClr val="bg1"/>
                </a:gs>
                <a:gs pos="100000">
                  <a:schemeClr val="bg1">
                    <a:gamma/>
                    <a:shade val="54510"/>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endParaRPr lang="fa-IR" sz="1800">
                <a:effectLst>
                  <a:outerShdw blurRad="38100" dist="38100" dir="2700000" algn="tl">
                    <a:srgbClr val="000000"/>
                  </a:outerShdw>
                </a:effectLst>
              </a:endParaRPr>
            </a:p>
          </p:txBody>
        </p:sp>
        <p:sp>
          <p:nvSpPr>
            <p:cNvPr id="23586" name="Rectangle 34"/>
            <p:cNvSpPr>
              <a:spLocks noChangeArrowheads="1"/>
            </p:cNvSpPr>
            <p:nvPr userDrawn="1"/>
          </p:nvSpPr>
          <p:spPr bwMode="hidden">
            <a:xfrm rot="1169729" flipV="1">
              <a:off x="-174" y="2663"/>
              <a:ext cx="6104" cy="6"/>
            </a:xfrm>
            <a:prstGeom prst="rect">
              <a:avLst/>
            </a:prstGeom>
            <a:gradFill rotWithShape="0">
              <a:gsLst>
                <a:gs pos="0">
                  <a:schemeClr val="bg1"/>
                </a:gs>
                <a:gs pos="100000">
                  <a:schemeClr val="bg1">
                    <a:gamma/>
                    <a:shade val="51373"/>
                    <a:invGamma/>
                  </a:schemeClr>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a:lstStyle/>
            <a:p>
              <a:pPr algn="ctr"/>
              <a:endParaRPr lang="fa-IR" sz="1800">
                <a:effectLst>
                  <a:outerShdw blurRad="38100" dist="38100" dir="2700000" algn="tl">
                    <a:srgbClr val="000000"/>
                  </a:outerShdw>
                </a:effectLst>
              </a:endParaRPr>
            </a:p>
          </p:txBody>
        </p:sp>
        <p:sp>
          <p:nvSpPr>
            <p:cNvPr id="23587" name="Oval 35"/>
            <p:cNvSpPr>
              <a:spLocks noChangeArrowheads="1"/>
            </p:cNvSpPr>
            <p:nvPr/>
          </p:nvSpPr>
          <p:spPr bwMode="hidden">
            <a:xfrm>
              <a:off x="740" y="3359"/>
              <a:ext cx="168" cy="96"/>
            </a:xfrm>
            <a:prstGeom prst="ellipse">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588" name="Oval 36"/>
            <p:cNvSpPr>
              <a:spLocks noChangeArrowheads="1"/>
            </p:cNvSpPr>
            <p:nvPr/>
          </p:nvSpPr>
          <p:spPr bwMode="hidden">
            <a:xfrm>
              <a:off x="236" y="3074"/>
              <a:ext cx="168" cy="95"/>
            </a:xfrm>
            <a:prstGeom prst="ellipse">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589" name="Oval 37"/>
            <p:cNvSpPr>
              <a:spLocks noChangeArrowheads="1"/>
            </p:cNvSpPr>
            <p:nvPr/>
          </p:nvSpPr>
          <p:spPr bwMode="hidden">
            <a:xfrm>
              <a:off x="159" y="3652"/>
              <a:ext cx="196" cy="106"/>
            </a:xfrm>
            <a:prstGeom prst="ellipse">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590" name="Oval 38"/>
            <p:cNvSpPr>
              <a:spLocks noChangeArrowheads="1"/>
            </p:cNvSpPr>
            <p:nvPr/>
          </p:nvSpPr>
          <p:spPr bwMode="hidden">
            <a:xfrm>
              <a:off x="2077" y="2661"/>
              <a:ext cx="156" cy="84"/>
            </a:xfrm>
            <a:prstGeom prst="ellipse">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591" name="Oval 39"/>
            <p:cNvSpPr>
              <a:spLocks noChangeArrowheads="1"/>
            </p:cNvSpPr>
            <p:nvPr/>
          </p:nvSpPr>
          <p:spPr bwMode="hidden">
            <a:xfrm>
              <a:off x="1223" y="3076"/>
              <a:ext cx="168" cy="95"/>
            </a:xfrm>
            <a:prstGeom prst="ellipse">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592" name="Oval 40"/>
            <p:cNvSpPr>
              <a:spLocks noChangeArrowheads="1"/>
            </p:cNvSpPr>
            <p:nvPr/>
          </p:nvSpPr>
          <p:spPr bwMode="hidden">
            <a:xfrm>
              <a:off x="1686" y="2857"/>
              <a:ext cx="156" cy="90"/>
            </a:xfrm>
            <a:prstGeom prst="ellipse">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593" name="Oval 41"/>
            <p:cNvSpPr>
              <a:spLocks noChangeArrowheads="1"/>
            </p:cNvSpPr>
            <p:nvPr/>
          </p:nvSpPr>
          <p:spPr bwMode="hidden">
            <a:xfrm>
              <a:off x="750" y="2839"/>
              <a:ext cx="151" cy="89"/>
            </a:xfrm>
            <a:prstGeom prst="ellipse">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594" name="Oval 42"/>
            <p:cNvSpPr>
              <a:spLocks noChangeArrowheads="1"/>
            </p:cNvSpPr>
            <p:nvPr/>
          </p:nvSpPr>
          <p:spPr bwMode="hidden">
            <a:xfrm>
              <a:off x="367" y="2656"/>
              <a:ext cx="150" cy="84"/>
            </a:xfrm>
            <a:prstGeom prst="ellipse">
              <a:avLst/>
            </a:prstGeom>
            <a:gradFill rotWithShape="0">
              <a:gsLst>
                <a:gs pos="0">
                  <a:schemeClr val="bg1"/>
                </a:gs>
                <a:gs pos="100000">
                  <a:schemeClr val="bg1">
                    <a:gamma/>
                    <a:shade val="75686"/>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595" name="Oval 43"/>
            <p:cNvSpPr>
              <a:spLocks noChangeArrowheads="1"/>
            </p:cNvSpPr>
            <p:nvPr/>
          </p:nvSpPr>
          <p:spPr bwMode="hidden">
            <a:xfrm>
              <a:off x="1172" y="2642"/>
              <a:ext cx="156" cy="83"/>
            </a:xfrm>
            <a:prstGeom prst="ellipse">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596" name="Oval 44"/>
            <p:cNvSpPr>
              <a:spLocks noChangeArrowheads="1"/>
            </p:cNvSpPr>
            <p:nvPr/>
          </p:nvSpPr>
          <p:spPr bwMode="hidden">
            <a:xfrm>
              <a:off x="2401" y="2485"/>
              <a:ext cx="156" cy="83"/>
            </a:xfrm>
            <a:prstGeom prst="ellipse">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597" name="Oval 45"/>
            <p:cNvSpPr>
              <a:spLocks noChangeArrowheads="1"/>
            </p:cNvSpPr>
            <p:nvPr/>
          </p:nvSpPr>
          <p:spPr bwMode="hidden">
            <a:xfrm>
              <a:off x="1910" y="2314"/>
              <a:ext cx="134" cy="73"/>
            </a:xfrm>
            <a:prstGeom prst="ellipse">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598" name="Oval 46"/>
            <p:cNvSpPr>
              <a:spLocks noChangeArrowheads="1"/>
            </p:cNvSpPr>
            <p:nvPr/>
          </p:nvSpPr>
          <p:spPr bwMode="hidden">
            <a:xfrm>
              <a:off x="2254" y="2154"/>
              <a:ext cx="134" cy="61"/>
            </a:xfrm>
            <a:prstGeom prst="ellipse">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599" name="Oval 47"/>
            <p:cNvSpPr>
              <a:spLocks noChangeArrowheads="1"/>
            </p:cNvSpPr>
            <p:nvPr/>
          </p:nvSpPr>
          <p:spPr bwMode="hidden">
            <a:xfrm>
              <a:off x="2742" y="2305"/>
              <a:ext cx="140" cy="72"/>
            </a:xfrm>
            <a:prstGeom prst="ellipse">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00" name="Oval 48"/>
            <p:cNvSpPr>
              <a:spLocks noChangeArrowheads="1"/>
            </p:cNvSpPr>
            <p:nvPr/>
          </p:nvSpPr>
          <p:spPr bwMode="hidden">
            <a:xfrm>
              <a:off x="2812" y="1898"/>
              <a:ext cx="129" cy="61"/>
            </a:xfrm>
            <a:prstGeom prst="ellipse">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01" name="Oval 49"/>
            <p:cNvSpPr>
              <a:spLocks noChangeArrowheads="1"/>
            </p:cNvSpPr>
            <p:nvPr/>
          </p:nvSpPr>
          <p:spPr bwMode="hidden">
            <a:xfrm>
              <a:off x="3721" y="1792"/>
              <a:ext cx="128" cy="61"/>
            </a:xfrm>
            <a:prstGeom prst="ellipse">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02" name="Oval 50"/>
            <p:cNvSpPr>
              <a:spLocks noChangeArrowheads="1"/>
            </p:cNvSpPr>
            <p:nvPr/>
          </p:nvSpPr>
          <p:spPr bwMode="hidden">
            <a:xfrm>
              <a:off x="3528" y="1896"/>
              <a:ext cx="128" cy="61"/>
            </a:xfrm>
            <a:prstGeom prst="ellipse">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03" name="Oval 51"/>
            <p:cNvSpPr>
              <a:spLocks noChangeArrowheads="1"/>
            </p:cNvSpPr>
            <p:nvPr/>
          </p:nvSpPr>
          <p:spPr bwMode="hidden">
            <a:xfrm>
              <a:off x="3064" y="1778"/>
              <a:ext cx="128" cy="62"/>
            </a:xfrm>
            <a:prstGeom prst="ellipse">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04" name="Oval 52"/>
            <p:cNvSpPr>
              <a:spLocks noChangeArrowheads="1"/>
            </p:cNvSpPr>
            <p:nvPr/>
          </p:nvSpPr>
          <p:spPr bwMode="hidden">
            <a:xfrm>
              <a:off x="3277" y="2024"/>
              <a:ext cx="134" cy="73"/>
            </a:xfrm>
            <a:prstGeom prst="ellipse">
              <a:avLst/>
            </a:prstGeom>
            <a:gradFill rotWithShape="0">
              <a:gsLst>
                <a:gs pos="0">
                  <a:schemeClr val="bg1"/>
                </a:gs>
                <a:gs pos="100000">
                  <a:schemeClr val="bg1">
                    <a:gamma/>
                    <a:shade val="6078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05" name="Oval 53"/>
            <p:cNvSpPr>
              <a:spLocks noChangeArrowheads="1"/>
            </p:cNvSpPr>
            <p:nvPr/>
          </p:nvSpPr>
          <p:spPr bwMode="hidden">
            <a:xfrm>
              <a:off x="3027" y="2160"/>
              <a:ext cx="133" cy="61"/>
            </a:xfrm>
            <a:prstGeom prst="ellipse">
              <a:avLst/>
            </a:prstGeom>
            <a:gradFill rotWithShape="0">
              <a:gsLst>
                <a:gs pos="0">
                  <a:schemeClr val="bg1"/>
                </a:gs>
                <a:gs pos="100000">
                  <a:schemeClr val="bg1">
                    <a:gamma/>
                    <a:shade val="6078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06" name="Oval 54"/>
            <p:cNvSpPr>
              <a:spLocks noChangeArrowheads="1"/>
            </p:cNvSpPr>
            <p:nvPr/>
          </p:nvSpPr>
          <p:spPr bwMode="hidden">
            <a:xfrm>
              <a:off x="1569" y="2453"/>
              <a:ext cx="150" cy="90"/>
            </a:xfrm>
            <a:prstGeom prst="ellipse">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07" name="Oval 55"/>
            <p:cNvSpPr>
              <a:spLocks noChangeArrowheads="1"/>
            </p:cNvSpPr>
            <p:nvPr/>
          </p:nvSpPr>
          <p:spPr bwMode="hidden">
            <a:xfrm>
              <a:off x="1863" y="2028"/>
              <a:ext cx="139" cy="61"/>
            </a:xfrm>
            <a:prstGeom prst="ellipse">
              <a:avLst/>
            </a:prstGeom>
            <a:gradFill rotWithShape="0">
              <a:gsLst>
                <a:gs pos="0">
                  <a:schemeClr val="bg1"/>
                </a:gs>
                <a:gs pos="100000">
                  <a:schemeClr val="bg1">
                    <a:gamma/>
                    <a:shade val="75686"/>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08" name="Oval 56"/>
            <p:cNvSpPr>
              <a:spLocks noChangeArrowheads="1"/>
            </p:cNvSpPr>
            <p:nvPr/>
          </p:nvSpPr>
          <p:spPr bwMode="hidden">
            <a:xfrm>
              <a:off x="1513" y="2175"/>
              <a:ext cx="139" cy="61"/>
            </a:xfrm>
            <a:prstGeom prst="ellipse">
              <a:avLst/>
            </a:prstGeom>
            <a:gradFill rotWithShape="0">
              <a:gsLst>
                <a:gs pos="0">
                  <a:schemeClr val="bg1"/>
                </a:gs>
                <a:gs pos="100000">
                  <a:schemeClr val="bg1">
                    <a:gamma/>
                    <a:shade val="75686"/>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09" name="Oval 57"/>
            <p:cNvSpPr>
              <a:spLocks noChangeArrowheads="1"/>
            </p:cNvSpPr>
            <p:nvPr/>
          </p:nvSpPr>
          <p:spPr bwMode="hidden">
            <a:xfrm>
              <a:off x="1191" y="2311"/>
              <a:ext cx="134" cy="72"/>
            </a:xfrm>
            <a:prstGeom prst="ellipse">
              <a:avLst/>
            </a:prstGeom>
            <a:gradFill rotWithShape="0">
              <a:gsLst>
                <a:gs pos="0">
                  <a:schemeClr val="bg1"/>
                </a:gs>
                <a:gs pos="100000">
                  <a:schemeClr val="bg1">
                    <a:gamma/>
                    <a:shade val="75686"/>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10" name="Oval 58"/>
            <p:cNvSpPr>
              <a:spLocks noChangeArrowheads="1"/>
            </p:cNvSpPr>
            <p:nvPr/>
          </p:nvSpPr>
          <p:spPr bwMode="hidden">
            <a:xfrm>
              <a:off x="1154" y="2047"/>
              <a:ext cx="134" cy="61"/>
            </a:xfrm>
            <a:prstGeom prst="ellipse">
              <a:avLst/>
            </a:prstGeom>
            <a:gradFill rotWithShape="0">
              <a:gsLst>
                <a:gs pos="0">
                  <a:schemeClr val="bg1"/>
                </a:gs>
                <a:gs pos="100000">
                  <a:schemeClr val="bg1">
                    <a:gamma/>
                    <a:shade val="7882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11" name="Oval 59"/>
            <p:cNvSpPr>
              <a:spLocks noChangeArrowheads="1"/>
            </p:cNvSpPr>
            <p:nvPr/>
          </p:nvSpPr>
          <p:spPr bwMode="hidden">
            <a:xfrm>
              <a:off x="1142" y="1803"/>
              <a:ext cx="128" cy="61"/>
            </a:xfrm>
            <a:prstGeom prst="ellipse">
              <a:avLst/>
            </a:prstGeom>
            <a:gradFill rotWithShape="0">
              <a:gsLst>
                <a:gs pos="0">
                  <a:schemeClr val="bg1"/>
                </a:gs>
                <a:gs pos="100000">
                  <a:schemeClr val="bg1">
                    <a:gamma/>
                    <a:shade val="7882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12" name="Oval 60"/>
            <p:cNvSpPr>
              <a:spLocks noChangeArrowheads="1"/>
            </p:cNvSpPr>
            <p:nvPr/>
          </p:nvSpPr>
          <p:spPr bwMode="hidden">
            <a:xfrm>
              <a:off x="1500" y="1912"/>
              <a:ext cx="128" cy="61"/>
            </a:xfrm>
            <a:prstGeom prst="ellipse">
              <a:avLst/>
            </a:prstGeom>
            <a:gradFill rotWithShape="0">
              <a:gsLst>
                <a:gs pos="0">
                  <a:schemeClr val="bg1"/>
                </a:gs>
                <a:gs pos="100000">
                  <a:schemeClr val="bg1">
                    <a:gamma/>
                    <a:shade val="7882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13" name="Oval 61"/>
            <p:cNvSpPr>
              <a:spLocks noChangeArrowheads="1"/>
            </p:cNvSpPr>
            <p:nvPr/>
          </p:nvSpPr>
          <p:spPr bwMode="hidden">
            <a:xfrm>
              <a:off x="1804" y="1801"/>
              <a:ext cx="128" cy="61"/>
            </a:xfrm>
            <a:prstGeom prst="ellipse">
              <a:avLst/>
            </a:prstGeom>
            <a:gradFill rotWithShape="0">
              <a:gsLst>
                <a:gs pos="0">
                  <a:schemeClr val="bg1"/>
                </a:gs>
                <a:gs pos="100000">
                  <a:schemeClr val="bg1">
                    <a:gamma/>
                    <a:shade val="78824"/>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14" name="Oval 62"/>
            <p:cNvSpPr>
              <a:spLocks noChangeArrowheads="1"/>
            </p:cNvSpPr>
            <p:nvPr/>
          </p:nvSpPr>
          <p:spPr bwMode="hidden">
            <a:xfrm>
              <a:off x="2159" y="1905"/>
              <a:ext cx="128" cy="61"/>
            </a:xfrm>
            <a:prstGeom prst="ellipse">
              <a:avLst/>
            </a:prstGeom>
            <a:gradFill rotWithShape="0">
              <a:gsLst>
                <a:gs pos="0">
                  <a:schemeClr val="bg1"/>
                </a:gs>
                <a:gs pos="100000">
                  <a:schemeClr val="bg1">
                    <a:gamma/>
                    <a:shade val="7882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15" name="Oval 63"/>
            <p:cNvSpPr>
              <a:spLocks noChangeArrowheads="1"/>
            </p:cNvSpPr>
            <p:nvPr/>
          </p:nvSpPr>
          <p:spPr bwMode="hidden">
            <a:xfrm>
              <a:off x="2432" y="1787"/>
              <a:ext cx="128" cy="61"/>
            </a:xfrm>
            <a:prstGeom prst="ellipse">
              <a:avLst/>
            </a:prstGeom>
            <a:gradFill rotWithShape="0">
              <a:gsLst>
                <a:gs pos="0">
                  <a:schemeClr val="bg1"/>
                </a:gs>
                <a:gs pos="100000">
                  <a:schemeClr val="bg1">
                    <a:gamma/>
                    <a:shade val="7882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16" name="Oval 64"/>
            <p:cNvSpPr>
              <a:spLocks noChangeArrowheads="1"/>
            </p:cNvSpPr>
            <p:nvPr/>
          </p:nvSpPr>
          <p:spPr bwMode="hidden">
            <a:xfrm>
              <a:off x="470" y="2032"/>
              <a:ext cx="134" cy="73"/>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17" name="Oval 65"/>
            <p:cNvSpPr>
              <a:spLocks noChangeArrowheads="1"/>
            </p:cNvSpPr>
            <p:nvPr/>
          </p:nvSpPr>
          <p:spPr bwMode="hidden">
            <a:xfrm>
              <a:off x="68" y="2166"/>
              <a:ext cx="134" cy="73"/>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18" name="Oval 66"/>
            <p:cNvSpPr>
              <a:spLocks noChangeArrowheads="1"/>
            </p:cNvSpPr>
            <p:nvPr/>
          </p:nvSpPr>
          <p:spPr bwMode="hidden">
            <a:xfrm>
              <a:off x="798" y="1916"/>
              <a:ext cx="128" cy="61"/>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19" name="Oval 67"/>
            <p:cNvSpPr>
              <a:spLocks noChangeArrowheads="1"/>
            </p:cNvSpPr>
            <p:nvPr/>
          </p:nvSpPr>
          <p:spPr bwMode="hidden">
            <a:xfrm>
              <a:off x="455" y="1797"/>
              <a:ext cx="128" cy="61"/>
            </a:xfrm>
            <a:prstGeom prst="ellipse">
              <a:avLst/>
            </a:prstGeom>
            <a:gradFill rotWithShape="0">
              <a:gsLst>
                <a:gs pos="0">
                  <a:schemeClr val="bg1"/>
                </a:gs>
                <a:gs pos="100000">
                  <a:schemeClr val="bg1">
                    <a:gamma/>
                    <a:shade val="8470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20" name="Oval 68"/>
            <p:cNvSpPr>
              <a:spLocks noChangeArrowheads="1"/>
            </p:cNvSpPr>
            <p:nvPr/>
          </p:nvSpPr>
          <p:spPr bwMode="hidden">
            <a:xfrm>
              <a:off x="113" y="1901"/>
              <a:ext cx="128" cy="61"/>
            </a:xfrm>
            <a:prstGeom prst="ellipse">
              <a:avLst/>
            </a:prstGeom>
            <a:gradFill rotWithShape="0">
              <a:gsLst>
                <a:gs pos="0">
                  <a:schemeClr val="bg1"/>
                </a:gs>
                <a:gs pos="100000">
                  <a:schemeClr val="bg1">
                    <a:gamma/>
                    <a:shade val="8470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21" name="Oval 69"/>
            <p:cNvSpPr>
              <a:spLocks noChangeArrowheads="1"/>
            </p:cNvSpPr>
            <p:nvPr/>
          </p:nvSpPr>
          <p:spPr bwMode="hidden">
            <a:xfrm>
              <a:off x="432" y="2323"/>
              <a:ext cx="139" cy="61"/>
            </a:xfrm>
            <a:prstGeom prst="ellipse">
              <a:avLst/>
            </a:prstGeom>
            <a:gradFill rotWithShape="0">
              <a:gsLst>
                <a:gs pos="0">
                  <a:schemeClr val="bg1"/>
                </a:gs>
                <a:gs pos="100000">
                  <a:schemeClr val="bg1">
                    <a:gamma/>
                    <a:shade val="7882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22" name="Oval 70"/>
            <p:cNvSpPr>
              <a:spLocks noChangeArrowheads="1"/>
            </p:cNvSpPr>
            <p:nvPr/>
          </p:nvSpPr>
          <p:spPr bwMode="hidden">
            <a:xfrm>
              <a:off x="814" y="2178"/>
              <a:ext cx="134" cy="61"/>
            </a:xfrm>
            <a:prstGeom prst="ellipse">
              <a:avLst/>
            </a:prstGeom>
            <a:gradFill rotWithShape="0">
              <a:gsLst>
                <a:gs pos="0">
                  <a:schemeClr val="bg1"/>
                </a:gs>
                <a:gs pos="100000">
                  <a:schemeClr val="bg1">
                    <a:gamma/>
                    <a:shade val="7882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23" name="Oval 71"/>
            <p:cNvSpPr>
              <a:spLocks noChangeArrowheads="1"/>
            </p:cNvSpPr>
            <p:nvPr/>
          </p:nvSpPr>
          <p:spPr bwMode="hidden">
            <a:xfrm>
              <a:off x="789" y="2472"/>
              <a:ext cx="156" cy="89"/>
            </a:xfrm>
            <a:prstGeom prst="ellipse">
              <a:avLst/>
            </a:prstGeom>
            <a:gradFill rotWithShape="0">
              <a:gsLst>
                <a:gs pos="0">
                  <a:schemeClr val="bg1"/>
                </a:gs>
                <a:gs pos="100000">
                  <a:schemeClr val="bg1">
                    <a:gamma/>
                    <a:shade val="75686"/>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24" name="Oval 72"/>
            <p:cNvSpPr>
              <a:spLocks noChangeArrowheads="1"/>
            </p:cNvSpPr>
            <p:nvPr/>
          </p:nvSpPr>
          <p:spPr bwMode="hidden">
            <a:xfrm>
              <a:off x="2544" y="2015"/>
              <a:ext cx="140" cy="72"/>
            </a:xfrm>
            <a:prstGeom prst="ellipse">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25" name="Oval 73"/>
            <p:cNvSpPr>
              <a:spLocks noChangeArrowheads="1"/>
            </p:cNvSpPr>
            <p:nvPr/>
          </p:nvSpPr>
          <p:spPr bwMode="hidden">
            <a:xfrm>
              <a:off x="1457" y="1700"/>
              <a:ext cx="123" cy="51"/>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26" name="Oval 74"/>
            <p:cNvSpPr>
              <a:spLocks noChangeArrowheads="1"/>
            </p:cNvSpPr>
            <p:nvPr/>
          </p:nvSpPr>
          <p:spPr bwMode="hidden">
            <a:xfrm>
              <a:off x="1747" y="1599"/>
              <a:ext cx="123" cy="50"/>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27" name="Oval 75"/>
            <p:cNvSpPr>
              <a:spLocks noChangeArrowheads="1"/>
            </p:cNvSpPr>
            <p:nvPr/>
          </p:nvSpPr>
          <p:spPr bwMode="hidden">
            <a:xfrm>
              <a:off x="1385" y="1506"/>
              <a:ext cx="123" cy="50"/>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28" name="Oval 76"/>
            <p:cNvSpPr>
              <a:spLocks noChangeArrowheads="1"/>
            </p:cNvSpPr>
            <p:nvPr/>
          </p:nvSpPr>
          <p:spPr bwMode="hidden">
            <a:xfrm>
              <a:off x="1093" y="1595"/>
              <a:ext cx="123" cy="51"/>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29" name="Oval 77"/>
            <p:cNvSpPr>
              <a:spLocks noChangeArrowheads="1"/>
            </p:cNvSpPr>
            <p:nvPr/>
          </p:nvSpPr>
          <p:spPr bwMode="hidden">
            <a:xfrm>
              <a:off x="792" y="1690"/>
              <a:ext cx="124" cy="51"/>
            </a:xfrm>
            <a:prstGeom prst="ellipse">
              <a:avLst/>
            </a:prstGeom>
            <a:gradFill rotWithShape="0">
              <a:gsLst>
                <a:gs pos="0">
                  <a:schemeClr val="bg1"/>
                </a:gs>
                <a:gs pos="100000">
                  <a:schemeClr val="bg1">
                    <a:gamma/>
                    <a:shade val="8470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30" name="Oval 78"/>
            <p:cNvSpPr>
              <a:spLocks noChangeArrowheads="1"/>
            </p:cNvSpPr>
            <p:nvPr/>
          </p:nvSpPr>
          <p:spPr bwMode="hidden">
            <a:xfrm>
              <a:off x="2011" y="1512"/>
              <a:ext cx="123" cy="50"/>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31" name="Oval 79"/>
            <p:cNvSpPr>
              <a:spLocks noChangeArrowheads="1"/>
            </p:cNvSpPr>
            <p:nvPr/>
          </p:nvSpPr>
          <p:spPr bwMode="hidden">
            <a:xfrm>
              <a:off x="2087" y="1696"/>
              <a:ext cx="123" cy="50"/>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32" name="Oval 80"/>
            <p:cNvSpPr>
              <a:spLocks noChangeArrowheads="1"/>
            </p:cNvSpPr>
            <p:nvPr/>
          </p:nvSpPr>
          <p:spPr bwMode="hidden">
            <a:xfrm>
              <a:off x="2345" y="1601"/>
              <a:ext cx="123" cy="50"/>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33" name="Oval 81"/>
            <p:cNvSpPr>
              <a:spLocks noChangeArrowheads="1"/>
            </p:cNvSpPr>
            <p:nvPr/>
          </p:nvSpPr>
          <p:spPr bwMode="hidden">
            <a:xfrm>
              <a:off x="2684" y="1686"/>
              <a:ext cx="123" cy="51"/>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34" name="Oval 82"/>
            <p:cNvSpPr>
              <a:spLocks noChangeArrowheads="1"/>
            </p:cNvSpPr>
            <p:nvPr/>
          </p:nvSpPr>
          <p:spPr bwMode="hidden">
            <a:xfrm>
              <a:off x="806" y="1512"/>
              <a:ext cx="123" cy="50"/>
            </a:xfrm>
            <a:prstGeom prst="ellipse">
              <a:avLst/>
            </a:prstGeom>
            <a:gradFill rotWithShape="0">
              <a:gsLst>
                <a:gs pos="0">
                  <a:schemeClr val="bg1"/>
                </a:gs>
                <a:gs pos="100000">
                  <a:schemeClr val="bg1">
                    <a:gamma/>
                    <a:shade val="87843"/>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35" name="Oval 83"/>
            <p:cNvSpPr>
              <a:spLocks noChangeArrowheads="1"/>
            </p:cNvSpPr>
            <p:nvPr/>
          </p:nvSpPr>
          <p:spPr bwMode="hidden">
            <a:xfrm>
              <a:off x="495" y="1597"/>
              <a:ext cx="123" cy="50"/>
            </a:xfrm>
            <a:prstGeom prst="ellipse">
              <a:avLst/>
            </a:prstGeom>
            <a:gradFill rotWithShape="0">
              <a:gsLst>
                <a:gs pos="0">
                  <a:schemeClr val="bg1"/>
                </a:gs>
                <a:gs pos="100000">
                  <a:schemeClr val="bg1">
                    <a:gamma/>
                    <a:shade val="87843"/>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36" name="Oval 84"/>
            <p:cNvSpPr>
              <a:spLocks noChangeArrowheads="1"/>
            </p:cNvSpPr>
            <p:nvPr/>
          </p:nvSpPr>
          <p:spPr bwMode="hidden">
            <a:xfrm>
              <a:off x="228" y="1508"/>
              <a:ext cx="123" cy="50"/>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37" name="Oval 85"/>
            <p:cNvSpPr>
              <a:spLocks noChangeArrowheads="1"/>
            </p:cNvSpPr>
            <p:nvPr/>
          </p:nvSpPr>
          <p:spPr bwMode="hidden">
            <a:xfrm>
              <a:off x="157" y="1698"/>
              <a:ext cx="123" cy="50"/>
            </a:xfrm>
            <a:prstGeom prst="ellipse">
              <a:avLst/>
            </a:prstGeom>
            <a:gradFill rotWithShape="0">
              <a:gsLst>
                <a:gs pos="0">
                  <a:schemeClr val="bg1"/>
                </a:gs>
                <a:gs pos="100000">
                  <a:schemeClr val="bg1">
                    <a:gamma/>
                    <a:shade val="87843"/>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38" name="Oval 86"/>
            <p:cNvSpPr>
              <a:spLocks noChangeArrowheads="1"/>
            </p:cNvSpPr>
            <p:nvPr/>
          </p:nvSpPr>
          <p:spPr bwMode="hidden">
            <a:xfrm>
              <a:off x="2887" y="1595"/>
              <a:ext cx="124" cy="50"/>
            </a:xfrm>
            <a:prstGeom prst="ellipse">
              <a:avLst/>
            </a:prstGeom>
            <a:gradFill rotWithShape="0">
              <a:gsLst>
                <a:gs pos="0">
                  <a:schemeClr val="bg1"/>
                </a:gs>
                <a:gs pos="100000">
                  <a:schemeClr val="bg1">
                    <a:gamma/>
                    <a:shade val="7568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39" name="Oval 87"/>
            <p:cNvSpPr>
              <a:spLocks noChangeArrowheads="1"/>
            </p:cNvSpPr>
            <p:nvPr/>
          </p:nvSpPr>
          <p:spPr bwMode="hidden">
            <a:xfrm>
              <a:off x="3079" y="1511"/>
              <a:ext cx="124" cy="51"/>
            </a:xfrm>
            <a:prstGeom prst="ellipse">
              <a:avLst/>
            </a:prstGeom>
            <a:gradFill rotWithShape="0">
              <a:gsLst>
                <a:gs pos="0">
                  <a:schemeClr val="bg1"/>
                </a:gs>
                <a:gs pos="100000">
                  <a:schemeClr val="bg1">
                    <a:gamma/>
                    <a:shade val="7568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40" name="Oval 88"/>
            <p:cNvSpPr>
              <a:spLocks noChangeArrowheads="1"/>
            </p:cNvSpPr>
            <p:nvPr/>
          </p:nvSpPr>
          <p:spPr bwMode="hidden">
            <a:xfrm>
              <a:off x="3270" y="1688"/>
              <a:ext cx="124" cy="51"/>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41" name="Oval 89"/>
            <p:cNvSpPr>
              <a:spLocks noChangeArrowheads="1"/>
            </p:cNvSpPr>
            <p:nvPr/>
          </p:nvSpPr>
          <p:spPr bwMode="hidden">
            <a:xfrm>
              <a:off x="3453" y="1599"/>
              <a:ext cx="123" cy="50"/>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42" name="Oval 90"/>
            <p:cNvSpPr>
              <a:spLocks noChangeArrowheads="1"/>
            </p:cNvSpPr>
            <p:nvPr/>
          </p:nvSpPr>
          <p:spPr bwMode="hidden">
            <a:xfrm>
              <a:off x="3651" y="1506"/>
              <a:ext cx="123" cy="50"/>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43" name="Oval 91"/>
            <p:cNvSpPr>
              <a:spLocks noChangeArrowheads="1"/>
            </p:cNvSpPr>
            <p:nvPr/>
          </p:nvSpPr>
          <p:spPr bwMode="hidden">
            <a:xfrm>
              <a:off x="4251" y="1513"/>
              <a:ext cx="124" cy="51"/>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44" name="Oval 92"/>
            <p:cNvSpPr>
              <a:spLocks noChangeArrowheads="1"/>
            </p:cNvSpPr>
            <p:nvPr/>
          </p:nvSpPr>
          <p:spPr bwMode="hidden">
            <a:xfrm>
              <a:off x="3901" y="1701"/>
              <a:ext cx="128" cy="50"/>
            </a:xfrm>
            <a:prstGeom prst="ellipse">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45" name="Oval 93"/>
            <p:cNvSpPr>
              <a:spLocks noChangeArrowheads="1"/>
            </p:cNvSpPr>
            <p:nvPr/>
          </p:nvSpPr>
          <p:spPr bwMode="hidden">
            <a:xfrm>
              <a:off x="4086" y="1608"/>
              <a:ext cx="128" cy="50"/>
            </a:xfrm>
            <a:prstGeom prst="ellipse">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46" name="Oval 94"/>
            <p:cNvSpPr>
              <a:spLocks noChangeArrowheads="1"/>
            </p:cNvSpPr>
            <p:nvPr/>
          </p:nvSpPr>
          <p:spPr bwMode="hidden">
            <a:xfrm>
              <a:off x="1282" y="3653"/>
              <a:ext cx="196" cy="111"/>
            </a:xfrm>
            <a:prstGeom prst="ellipse">
              <a:avLst/>
            </a:prstGeom>
            <a:gradFill rotWithShape="0">
              <a:gsLst>
                <a:gs pos="0">
                  <a:schemeClr val="bg2"/>
                </a:gs>
                <a:gs pos="100000">
                  <a:schemeClr val="bg2">
                    <a:gamma/>
                    <a:shade val="60784"/>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47" name="Oval 95"/>
            <p:cNvSpPr>
              <a:spLocks noChangeArrowheads="1"/>
            </p:cNvSpPr>
            <p:nvPr/>
          </p:nvSpPr>
          <p:spPr bwMode="hidden">
            <a:xfrm>
              <a:off x="707" y="4014"/>
              <a:ext cx="191" cy="112"/>
            </a:xfrm>
            <a:prstGeom prst="ellipse">
              <a:avLst/>
            </a:prstGeom>
            <a:gradFill rotWithShape="0">
              <a:gsLst>
                <a:gs pos="0">
                  <a:schemeClr val="bg2"/>
                </a:gs>
                <a:gs pos="100000">
                  <a:schemeClr val="bg2">
                    <a:gamma/>
                    <a:shade val="60784"/>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48" name="Oval 96"/>
            <p:cNvSpPr>
              <a:spLocks noChangeArrowheads="1"/>
            </p:cNvSpPr>
            <p:nvPr/>
          </p:nvSpPr>
          <p:spPr bwMode="hidden">
            <a:xfrm>
              <a:off x="2229" y="3090"/>
              <a:ext cx="168" cy="95"/>
            </a:xfrm>
            <a:prstGeom prst="ellipse">
              <a:avLst/>
            </a:prstGeom>
            <a:gradFill rotWithShape="0">
              <a:gsLst>
                <a:gs pos="0">
                  <a:schemeClr val="bg2"/>
                </a:gs>
                <a:gs pos="100000">
                  <a:schemeClr val="bg2">
                    <a:gamma/>
                    <a:shade val="60784"/>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49" name="Oval 97"/>
            <p:cNvSpPr>
              <a:spLocks noChangeArrowheads="1"/>
            </p:cNvSpPr>
            <p:nvPr/>
          </p:nvSpPr>
          <p:spPr bwMode="hidden">
            <a:xfrm>
              <a:off x="2604" y="2867"/>
              <a:ext cx="156" cy="89"/>
            </a:xfrm>
            <a:prstGeom prst="ellipse">
              <a:avLst/>
            </a:prstGeom>
            <a:gradFill rotWithShape="0">
              <a:gsLst>
                <a:gs pos="0">
                  <a:schemeClr val="bg2"/>
                </a:gs>
                <a:gs pos="100000">
                  <a:schemeClr val="bg2">
                    <a:gamma/>
                    <a:shade val="60784"/>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50" name="Oval 98"/>
            <p:cNvSpPr>
              <a:spLocks noChangeArrowheads="1"/>
            </p:cNvSpPr>
            <p:nvPr/>
          </p:nvSpPr>
          <p:spPr bwMode="hidden">
            <a:xfrm>
              <a:off x="2907" y="2668"/>
              <a:ext cx="156" cy="84"/>
            </a:xfrm>
            <a:prstGeom prst="ellipse">
              <a:avLst/>
            </a:prstGeom>
            <a:gradFill rotWithShape="0">
              <a:gsLst>
                <a:gs pos="0">
                  <a:schemeClr val="bg2"/>
                </a:gs>
                <a:gs pos="100000">
                  <a:schemeClr val="bg2">
                    <a:gamma/>
                    <a:shade val="60784"/>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51" name="Oval 99"/>
            <p:cNvSpPr>
              <a:spLocks noChangeArrowheads="1"/>
            </p:cNvSpPr>
            <p:nvPr/>
          </p:nvSpPr>
          <p:spPr bwMode="hidden">
            <a:xfrm>
              <a:off x="3248" y="2454"/>
              <a:ext cx="150" cy="90"/>
            </a:xfrm>
            <a:prstGeom prst="ellipse">
              <a:avLst/>
            </a:prstGeom>
            <a:gradFill rotWithShape="0">
              <a:gsLst>
                <a:gs pos="0">
                  <a:schemeClr val="bg2"/>
                </a:gs>
                <a:gs pos="100000">
                  <a:schemeClr val="bg2">
                    <a:gamma/>
                    <a:shade val="60784"/>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52" name="Oval 100"/>
            <p:cNvSpPr>
              <a:spLocks noChangeArrowheads="1"/>
            </p:cNvSpPr>
            <p:nvPr/>
          </p:nvSpPr>
          <p:spPr bwMode="hidden">
            <a:xfrm>
              <a:off x="1801" y="3360"/>
              <a:ext cx="168" cy="95"/>
            </a:xfrm>
            <a:prstGeom prst="ellipse">
              <a:avLst/>
            </a:prstGeom>
            <a:gradFill rotWithShape="0">
              <a:gsLst>
                <a:gs pos="0">
                  <a:schemeClr val="bg2"/>
                </a:gs>
                <a:gs pos="100000">
                  <a:schemeClr val="bg2">
                    <a:gamma/>
                    <a:shade val="60784"/>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53" name="Oval 101"/>
            <p:cNvSpPr>
              <a:spLocks noChangeArrowheads="1"/>
            </p:cNvSpPr>
            <p:nvPr/>
          </p:nvSpPr>
          <p:spPr bwMode="hidden">
            <a:xfrm>
              <a:off x="3512" y="2302"/>
              <a:ext cx="134" cy="73"/>
            </a:xfrm>
            <a:prstGeom prst="ellipse">
              <a:avLst/>
            </a:prstGeom>
            <a:gradFill rotWithShape="0">
              <a:gsLst>
                <a:gs pos="0">
                  <a:schemeClr val="bg2"/>
                </a:gs>
                <a:gs pos="100000">
                  <a:schemeClr val="bg2">
                    <a:gamma/>
                    <a:shade val="60784"/>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54" name="Oval 102"/>
            <p:cNvSpPr>
              <a:spLocks noChangeArrowheads="1"/>
            </p:cNvSpPr>
            <p:nvPr/>
          </p:nvSpPr>
          <p:spPr bwMode="hidden">
            <a:xfrm>
              <a:off x="3980" y="2014"/>
              <a:ext cx="134" cy="72"/>
            </a:xfrm>
            <a:prstGeom prst="ellipse">
              <a:avLst/>
            </a:prstGeom>
            <a:gradFill rotWithShape="0">
              <a:gsLst>
                <a:gs pos="0">
                  <a:schemeClr val="bg2"/>
                </a:gs>
                <a:gs pos="100000">
                  <a:schemeClr val="bg2">
                    <a:gamma/>
                    <a:shade val="60784"/>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55" name="Oval 103"/>
            <p:cNvSpPr>
              <a:spLocks noChangeArrowheads="1"/>
            </p:cNvSpPr>
            <p:nvPr/>
          </p:nvSpPr>
          <p:spPr bwMode="hidden">
            <a:xfrm>
              <a:off x="3753" y="2158"/>
              <a:ext cx="134" cy="61"/>
            </a:xfrm>
            <a:prstGeom prst="ellipse">
              <a:avLst/>
            </a:prstGeom>
            <a:gradFill rotWithShape="0">
              <a:gsLst>
                <a:gs pos="0">
                  <a:schemeClr val="bg2"/>
                </a:gs>
                <a:gs pos="100000">
                  <a:schemeClr val="bg2">
                    <a:gamma/>
                    <a:shade val="60784"/>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56" name="Oval 104"/>
            <p:cNvSpPr>
              <a:spLocks noChangeArrowheads="1"/>
            </p:cNvSpPr>
            <p:nvPr/>
          </p:nvSpPr>
          <p:spPr bwMode="hidden">
            <a:xfrm>
              <a:off x="4176" y="1898"/>
              <a:ext cx="128" cy="61"/>
            </a:xfrm>
            <a:prstGeom prst="ellipse">
              <a:avLst/>
            </a:prstGeom>
            <a:gradFill rotWithShape="0">
              <a:gsLst>
                <a:gs pos="0">
                  <a:schemeClr val="bg2"/>
                </a:gs>
                <a:gs pos="100000">
                  <a:schemeClr val="bg2">
                    <a:gamma/>
                    <a:shade val="57647"/>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57" name="Oval 105"/>
            <p:cNvSpPr>
              <a:spLocks noChangeArrowheads="1"/>
            </p:cNvSpPr>
            <p:nvPr/>
          </p:nvSpPr>
          <p:spPr bwMode="hidden">
            <a:xfrm>
              <a:off x="4338" y="1797"/>
              <a:ext cx="129" cy="61"/>
            </a:xfrm>
            <a:prstGeom prst="ellipse">
              <a:avLst/>
            </a:prstGeom>
            <a:gradFill rotWithShape="0">
              <a:gsLst>
                <a:gs pos="0">
                  <a:schemeClr val="bg2"/>
                </a:gs>
                <a:gs pos="100000">
                  <a:schemeClr val="bg2">
                    <a:gamma/>
                    <a:shade val="57647"/>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58" name="Oval 106"/>
            <p:cNvSpPr>
              <a:spLocks noChangeArrowheads="1"/>
            </p:cNvSpPr>
            <p:nvPr/>
          </p:nvSpPr>
          <p:spPr bwMode="hidden">
            <a:xfrm>
              <a:off x="4505" y="1700"/>
              <a:ext cx="124" cy="51"/>
            </a:xfrm>
            <a:prstGeom prst="ellipse">
              <a:avLst/>
            </a:prstGeom>
            <a:gradFill rotWithShape="0">
              <a:gsLst>
                <a:gs pos="0">
                  <a:schemeClr val="bg2"/>
                </a:gs>
                <a:gs pos="100000">
                  <a:schemeClr val="bg2">
                    <a:gamma/>
                    <a:shade val="81961"/>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59" name="Oval 107"/>
            <p:cNvSpPr>
              <a:spLocks noChangeArrowheads="1"/>
            </p:cNvSpPr>
            <p:nvPr/>
          </p:nvSpPr>
          <p:spPr bwMode="hidden">
            <a:xfrm>
              <a:off x="4661" y="1603"/>
              <a:ext cx="123" cy="50"/>
            </a:xfrm>
            <a:prstGeom prst="ellipse">
              <a:avLst/>
            </a:prstGeom>
            <a:gradFill rotWithShape="0">
              <a:gsLst>
                <a:gs pos="0">
                  <a:schemeClr val="bg2"/>
                </a:gs>
                <a:gs pos="100000">
                  <a:schemeClr val="bg2">
                    <a:gamma/>
                    <a:shade val="81961"/>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60" name="Oval 108"/>
            <p:cNvSpPr>
              <a:spLocks noChangeArrowheads="1"/>
            </p:cNvSpPr>
            <p:nvPr/>
          </p:nvSpPr>
          <p:spPr bwMode="hidden">
            <a:xfrm>
              <a:off x="4803" y="1512"/>
              <a:ext cx="128" cy="51"/>
            </a:xfrm>
            <a:prstGeom prst="ellipse">
              <a:avLst/>
            </a:prstGeom>
            <a:gradFill rotWithShape="0">
              <a:gsLst>
                <a:gs pos="0">
                  <a:schemeClr val="bg2"/>
                </a:gs>
                <a:gs pos="100000">
                  <a:schemeClr val="bg2">
                    <a:gamma/>
                    <a:shade val="60784"/>
                    <a:invGamma/>
                  </a:schemeClr>
                </a:gs>
              </a:gsLst>
              <a:lin ang="2700000" scaled="1"/>
            </a:gradFill>
            <a:ln>
              <a:noFill/>
            </a:ln>
            <a:effectLst/>
            <a:extLst>
              <a:ext uri="{91240B29-F687-4F45-9708-019B960494DF}">
                <a14:hiddenLine xmlns:a14="http://schemas.microsoft.com/office/drawing/2010/main" w="9525">
                  <a:solidFill>
                    <a:schemeClr val="accent2"/>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61" name="Oval 109"/>
            <p:cNvSpPr>
              <a:spLocks noChangeArrowheads="1"/>
            </p:cNvSpPr>
            <p:nvPr/>
          </p:nvSpPr>
          <p:spPr bwMode="hidden">
            <a:xfrm>
              <a:off x="4930" y="1431"/>
              <a:ext cx="111" cy="50"/>
            </a:xfrm>
            <a:prstGeom prst="ellipse">
              <a:avLst/>
            </a:prstGeom>
            <a:gradFill rotWithShape="0">
              <a:gsLst>
                <a:gs pos="0">
                  <a:schemeClr val="bg2"/>
                </a:gs>
                <a:gs pos="100000">
                  <a:schemeClr val="bg2">
                    <a:gamma/>
                    <a:shade val="6078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62" name="Oval 110"/>
            <p:cNvSpPr>
              <a:spLocks noChangeArrowheads="1"/>
            </p:cNvSpPr>
            <p:nvPr/>
          </p:nvSpPr>
          <p:spPr bwMode="hidden">
            <a:xfrm>
              <a:off x="3835" y="1430"/>
              <a:ext cx="112" cy="50"/>
            </a:xfrm>
            <a:prstGeom prst="ellipse">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63" name="Oval 111"/>
            <p:cNvSpPr>
              <a:spLocks noChangeArrowheads="1"/>
            </p:cNvSpPr>
            <p:nvPr/>
          </p:nvSpPr>
          <p:spPr bwMode="hidden">
            <a:xfrm>
              <a:off x="3286" y="1430"/>
              <a:ext cx="112" cy="50"/>
            </a:xfrm>
            <a:prstGeom prst="ellipse">
              <a:avLst/>
            </a:prstGeom>
            <a:gradFill rotWithShape="0">
              <a:gsLst>
                <a:gs pos="0">
                  <a:schemeClr val="bg1"/>
                </a:gs>
                <a:gs pos="100000">
                  <a:schemeClr val="bg1">
                    <a:gamma/>
                    <a:shade val="7568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64" name="Oval 112"/>
            <p:cNvSpPr>
              <a:spLocks noChangeArrowheads="1"/>
            </p:cNvSpPr>
            <p:nvPr/>
          </p:nvSpPr>
          <p:spPr bwMode="hidden">
            <a:xfrm>
              <a:off x="2972" y="1366"/>
              <a:ext cx="111" cy="51"/>
            </a:xfrm>
            <a:prstGeom prst="ellipse">
              <a:avLst/>
            </a:prstGeom>
            <a:gradFill rotWithShape="0">
              <a:gsLst>
                <a:gs pos="0">
                  <a:schemeClr val="bg1"/>
                </a:gs>
                <a:gs pos="100000">
                  <a:schemeClr val="bg1">
                    <a:gamma/>
                    <a:shade val="7882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65" name="Oval 113"/>
            <p:cNvSpPr>
              <a:spLocks noChangeArrowheads="1"/>
            </p:cNvSpPr>
            <p:nvPr/>
          </p:nvSpPr>
          <p:spPr bwMode="hidden">
            <a:xfrm>
              <a:off x="3152" y="1292"/>
              <a:ext cx="112" cy="50"/>
            </a:xfrm>
            <a:prstGeom prst="ellipse">
              <a:avLst/>
            </a:prstGeom>
            <a:gradFill rotWithShape="0">
              <a:gsLst>
                <a:gs pos="0">
                  <a:schemeClr val="bg1"/>
                </a:gs>
                <a:gs pos="100000">
                  <a:schemeClr val="bg1">
                    <a:gamma/>
                    <a:shade val="78824"/>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66" name="Oval 114"/>
            <p:cNvSpPr>
              <a:spLocks noChangeArrowheads="1"/>
            </p:cNvSpPr>
            <p:nvPr/>
          </p:nvSpPr>
          <p:spPr bwMode="hidden">
            <a:xfrm>
              <a:off x="3020" y="1170"/>
              <a:ext cx="112" cy="50"/>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67" name="Oval 115"/>
            <p:cNvSpPr>
              <a:spLocks noChangeArrowheads="1"/>
            </p:cNvSpPr>
            <p:nvPr/>
          </p:nvSpPr>
          <p:spPr bwMode="hidden">
            <a:xfrm>
              <a:off x="2443" y="1368"/>
              <a:ext cx="112" cy="51"/>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68" name="Oval 116"/>
            <p:cNvSpPr>
              <a:spLocks noChangeArrowheads="1"/>
            </p:cNvSpPr>
            <p:nvPr/>
          </p:nvSpPr>
          <p:spPr bwMode="hidden">
            <a:xfrm>
              <a:off x="2301" y="1220"/>
              <a:ext cx="112" cy="51"/>
            </a:xfrm>
            <a:prstGeom prst="ellipse">
              <a:avLst/>
            </a:prstGeom>
            <a:gradFill rotWithShape="0">
              <a:gsLst>
                <a:gs pos="0">
                  <a:schemeClr val="bg1"/>
                </a:gs>
                <a:gs pos="100000">
                  <a:schemeClr val="bg1">
                    <a:gamma/>
                    <a:shade val="8470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69" name="Oval 117"/>
            <p:cNvSpPr>
              <a:spLocks noChangeArrowheads="1"/>
            </p:cNvSpPr>
            <p:nvPr/>
          </p:nvSpPr>
          <p:spPr bwMode="hidden">
            <a:xfrm>
              <a:off x="2095" y="1284"/>
              <a:ext cx="112" cy="51"/>
            </a:xfrm>
            <a:prstGeom prst="ellipse">
              <a:avLst/>
            </a:prstGeom>
            <a:gradFill rotWithShape="0">
              <a:gsLst>
                <a:gs pos="0">
                  <a:schemeClr val="bg1"/>
                </a:gs>
                <a:gs pos="100000">
                  <a:schemeClr val="bg1">
                    <a:gamma/>
                    <a:shade val="8470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70" name="Oval 118"/>
            <p:cNvSpPr>
              <a:spLocks noChangeArrowheads="1"/>
            </p:cNvSpPr>
            <p:nvPr/>
          </p:nvSpPr>
          <p:spPr bwMode="hidden">
            <a:xfrm>
              <a:off x="2228" y="1442"/>
              <a:ext cx="111" cy="50"/>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71" name="Oval 119"/>
            <p:cNvSpPr>
              <a:spLocks noChangeArrowheads="1"/>
            </p:cNvSpPr>
            <p:nvPr/>
          </p:nvSpPr>
          <p:spPr bwMode="hidden">
            <a:xfrm>
              <a:off x="1109" y="1424"/>
              <a:ext cx="112" cy="50"/>
            </a:xfrm>
            <a:prstGeom prst="ellipse">
              <a:avLst/>
            </a:prstGeom>
            <a:gradFill rotWithShape="0">
              <a:gsLst>
                <a:gs pos="0">
                  <a:schemeClr val="bg1"/>
                </a:gs>
                <a:gs pos="100000">
                  <a:schemeClr val="bg1">
                    <a:gamma/>
                    <a:shade val="87843"/>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72" name="Oval 120"/>
            <p:cNvSpPr>
              <a:spLocks noChangeArrowheads="1"/>
            </p:cNvSpPr>
            <p:nvPr/>
          </p:nvSpPr>
          <p:spPr bwMode="hidden">
            <a:xfrm>
              <a:off x="611" y="1284"/>
              <a:ext cx="111" cy="51"/>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73" name="Oval 121"/>
            <p:cNvSpPr>
              <a:spLocks noChangeArrowheads="1"/>
            </p:cNvSpPr>
            <p:nvPr/>
          </p:nvSpPr>
          <p:spPr bwMode="hidden">
            <a:xfrm>
              <a:off x="305" y="1358"/>
              <a:ext cx="111" cy="51"/>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74" name="Oval 122"/>
            <p:cNvSpPr>
              <a:spLocks noChangeArrowheads="1"/>
            </p:cNvSpPr>
            <p:nvPr/>
          </p:nvSpPr>
          <p:spPr bwMode="hidden">
            <a:xfrm>
              <a:off x="156" y="1154"/>
              <a:ext cx="112" cy="50"/>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75" name="Oval 123"/>
            <p:cNvSpPr>
              <a:spLocks noChangeArrowheads="1"/>
            </p:cNvSpPr>
            <p:nvPr/>
          </p:nvSpPr>
          <p:spPr bwMode="hidden">
            <a:xfrm>
              <a:off x="4538" y="1365"/>
              <a:ext cx="106" cy="45"/>
            </a:xfrm>
            <a:prstGeom prst="ellipse">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76" name="Oval 124"/>
            <p:cNvSpPr>
              <a:spLocks noChangeArrowheads="1"/>
            </p:cNvSpPr>
            <p:nvPr/>
          </p:nvSpPr>
          <p:spPr bwMode="hidden">
            <a:xfrm>
              <a:off x="4407" y="1440"/>
              <a:ext cx="105" cy="44"/>
            </a:xfrm>
            <a:prstGeom prst="ellipse">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77" name="Oval 125"/>
            <p:cNvSpPr>
              <a:spLocks noChangeArrowheads="1"/>
            </p:cNvSpPr>
            <p:nvPr/>
          </p:nvSpPr>
          <p:spPr bwMode="hidden">
            <a:xfrm>
              <a:off x="3992" y="1356"/>
              <a:ext cx="106" cy="45"/>
            </a:xfrm>
            <a:prstGeom prst="ellipse">
              <a:avLst/>
            </a:prstGeom>
            <a:gradFill rotWithShape="0">
              <a:gsLst>
                <a:gs pos="0">
                  <a:schemeClr val="bg1"/>
                </a:gs>
                <a:gs pos="100000">
                  <a:schemeClr val="bg1">
                    <a:gamma/>
                    <a:shade val="6666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78" name="Oval 126"/>
            <p:cNvSpPr>
              <a:spLocks noChangeArrowheads="1"/>
            </p:cNvSpPr>
            <p:nvPr/>
          </p:nvSpPr>
          <p:spPr bwMode="hidden">
            <a:xfrm>
              <a:off x="3466" y="1356"/>
              <a:ext cx="106" cy="45"/>
            </a:xfrm>
            <a:prstGeom prst="ellipse">
              <a:avLst/>
            </a:prstGeom>
            <a:gradFill rotWithShape="0">
              <a:gsLst>
                <a:gs pos="0">
                  <a:schemeClr val="bg1"/>
                </a:gs>
                <a:gs pos="100000">
                  <a:schemeClr val="bg1">
                    <a:gamma/>
                    <a:shade val="7568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79" name="Oval 127"/>
            <p:cNvSpPr>
              <a:spLocks noChangeArrowheads="1"/>
            </p:cNvSpPr>
            <p:nvPr/>
          </p:nvSpPr>
          <p:spPr bwMode="hidden">
            <a:xfrm>
              <a:off x="2852" y="1228"/>
              <a:ext cx="106" cy="44"/>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80" name="Oval 128"/>
            <p:cNvSpPr>
              <a:spLocks noChangeArrowheads="1"/>
            </p:cNvSpPr>
            <p:nvPr/>
          </p:nvSpPr>
          <p:spPr bwMode="hidden">
            <a:xfrm>
              <a:off x="2678" y="1109"/>
              <a:ext cx="106" cy="44"/>
            </a:xfrm>
            <a:prstGeom prst="ellipse">
              <a:avLst/>
            </a:prstGeom>
            <a:gradFill rotWithShape="0">
              <a:gsLst>
                <a:gs pos="0">
                  <a:schemeClr val="bg1"/>
                </a:gs>
                <a:gs pos="100000">
                  <a:schemeClr val="bg1">
                    <a:gamma/>
                    <a:shade val="8470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81" name="Oval 129"/>
            <p:cNvSpPr>
              <a:spLocks noChangeArrowheads="1"/>
            </p:cNvSpPr>
            <p:nvPr/>
          </p:nvSpPr>
          <p:spPr bwMode="hidden">
            <a:xfrm>
              <a:off x="2859" y="1045"/>
              <a:ext cx="106" cy="45"/>
            </a:xfrm>
            <a:prstGeom prst="ellipse">
              <a:avLst/>
            </a:prstGeom>
            <a:gradFill rotWithShape="0">
              <a:gsLst>
                <a:gs pos="0">
                  <a:schemeClr val="bg1"/>
                </a:gs>
                <a:gs pos="100000">
                  <a:schemeClr val="bg1">
                    <a:gamma/>
                    <a:shade val="8470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82" name="Oval 130"/>
            <p:cNvSpPr>
              <a:spLocks noChangeArrowheads="1"/>
            </p:cNvSpPr>
            <p:nvPr/>
          </p:nvSpPr>
          <p:spPr bwMode="hidden">
            <a:xfrm>
              <a:off x="1942" y="1040"/>
              <a:ext cx="106"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83" name="Oval 131"/>
            <p:cNvSpPr>
              <a:spLocks noChangeArrowheads="1"/>
            </p:cNvSpPr>
            <p:nvPr/>
          </p:nvSpPr>
          <p:spPr bwMode="hidden">
            <a:xfrm>
              <a:off x="1088" y="1277"/>
              <a:ext cx="106" cy="44"/>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84" name="Oval 132"/>
            <p:cNvSpPr>
              <a:spLocks noChangeArrowheads="1"/>
            </p:cNvSpPr>
            <p:nvPr/>
          </p:nvSpPr>
          <p:spPr bwMode="hidden">
            <a:xfrm>
              <a:off x="827" y="1350"/>
              <a:ext cx="106"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85" name="Oval 133"/>
            <p:cNvSpPr>
              <a:spLocks noChangeArrowheads="1"/>
            </p:cNvSpPr>
            <p:nvPr/>
          </p:nvSpPr>
          <p:spPr bwMode="hidden">
            <a:xfrm>
              <a:off x="537" y="1428"/>
              <a:ext cx="106"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86" name="Oval 134"/>
            <p:cNvSpPr>
              <a:spLocks noChangeArrowheads="1"/>
            </p:cNvSpPr>
            <p:nvPr/>
          </p:nvSpPr>
          <p:spPr bwMode="hidden">
            <a:xfrm>
              <a:off x="635" y="1060"/>
              <a:ext cx="106"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87" name="Oval 135"/>
            <p:cNvSpPr>
              <a:spLocks noChangeArrowheads="1"/>
            </p:cNvSpPr>
            <p:nvPr/>
          </p:nvSpPr>
          <p:spPr bwMode="hidden">
            <a:xfrm>
              <a:off x="1540" y="1050"/>
              <a:ext cx="106"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88" name="Oval 136"/>
            <p:cNvSpPr>
              <a:spLocks noChangeArrowheads="1"/>
            </p:cNvSpPr>
            <p:nvPr/>
          </p:nvSpPr>
          <p:spPr bwMode="hidden">
            <a:xfrm>
              <a:off x="1120" y="1063"/>
              <a:ext cx="105"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89" name="Oval 137"/>
            <p:cNvSpPr>
              <a:spLocks noChangeArrowheads="1"/>
            </p:cNvSpPr>
            <p:nvPr/>
          </p:nvSpPr>
          <p:spPr bwMode="hidden">
            <a:xfrm>
              <a:off x="4131" y="1284"/>
              <a:ext cx="111" cy="45"/>
            </a:xfrm>
            <a:prstGeom prst="ellipse">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90" name="Oval 138"/>
            <p:cNvSpPr>
              <a:spLocks noChangeArrowheads="1"/>
            </p:cNvSpPr>
            <p:nvPr/>
          </p:nvSpPr>
          <p:spPr bwMode="hidden">
            <a:xfrm>
              <a:off x="3477" y="1163"/>
              <a:ext cx="112" cy="45"/>
            </a:xfrm>
            <a:prstGeom prst="ellipse">
              <a:avLst/>
            </a:prstGeom>
            <a:gradFill rotWithShape="0">
              <a:gsLst>
                <a:gs pos="0">
                  <a:schemeClr val="bg1"/>
                </a:gs>
                <a:gs pos="100000">
                  <a:schemeClr val="bg1">
                    <a:gamma/>
                    <a:shade val="78824"/>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91" name="Oval 139"/>
            <p:cNvSpPr>
              <a:spLocks noChangeArrowheads="1"/>
            </p:cNvSpPr>
            <p:nvPr/>
          </p:nvSpPr>
          <p:spPr bwMode="hidden">
            <a:xfrm>
              <a:off x="3315" y="1229"/>
              <a:ext cx="112" cy="45"/>
            </a:xfrm>
            <a:prstGeom prst="ellipse">
              <a:avLst/>
            </a:prstGeom>
            <a:gradFill rotWithShape="0">
              <a:gsLst>
                <a:gs pos="0">
                  <a:schemeClr val="bg1"/>
                </a:gs>
                <a:gs pos="100000">
                  <a:schemeClr val="bg1">
                    <a:gamma/>
                    <a:shade val="78824"/>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92" name="Oval 140"/>
            <p:cNvSpPr>
              <a:spLocks noChangeArrowheads="1"/>
            </p:cNvSpPr>
            <p:nvPr/>
          </p:nvSpPr>
          <p:spPr bwMode="hidden">
            <a:xfrm>
              <a:off x="3174" y="1112"/>
              <a:ext cx="112" cy="44"/>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93" name="Oval 141"/>
            <p:cNvSpPr>
              <a:spLocks noChangeArrowheads="1"/>
            </p:cNvSpPr>
            <p:nvPr/>
          </p:nvSpPr>
          <p:spPr bwMode="hidden">
            <a:xfrm>
              <a:off x="2396" y="1051"/>
              <a:ext cx="112" cy="45"/>
            </a:xfrm>
            <a:prstGeom prst="ellipse">
              <a:avLst/>
            </a:prstGeom>
            <a:gradFill rotWithShape="0">
              <a:gsLst>
                <a:gs pos="0">
                  <a:schemeClr val="bg1"/>
                </a:gs>
                <a:gs pos="100000">
                  <a:schemeClr val="bg1">
                    <a:gamma/>
                    <a:shade val="87843"/>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94" name="Oval 142"/>
            <p:cNvSpPr>
              <a:spLocks noChangeArrowheads="1"/>
            </p:cNvSpPr>
            <p:nvPr/>
          </p:nvSpPr>
          <p:spPr bwMode="hidden">
            <a:xfrm>
              <a:off x="2769" y="1446"/>
              <a:ext cx="111" cy="44"/>
            </a:xfrm>
            <a:prstGeom prst="ellipse">
              <a:avLst/>
            </a:prstGeom>
            <a:gradFill rotWithShape="0">
              <a:gsLst>
                <a:gs pos="0">
                  <a:schemeClr val="bg1"/>
                </a:gs>
                <a:gs pos="100000">
                  <a:schemeClr val="bg1">
                    <a:gamma/>
                    <a:shade val="78824"/>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95" name="Oval 143"/>
            <p:cNvSpPr>
              <a:spLocks noChangeArrowheads="1"/>
            </p:cNvSpPr>
            <p:nvPr/>
          </p:nvSpPr>
          <p:spPr bwMode="hidden">
            <a:xfrm>
              <a:off x="2656" y="1294"/>
              <a:ext cx="112" cy="45"/>
            </a:xfrm>
            <a:prstGeom prst="ellipse">
              <a:avLst/>
            </a:prstGeom>
            <a:gradFill rotWithShape="0">
              <a:gsLst>
                <a:gs pos="0">
                  <a:schemeClr val="bg1"/>
                </a:gs>
                <a:gs pos="100000">
                  <a:schemeClr val="bg1">
                    <a:gamma/>
                    <a:shade val="81961"/>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96" name="Oval 144"/>
            <p:cNvSpPr>
              <a:spLocks noChangeArrowheads="1"/>
            </p:cNvSpPr>
            <p:nvPr/>
          </p:nvSpPr>
          <p:spPr bwMode="hidden">
            <a:xfrm>
              <a:off x="2501" y="1159"/>
              <a:ext cx="111" cy="45"/>
            </a:xfrm>
            <a:prstGeom prst="ellipse">
              <a:avLst/>
            </a:prstGeom>
            <a:gradFill rotWithShape="0">
              <a:gsLst>
                <a:gs pos="0">
                  <a:schemeClr val="bg1"/>
                </a:gs>
                <a:gs pos="100000">
                  <a:schemeClr val="bg1">
                    <a:gamma/>
                    <a:shade val="8470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97" name="Oval 145"/>
            <p:cNvSpPr>
              <a:spLocks noChangeArrowheads="1"/>
            </p:cNvSpPr>
            <p:nvPr/>
          </p:nvSpPr>
          <p:spPr bwMode="hidden">
            <a:xfrm>
              <a:off x="2222" y="1101"/>
              <a:ext cx="112" cy="44"/>
            </a:xfrm>
            <a:prstGeom prst="ellipse">
              <a:avLst/>
            </a:prstGeom>
            <a:gradFill rotWithShape="0">
              <a:gsLst>
                <a:gs pos="0">
                  <a:schemeClr val="bg1"/>
                </a:gs>
                <a:gs pos="100000">
                  <a:schemeClr val="bg1">
                    <a:gamma/>
                    <a:shade val="87843"/>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98" name="Oval 146"/>
            <p:cNvSpPr>
              <a:spLocks noChangeArrowheads="1"/>
            </p:cNvSpPr>
            <p:nvPr/>
          </p:nvSpPr>
          <p:spPr bwMode="hidden">
            <a:xfrm>
              <a:off x="2029" y="1162"/>
              <a:ext cx="111" cy="45"/>
            </a:xfrm>
            <a:prstGeom prst="ellipse">
              <a:avLst/>
            </a:prstGeom>
            <a:gradFill rotWithShape="0">
              <a:gsLst>
                <a:gs pos="0">
                  <a:schemeClr val="bg1"/>
                </a:gs>
                <a:gs pos="100000">
                  <a:schemeClr val="bg1">
                    <a:gamma/>
                    <a:shade val="87843"/>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699" name="Oval 147"/>
            <p:cNvSpPr>
              <a:spLocks noChangeArrowheads="1"/>
            </p:cNvSpPr>
            <p:nvPr/>
          </p:nvSpPr>
          <p:spPr bwMode="hidden">
            <a:xfrm>
              <a:off x="1875" y="1356"/>
              <a:ext cx="112" cy="45"/>
            </a:xfrm>
            <a:prstGeom prst="ellipse">
              <a:avLst/>
            </a:prstGeom>
            <a:gradFill rotWithShape="0">
              <a:gsLst>
                <a:gs pos="0">
                  <a:schemeClr val="bg1"/>
                </a:gs>
                <a:gs pos="100000">
                  <a:schemeClr val="bg1">
                    <a:gamma/>
                    <a:shade val="8470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00" name="Oval 148"/>
            <p:cNvSpPr>
              <a:spLocks noChangeArrowheads="1"/>
            </p:cNvSpPr>
            <p:nvPr/>
          </p:nvSpPr>
          <p:spPr bwMode="hidden">
            <a:xfrm>
              <a:off x="1809" y="1223"/>
              <a:ext cx="111" cy="45"/>
            </a:xfrm>
            <a:prstGeom prst="ellipse">
              <a:avLst/>
            </a:prstGeom>
            <a:gradFill rotWithShape="0">
              <a:gsLst>
                <a:gs pos="0">
                  <a:schemeClr val="bg1"/>
                </a:gs>
                <a:gs pos="100000">
                  <a:schemeClr val="bg1">
                    <a:gamma/>
                    <a:shade val="87843"/>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01" name="Oval 149"/>
            <p:cNvSpPr>
              <a:spLocks noChangeArrowheads="1"/>
            </p:cNvSpPr>
            <p:nvPr/>
          </p:nvSpPr>
          <p:spPr bwMode="hidden">
            <a:xfrm>
              <a:off x="1738" y="1098"/>
              <a:ext cx="112"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02" name="Oval 150"/>
            <p:cNvSpPr>
              <a:spLocks noChangeArrowheads="1"/>
            </p:cNvSpPr>
            <p:nvPr/>
          </p:nvSpPr>
          <p:spPr bwMode="hidden">
            <a:xfrm>
              <a:off x="1583" y="1289"/>
              <a:ext cx="112" cy="45"/>
            </a:xfrm>
            <a:prstGeom prst="ellipse">
              <a:avLst/>
            </a:prstGeom>
            <a:gradFill rotWithShape="0">
              <a:gsLst>
                <a:gs pos="0">
                  <a:schemeClr val="bg1"/>
                </a:gs>
                <a:gs pos="100000">
                  <a:schemeClr val="bg1">
                    <a:gamma/>
                    <a:shade val="87843"/>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03" name="Oval 151"/>
            <p:cNvSpPr>
              <a:spLocks noChangeArrowheads="1"/>
            </p:cNvSpPr>
            <p:nvPr/>
          </p:nvSpPr>
          <p:spPr bwMode="hidden">
            <a:xfrm>
              <a:off x="1379" y="1343"/>
              <a:ext cx="112" cy="45"/>
            </a:xfrm>
            <a:prstGeom prst="ellipse">
              <a:avLst/>
            </a:prstGeom>
            <a:gradFill rotWithShape="0">
              <a:gsLst>
                <a:gs pos="0">
                  <a:schemeClr val="bg1"/>
                </a:gs>
                <a:gs pos="100000">
                  <a:schemeClr val="bg1">
                    <a:gamma/>
                    <a:shade val="87843"/>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04" name="Oval 152"/>
            <p:cNvSpPr>
              <a:spLocks noChangeArrowheads="1"/>
            </p:cNvSpPr>
            <p:nvPr/>
          </p:nvSpPr>
          <p:spPr bwMode="hidden">
            <a:xfrm>
              <a:off x="1529" y="1156"/>
              <a:ext cx="112"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05" name="Oval 153"/>
            <p:cNvSpPr>
              <a:spLocks noChangeArrowheads="1"/>
            </p:cNvSpPr>
            <p:nvPr/>
          </p:nvSpPr>
          <p:spPr bwMode="hidden">
            <a:xfrm>
              <a:off x="1294" y="1222"/>
              <a:ext cx="112"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06" name="Oval 154"/>
            <p:cNvSpPr>
              <a:spLocks noChangeArrowheads="1"/>
            </p:cNvSpPr>
            <p:nvPr/>
          </p:nvSpPr>
          <p:spPr bwMode="hidden">
            <a:xfrm>
              <a:off x="1314" y="1112"/>
              <a:ext cx="112" cy="44"/>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07" name="Oval 155"/>
            <p:cNvSpPr>
              <a:spLocks noChangeArrowheads="1"/>
            </p:cNvSpPr>
            <p:nvPr/>
          </p:nvSpPr>
          <p:spPr bwMode="hidden">
            <a:xfrm>
              <a:off x="1082" y="1166"/>
              <a:ext cx="111"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08" name="Oval 156"/>
            <p:cNvSpPr>
              <a:spLocks noChangeArrowheads="1"/>
            </p:cNvSpPr>
            <p:nvPr/>
          </p:nvSpPr>
          <p:spPr bwMode="hidden">
            <a:xfrm>
              <a:off x="877" y="1121"/>
              <a:ext cx="112"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09" name="Oval 157"/>
            <p:cNvSpPr>
              <a:spLocks noChangeArrowheads="1"/>
            </p:cNvSpPr>
            <p:nvPr/>
          </p:nvSpPr>
          <p:spPr bwMode="hidden">
            <a:xfrm>
              <a:off x="875" y="1216"/>
              <a:ext cx="111"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10" name="Oval 158"/>
            <p:cNvSpPr>
              <a:spLocks noChangeArrowheads="1"/>
            </p:cNvSpPr>
            <p:nvPr/>
          </p:nvSpPr>
          <p:spPr bwMode="hidden">
            <a:xfrm>
              <a:off x="680" y="1170"/>
              <a:ext cx="112" cy="44"/>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11" name="Oval 159"/>
            <p:cNvSpPr>
              <a:spLocks noChangeArrowheads="1"/>
            </p:cNvSpPr>
            <p:nvPr/>
          </p:nvSpPr>
          <p:spPr bwMode="hidden">
            <a:xfrm>
              <a:off x="411" y="1232"/>
              <a:ext cx="111" cy="44"/>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12" name="Oval 160"/>
            <p:cNvSpPr>
              <a:spLocks noChangeArrowheads="1"/>
            </p:cNvSpPr>
            <p:nvPr/>
          </p:nvSpPr>
          <p:spPr bwMode="hidden">
            <a:xfrm>
              <a:off x="434" y="1100"/>
              <a:ext cx="112" cy="44"/>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13" name="Oval 161"/>
            <p:cNvSpPr>
              <a:spLocks noChangeArrowheads="1"/>
            </p:cNvSpPr>
            <p:nvPr/>
          </p:nvSpPr>
          <p:spPr bwMode="hidden">
            <a:xfrm>
              <a:off x="119" y="1312"/>
              <a:ext cx="111" cy="44"/>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14" name="Oval 162"/>
            <p:cNvSpPr>
              <a:spLocks noChangeArrowheads="1"/>
            </p:cNvSpPr>
            <p:nvPr/>
          </p:nvSpPr>
          <p:spPr bwMode="hidden">
            <a:xfrm>
              <a:off x="858" y="1001"/>
              <a:ext cx="101" cy="38"/>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15" name="Oval 163"/>
            <p:cNvSpPr>
              <a:spLocks noChangeArrowheads="1"/>
            </p:cNvSpPr>
            <p:nvPr/>
          </p:nvSpPr>
          <p:spPr bwMode="hidden">
            <a:xfrm>
              <a:off x="1341" y="1013"/>
              <a:ext cx="101" cy="39"/>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16" name="Oval 164"/>
            <p:cNvSpPr>
              <a:spLocks noChangeArrowheads="1"/>
            </p:cNvSpPr>
            <p:nvPr/>
          </p:nvSpPr>
          <p:spPr bwMode="hidden">
            <a:xfrm>
              <a:off x="1739" y="1008"/>
              <a:ext cx="101" cy="38"/>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17" name="Oval 165"/>
            <p:cNvSpPr>
              <a:spLocks noChangeArrowheads="1"/>
            </p:cNvSpPr>
            <p:nvPr/>
          </p:nvSpPr>
          <p:spPr bwMode="hidden">
            <a:xfrm>
              <a:off x="2116" y="1001"/>
              <a:ext cx="100" cy="39"/>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18" name="Oval 166"/>
            <p:cNvSpPr>
              <a:spLocks noChangeArrowheads="1"/>
            </p:cNvSpPr>
            <p:nvPr/>
          </p:nvSpPr>
          <p:spPr bwMode="hidden">
            <a:xfrm>
              <a:off x="2320" y="941"/>
              <a:ext cx="101" cy="39"/>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19" name="Oval 167"/>
            <p:cNvSpPr>
              <a:spLocks noChangeArrowheads="1"/>
            </p:cNvSpPr>
            <p:nvPr/>
          </p:nvSpPr>
          <p:spPr bwMode="hidden">
            <a:xfrm>
              <a:off x="2601" y="995"/>
              <a:ext cx="101" cy="39"/>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20" name="Oval 168"/>
            <p:cNvSpPr>
              <a:spLocks noChangeArrowheads="1"/>
            </p:cNvSpPr>
            <p:nvPr/>
          </p:nvSpPr>
          <p:spPr bwMode="hidden">
            <a:xfrm>
              <a:off x="1667" y="1420"/>
              <a:ext cx="106" cy="51"/>
            </a:xfrm>
            <a:prstGeom prst="ellipse">
              <a:avLst/>
            </a:prstGeom>
            <a:gradFill rotWithShape="0">
              <a:gsLst>
                <a:gs pos="0">
                  <a:schemeClr val="bg1"/>
                </a:gs>
                <a:gs pos="100000">
                  <a:schemeClr val="bg1">
                    <a:gamma/>
                    <a:shade val="8470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21" name="Oval 169"/>
            <p:cNvSpPr>
              <a:spLocks noChangeArrowheads="1"/>
            </p:cNvSpPr>
            <p:nvPr/>
          </p:nvSpPr>
          <p:spPr bwMode="hidden">
            <a:xfrm>
              <a:off x="2557" y="1516"/>
              <a:ext cx="123" cy="51"/>
            </a:xfrm>
            <a:prstGeom prst="ellipse">
              <a:avLst/>
            </a:prstGeom>
            <a:gradFill rotWithShape="0">
              <a:gsLst>
                <a:gs pos="0">
                  <a:schemeClr val="bg1"/>
                </a:gs>
                <a:gs pos="100000">
                  <a:schemeClr val="bg1">
                    <a:gamma/>
                    <a:shade val="7882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22" name="Oval 170"/>
            <p:cNvSpPr>
              <a:spLocks noChangeArrowheads="1"/>
            </p:cNvSpPr>
            <p:nvPr/>
          </p:nvSpPr>
          <p:spPr bwMode="hidden">
            <a:xfrm>
              <a:off x="3619" y="1287"/>
              <a:ext cx="112" cy="51"/>
            </a:xfrm>
            <a:prstGeom prst="ellipse">
              <a:avLst/>
            </a:prstGeom>
            <a:gradFill rotWithShape="0">
              <a:gsLst>
                <a:gs pos="0">
                  <a:schemeClr val="bg1"/>
                </a:gs>
                <a:gs pos="100000">
                  <a:schemeClr val="bg1">
                    <a:gamma/>
                    <a:shade val="7568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23" name="Oval 171"/>
            <p:cNvSpPr>
              <a:spLocks noChangeArrowheads="1"/>
            </p:cNvSpPr>
            <p:nvPr/>
          </p:nvSpPr>
          <p:spPr bwMode="hidden">
            <a:xfrm>
              <a:off x="3791" y="1212"/>
              <a:ext cx="111" cy="51"/>
            </a:xfrm>
            <a:prstGeom prst="ellipse">
              <a:avLst/>
            </a:prstGeom>
            <a:gradFill rotWithShape="0">
              <a:gsLst>
                <a:gs pos="0">
                  <a:schemeClr val="bg1"/>
                </a:gs>
                <a:gs pos="100000">
                  <a:schemeClr val="bg1">
                    <a:gamma/>
                    <a:shade val="75686"/>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24" name="Oval 172"/>
            <p:cNvSpPr>
              <a:spLocks noChangeArrowheads="1"/>
            </p:cNvSpPr>
            <p:nvPr/>
          </p:nvSpPr>
          <p:spPr bwMode="hidden">
            <a:xfrm>
              <a:off x="2134" y="908"/>
              <a:ext cx="79" cy="34"/>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25" name="Oval 173"/>
            <p:cNvSpPr>
              <a:spLocks noChangeArrowheads="1"/>
            </p:cNvSpPr>
            <p:nvPr/>
          </p:nvSpPr>
          <p:spPr bwMode="hidden">
            <a:xfrm>
              <a:off x="1264" y="908"/>
              <a:ext cx="79" cy="34"/>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26" name="Oval 174"/>
            <p:cNvSpPr>
              <a:spLocks noChangeArrowheads="1"/>
            </p:cNvSpPr>
            <p:nvPr/>
          </p:nvSpPr>
          <p:spPr bwMode="hidden">
            <a:xfrm>
              <a:off x="1471" y="869"/>
              <a:ext cx="79" cy="34"/>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27" name="Oval 175"/>
            <p:cNvSpPr>
              <a:spLocks noChangeArrowheads="1"/>
            </p:cNvSpPr>
            <p:nvPr/>
          </p:nvSpPr>
          <p:spPr bwMode="hidden">
            <a:xfrm>
              <a:off x="1650" y="824"/>
              <a:ext cx="83" cy="34"/>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28" name="Oval 176"/>
            <p:cNvSpPr>
              <a:spLocks noChangeArrowheads="1"/>
            </p:cNvSpPr>
            <p:nvPr/>
          </p:nvSpPr>
          <p:spPr bwMode="hidden">
            <a:xfrm>
              <a:off x="1918" y="869"/>
              <a:ext cx="84" cy="34"/>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29" name="Oval 177"/>
            <p:cNvSpPr>
              <a:spLocks noChangeArrowheads="1"/>
            </p:cNvSpPr>
            <p:nvPr/>
          </p:nvSpPr>
          <p:spPr bwMode="hidden">
            <a:xfrm>
              <a:off x="1720" y="923"/>
              <a:ext cx="83" cy="34"/>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30" name="Oval 178"/>
            <p:cNvSpPr>
              <a:spLocks noChangeArrowheads="1"/>
            </p:cNvSpPr>
            <p:nvPr/>
          </p:nvSpPr>
          <p:spPr bwMode="hidden">
            <a:xfrm>
              <a:off x="1913" y="957"/>
              <a:ext cx="95"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31" name="Oval 179"/>
            <p:cNvSpPr>
              <a:spLocks noChangeArrowheads="1"/>
            </p:cNvSpPr>
            <p:nvPr/>
          </p:nvSpPr>
          <p:spPr bwMode="hidden">
            <a:xfrm>
              <a:off x="1541" y="962"/>
              <a:ext cx="89"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32" name="Oval 180"/>
            <p:cNvSpPr>
              <a:spLocks noChangeArrowheads="1"/>
            </p:cNvSpPr>
            <p:nvPr/>
          </p:nvSpPr>
          <p:spPr bwMode="hidden">
            <a:xfrm>
              <a:off x="1076" y="953"/>
              <a:ext cx="101" cy="45"/>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33" name="Oval 181"/>
            <p:cNvSpPr>
              <a:spLocks noChangeArrowheads="1"/>
            </p:cNvSpPr>
            <p:nvPr/>
          </p:nvSpPr>
          <p:spPr bwMode="hidden">
            <a:xfrm>
              <a:off x="1983" y="4027"/>
              <a:ext cx="195" cy="105"/>
            </a:xfrm>
            <a:prstGeom prst="ellipse">
              <a:avLst/>
            </a:prstGeom>
            <a:gradFill rotWithShape="0">
              <a:gsLst>
                <a:gs pos="0">
                  <a:schemeClr val="bg2"/>
                </a:gs>
                <a:gs pos="100000">
                  <a:schemeClr val="bg2">
                    <a:gamma/>
                    <a:shade val="5764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34" name="Oval 182"/>
            <p:cNvSpPr>
              <a:spLocks noChangeArrowheads="1"/>
            </p:cNvSpPr>
            <p:nvPr/>
          </p:nvSpPr>
          <p:spPr bwMode="hidden">
            <a:xfrm>
              <a:off x="2460" y="3671"/>
              <a:ext cx="196" cy="112"/>
            </a:xfrm>
            <a:prstGeom prst="ellipse">
              <a:avLst/>
            </a:prstGeom>
            <a:gradFill rotWithShape="0">
              <a:gsLst>
                <a:gs pos="0">
                  <a:schemeClr val="bg2"/>
                </a:gs>
                <a:gs pos="100000">
                  <a:schemeClr val="bg2">
                    <a:gamma/>
                    <a:shade val="5764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35" name="Oval 183"/>
            <p:cNvSpPr>
              <a:spLocks noChangeArrowheads="1"/>
            </p:cNvSpPr>
            <p:nvPr/>
          </p:nvSpPr>
          <p:spPr bwMode="hidden">
            <a:xfrm>
              <a:off x="3238" y="3121"/>
              <a:ext cx="168" cy="95"/>
            </a:xfrm>
            <a:prstGeom prst="ellipse">
              <a:avLst/>
            </a:prstGeom>
            <a:gradFill rotWithShape="0">
              <a:gsLst>
                <a:gs pos="0">
                  <a:schemeClr val="bg2"/>
                </a:gs>
                <a:gs pos="100000">
                  <a:schemeClr val="bg2">
                    <a:gamma/>
                    <a:shade val="5764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36" name="Oval 184"/>
            <p:cNvSpPr>
              <a:spLocks noChangeArrowheads="1"/>
            </p:cNvSpPr>
            <p:nvPr/>
          </p:nvSpPr>
          <p:spPr bwMode="hidden">
            <a:xfrm>
              <a:off x="3550" y="2880"/>
              <a:ext cx="157" cy="89"/>
            </a:xfrm>
            <a:prstGeom prst="ellipse">
              <a:avLst/>
            </a:prstGeom>
            <a:gradFill rotWithShape="0">
              <a:gsLst>
                <a:gs pos="0">
                  <a:schemeClr val="bg2"/>
                </a:gs>
                <a:gs pos="100000">
                  <a:schemeClr val="bg2">
                    <a:gamma/>
                    <a:shade val="5764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37" name="Oval 185"/>
            <p:cNvSpPr>
              <a:spLocks noChangeArrowheads="1"/>
            </p:cNvSpPr>
            <p:nvPr/>
          </p:nvSpPr>
          <p:spPr bwMode="hidden">
            <a:xfrm>
              <a:off x="2892" y="3377"/>
              <a:ext cx="168" cy="95"/>
            </a:xfrm>
            <a:prstGeom prst="ellipse">
              <a:avLst/>
            </a:prstGeom>
            <a:gradFill rotWithShape="0">
              <a:gsLst>
                <a:gs pos="0">
                  <a:schemeClr val="bg2"/>
                </a:gs>
                <a:gs pos="100000">
                  <a:schemeClr val="bg2">
                    <a:gamma/>
                    <a:shade val="5764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38" name="Oval 186"/>
            <p:cNvSpPr>
              <a:spLocks noChangeArrowheads="1"/>
            </p:cNvSpPr>
            <p:nvPr/>
          </p:nvSpPr>
          <p:spPr bwMode="hidden">
            <a:xfrm>
              <a:off x="3869" y="2657"/>
              <a:ext cx="151" cy="84"/>
            </a:xfrm>
            <a:prstGeom prst="ellipse">
              <a:avLst/>
            </a:prstGeom>
            <a:gradFill rotWithShape="0">
              <a:gsLst>
                <a:gs pos="0">
                  <a:schemeClr val="bg2"/>
                </a:gs>
                <a:gs pos="100000">
                  <a:schemeClr val="bg2">
                    <a:gamma/>
                    <a:shade val="5764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39" name="Oval 187"/>
            <p:cNvSpPr>
              <a:spLocks noChangeArrowheads="1"/>
            </p:cNvSpPr>
            <p:nvPr/>
          </p:nvSpPr>
          <p:spPr bwMode="hidden">
            <a:xfrm>
              <a:off x="4090" y="2475"/>
              <a:ext cx="156" cy="89"/>
            </a:xfrm>
            <a:prstGeom prst="ellipse">
              <a:avLst/>
            </a:prstGeom>
            <a:gradFill rotWithShape="0">
              <a:gsLst>
                <a:gs pos="0">
                  <a:schemeClr val="bg2"/>
                </a:gs>
                <a:gs pos="100000">
                  <a:schemeClr val="bg2">
                    <a:gamma/>
                    <a:shade val="5764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40" name="Oval 188"/>
            <p:cNvSpPr>
              <a:spLocks noChangeArrowheads="1"/>
            </p:cNvSpPr>
            <p:nvPr/>
          </p:nvSpPr>
          <p:spPr bwMode="hidden">
            <a:xfrm>
              <a:off x="4327" y="2314"/>
              <a:ext cx="134" cy="72"/>
            </a:xfrm>
            <a:prstGeom prst="ellipse">
              <a:avLst/>
            </a:prstGeom>
            <a:gradFill rotWithShape="0">
              <a:gsLst>
                <a:gs pos="0">
                  <a:schemeClr val="bg2"/>
                </a:gs>
                <a:gs pos="100000">
                  <a:schemeClr val="bg2">
                    <a:gamma/>
                    <a:shade val="5764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41" name="Oval 189"/>
            <p:cNvSpPr>
              <a:spLocks noChangeArrowheads="1"/>
            </p:cNvSpPr>
            <p:nvPr/>
          </p:nvSpPr>
          <p:spPr bwMode="hidden">
            <a:xfrm>
              <a:off x="4712" y="2022"/>
              <a:ext cx="134" cy="73"/>
            </a:xfrm>
            <a:prstGeom prst="ellipse">
              <a:avLst/>
            </a:prstGeom>
            <a:gradFill rotWithShape="0">
              <a:gsLst>
                <a:gs pos="0">
                  <a:schemeClr val="bg2"/>
                </a:gs>
                <a:gs pos="100000">
                  <a:schemeClr val="bg2">
                    <a:gamma/>
                    <a:shade val="5451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42" name="Oval 190"/>
            <p:cNvSpPr>
              <a:spLocks noChangeArrowheads="1"/>
            </p:cNvSpPr>
            <p:nvPr/>
          </p:nvSpPr>
          <p:spPr bwMode="hidden">
            <a:xfrm>
              <a:off x="4533" y="2162"/>
              <a:ext cx="139" cy="61"/>
            </a:xfrm>
            <a:prstGeom prst="ellipse">
              <a:avLst/>
            </a:prstGeom>
            <a:gradFill rotWithShape="0">
              <a:gsLst>
                <a:gs pos="0">
                  <a:schemeClr val="bg2"/>
                </a:gs>
                <a:gs pos="100000">
                  <a:schemeClr val="bg2">
                    <a:gamma/>
                    <a:shade val="5764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43" name="Oval 191"/>
            <p:cNvSpPr>
              <a:spLocks noChangeArrowheads="1"/>
            </p:cNvSpPr>
            <p:nvPr/>
          </p:nvSpPr>
          <p:spPr bwMode="hidden">
            <a:xfrm>
              <a:off x="4863" y="1920"/>
              <a:ext cx="128" cy="61"/>
            </a:xfrm>
            <a:prstGeom prst="ellipse">
              <a:avLst/>
            </a:prstGeom>
            <a:gradFill rotWithShape="0">
              <a:gsLst>
                <a:gs pos="0">
                  <a:schemeClr val="bg2"/>
                </a:gs>
                <a:gs pos="100000">
                  <a:schemeClr val="bg2">
                    <a:gamma/>
                    <a:shade val="5764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44" name="Oval 192"/>
            <p:cNvSpPr>
              <a:spLocks noChangeArrowheads="1"/>
            </p:cNvSpPr>
            <p:nvPr/>
          </p:nvSpPr>
          <p:spPr bwMode="hidden">
            <a:xfrm>
              <a:off x="5009" y="1807"/>
              <a:ext cx="128" cy="61"/>
            </a:xfrm>
            <a:prstGeom prst="ellipse">
              <a:avLst/>
            </a:prstGeom>
            <a:gradFill rotWithShape="0">
              <a:gsLst>
                <a:gs pos="0">
                  <a:schemeClr val="bg2"/>
                </a:gs>
                <a:gs pos="100000">
                  <a:schemeClr val="bg2">
                    <a:gamma/>
                    <a:shade val="5764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45" name="Oval 193"/>
            <p:cNvSpPr>
              <a:spLocks noChangeArrowheads="1"/>
            </p:cNvSpPr>
            <p:nvPr/>
          </p:nvSpPr>
          <p:spPr bwMode="hidden">
            <a:xfrm>
              <a:off x="5161" y="1702"/>
              <a:ext cx="123" cy="50"/>
            </a:xfrm>
            <a:prstGeom prst="ellipse">
              <a:avLst/>
            </a:prstGeom>
            <a:gradFill rotWithShape="0">
              <a:gsLst>
                <a:gs pos="0">
                  <a:schemeClr val="bg2"/>
                </a:gs>
                <a:gs pos="100000">
                  <a:schemeClr val="bg2">
                    <a:gamma/>
                    <a:shade val="81961"/>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46" name="Oval 194"/>
            <p:cNvSpPr>
              <a:spLocks noChangeArrowheads="1"/>
            </p:cNvSpPr>
            <p:nvPr/>
          </p:nvSpPr>
          <p:spPr bwMode="hidden">
            <a:xfrm>
              <a:off x="5277" y="1614"/>
              <a:ext cx="124" cy="51"/>
            </a:xfrm>
            <a:prstGeom prst="ellipse">
              <a:avLst/>
            </a:prstGeom>
            <a:gradFill rotWithShape="0">
              <a:gsLst>
                <a:gs pos="0">
                  <a:schemeClr val="bg2"/>
                </a:gs>
                <a:gs pos="100000">
                  <a:schemeClr val="bg2">
                    <a:gamma/>
                    <a:shade val="81961"/>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47" name="Oval 195"/>
            <p:cNvSpPr>
              <a:spLocks noChangeArrowheads="1"/>
            </p:cNvSpPr>
            <p:nvPr/>
          </p:nvSpPr>
          <p:spPr bwMode="hidden">
            <a:xfrm>
              <a:off x="5398" y="1521"/>
              <a:ext cx="123" cy="51"/>
            </a:xfrm>
            <a:prstGeom prst="ellipse">
              <a:avLst/>
            </a:prstGeom>
            <a:gradFill rotWithShape="0">
              <a:gsLst>
                <a:gs pos="0">
                  <a:schemeClr val="bg2"/>
                </a:gs>
                <a:gs pos="100000">
                  <a:schemeClr val="bg2">
                    <a:gamma/>
                    <a:shade val="81961"/>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48" name="Oval 196"/>
            <p:cNvSpPr>
              <a:spLocks noChangeArrowheads="1"/>
            </p:cNvSpPr>
            <p:nvPr/>
          </p:nvSpPr>
          <p:spPr bwMode="hidden">
            <a:xfrm>
              <a:off x="3255" y="4071"/>
              <a:ext cx="196" cy="106"/>
            </a:xfrm>
            <a:prstGeom prst="ellipse">
              <a:avLst/>
            </a:prstGeom>
            <a:gradFill rotWithShape="0">
              <a:gsLst>
                <a:gs pos="0">
                  <a:schemeClr val="accent2"/>
                </a:gs>
                <a:gs pos="100000">
                  <a:schemeClr val="accent2">
                    <a:gamma/>
                    <a:shade val="5451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49" name="Oval 197"/>
            <p:cNvSpPr>
              <a:spLocks noChangeArrowheads="1"/>
            </p:cNvSpPr>
            <p:nvPr/>
          </p:nvSpPr>
          <p:spPr bwMode="hidden">
            <a:xfrm>
              <a:off x="3651" y="3693"/>
              <a:ext cx="196" cy="111"/>
            </a:xfrm>
            <a:prstGeom prst="ellipse">
              <a:avLst/>
            </a:prstGeom>
            <a:gradFill rotWithShape="0">
              <a:gsLst>
                <a:gs pos="0">
                  <a:schemeClr val="accent2"/>
                </a:gs>
                <a:gs pos="100000">
                  <a:schemeClr val="accent2">
                    <a:gamma/>
                    <a:shade val="5451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50" name="Oval 198"/>
            <p:cNvSpPr>
              <a:spLocks noChangeArrowheads="1"/>
            </p:cNvSpPr>
            <p:nvPr/>
          </p:nvSpPr>
          <p:spPr bwMode="hidden">
            <a:xfrm>
              <a:off x="4773" y="3705"/>
              <a:ext cx="201" cy="106"/>
            </a:xfrm>
            <a:prstGeom prst="ellipse">
              <a:avLst/>
            </a:prstGeom>
            <a:gradFill rotWithShape="0">
              <a:gsLst>
                <a:gs pos="0">
                  <a:schemeClr val="accent2"/>
                </a:gs>
                <a:gs pos="100000">
                  <a:schemeClr val="accent2">
                    <a:gamma/>
                    <a:shade val="39216"/>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51" name="Oval 199"/>
            <p:cNvSpPr>
              <a:spLocks noChangeArrowheads="1"/>
            </p:cNvSpPr>
            <p:nvPr/>
          </p:nvSpPr>
          <p:spPr bwMode="hidden">
            <a:xfrm>
              <a:off x="4491" y="4049"/>
              <a:ext cx="196" cy="105"/>
            </a:xfrm>
            <a:prstGeom prst="ellipse">
              <a:avLst/>
            </a:prstGeom>
            <a:gradFill rotWithShape="0">
              <a:gsLst>
                <a:gs pos="0">
                  <a:schemeClr val="accent2"/>
                </a:gs>
                <a:gs pos="100000">
                  <a:schemeClr val="accent2">
                    <a:gamma/>
                    <a:shade val="39216"/>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52" name="Oval 200"/>
            <p:cNvSpPr>
              <a:spLocks noChangeArrowheads="1"/>
            </p:cNvSpPr>
            <p:nvPr/>
          </p:nvSpPr>
          <p:spPr bwMode="hidden">
            <a:xfrm>
              <a:off x="3989" y="3396"/>
              <a:ext cx="168" cy="96"/>
            </a:xfrm>
            <a:prstGeom prst="ellipse">
              <a:avLst/>
            </a:prstGeom>
            <a:gradFill rotWithShape="0">
              <a:gsLst>
                <a:gs pos="0">
                  <a:schemeClr val="accent2"/>
                </a:gs>
                <a:gs pos="100000">
                  <a:schemeClr val="accent2">
                    <a:gamma/>
                    <a:shade val="5451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53" name="Oval 201"/>
            <p:cNvSpPr>
              <a:spLocks noChangeArrowheads="1"/>
            </p:cNvSpPr>
            <p:nvPr/>
          </p:nvSpPr>
          <p:spPr bwMode="hidden">
            <a:xfrm>
              <a:off x="4263" y="3141"/>
              <a:ext cx="167" cy="95"/>
            </a:xfrm>
            <a:prstGeom prst="ellipse">
              <a:avLst/>
            </a:prstGeom>
            <a:gradFill rotWithShape="0">
              <a:gsLst>
                <a:gs pos="0">
                  <a:schemeClr val="accent2"/>
                </a:gs>
                <a:gs pos="100000">
                  <a:schemeClr val="accent2">
                    <a:gamma/>
                    <a:shade val="5451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54" name="Oval 202"/>
            <p:cNvSpPr>
              <a:spLocks noChangeArrowheads="1"/>
            </p:cNvSpPr>
            <p:nvPr/>
          </p:nvSpPr>
          <p:spPr bwMode="hidden">
            <a:xfrm>
              <a:off x="5044" y="3418"/>
              <a:ext cx="167" cy="95"/>
            </a:xfrm>
            <a:prstGeom prst="ellipse">
              <a:avLst/>
            </a:prstGeom>
            <a:gradFill rotWithShape="0">
              <a:gsLst>
                <a:gs pos="0">
                  <a:schemeClr val="accent2"/>
                </a:gs>
                <a:gs pos="100000">
                  <a:schemeClr val="accent2">
                    <a:gamma/>
                    <a:shade val="39216"/>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55" name="Oval 203"/>
            <p:cNvSpPr>
              <a:spLocks noChangeArrowheads="1"/>
            </p:cNvSpPr>
            <p:nvPr/>
          </p:nvSpPr>
          <p:spPr bwMode="hidden">
            <a:xfrm>
              <a:off x="4553" y="2873"/>
              <a:ext cx="156" cy="83"/>
            </a:xfrm>
            <a:prstGeom prst="ellipse">
              <a:avLst/>
            </a:prstGeom>
            <a:gradFill rotWithShape="0">
              <a:gsLst>
                <a:gs pos="0">
                  <a:schemeClr val="accent2"/>
                </a:gs>
                <a:gs pos="100000">
                  <a:schemeClr val="accent2">
                    <a:gamma/>
                    <a:shade val="5451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56" name="Oval 204"/>
            <p:cNvSpPr>
              <a:spLocks noChangeArrowheads="1"/>
            </p:cNvSpPr>
            <p:nvPr/>
          </p:nvSpPr>
          <p:spPr bwMode="hidden">
            <a:xfrm>
              <a:off x="5293" y="3116"/>
              <a:ext cx="168" cy="95"/>
            </a:xfrm>
            <a:prstGeom prst="ellipse">
              <a:avLst/>
            </a:prstGeom>
            <a:gradFill rotWithShape="0">
              <a:gsLst>
                <a:gs pos="0">
                  <a:schemeClr val="accent2"/>
                </a:gs>
                <a:gs pos="100000">
                  <a:schemeClr val="accent2">
                    <a:gamma/>
                    <a:shade val="5451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57" name="Oval 205"/>
            <p:cNvSpPr>
              <a:spLocks noChangeArrowheads="1"/>
            </p:cNvSpPr>
            <p:nvPr/>
          </p:nvSpPr>
          <p:spPr bwMode="hidden">
            <a:xfrm>
              <a:off x="5497" y="2879"/>
              <a:ext cx="156" cy="89"/>
            </a:xfrm>
            <a:prstGeom prst="ellipse">
              <a:avLst/>
            </a:prstGeom>
            <a:gradFill rotWithShape="0">
              <a:gsLst>
                <a:gs pos="0">
                  <a:schemeClr val="accent2"/>
                </a:gs>
                <a:gs pos="100000">
                  <a:schemeClr val="accent2">
                    <a:gamma/>
                    <a:shade val="39216"/>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58" name="Oval 206"/>
            <p:cNvSpPr>
              <a:spLocks noChangeArrowheads="1"/>
            </p:cNvSpPr>
            <p:nvPr/>
          </p:nvSpPr>
          <p:spPr bwMode="hidden">
            <a:xfrm>
              <a:off x="4772" y="2673"/>
              <a:ext cx="156" cy="83"/>
            </a:xfrm>
            <a:prstGeom prst="ellipse">
              <a:avLst/>
            </a:prstGeom>
            <a:gradFill rotWithShape="0">
              <a:gsLst>
                <a:gs pos="0">
                  <a:schemeClr val="accent2"/>
                </a:gs>
                <a:gs pos="100000">
                  <a:schemeClr val="accent2">
                    <a:gamma/>
                    <a:shade val="5451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59" name="Oval 207"/>
            <p:cNvSpPr>
              <a:spLocks noChangeArrowheads="1"/>
            </p:cNvSpPr>
            <p:nvPr/>
          </p:nvSpPr>
          <p:spPr bwMode="hidden">
            <a:xfrm>
              <a:off x="4966" y="2488"/>
              <a:ext cx="156" cy="84"/>
            </a:xfrm>
            <a:prstGeom prst="ellipse">
              <a:avLst/>
            </a:prstGeom>
            <a:gradFill rotWithShape="0">
              <a:gsLst>
                <a:gs pos="0">
                  <a:schemeClr val="accent2"/>
                </a:gs>
                <a:gs pos="100000">
                  <a:schemeClr val="accent2">
                    <a:gamma/>
                    <a:shade val="5451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60" name="Oval 208"/>
            <p:cNvSpPr>
              <a:spLocks noChangeArrowheads="1"/>
            </p:cNvSpPr>
            <p:nvPr/>
          </p:nvSpPr>
          <p:spPr bwMode="hidden">
            <a:xfrm>
              <a:off x="5444" y="2052"/>
              <a:ext cx="134" cy="73"/>
            </a:xfrm>
            <a:prstGeom prst="ellipse">
              <a:avLst/>
            </a:prstGeom>
            <a:gradFill rotWithShape="0">
              <a:gsLst>
                <a:gs pos="0">
                  <a:schemeClr val="accent2"/>
                </a:gs>
                <a:gs pos="100000">
                  <a:schemeClr val="accent2">
                    <a:gamma/>
                    <a:shade val="5451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61" name="Oval 209"/>
            <p:cNvSpPr>
              <a:spLocks noChangeArrowheads="1"/>
            </p:cNvSpPr>
            <p:nvPr/>
          </p:nvSpPr>
          <p:spPr bwMode="hidden">
            <a:xfrm>
              <a:off x="5161" y="2314"/>
              <a:ext cx="140" cy="73"/>
            </a:xfrm>
            <a:prstGeom prst="ellipse">
              <a:avLst/>
            </a:prstGeom>
            <a:gradFill rotWithShape="0">
              <a:gsLst>
                <a:gs pos="0">
                  <a:schemeClr val="accent2"/>
                </a:gs>
                <a:gs pos="100000">
                  <a:schemeClr val="accent2">
                    <a:gamma/>
                    <a:shade val="5451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62" name="Oval 210"/>
            <p:cNvSpPr>
              <a:spLocks noChangeArrowheads="1"/>
            </p:cNvSpPr>
            <p:nvPr/>
          </p:nvSpPr>
          <p:spPr bwMode="hidden">
            <a:xfrm>
              <a:off x="5318" y="2176"/>
              <a:ext cx="134" cy="61"/>
            </a:xfrm>
            <a:prstGeom prst="ellipse">
              <a:avLst/>
            </a:prstGeom>
            <a:gradFill rotWithShape="0">
              <a:gsLst>
                <a:gs pos="0">
                  <a:schemeClr val="accent2"/>
                </a:gs>
                <a:gs pos="100000">
                  <a:schemeClr val="accent2">
                    <a:gamma/>
                    <a:shade val="5451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63" name="Oval 211"/>
            <p:cNvSpPr>
              <a:spLocks noChangeArrowheads="1"/>
            </p:cNvSpPr>
            <p:nvPr/>
          </p:nvSpPr>
          <p:spPr bwMode="hidden">
            <a:xfrm>
              <a:off x="5581" y="1933"/>
              <a:ext cx="128" cy="61"/>
            </a:xfrm>
            <a:prstGeom prst="ellipse">
              <a:avLst/>
            </a:prstGeom>
            <a:gradFill rotWithShape="0">
              <a:gsLst>
                <a:gs pos="0">
                  <a:schemeClr val="accent2"/>
                </a:gs>
                <a:gs pos="100000">
                  <a:schemeClr val="accent2">
                    <a:gamma/>
                    <a:shade val="5764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64" name="Oval 212"/>
            <p:cNvSpPr>
              <a:spLocks noChangeArrowheads="1"/>
            </p:cNvSpPr>
            <p:nvPr/>
          </p:nvSpPr>
          <p:spPr bwMode="hidden">
            <a:xfrm>
              <a:off x="5689" y="1811"/>
              <a:ext cx="128" cy="61"/>
            </a:xfrm>
            <a:prstGeom prst="ellipse">
              <a:avLst/>
            </a:prstGeom>
            <a:gradFill rotWithShape="0">
              <a:gsLst>
                <a:gs pos="0">
                  <a:schemeClr val="accent2"/>
                </a:gs>
                <a:gs pos="100000">
                  <a:schemeClr val="accent2">
                    <a:gamma/>
                    <a:shade val="57647"/>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65" name="Oval 213"/>
            <p:cNvSpPr>
              <a:spLocks noChangeArrowheads="1"/>
            </p:cNvSpPr>
            <p:nvPr/>
          </p:nvSpPr>
          <p:spPr bwMode="hidden">
            <a:xfrm>
              <a:off x="5663" y="2680"/>
              <a:ext cx="156" cy="83"/>
            </a:xfrm>
            <a:prstGeom prst="ellipse">
              <a:avLst/>
            </a:prstGeom>
            <a:gradFill rotWithShape="0">
              <a:gsLst>
                <a:gs pos="0">
                  <a:schemeClr val="accent2"/>
                </a:gs>
                <a:gs pos="100000">
                  <a:schemeClr val="accent2">
                    <a:gamma/>
                    <a:shade val="54510"/>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66" name="Oval 214"/>
            <p:cNvSpPr>
              <a:spLocks noChangeArrowheads="1"/>
            </p:cNvSpPr>
            <p:nvPr/>
          </p:nvSpPr>
          <p:spPr bwMode="hidden">
            <a:xfrm>
              <a:off x="-65" y="2865"/>
              <a:ext cx="150" cy="89"/>
            </a:xfrm>
            <a:prstGeom prst="ellipse">
              <a:avLst/>
            </a:prstGeom>
            <a:gradFill rotWithShape="0">
              <a:gsLst>
                <a:gs pos="0">
                  <a:schemeClr val="bg1"/>
                </a:gs>
                <a:gs pos="100000">
                  <a:schemeClr val="bg1">
                    <a:gamma/>
                    <a:shade val="69804"/>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67" name="Oval 215"/>
            <p:cNvSpPr>
              <a:spLocks noChangeArrowheads="1"/>
            </p:cNvSpPr>
            <p:nvPr/>
          </p:nvSpPr>
          <p:spPr bwMode="hidden">
            <a:xfrm>
              <a:off x="2" y="2477"/>
              <a:ext cx="156" cy="89"/>
            </a:xfrm>
            <a:prstGeom prst="ellipse">
              <a:avLst/>
            </a:prstGeom>
            <a:gradFill rotWithShape="0">
              <a:gsLst>
                <a:gs pos="0">
                  <a:schemeClr val="bg1"/>
                </a:gs>
                <a:gs pos="100000">
                  <a:schemeClr val="bg1">
                    <a:gamma/>
                    <a:shade val="75686"/>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68" name="Oval 216"/>
            <p:cNvSpPr>
              <a:spLocks noChangeArrowheads="1"/>
            </p:cNvSpPr>
            <p:nvPr/>
          </p:nvSpPr>
          <p:spPr bwMode="hidden">
            <a:xfrm>
              <a:off x="-9" y="1436"/>
              <a:ext cx="106" cy="44"/>
            </a:xfrm>
            <a:prstGeom prst="ellipse">
              <a:avLst/>
            </a:prstGeom>
            <a:gradFill rotWithShape="0">
              <a:gsLst>
                <a:gs pos="0">
                  <a:schemeClr val="bg1"/>
                </a:gs>
                <a:gs pos="100000">
                  <a:schemeClr val="bg1">
                    <a:gamma/>
                    <a:shade val="90980"/>
                    <a:invGamma/>
                  </a:schemeClr>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sp>
          <p:nvSpPr>
            <p:cNvPr id="23769" name="Oval 217"/>
            <p:cNvSpPr>
              <a:spLocks noChangeArrowheads="1"/>
            </p:cNvSpPr>
            <p:nvPr/>
          </p:nvSpPr>
          <p:spPr bwMode="hidden">
            <a:xfrm>
              <a:off x="5624" y="4010"/>
              <a:ext cx="201" cy="106"/>
            </a:xfrm>
            <a:prstGeom prst="ellipse">
              <a:avLst/>
            </a:prstGeom>
            <a:gradFill rotWithShape="0">
              <a:gsLst>
                <a:gs pos="0">
                  <a:schemeClr val="accent2"/>
                </a:gs>
                <a:gs pos="100000">
                  <a:schemeClr val="accent2">
                    <a:gamma/>
                    <a:shade val="39216"/>
                    <a:invGamma/>
                  </a:schemeClr>
                </a:gs>
              </a:gsLst>
              <a:lin ang="2700000" scaled="1"/>
            </a:gradFill>
            <a:ln>
              <a:noFill/>
            </a:ln>
            <a:effectLst/>
            <a:extLst>
              <a:ext uri="{91240B29-F687-4F45-9708-019B960494DF}">
                <a14:hiddenLine xmlns:a14="http://schemas.microsoft.com/office/drawing/2010/main" w="9525">
                  <a:solidFill>
                    <a:schemeClr val="hlink"/>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fa-IR"/>
            </a:p>
          </p:txBody>
        </p:sp>
      </p:grpSp>
      <p:sp>
        <p:nvSpPr>
          <p:cNvPr id="23770" name="Rectangle 218"/>
          <p:cNvSpPr>
            <a:spLocks noGrp="1" noChangeArrowheads="1"/>
          </p:cNvSpPr>
          <p:nvPr>
            <p:ph type="sldNum" sz="quarter" idx="4"/>
          </p:nvPr>
        </p:nvSpPr>
        <p:spPr bwMode="auto">
          <a:xfrm>
            <a:off x="6553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effectLst>
                  <a:outerShdw blurRad="38100" dist="38100" dir="2700000" algn="tl">
                    <a:srgbClr val="000000"/>
                  </a:outerShdw>
                </a:effectLst>
              </a:defRPr>
            </a:lvl1pPr>
          </a:lstStyle>
          <a:p>
            <a:fld id="{D7C569AB-3F2E-4973-AD85-672EFE6BB744}" type="slidenum">
              <a:rPr lang="en-US"/>
              <a:pPr/>
              <a:t>‹#›</a:t>
            </a:fld>
            <a:endParaRPr lang="en-US"/>
          </a:p>
        </p:txBody>
      </p:sp>
      <p:sp>
        <p:nvSpPr>
          <p:cNvPr id="23771" name="Rectangle 219"/>
          <p:cNvSpPr>
            <a:spLocks noGrp="1" noChangeArrowheads="1"/>
          </p:cNvSpPr>
          <p:nvPr>
            <p:ph type="dt" sz="half" idx="2"/>
          </p:nvPr>
        </p:nvSpPr>
        <p:spPr bwMode="auto">
          <a:xfrm>
            <a:off x="457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effectLst>
                  <a:outerShdw blurRad="38100" dist="38100" dir="2700000" algn="tl">
                    <a:srgbClr val="000000"/>
                  </a:outerShdw>
                </a:effectLst>
              </a:defRPr>
            </a:lvl1pPr>
          </a:lstStyle>
          <a:p>
            <a:endParaRPr lang="en-US"/>
          </a:p>
        </p:txBody>
      </p:sp>
      <p:sp>
        <p:nvSpPr>
          <p:cNvPr id="23772" name="Rectangle 220"/>
          <p:cNvSpPr>
            <a:spLocks noGrp="1" noChangeArrowheads="1"/>
          </p:cNvSpPr>
          <p:nvPr>
            <p:ph type="ftr" sz="quarter" idx="3"/>
          </p:nvPr>
        </p:nvSpPr>
        <p:spPr bwMode="auto">
          <a:xfrm>
            <a:off x="3124200" y="6243638"/>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200">
                <a:effectLst>
                  <a:outerShdw blurRad="38100" dist="38100" dir="2700000" algn="tl">
                    <a:srgbClr val="000000"/>
                  </a:outerShdw>
                </a:effectLst>
              </a:defRPr>
            </a:lvl1pPr>
          </a:lstStyle>
          <a:p>
            <a:endParaRPr lang="en-US"/>
          </a:p>
        </p:txBody>
      </p:sp>
      <p:sp>
        <p:nvSpPr>
          <p:cNvPr id="23773" name="Rectangle 221"/>
          <p:cNvSpPr>
            <a:spLocks noGrp="1" noChangeArrowheads="1"/>
          </p:cNvSpPr>
          <p:nvPr>
            <p:ph type="body" idx="1"/>
          </p:nvPr>
        </p:nvSpPr>
        <p:spPr bwMode="auto">
          <a:xfrm>
            <a:off x="457200" y="1600200"/>
            <a:ext cx="8229600" cy="4533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774" name="Rectangle 22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Tree>
  </p:cSld>
  <p:clrMap bg1="dk2" tx1="lt1" bg2="dk1"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9pPr>
    </p:titleStyle>
    <p:bodyStyle>
      <a:lvl1pPr marL="342900" indent="-342900" algn="l" rtl="0" fontAlgn="base">
        <a:spcBef>
          <a:spcPct val="20000"/>
        </a:spcBef>
        <a:spcAft>
          <a:spcPct val="0"/>
        </a:spcAft>
        <a:buClr>
          <a:schemeClr val="hlink"/>
        </a:buClr>
        <a:buFont typeface="Wingdings" pitchFamily="2" charset="2"/>
        <a:buBlip>
          <a:blip r:embed="rId13"/>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folHlink"/>
        </a:buClr>
        <a:buSzPct val="50000"/>
        <a:buFont typeface="Wingdings" pitchFamily="2" charset="2"/>
        <a:buChar char="n"/>
        <a:defRPr sz="2800">
          <a:solidFill>
            <a:schemeClr val="tx1"/>
          </a:solidFill>
          <a:effectLst>
            <a:outerShdw blurRad="38100" dist="38100" dir="2700000" algn="tl">
              <a:srgbClr val="000000"/>
            </a:outerShdw>
          </a:effectLst>
          <a:latin typeface="+mn-lt"/>
          <a:cs typeface="+mn-cs"/>
        </a:defRPr>
      </a:lvl2pPr>
      <a:lvl3pPr marL="1143000" indent="-228600" algn="l" rtl="0" fontAlgn="base">
        <a:spcBef>
          <a:spcPct val="20000"/>
        </a:spcBef>
        <a:spcAft>
          <a:spcPct val="0"/>
        </a:spcAft>
        <a:buClr>
          <a:schemeClr val="hlink"/>
        </a:buClr>
        <a:buFont typeface="Wingdings" pitchFamily="2" charset="2"/>
        <a:buBlip>
          <a:blip r:embed="rId13"/>
        </a:buBlip>
        <a:defRPr sz="2400">
          <a:solidFill>
            <a:schemeClr val="tx1"/>
          </a:solidFill>
          <a:effectLst>
            <a:outerShdw blurRad="38100" dist="38100" dir="2700000" algn="tl">
              <a:srgbClr val="000000"/>
            </a:outerShdw>
          </a:effectLst>
          <a:latin typeface="+mn-lt"/>
          <a:cs typeface="+mn-cs"/>
        </a:defRPr>
      </a:lvl3pPr>
      <a:lvl4pPr marL="1600200" indent="-228600" algn="l" rtl="0" fontAlgn="base">
        <a:spcBef>
          <a:spcPct val="20000"/>
        </a:spcBef>
        <a:spcAft>
          <a:spcPct val="0"/>
        </a:spcAft>
        <a:buClr>
          <a:schemeClr val="folHlink"/>
        </a:buClr>
        <a:buSzPct val="50000"/>
        <a:buFont typeface="Wingdings" pitchFamily="2" charset="2"/>
        <a:buChar char="n"/>
        <a:defRPr sz="2000">
          <a:solidFill>
            <a:schemeClr val="tx1"/>
          </a:solidFill>
          <a:effectLst>
            <a:outerShdw blurRad="38100" dist="38100" dir="2700000" algn="tl">
              <a:srgbClr val="000000"/>
            </a:outerShdw>
          </a:effectLst>
          <a:latin typeface="+mn-lt"/>
          <a:cs typeface="+mn-cs"/>
        </a:defRPr>
      </a:lvl4pPr>
      <a:lvl5pPr marL="2057400" indent="-228600" algn="l" rtl="0" fontAlgn="base">
        <a:spcBef>
          <a:spcPct val="20000"/>
        </a:spcBef>
        <a:spcAft>
          <a:spcPct val="0"/>
        </a:spcAft>
        <a:buClr>
          <a:schemeClr val="hlink"/>
        </a:buClr>
        <a:buFont typeface="Wingdings" pitchFamily="2" charset="2"/>
        <a:buBlip>
          <a:blip r:embed="rId13"/>
        </a:buBlip>
        <a:defRPr sz="2000">
          <a:solidFill>
            <a:schemeClr val="tx1"/>
          </a:solidFill>
          <a:effectLst>
            <a:outerShdw blurRad="38100" dist="38100" dir="2700000" algn="tl">
              <a:srgbClr val="000000"/>
            </a:outerShdw>
          </a:effectLst>
          <a:latin typeface="+mn-lt"/>
          <a:cs typeface="+mn-cs"/>
        </a:defRPr>
      </a:lvl5pPr>
      <a:lvl6pPr marL="2514600" indent="-228600" algn="l" rtl="0" fontAlgn="base">
        <a:spcBef>
          <a:spcPct val="20000"/>
        </a:spcBef>
        <a:spcAft>
          <a:spcPct val="0"/>
        </a:spcAft>
        <a:buClr>
          <a:schemeClr val="hlink"/>
        </a:buClr>
        <a:buFont typeface="Wingdings" pitchFamily="2" charset="2"/>
        <a:buBlip>
          <a:blip r:embed="rId13"/>
        </a:buBlip>
        <a:defRPr sz="2000">
          <a:solidFill>
            <a:schemeClr val="tx1"/>
          </a:solidFill>
          <a:effectLst>
            <a:outerShdw blurRad="38100" dist="38100" dir="2700000" algn="tl">
              <a:srgbClr val="000000"/>
            </a:outerShdw>
          </a:effectLst>
          <a:latin typeface="+mn-lt"/>
          <a:cs typeface="+mn-cs"/>
        </a:defRPr>
      </a:lvl6pPr>
      <a:lvl7pPr marL="2971800" indent="-228600" algn="l" rtl="0" fontAlgn="base">
        <a:spcBef>
          <a:spcPct val="20000"/>
        </a:spcBef>
        <a:spcAft>
          <a:spcPct val="0"/>
        </a:spcAft>
        <a:buClr>
          <a:schemeClr val="hlink"/>
        </a:buClr>
        <a:buFont typeface="Wingdings" pitchFamily="2" charset="2"/>
        <a:buBlip>
          <a:blip r:embed="rId13"/>
        </a:buBlip>
        <a:defRPr sz="2000">
          <a:solidFill>
            <a:schemeClr val="tx1"/>
          </a:solidFill>
          <a:effectLst>
            <a:outerShdw blurRad="38100" dist="38100" dir="2700000" algn="tl">
              <a:srgbClr val="000000"/>
            </a:outerShdw>
          </a:effectLst>
          <a:latin typeface="+mn-lt"/>
          <a:cs typeface="+mn-cs"/>
        </a:defRPr>
      </a:lvl7pPr>
      <a:lvl8pPr marL="3429000" indent="-228600" algn="l" rtl="0" fontAlgn="base">
        <a:spcBef>
          <a:spcPct val="20000"/>
        </a:spcBef>
        <a:spcAft>
          <a:spcPct val="0"/>
        </a:spcAft>
        <a:buClr>
          <a:schemeClr val="hlink"/>
        </a:buClr>
        <a:buFont typeface="Wingdings" pitchFamily="2" charset="2"/>
        <a:buBlip>
          <a:blip r:embed="rId13"/>
        </a:buBlip>
        <a:defRPr sz="2000">
          <a:solidFill>
            <a:schemeClr val="tx1"/>
          </a:solidFill>
          <a:effectLst>
            <a:outerShdw blurRad="38100" dist="38100" dir="2700000" algn="tl">
              <a:srgbClr val="000000"/>
            </a:outerShdw>
          </a:effectLst>
          <a:latin typeface="+mn-lt"/>
          <a:cs typeface="+mn-cs"/>
        </a:defRPr>
      </a:lvl8pPr>
      <a:lvl9pPr marL="3886200" indent="-228600" algn="l" rtl="0" fontAlgn="base">
        <a:spcBef>
          <a:spcPct val="20000"/>
        </a:spcBef>
        <a:spcAft>
          <a:spcPct val="0"/>
        </a:spcAft>
        <a:buClr>
          <a:schemeClr val="hlink"/>
        </a:buClr>
        <a:buFont typeface="Wingdings" pitchFamily="2" charset="2"/>
        <a:buBlip>
          <a:blip r:embed="rId13"/>
        </a:buBlip>
        <a:defRPr sz="2000">
          <a:solidFill>
            <a:schemeClr val="tx1"/>
          </a:solidFill>
          <a:effectLst>
            <a:outerShdw blurRad="38100" dist="38100" dir="2700000" algn="tl">
              <a:srgbClr val="000000"/>
            </a:outerShdw>
          </a:effectLst>
          <a:latin typeface="+mn-lt"/>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4" name="Rectangle 6"/>
          <p:cNvSpPr>
            <a:spLocks noGrp="1" noChangeArrowheads="1"/>
          </p:cNvSpPr>
          <p:nvPr>
            <p:ph type="title"/>
          </p:nvPr>
        </p:nvSpPr>
        <p:spPr/>
        <p:txBody>
          <a:bodyPr/>
          <a:lstStyle/>
          <a:p>
            <a:r>
              <a:rPr lang="en-US" sz="4000"/>
              <a:t> </a:t>
            </a:r>
            <a:r>
              <a:rPr lang="en-US" sz="4000" b="1"/>
              <a:t>What is CSMA/CD</a:t>
            </a:r>
            <a:br>
              <a:rPr lang="en-US" sz="4000" b="1"/>
            </a:br>
            <a:endParaRPr lang="en-US" sz="4000" b="1"/>
          </a:p>
        </p:txBody>
      </p:sp>
      <p:sp>
        <p:nvSpPr>
          <p:cNvPr id="2055" name="Rectangle 7"/>
          <p:cNvSpPr>
            <a:spLocks noGrp="1" noChangeArrowheads="1"/>
          </p:cNvSpPr>
          <p:nvPr>
            <p:ph type="body" idx="1"/>
          </p:nvPr>
        </p:nvSpPr>
        <p:spPr/>
        <p:txBody>
          <a:bodyPr/>
          <a:lstStyle/>
          <a:p>
            <a:pPr marL="609600" indent="-609600">
              <a:buFont typeface="Wingdings" pitchFamily="2" charset="2"/>
              <a:buNone/>
            </a:pPr>
            <a:r>
              <a:rPr lang="en-US" sz="2800"/>
              <a:t>The acronym CSMA/CD signifies carrier-sense multiple access with collision detection and describes how a network protocol regulates communication among nods. Although the term may seem  intimidating, if we break it apart into its component concepts, we will see that it describes rules very similar to those that people use in polite conversation. To help illustrate the operation of Ethernet, we will use an analogy of a dinner table conversation.</a:t>
            </a: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0" presetClass="entr" presetSubtype="0" fill="hold" grpId="0" nodeType="withEffect">
                                  <p:stCondLst>
                                    <p:cond delay="0"/>
                                  </p:stCondLst>
                                  <p:childTnLst>
                                    <p:set>
                                      <p:cBhvr>
                                        <p:cTn id="6" dur="1" fill="hold">
                                          <p:stCondLst>
                                            <p:cond delay="0"/>
                                          </p:stCondLst>
                                        </p:cTn>
                                        <p:tgtEl>
                                          <p:spTgt spid="2054"/>
                                        </p:tgtEl>
                                        <p:attrNameLst>
                                          <p:attrName>style.visibility</p:attrName>
                                        </p:attrNameLst>
                                      </p:cBhvr>
                                      <p:to>
                                        <p:strVal val="visible"/>
                                      </p:to>
                                    </p:set>
                                    <p:animEffect transition="in" filter="fade">
                                      <p:cBhvr>
                                        <p:cTn id="7" dur="800" decel="100000"/>
                                        <p:tgtEl>
                                          <p:spTgt spid="2054"/>
                                        </p:tgtEl>
                                      </p:cBhvr>
                                    </p:animEffect>
                                    <p:anim calcmode="lin" valueType="num">
                                      <p:cBhvr>
                                        <p:cTn id="8" dur="800" decel="100000" fill="hold"/>
                                        <p:tgtEl>
                                          <p:spTgt spid="2054"/>
                                        </p:tgtEl>
                                        <p:attrNameLst>
                                          <p:attrName>style.rotation</p:attrName>
                                        </p:attrNameLst>
                                      </p:cBhvr>
                                      <p:tavLst>
                                        <p:tav tm="0">
                                          <p:val>
                                            <p:fltVal val="-90"/>
                                          </p:val>
                                        </p:tav>
                                        <p:tav tm="100000">
                                          <p:val>
                                            <p:fltVal val="0"/>
                                          </p:val>
                                        </p:tav>
                                      </p:tavLst>
                                    </p:anim>
                                    <p:anim calcmode="lin" valueType="num">
                                      <p:cBhvr>
                                        <p:cTn id="9" dur="800" decel="100000" fill="hold"/>
                                        <p:tgtEl>
                                          <p:spTgt spid="2054"/>
                                        </p:tgtEl>
                                        <p:attrNameLst>
                                          <p:attrName>ppt_x</p:attrName>
                                        </p:attrNameLst>
                                      </p:cBhvr>
                                      <p:tavLst>
                                        <p:tav tm="0">
                                          <p:val>
                                            <p:strVal val="#ppt_x+0.4"/>
                                          </p:val>
                                        </p:tav>
                                        <p:tav tm="100000">
                                          <p:val>
                                            <p:strVal val="#ppt_x-0.05"/>
                                          </p:val>
                                        </p:tav>
                                      </p:tavLst>
                                    </p:anim>
                                    <p:anim calcmode="lin" valueType="num">
                                      <p:cBhvr>
                                        <p:cTn id="10" dur="800" decel="100000" fill="hold"/>
                                        <p:tgtEl>
                                          <p:spTgt spid="205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05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054"/>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2055">
                                            <p:txEl>
                                              <p:pRg st="0" end="0"/>
                                            </p:txEl>
                                          </p:spTgt>
                                        </p:tgtEl>
                                        <p:attrNameLst>
                                          <p:attrName>style.visibility</p:attrName>
                                        </p:attrNameLst>
                                      </p:cBhvr>
                                      <p:to>
                                        <p:strVal val="visible"/>
                                      </p:to>
                                    </p:set>
                                    <p:animEffect transition="in" filter="fade">
                                      <p:cBhvr>
                                        <p:cTn id="17" dur="1000"/>
                                        <p:tgtEl>
                                          <p:spTgt spid="2055">
                                            <p:txEl>
                                              <p:pRg st="0" end="0"/>
                                            </p:txEl>
                                          </p:spTgt>
                                        </p:tgtEl>
                                      </p:cBhvr>
                                    </p:animEffect>
                                    <p:anim calcmode="lin" valueType="num">
                                      <p:cBhvr>
                                        <p:cTn id="18" dur="1000" fill="hold"/>
                                        <p:tgtEl>
                                          <p:spTgt spid="2055">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205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4" grpId="0"/>
      <p:bldP spid="2055" grpId="0" build="p"/>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9" name="Rectangle 3"/>
          <p:cNvSpPr>
            <a:spLocks noGrp="1" noChangeArrowheads="1"/>
          </p:cNvSpPr>
          <p:nvPr>
            <p:ph type="body" idx="1"/>
          </p:nvPr>
        </p:nvSpPr>
        <p:spPr>
          <a:xfrm>
            <a:off x="457200" y="762000"/>
            <a:ext cx="8229600" cy="5410200"/>
          </a:xfrm>
        </p:spPr>
        <p:txBody>
          <a:bodyPr/>
          <a:lstStyle/>
          <a:p>
            <a:pPr>
              <a:buFont typeface="Wingdings" pitchFamily="2" charset="2"/>
              <a:buNone/>
            </a:pPr>
            <a:endParaRPr lang="fa-IR"/>
          </a:p>
          <a:p>
            <a:pPr>
              <a:buFont typeface="Wingdings" pitchFamily="2" charset="2"/>
              <a:buNone/>
            </a:pPr>
            <a:endParaRPr lang="fa-IR"/>
          </a:p>
          <a:p>
            <a:pPr>
              <a:buFont typeface="Wingdings" pitchFamily="2" charset="2"/>
              <a:buNone/>
            </a:pPr>
            <a:endParaRPr lang="fa-IR"/>
          </a:p>
          <a:p>
            <a:pPr algn="r">
              <a:buFont typeface="Wingdings" pitchFamily="2" charset="2"/>
              <a:buNone/>
            </a:pPr>
            <a:r>
              <a:rPr lang="fa-IR"/>
              <a:t>من و تو هر دو چیزی داریم که می خواهیم اضافه کنیم و بر هر دومان که نوعی حامل هستیم سکوت مبناست. از آن رو ما تقریبأ در یک زمان یکسان شروع به صحبت کردن می کنیم. در اصطلاحات اترنت یک تلاقی وقتی اتفاق می افتد کن ما هر دو یکباره صحبت کنیم .</a:t>
            </a:r>
            <a:endParaRPr lang="en-US"/>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4819">
                                            <p:txEl>
                                              <p:pRg st="3" end="3"/>
                                            </p:txEl>
                                          </p:spTgt>
                                        </p:tgtEl>
                                        <p:attrNameLst>
                                          <p:attrName>style.visibility</p:attrName>
                                        </p:attrNameLst>
                                      </p:cBhvr>
                                      <p:to>
                                        <p:strVal val="visible"/>
                                      </p:to>
                                    </p:set>
                                    <p:animEffect transition="in" filter="fade">
                                      <p:cBhvr>
                                        <p:cTn id="7" dur="1000"/>
                                        <p:tgtEl>
                                          <p:spTgt spid="34819">
                                            <p:txEl>
                                              <p:pRg st="3" end="3"/>
                                            </p:txEl>
                                          </p:spTgt>
                                        </p:tgtEl>
                                      </p:cBhvr>
                                    </p:animEffect>
                                    <p:anim calcmode="lin" valueType="num">
                                      <p:cBhvr>
                                        <p:cTn id="8" dur="1000" fill="hold"/>
                                        <p:tgtEl>
                                          <p:spTgt spid="34819">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34819">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build="p"/>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3" name="Rectangle 3"/>
          <p:cNvSpPr>
            <a:spLocks noGrp="1" noChangeArrowheads="1"/>
          </p:cNvSpPr>
          <p:nvPr>
            <p:ph type="body" idx="1"/>
          </p:nvPr>
        </p:nvSpPr>
        <p:spPr>
          <a:xfrm>
            <a:off x="457200" y="0"/>
            <a:ext cx="8229600" cy="6858000"/>
          </a:xfrm>
        </p:spPr>
        <p:txBody>
          <a:bodyPr/>
          <a:lstStyle/>
          <a:p>
            <a:pPr>
              <a:buFont typeface="Wingdings" pitchFamily="2" charset="2"/>
              <a:buNone/>
            </a:pPr>
            <a:endParaRPr lang="fa-IR" sz="1200"/>
          </a:p>
        </p:txBody>
      </p:sp>
      <p:sp>
        <p:nvSpPr>
          <p:cNvPr id="35844" name="Rectangle 4"/>
          <p:cNvSpPr>
            <a:spLocks noChangeArrowheads="1"/>
          </p:cNvSpPr>
          <p:nvPr/>
        </p:nvSpPr>
        <p:spPr bwMode="auto">
          <a:xfrm>
            <a:off x="457200" y="38100"/>
            <a:ext cx="7924800" cy="6427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l"/>
            <a:r>
              <a:rPr lang="en-US" sz="3200"/>
              <a:t>In our conversation, we can handle this situation gracefully. We both hear the other speech at the same time we are speaking, so we can stop to give the other person a chance to go on. Ethernet nodes also listen to the medium while they transmit to ensure that they are te only station transmitting at the time. If the stations hear their own transmission returning in a garbled form, as would happen if some other station had begun to transmit its own message at the same time, then they know that a collision occurred. </a:t>
            </a: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nodePh="1">
                                  <p:stCondLst>
                                    <p:cond delay="0"/>
                                  </p:stCondLst>
                                  <p:endCondLst>
                                    <p:cond evt="begin" delay="0">
                                      <p:tn val="5"/>
                                    </p:cond>
                                  </p:endCondLst>
                                  <p:childTnLst>
                                    <p:set>
                                      <p:cBhvr>
                                        <p:cTn id="6" dur="1" fill="hold">
                                          <p:stCondLst>
                                            <p:cond delay="0"/>
                                          </p:stCondLst>
                                        </p:cTn>
                                        <p:tgtEl>
                                          <p:spTgt spid="35843">
                                            <p:txEl>
                                              <p:pRg st="0" end="0"/>
                                            </p:txEl>
                                          </p:spTgt>
                                        </p:tgtEl>
                                        <p:attrNameLst>
                                          <p:attrName>style.visibility</p:attrName>
                                        </p:attrNameLst>
                                      </p:cBhvr>
                                      <p:to>
                                        <p:strVal val="visible"/>
                                      </p:to>
                                    </p:set>
                                    <p:animEffect transition="in" filter="fade">
                                      <p:cBhvr>
                                        <p:cTn id="7" dur="1000"/>
                                        <p:tgtEl>
                                          <p:spTgt spid="35843">
                                            <p:txEl>
                                              <p:pRg st="0" end="0"/>
                                            </p:txEl>
                                          </p:spTgt>
                                        </p:tgtEl>
                                      </p:cBhvr>
                                    </p:animEffect>
                                    <p:anim calcmode="lin" valueType="num">
                                      <p:cBhvr>
                                        <p:cTn id="8" dur="1000" fill="hold"/>
                                        <p:tgtEl>
                                          <p:spTgt spid="3584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584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3"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7" name="Rectangle 3"/>
          <p:cNvSpPr>
            <a:spLocks noGrp="1" noChangeArrowheads="1"/>
          </p:cNvSpPr>
          <p:nvPr>
            <p:ph type="body" idx="1"/>
          </p:nvPr>
        </p:nvSpPr>
        <p:spPr>
          <a:xfrm>
            <a:off x="457200" y="1143000"/>
            <a:ext cx="8229600" cy="5105400"/>
          </a:xfrm>
        </p:spPr>
        <p:txBody>
          <a:bodyPr/>
          <a:lstStyle/>
          <a:p>
            <a:pPr algn="r">
              <a:lnSpc>
                <a:spcPct val="90000"/>
              </a:lnSpc>
              <a:buFont typeface="Wingdings" pitchFamily="2" charset="2"/>
              <a:buNone/>
            </a:pPr>
            <a:r>
              <a:rPr lang="fa-IR"/>
              <a:t>ما می توانیم در مکالماتمان</a:t>
            </a:r>
            <a:r>
              <a:rPr lang="en-US"/>
              <a:t>  </a:t>
            </a:r>
            <a:r>
              <a:rPr lang="fa-IR"/>
              <a:t>این حالت را به زیبایی به کار ببریم. در همان لحظه که صحبت می کنیم ما هر دو به بحث دیگری گوش می دهیم، بنابراین ما باید مکالمه را قطع کنیم تا شخص دیگر فرصت ادامه دادن داشته باشد. گره های اترنت نیز تا زمانی که آنها انتقال می یابند به وسیله ها گوش می دهند تا وقتی که اطمینان یابند آنها تنها ایستگاه هایی اند که در آن لحظه در حال انتقال اند. اگر دستگاه ها شنیدند که ارسال آنها به حالت تحریف شده بر می گردد اگر دیگر ایستگاه ها تمایل به انتقال پیامشان در زمان یکسان را داشته باشند بنابراین آنها باید بدانند که یک تلاقی رخ خواهد داد .</a:t>
            </a:r>
            <a:r>
              <a:rPr lang="en-US"/>
              <a:t> </a:t>
            </a: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animEffect transition="in" filter="fade">
                                      <p:cBhvr>
                                        <p:cTn id="7" dur="1000"/>
                                        <p:tgtEl>
                                          <p:spTgt spid="36867">
                                            <p:txEl>
                                              <p:pRg st="0" end="0"/>
                                            </p:txEl>
                                          </p:spTgt>
                                        </p:tgtEl>
                                      </p:cBhvr>
                                    </p:animEffect>
                                    <p:anim calcmode="lin" valueType="num">
                                      <p:cBhvr>
                                        <p:cTn id="8" dur="1000" fill="hold"/>
                                        <p:tgtEl>
                                          <p:spTgt spid="3686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686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build="p"/>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1" name="Rectangle 3"/>
          <p:cNvSpPr>
            <a:spLocks noGrp="1" noChangeArrowheads="1"/>
          </p:cNvSpPr>
          <p:nvPr>
            <p:ph type="body" idx="1"/>
          </p:nvPr>
        </p:nvSpPr>
        <p:spPr>
          <a:xfrm>
            <a:off x="457200" y="1219200"/>
            <a:ext cx="8229600" cy="5219700"/>
          </a:xfrm>
        </p:spPr>
        <p:txBody>
          <a:bodyPr/>
          <a:lstStyle/>
          <a:p>
            <a:pPr>
              <a:buFont typeface="Wingdings" pitchFamily="2" charset="2"/>
              <a:buNone/>
            </a:pPr>
            <a:r>
              <a:rPr lang="en-US"/>
              <a:t>A single Ethernet segment is sometimes called a collision domain because no two stations on the segment can transmit at the same time without causing a collision. When stations detect a collision, they cease transmission, wait a random amount of time, and attempt to transmit when they again detect silence on the medium. </a:t>
            </a: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7891">
                                            <p:txEl>
                                              <p:pRg st="0" end="0"/>
                                            </p:txEl>
                                          </p:spTgt>
                                        </p:tgtEl>
                                        <p:attrNameLst>
                                          <p:attrName>style.visibility</p:attrName>
                                        </p:attrNameLst>
                                      </p:cBhvr>
                                      <p:to>
                                        <p:strVal val="visible"/>
                                      </p:to>
                                    </p:set>
                                    <p:animEffect transition="in" filter="fade">
                                      <p:cBhvr>
                                        <p:cTn id="7" dur="1000"/>
                                        <p:tgtEl>
                                          <p:spTgt spid="37891">
                                            <p:txEl>
                                              <p:pRg st="0" end="0"/>
                                            </p:txEl>
                                          </p:spTgt>
                                        </p:tgtEl>
                                      </p:cBhvr>
                                    </p:animEffect>
                                    <p:anim calcmode="lin" valueType="num">
                                      <p:cBhvr>
                                        <p:cTn id="8" dur="1000" fill="hold"/>
                                        <p:tgtEl>
                                          <p:spTgt spid="37891">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7891">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1" grpId="0" build="p"/>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5" name="Rectangle 3"/>
          <p:cNvSpPr>
            <a:spLocks noGrp="1" noChangeArrowheads="1"/>
          </p:cNvSpPr>
          <p:nvPr>
            <p:ph type="body" idx="1"/>
          </p:nvPr>
        </p:nvSpPr>
        <p:spPr/>
        <p:txBody>
          <a:bodyPr/>
          <a:lstStyle/>
          <a:p>
            <a:pPr algn="r">
              <a:buFont typeface="Wingdings" pitchFamily="2" charset="2"/>
              <a:buNone/>
            </a:pPr>
            <a:r>
              <a:rPr lang="fa-IR"/>
              <a:t>یک بخش انتخابی اترنت اکثر اوقات قلمرو تلاقی نامیده می شود زیرا هیچ دو ایستگاهی در این بخش نمی توانند در یک زمان بدون ایجاد یک تلاقی انتقال یابند. وقتی ایستگاه بک تلاقی را یافت آنها ارسال زا متوقف می کنند و در یک مقدار تصادفی از زمان صبر می کنند وقتی آنها دوباره در دستگاه سکوت یافتند قصد انتقال می کنند .</a:t>
            </a:r>
            <a:r>
              <a:rPr lang="en-US"/>
              <a:t> </a:t>
            </a: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8915">
                                            <p:txEl>
                                              <p:pRg st="0" end="0"/>
                                            </p:txEl>
                                          </p:spTgt>
                                        </p:tgtEl>
                                        <p:attrNameLst>
                                          <p:attrName>style.visibility</p:attrName>
                                        </p:attrNameLst>
                                      </p:cBhvr>
                                      <p:to>
                                        <p:strVal val="visible"/>
                                      </p:to>
                                    </p:set>
                                    <p:animEffect transition="in" filter="fade">
                                      <p:cBhvr>
                                        <p:cTn id="7" dur="1000"/>
                                        <p:tgtEl>
                                          <p:spTgt spid="38915">
                                            <p:txEl>
                                              <p:pRg st="0" end="0"/>
                                            </p:txEl>
                                          </p:spTgt>
                                        </p:tgtEl>
                                      </p:cBhvr>
                                    </p:animEffect>
                                    <p:anim calcmode="lin" valueType="num">
                                      <p:cBhvr>
                                        <p:cTn id="8" dur="1000" fill="hold"/>
                                        <p:tgtEl>
                                          <p:spTgt spid="3891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891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5" grpId="0" build="p"/>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3" name="Rectangle 3"/>
          <p:cNvSpPr>
            <a:spLocks noGrp="1" noChangeArrowheads="1"/>
          </p:cNvSpPr>
          <p:nvPr>
            <p:ph type="body" idx="1"/>
          </p:nvPr>
        </p:nvSpPr>
        <p:spPr/>
        <p:txBody>
          <a:bodyPr/>
          <a:lstStyle/>
          <a:p>
            <a:pPr>
              <a:buFont typeface="Wingdings" pitchFamily="2" charset="2"/>
              <a:buNone/>
            </a:pPr>
            <a:r>
              <a:rPr lang="en-US"/>
              <a:t>The random pause or retry is an important part of the protocol. If two stations collide when transmitting once, then both will need to transmit again. At the next appropriate chance to transmit, both station involved with the previous collision, will have data ready to transmit. </a:t>
            </a: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51203">
                                            <p:txEl>
                                              <p:pRg st="0" end="0"/>
                                            </p:txEl>
                                          </p:spTgt>
                                        </p:tgtEl>
                                        <p:attrNameLst>
                                          <p:attrName>style.visibility</p:attrName>
                                        </p:attrNameLst>
                                      </p:cBhvr>
                                      <p:to>
                                        <p:strVal val="visible"/>
                                      </p:to>
                                    </p:set>
                                    <p:animEffect transition="in" filter="fade">
                                      <p:cBhvr>
                                        <p:cTn id="7" dur="1000"/>
                                        <p:tgtEl>
                                          <p:spTgt spid="51203">
                                            <p:txEl>
                                              <p:pRg st="0" end="0"/>
                                            </p:txEl>
                                          </p:spTgt>
                                        </p:tgtEl>
                                      </p:cBhvr>
                                    </p:animEffect>
                                    <p:anim calcmode="lin" valueType="num">
                                      <p:cBhvr>
                                        <p:cTn id="8" dur="1000" fill="hold"/>
                                        <p:tgtEl>
                                          <p:spTgt spid="5120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120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3" grpId="0" build="p"/>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27" name="Rectangle 3"/>
          <p:cNvSpPr>
            <a:spLocks noGrp="1" noChangeArrowheads="1"/>
          </p:cNvSpPr>
          <p:nvPr>
            <p:ph type="body" idx="1"/>
          </p:nvPr>
        </p:nvSpPr>
        <p:spPr/>
        <p:txBody>
          <a:bodyPr/>
          <a:lstStyle/>
          <a:p>
            <a:pPr algn="r">
              <a:buFont typeface="Wingdings" pitchFamily="2" charset="2"/>
              <a:buNone/>
            </a:pPr>
            <a:r>
              <a:rPr lang="fa-IR"/>
              <a:t>وقفه و انجام دوباره تصادفی یک قسمت مهم از پروتکل است. اگر دو ایستگاه وقتی یک باره در حال انتقال اند تصادف کردند در این صورت هر دو احتیاج خواهند داشت که دوباره</a:t>
            </a:r>
            <a:r>
              <a:rPr lang="en-US"/>
              <a:t>  </a:t>
            </a:r>
            <a:r>
              <a:rPr lang="fa-IR"/>
              <a:t>انتقال یابند. در فرصت مناسب بعدی برای انتقال هر دو ایستگاه در تلاقی پیشین درگیر شده اند و اطلاعات آماده انتقال اند .</a:t>
            </a:r>
            <a:r>
              <a:rPr lang="en-US"/>
              <a:t> </a:t>
            </a: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52227">
                                            <p:txEl>
                                              <p:pRg st="0" end="0"/>
                                            </p:txEl>
                                          </p:spTgt>
                                        </p:tgtEl>
                                        <p:attrNameLst>
                                          <p:attrName>style.visibility</p:attrName>
                                        </p:attrNameLst>
                                      </p:cBhvr>
                                      <p:to>
                                        <p:strVal val="visible"/>
                                      </p:to>
                                    </p:set>
                                    <p:animEffect transition="in" filter="fade">
                                      <p:cBhvr>
                                        <p:cTn id="7" dur="1000"/>
                                        <p:tgtEl>
                                          <p:spTgt spid="52227">
                                            <p:txEl>
                                              <p:pRg st="0" end="0"/>
                                            </p:txEl>
                                          </p:spTgt>
                                        </p:tgtEl>
                                      </p:cBhvr>
                                    </p:animEffect>
                                    <p:anim calcmode="lin" valueType="num">
                                      <p:cBhvr>
                                        <p:cTn id="8" dur="1000" fill="hold"/>
                                        <p:tgtEl>
                                          <p:spTgt spid="5222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222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7" grpId="0" build="p"/>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251" name="Rectangle 3"/>
          <p:cNvSpPr>
            <a:spLocks noGrp="1" noChangeArrowheads="1"/>
          </p:cNvSpPr>
          <p:nvPr>
            <p:ph type="body" idx="1"/>
          </p:nvPr>
        </p:nvSpPr>
        <p:spPr>
          <a:xfrm>
            <a:off x="457200" y="1981200"/>
            <a:ext cx="8229600" cy="4533900"/>
          </a:xfrm>
        </p:spPr>
        <p:txBody>
          <a:bodyPr/>
          <a:lstStyle/>
          <a:p>
            <a:pPr>
              <a:buFont typeface="Wingdings" pitchFamily="2" charset="2"/>
              <a:buNone/>
            </a:pPr>
            <a:r>
              <a:rPr lang="en-US"/>
              <a:t>If they transmitted again at the opportunity, they would most likely collide again and again indefinitely. Instead, the random delay makes it unlikely that any two stations will collide more than a few times in a row. </a:t>
            </a: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53251">
                                            <p:txEl>
                                              <p:pRg st="0" end="0"/>
                                            </p:txEl>
                                          </p:spTgt>
                                        </p:tgtEl>
                                        <p:attrNameLst>
                                          <p:attrName>style.visibility</p:attrName>
                                        </p:attrNameLst>
                                      </p:cBhvr>
                                      <p:to>
                                        <p:strVal val="visible"/>
                                      </p:to>
                                    </p:set>
                                    <p:animEffect transition="in" filter="fade">
                                      <p:cBhvr>
                                        <p:cTn id="7" dur="1000"/>
                                        <p:tgtEl>
                                          <p:spTgt spid="53251">
                                            <p:txEl>
                                              <p:pRg st="0" end="0"/>
                                            </p:txEl>
                                          </p:spTgt>
                                        </p:tgtEl>
                                      </p:cBhvr>
                                    </p:animEffect>
                                    <p:anim calcmode="lin" valueType="num">
                                      <p:cBhvr>
                                        <p:cTn id="8" dur="1000" fill="hold"/>
                                        <p:tgtEl>
                                          <p:spTgt spid="53251">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3251">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1" grpId="0" build="p"/>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5" name="Rectangle 3"/>
          <p:cNvSpPr>
            <a:spLocks noGrp="1" noChangeArrowheads="1"/>
          </p:cNvSpPr>
          <p:nvPr>
            <p:ph type="body" idx="1"/>
          </p:nvPr>
        </p:nvSpPr>
        <p:spPr/>
        <p:txBody>
          <a:bodyPr/>
          <a:lstStyle/>
          <a:p>
            <a:pPr algn="r">
              <a:buFont typeface="Wingdings" pitchFamily="2" charset="2"/>
              <a:buNone/>
            </a:pPr>
            <a:r>
              <a:rPr lang="fa-IR"/>
              <a:t>اگر آنها دوباره در یک فرصت مناسب انتقال یابند آنها دوباره بیشترین احتمال برخورد راخواهند داشت و دوباره به طور نا معلوم. در عوض تأخیر تصادفی باعث می شود که بعید باشد هیچ دو ایستگاهی بیشتر از یک مدت کوتاه در سطر تصادف کنند .</a:t>
            </a:r>
            <a:r>
              <a:rPr lang="en-US"/>
              <a:t> </a:t>
            </a: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54275">
                                            <p:txEl>
                                              <p:pRg st="0" end="0"/>
                                            </p:txEl>
                                          </p:spTgt>
                                        </p:tgtEl>
                                        <p:attrNameLst>
                                          <p:attrName>style.visibility</p:attrName>
                                        </p:attrNameLst>
                                      </p:cBhvr>
                                      <p:to>
                                        <p:strVal val="visible"/>
                                      </p:to>
                                    </p:set>
                                    <p:animEffect transition="in" filter="fade">
                                      <p:cBhvr>
                                        <p:cTn id="7" dur="1000"/>
                                        <p:tgtEl>
                                          <p:spTgt spid="54275">
                                            <p:txEl>
                                              <p:pRg st="0" end="0"/>
                                            </p:txEl>
                                          </p:spTgt>
                                        </p:tgtEl>
                                      </p:cBhvr>
                                    </p:animEffect>
                                    <p:anim calcmode="lin" valueType="num">
                                      <p:cBhvr>
                                        <p:cTn id="8" dur="1000" fill="hold"/>
                                        <p:tgtEl>
                                          <p:spTgt spid="5427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427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5" grpId="0" build="p"/>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fa-IR" sz="4000"/>
              <a:t>1.2.1</a:t>
            </a:r>
            <a:r>
              <a:rPr lang="en-US" sz="4000"/>
              <a:t>- The author expresses that </a:t>
            </a:r>
          </a:p>
        </p:txBody>
      </p:sp>
      <p:sp>
        <p:nvSpPr>
          <p:cNvPr id="55299" name="Rectangle 3"/>
          <p:cNvSpPr>
            <a:spLocks noGrp="1" noChangeArrowheads="1"/>
          </p:cNvSpPr>
          <p:nvPr>
            <p:ph type="body" idx="1"/>
          </p:nvPr>
        </p:nvSpPr>
        <p:spPr>
          <a:xfrm>
            <a:off x="381000" y="2133600"/>
            <a:ext cx="8229600" cy="4533900"/>
          </a:xfrm>
        </p:spPr>
        <p:txBody>
          <a:bodyPr/>
          <a:lstStyle/>
          <a:p>
            <a:pPr marL="812800" indent="-812800"/>
            <a:r>
              <a:rPr lang="en-US" sz="2400"/>
              <a:t>CSMA/CD describes a low. </a:t>
            </a:r>
            <a:endParaRPr lang="fa-IR" sz="2400"/>
          </a:p>
          <a:p>
            <a:pPr marL="812800" indent="-812800"/>
            <a:endParaRPr lang="en-US" sz="2400"/>
          </a:p>
          <a:p>
            <a:pPr marL="812800" indent="-812800"/>
            <a:r>
              <a:rPr lang="en-US" sz="2400"/>
              <a:t>CSMA/CD is a low that shapes computer networks</a:t>
            </a:r>
            <a:endParaRPr lang="fa-IR" sz="2400"/>
          </a:p>
          <a:p>
            <a:pPr marL="812800" indent="-812800"/>
            <a:endParaRPr lang="en-US" sz="2400"/>
          </a:p>
          <a:p>
            <a:pPr marL="812800" indent="-812800"/>
            <a:r>
              <a:rPr lang="en-US" sz="2400"/>
              <a:t>CSMA/CD is a software that makes computers to work as networks</a:t>
            </a:r>
            <a:endParaRPr lang="fa-IR" sz="2400"/>
          </a:p>
          <a:p>
            <a:pPr marL="812800" indent="-812800"/>
            <a:endParaRPr lang="en-US" sz="2400"/>
          </a:p>
          <a:p>
            <a:pPr marL="812800" indent="-812800"/>
            <a:r>
              <a:rPr lang="en-US" sz="2400"/>
              <a:t>CSMA/CD is a network procedures that allow computers in a network to talk to another.</a:t>
            </a: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0" presetClass="entr" presetSubtype="0" fill="hold" grpId="0" nodeType="withEffect">
                                  <p:stCondLst>
                                    <p:cond delay="0"/>
                                  </p:stCondLst>
                                  <p:childTnLst>
                                    <p:set>
                                      <p:cBhvr>
                                        <p:cTn id="6" dur="1" fill="hold">
                                          <p:stCondLst>
                                            <p:cond delay="0"/>
                                          </p:stCondLst>
                                        </p:cTn>
                                        <p:tgtEl>
                                          <p:spTgt spid="55298"/>
                                        </p:tgtEl>
                                        <p:attrNameLst>
                                          <p:attrName>style.visibility</p:attrName>
                                        </p:attrNameLst>
                                      </p:cBhvr>
                                      <p:to>
                                        <p:strVal val="visible"/>
                                      </p:to>
                                    </p:set>
                                    <p:animEffect transition="in" filter="fade">
                                      <p:cBhvr>
                                        <p:cTn id="7" dur="800" decel="100000"/>
                                        <p:tgtEl>
                                          <p:spTgt spid="55298"/>
                                        </p:tgtEl>
                                      </p:cBhvr>
                                    </p:animEffect>
                                    <p:anim calcmode="lin" valueType="num">
                                      <p:cBhvr>
                                        <p:cTn id="8" dur="800" decel="100000" fill="hold"/>
                                        <p:tgtEl>
                                          <p:spTgt spid="55298"/>
                                        </p:tgtEl>
                                        <p:attrNameLst>
                                          <p:attrName>style.rotation</p:attrName>
                                        </p:attrNameLst>
                                      </p:cBhvr>
                                      <p:tavLst>
                                        <p:tav tm="0">
                                          <p:val>
                                            <p:fltVal val="-90"/>
                                          </p:val>
                                        </p:tav>
                                        <p:tav tm="100000">
                                          <p:val>
                                            <p:fltVal val="0"/>
                                          </p:val>
                                        </p:tav>
                                      </p:tavLst>
                                    </p:anim>
                                    <p:anim calcmode="lin" valueType="num">
                                      <p:cBhvr>
                                        <p:cTn id="9" dur="800" decel="100000" fill="hold"/>
                                        <p:tgtEl>
                                          <p:spTgt spid="55298"/>
                                        </p:tgtEl>
                                        <p:attrNameLst>
                                          <p:attrName>ppt_x</p:attrName>
                                        </p:attrNameLst>
                                      </p:cBhvr>
                                      <p:tavLst>
                                        <p:tav tm="0">
                                          <p:val>
                                            <p:strVal val="#ppt_x+0.4"/>
                                          </p:val>
                                        </p:tav>
                                        <p:tav tm="100000">
                                          <p:val>
                                            <p:strVal val="#ppt_x-0.05"/>
                                          </p:val>
                                        </p:tav>
                                      </p:tavLst>
                                    </p:anim>
                                    <p:anim calcmode="lin" valueType="num">
                                      <p:cBhvr>
                                        <p:cTn id="10" dur="800" decel="100000" fill="hold"/>
                                        <p:tgtEl>
                                          <p:spTgt spid="55298"/>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55298"/>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55298"/>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55299">
                                            <p:txEl>
                                              <p:pRg st="0" end="0"/>
                                            </p:txEl>
                                          </p:spTgt>
                                        </p:tgtEl>
                                        <p:attrNameLst>
                                          <p:attrName>style.visibility</p:attrName>
                                        </p:attrNameLst>
                                      </p:cBhvr>
                                      <p:to>
                                        <p:strVal val="visible"/>
                                      </p:to>
                                    </p:set>
                                    <p:animEffect transition="in" filter="fade">
                                      <p:cBhvr>
                                        <p:cTn id="17" dur="1000"/>
                                        <p:tgtEl>
                                          <p:spTgt spid="55299">
                                            <p:txEl>
                                              <p:pRg st="0" end="0"/>
                                            </p:txEl>
                                          </p:spTgt>
                                        </p:tgtEl>
                                      </p:cBhvr>
                                    </p:animEffect>
                                    <p:anim calcmode="lin" valueType="num">
                                      <p:cBhvr>
                                        <p:cTn id="18" dur="1000" fill="hold"/>
                                        <p:tgtEl>
                                          <p:spTgt spid="55299">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5529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55299">
                                            <p:txEl>
                                              <p:pRg st="2" end="2"/>
                                            </p:txEl>
                                          </p:spTgt>
                                        </p:tgtEl>
                                        <p:attrNameLst>
                                          <p:attrName>style.visibility</p:attrName>
                                        </p:attrNameLst>
                                      </p:cBhvr>
                                      <p:to>
                                        <p:strVal val="visible"/>
                                      </p:to>
                                    </p:set>
                                    <p:animEffect transition="in" filter="fade">
                                      <p:cBhvr>
                                        <p:cTn id="24" dur="1000"/>
                                        <p:tgtEl>
                                          <p:spTgt spid="55299">
                                            <p:txEl>
                                              <p:pRg st="2" end="2"/>
                                            </p:txEl>
                                          </p:spTgt>
                                        </p:tgtEl>
                                      </p:cBhvr>
                                    </p:animEffect>
                                    <p:anim calcmode="lin" valueType="num">
                                      <p:cBhvr>
                                        <p:cTn id="25" dur="1000" fill="hold"/>
                                        <p:tgtEl>
                                          <p:spTgt spid="55299">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55299">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47" presetClass="entr" presetSubtype="0" fill="hold" grpId="0" nodeType="clickEffect">
                                  <p:stCondLst>
                                    <p:cond delay="0"/>
                                  </p:stCondLst>
                                  <p:childTnLst>
                                    <p:set>
                                      <p:cBhvr>
                                        <p:cTn id="30" dur="1" fill="hold">
                                          <p:stCondLst>
                                            <p:cond delay="0"/>
                                          </p:stCondLst>
                                        </p:cTn>
                                        <p:tgtEl>
                                          <p:spTgt spid="55299">
                                            <p:txEl>
                                              <p:pRg st="4" end="4"/>
                                            </p:txEl>
                                          </p:spTgt>
                                        </p:tgtEl>
                                        <p:attrNameLst>
                                          <p:attrName>style.visibility</p:attrName>
                                        </p:attrNameLst>
                                      </p:cBhvr>
                                      <p:to>
                                        <p:strVal val="visible"/>
                                      </p:to>
                                    </p:set>
                                    <p:animEffect transition="in" filter="fade">
                                      <p:cBhvr>
                                        <p:cTn id="31" dur="1000"/>
                                        <p:tgtEl>
                                          <p:spTgt spid="55299">
                                            <p:txEl>
                                              <p:pRg st="4" end="4"/>
                                            </p:txEl>
                                          </p:spTgt>
                                        </p:tgtEl>
                                      </p:cBhvr>
                                    </p:animEffect>
                                    <p:anim calcmode="lin" valueType="num">
                                      <p:cBhvr>
                                        <p:cTn id="32" dur="1000" fill="hold"/>
                                        <p:tgtEl>
                                          <p:spTgt spid="55299">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55299">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4" fill="hold" nodeType="clickPar">
                      <p:stCondLst>
                        <p:cond delay="indefinite"/>
                      </p:stCondLst>
                      <p:childTnLst>
                        <p:par>
                          <p:cTn id="35" fill="hold" nodeType="withGroup">
                            <p:stCondLst>
                              <p:cond delay="0"/>
                            </p:stCondLst>
                            <p:childTnLst>
                              <p:par>
                                <p:cTn id="36" presetID="47" presetClass="entr" presetSubtype="0" fill="hold" grpId="0" nodeType="clickEffect">
                                  <p:stCondLst>
                                    <p:cond delay="0"/>
                                  </p:stCondLst>
                                  <p:childTnLst>
                                    <p:set>
                                      <p:cBhvr>
                                        <p:cTn id="37" dur="1" fill="hold">
                                          <p:stCondLst>
                                            <p:cond delay="0"/>
                                          </p:stCondLst>
                                        </p:cTn>
                                        <p:tgtEl>
                                          <p:spTgt spid="55299">
                                            <p:txEl>
                                              <p:pRg st="6" end="6"/>
                                            </p:txEl>
                                          </p:spTgt>
                                        </p:tgtEl>
                                        <p:attrNameLst>
                                          <p:attrName>style.visibility</p:attrName>
                                        </p:attrNameLst>
                                      </p:cBhvr>
                                      <p:to>
                                        <p:strVal val="visible"/>
                                      </p:to>
                                    </p:set>
                                    <p:animEffect transition="in" filter="fade">
                                      <p:cBhvr>
                                        <p:cTn id="38" dur="1000"/>
                                        <p:tgtEl>
                                          <p:spTgt spid="55299">
                                            <p:txEl>
                                              <p:pRg st="6" end="6"/>
                                            </p:txEl>
                                          </p:spTgt>
                                        </p:tgtEl>
                                      </p:cBhvr>
                                    </p:animEffect>
                                    <p:anim calcmode="lin" valueType="num">
                                      <p:cBhvr>
                                        <p:cTn id="39" dur="1000" fill="hold"/>
                                        <p:tgtEl>
                                          <p:spTgt spid="55299">
                                            <p:txEl>
                                              <p:pRg st="6" end="6"/>
                                            </p:txEl>
                                          </p:spTgt>
                                        </p:tgtEl>
                                        <p:attrNameLst>
                                          <p:attrName>ppt_x</p:attrName>
                                        </p:attrNameLst>
                                      </p:cBhvr>
                                      <p:tavLst>
                                        <p:tav tm="0">
                                          <p:val>
                                            <p:strVal val="#ppt_x"/>
                                          </p:val>
                                        </p:tav>
                                        <p:tav tm="100000">
                                          <p:val>
                                            <p:strVal val="#ppt_x"/>
                                          </p:val>
                                        </p:tav>
                                      </p:tavLst>
                                    </p:anim>
                                    <p:anim calcmode="lin" valueType="num">
                                      <p:cBhvr>
                                        <p:cTn id="40" dur="1000" fill="hold"/>
                                        <p:tgtEl>
                                          <p:spTgt spid="55299">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8" grpId="0"/>
      <p:bldP spid="55299" grpId="0" build="p"/>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1600200" y="1066800"/>
            <a:ext cx="6705600" cy="715963"/>
          </a:xfrm>
        </p:spPr>
        <p:txBody>
          <a:bodyPr/>
          <a:lstStyle/>
          <a:p>
            <a:pPr algn="r"/>
            <a:r>
              <a:rPr lang="en-US" sz="3200">
                <a:solidFill>
                  <a:schemeClr val="tx1"/>
                </a:solidFill>
              </a:rPr>
              <a:t>CSMA/CD </a:t>
            </a:r>
            <a:r>
              <a:rPr lang="fa-IR" sz="3200">
                <a:solidFill>
                  <a:schemeClr val="tx1"/>
                </a:solidFill>
              </a:rPr>
              <a:t>1. مخفف شده</a:t>
            </a:r>
            <a:r>
              <a:rPr lang="en-US" sz="3200">
                <a:solidFill>
                  <a:schemeClr val="tx1"/>
                </a:solidFill>
              </a:rPr>
              <a:t> </a:t>
            </a:r>
          </a:p>
        </p:txBody>
      </p:sp>
      <p:sp>
        <p:nvSpPr>
          <p:cNvPr id="26627" name="Rectangle 3"/>
          <p:cNvSpPr>
            <a:spLocks noGrp="1" noChangeArrowheads="1"/>
          </p:cNvSpPr>
          <p:nvPr>
            <p:ph type="body" idx="1"/>
          </p:nvPr>
        </p:nvSpPr>
        <p:spPr/>
        <p:txBody>
          <a:bodyPr/>
          <a:lstStyle/>
          <a:p>
            <a:pPr algn="r">
              <a:buFont typeface="Wingdings" pitchFamily="2" charset="2"/>
              <a:buNone/>
            </a:pPr>
            <a:r>
              <a:rPr lang="en-US"/>
              <a:t> </a:t>
            </a:r>
            <a:r>
              <a:rPr lang="fa-IR"/>
              <a:t>معنی دستیابی چندگانه نوعی حامل با شناسایی تلاقیست</a:t>
            </a:r>
            <a:r>
              <a:rPr lang="en-US"/>
              <a:t> </a:t>
            </a:r>
            <a:r>
              <a:rPr lang="fa-IR"/>
              <a:t>به وشرح می دهد چگونه یک شبکه قراردادی پروتکل اترنت را برای کنترل کردن ارتباطات در میان گره ها فرامی خواند. هر چنر این شرایط به نظر پیچیده است اگر ما قسمت ها را از هم جدا کنیم در داخل آن راه کارهای قسمتی است که ما خواهیم دید شرح نقش آن خیلی شبیه به مردمانی است که از مکالمه مؤدبانه استفاده می کنند. برای کمک به توضیح این عملکرد از اترنت، می خواهیم از شباهت آن با یک مکالمه در میز شام استفاده کنیم.</a:t>
            </a:r>
            <a:r>
              <a:rPr lang="en-US"/>
              <a:t>. </a:t>
            </a: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0" presetClass="entr" presetSubtype="0" fill="hold" grpId="0" nodeType="withEffect">
                                  <p:stCondLst>
                                    <p:cond delay="0"/>
                                  </p:stCondLst>
                                  <p:childTnLst>
                                    <p:set>
                                      <p:cBhvr>
                                        <p:cTn id="6" dur="1" fill="hold">
                                          <p:stCondLst>
                                            <p:cond delay="0"/>
                                          </p:stCondLst>
                                        </p:cTn>
                                        <p:tgtEl>
                                          <p:spTgt spid="26626"/>
                                        </p:tgtEl>
                                        <p:attrNameLst>
                                          <p:attrName>style.visibility</p:attrName>
                                        </p:attrNameLst>
                                      </p:cBhvr>
                                      <p:to>
                                        <p:strVal val="visible"/>
                                      </p:to>
                                    </p:set>
                                    <p:animEffect transition="in" filter="fade">
                                      <p:cBhvr>
                                        <p:cTn id="7" dur="800" decel="100000"/>
                                        <p:tgtEl>
                                          <p:spTgt spid="26626"/>
                                        </p:tgtEl>
                                      </p:cBhvr>
                                    </p:animEffect>
                                    <p:anim calcmode="lin" valueType="num">
                                      <p:cBhvr>
                                        <p:cTn id="8" dur="800" decel="100000" fill="hold"/>
                                        <p:tgtEl>
                                          <p:spTgt spid="26626"/>
                                        </p:tgtEl>
                                        <p:attrNameLst>
                                          <p:attrName>style.rotation</p:attrName>
                                        </p:attrNameLst>
                                      </p:cBhvr>
                                      <p:tavLst>
                                        <p:tav tm="0">
                                          <p:val>
                                            <p:fltVal val="-90"/>
                                          </p:val>
                                        </p:tav>
                                        <p:tav tm="100000">
                                          <p:val>
                                            <p:fltVal val="0"/>
                                          </p:val>
                                        </p:tav>
                                      </p:tavLst>
                                    </p:anim>
                                    <p:anim calcmode="lin" valueType="num">
                                      <p:cBhvr>
                                        <p:cTn id="9" dur="800" decel="100000" fill="hold"/>
                                        <p:tgtEl>
                                          <p:spTgt spid="26626"/>
                                        </p:tgtEl>
                                        <p:attrNameLst>
                                          <p:attrName>ppt_x</p:attrName>
                                        </p:attrNameLst>
                                      </p:cBhvr>
                                      <p:tavLst>
                                        <p:tav tm="0">
                                          <p:val>
                                            <p:strVal val="#ppt_x+0.4"/>
                                          </p:val>
                                        </p:tav>
                                        <p:tav tm="100000">
                                          <p:val>
                                            <p:strVal val="#ppt_x-0.05"/>
                                          </p:val>
                                        </p:tav>
                                      </p:tavLst>
                                    </p:anim>
                                    <p:anim calcmode="lin" valueType="num">
                                      <p:cBhvr>
                                        <p:cTn id="10" dur="800" decel="100000" fill="hold"/>
                                        <p:tgtEl>
                                          <p:spTgt spid="2662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662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6626"/>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26627">
                                            <p:txEl>
                                              <p:pRg st="0" end="0"/>
                                            </p:txEl>
                                          </p:spTgt>
                                        </p:tgtEl>
                                        <p:attrNameLst>
                                          <p:attrName>style.visibility</p:attrName>
                                        </p:attrNameLst>
                                      </p:cBhvr>
                                      <p:to>
                                        <p:strVal val="visible"/>
                                      </p:to>
                                    </p:set>
                                    <p:animEffect transition="in" filter="fade">
                                      <p:cBhvr>
                                        <p:cTn id="17" dur="1000"/>
                                        <p:tgtEl>
                                          <p:spTgt spid="26627">
                                            <p:txEl>
                                              <p:pRg st="0" end="0"/>
                                            </p:txEl>
                                          </p:spTgt>
                                        </p:tgtEl>
                                      </p:cBhvr>
                                    </p:animEffect>
                                    <p:anim calcmode="lin" valueType="num">
                                      <p:cBhvr>
                                        <p:cTn id="18" dur="1000" fill="hold"/>
                                        <p:tgtEl>
                                          <p:spTgt spid="26627">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2662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p:bldP spid="26627" grpId="0" build="p"/>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US" sz="3600"/>
              <a:t>1.2.2- The word “intimidating” as used in the text mean </a:t>
            </a:r>
          </a:p>
        </p:txBody>
      </p:sp>
      <p:sp>
        <p:nvSpPr>
          <p:cNvPr id="56323" name="Rectangle 3"/>
          <p:cNvSpPr>
            <a:spLocks noGrp="1" noChangeArrowheads="1"/>
          </p:cNvSpPr>
          <p:nvPr>
            <p:ph type="body" idx="1"/>
          </p:nvPr>
        </p:nvSpPr>
        <p:spPr>
          <a:xfrm>
            <a:off x="457200" y="1828800"/>
            <a:ext cx="8229600" cy="4533900"/>
          </a:xfrm>
        </p:spPr>
        <p:txBody>
          <a:bodyPr/>
          <a:lstStyle/>
          <a:p>
            <a:pPr marL="812800" indent="-812800"/>
            <a:r>
              <a:rPr lang="en-US">
                <a:solidFill>
                  <a:srgbClr val="00FF00"/>
                </a:solidFill>
              </a:rPr>
              <a:t>Complicated</a:t>
            </a:r>
            <a:endParaRPr lang="fa-IR">
              <a:solidFill>
                <a:srgbClr val="00FF00"/>
              </a:solidFill>
            </a:endParaRPr>
          </a:p>
          <a:p>
            <a:pPr marL="812800" indent="-812800">
              <a:buFont typeface="Wingdings" pitchFamily="2" charset="2"/>
              <a:buNone/>
            </a:pPr>
            <a:endParaRPr lang="en-US">
              <a:solidFill>
                <a:srgbClr val="00FF00"/>
              </a:solidFill>
            </a:endParaRPr>
          </a:p>
          <a:p>
            <a:pPr marL="812800" indent="-812800"/>
            <a:r>
              <a:rPr lang="en-US"/>
              <a:t>Influential</a:t>
            </a:r>
            <a:endParaRPr lang="fa-IR"/>
          </a:p>
          <a:p>
            <a:pPr marL="812800" indent="-812800">
              <a:buFont typeface="Wingdings" pitchFamily="2" charset="2"/>
              <a:buNone/>
            </a:pPr>
            <a:endParaRPr lang="en-US"/>
          </a:p>
          <a:p>
            <a:pPr marL="812800" indent="-812800"/>
            <a:r>
              <a:rPr lang="en-US"/>
              <a:t>Fearful</a:t>
            </a:r>
            <a:endParaRPr lang="fa-IR"/>
          </a:p>
          <a:p>
            <a:pPr marL="812800" indent="-812800">
              <a:buFont typeface="Wingdings" pitchFamily="2" charset="2"/>
              <a:buNone/>
            </a:pPr>
            <a:endParaRPr lang="en-US"/>
          </a:p>
          <a:p>
            <a:pPr marL="812800" indent="-812800"/>
            <a:r>
              <a:rPr lang="en-US"/>
              <a:t>Difficult to understand </a:t>
            </a: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0" presetClass="entr" presetSubtype="0" fill="hold" grpId="0" nodeType="withEffect">
                                  <p:stCondLst>
                                    <p:cond delay="0"/>
                                  </p:stCondLst>
                                  <p:childTnLst>
                                    <p:set>
                                      <p:cBhvr>
                                        <p:cTn id="6" dur="1" fill="hold">
                                          <p:stCondLst>
                                            <p:cond delay="0"/>
                                          </p:stCondLst>
                                        </p:cTn>
                                        <p:tgtEl>
                                          <p:spTgt spid="56322"/>
                                        </p:tgtEl>
                                        <p:attrNameLst>
                                          <p:attrName>style.visibility</p:attrName>
                                        </p:attrNameLst>
                                      </p:cBhvr>
                                      <p:to>
                                        <p:strVal val="visible"/>
                                      </p:to>
                                    </p:set>
                                    <p:animEffect transition="in" filter="fade">
                                      <p:cBhvr>
                                        <p:cTn id="7" dur="800" decel="100000"/>
                                        <p:tgtEl>
                                          <p:spTgt spid="56322"/>
                                        </p:tgtEl>
                                      </p:cBhvr>
                                    </p:animEffect>
                                    <p:anim calcmode="lin" valueType="num">
                                      <p:cBhvr>
                                        <p:cTn id="8" dur="800" decel="100000" fill="hold"/>
                                        <p:tgtEl>
                                          <p:spTgt spid="56322"/>
                                        </p:tgtEl>
                                        <p:attrNameLst>
                                          <p:attrName>style.rotation</p:attrName>
                                        </p:attrNameLst>
                                      </p:cBhvr>
                                      <p:tavLst>
                                        <p:tav tm="0">
                                          <p:val>
                                            <p:fltVal val="-90"/>
                                          </p:val>
                                        </p:tav>
                                        <p:tav tm="100000">
                                          <p:val>
                                            <p:fltVal val="0"/>
                                          </p:val>
                                        </p:tav>
                                      </p:tavLst>
                                    </p:anim>
                                    <p:anim calcmode="lin" valueType="num">
                                      <p:cBhvr>
                                        <p:cTn id="9" dur="800" decel="100000" fill="hold"/>
                                        <p:tgtEl>
                                          <p:spTgt spid="56322"/>
                                        </p:tgtEl>
                                        <p:attrNameLst>
                                          <p:attrName>ppt_x</p:attrName>
                                        </p:attrNameLst>
                                      </p:cBhvr>
                                      <p:tavLst>
                                        <p:tav tm="0">
                                          <p:val>
                                            <p:strVal val="#ppt_x+0.4"/>
                                          </p:val>
                                        </p:tav>
                                        <p:tav tm="100000">
                                          <p:val>
                                            <p:strVal val="#ppt_x-0.05"/>
                                          </p:val>
                                        </p:tav>
                                      </p:tavLst>
                                    </p:anim>
                                    <p:anim calcmode="lin" valueType="num">
                                      <p:cBhvr>
                                        <p:cTn id="10" dur="800" decel="100000" fill="hold"/>
                                        <p:tgtEl>
                                          <p:spTgt spid="5632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5632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56322"/>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56323">
                                            <p:txEl>
                                              <p:pRg st="0" end="0"/>
                                            </p:txEl>
                                          </p:spTgt>
                                        </p:tgtEl>
                                        <p:attrNameLst>
                                          <p:attrName>style.visibility</p:attrName>
                                        </p:attrNameLst>
                                      </p:cBhvr>
                                      <p:to>
                                        <p:strVal val="visible"/>
                                      </p:to>
                                    </p:set>
                                    <p:animEffect transition="in" filter="fade">
                                      <p:cBhvr>
                                        <p:cTn id="17" dur="1000"/>
                                        <p:tgtEl>
                                          <p:spTgt spid="56323">
                                            <p:txEl>
                                              <p:pRg st="0" end="0"/>
                                            </p:txEl>
                                          </p:spTgt>
                                        </p:tgtEl>
                                      </p:cBhvr>
                                    </p:animEffect>
                                    <p:anim calcmode="lin" valueType="num">
                                      <p:cBhvr>
                                        <p:cTn id="18" dur="1000" fill="hold"/>
                                        <p:tgtEl>
                                          <p:spTgt spid="56323">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5632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56323">
                                            <p:txEl>
                                              <p:pRg st="2" end="2"/>
                                            </p:txEl>
                                          </p:spTgt>
                                        </p:tgtEl>
                                        <p:attrNameLst>
                                          <p:attrName>style.visibility</p:attrName>
                                        </p:attrNameLst>
                                      </p:cBhvr>
                                      <p:to>
                                        <p:strVal val="visible"/>
                                      </p:to>
                                    </p:set>
                                    <p:animEffect transition="in" filter="fade">
                                      <p:cBhvr>
                                        <p:cTn id="24" dur="1000"/>
                                        <p:tgtEl>
                                          <p:spTgt spid="56323">
                                            <p:txEl>
                                              <p:pRg st="2" end="2"/>
                                            </p:txEl>
                                          </p:spTgt>
                                        </p:tgtEl>
                                      </p:cBhvr>
                                    </p:animEffect>
                                    <p:anim calcmode="lin" valueType="num">
                                      <p:cBhvr>
                                        <p:cTn id="25" dur="1000" fill="hold"/>
                                        <p:tgtEl>
                                          <p:spTgt spid="56323">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5632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47" presetClass="entr" presetSubtype="0" fill="hold" grpId="0" nodeType="clickEffect">
                                  <p:stCondLst>
                                    <p:cond delay="0"/>
                                  </p:stCondLst>
                                  <p:childTnLst>
                                    <p:set>
                                      <p:cBhvr>
                                        <p:cTn id="30" dur="1" fill="hold">
                                          <p:stCondLst>
                                            <p:cond delay="0"/>
                                          </p:stCondLst>
                                        </p:cTn>
                                        <p:tgtEl>
                                          <p:spTgt spid="56323">
                                            <p:txEl>
                                              <p:pRg st="4" end="4"/>
                                            </p:txEl>
                                          </p:spTgt>
                                        </p:tgtEl>
                                        <p:attrNameLst>
                                          <p:attrName>style.visibility</p:attrName>
                                        </p:attrNameLst>
                                      </p:cBhvr>
                                      <p:to>
                                        <p:strVal val="visible"/>
                                      </p:to>
                                    </p:set>
                                    <p:animEffect transition="in" filter="fade">
                                      <p:cBhvr>
                                        <p:cTn id="31" dur="1000"/>
                                        <p:tgtEl>
                                          <p:spTgt spid="56323">
                                            <p:txEl>
                                              <p:pRg st="4" end="4"/>
                                            </p:txEl>
                                          </p:spTgt>
                                        </p:tgtEl>
                                      </p:cBhvr>
                                    </p:animEffect>
                                    <p:anim calcmode="lin" valueType="num">
                                      <p:cBhvr>
                                        <p:cTn id="32" dur="1000" fill="hold"/>
                                        <p:tgtEl>
                                          <p:spTgt spid="5632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5632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4" fill="hold" nodeType="clickPar">
                      <p:stCondLst>
                        <p:cond delay="indefinite"/>
                      </p:stCondLst>
                      <p:childTnLst>
                        <p:par>
                          <p:cTn id="35" fill="hold" nodeType="withGroup">
                            <p:stCondLst>
                              <p:cond delay="0"/>
                            </p:stCondLst>
                            <p:childTnLst>
                              <p:par>
                                <p:cTn id="36" presetID="47" presetClass="entr" presetSubtype="0" fill="hold" grpId="0" nodeType="clickEffect">
                                  <p:stCondLst>
                                    <p:cond delay="0"/>
                                  </p:stCondLst>
                                  <p:childTnLst>
                                    <p:set>
                                      <p:cBhvr>
                                        <p:cTn id="37" dur="1" fill="hold">
                                          <p:stCondLst>
                                            <p:cond delay="0"/>
                                          </p:stCondLst>
                                        </p:cTn>
                                        <p:tgtEl>
                                          <p:spTgt spid="56323">
                                            <p:txEl>
                                              <p:pRg st="6" end="6"/>
                                            </p:txEl>
                                          </p:spTgt>
                                        </p:tgtEl>
                                        <p:attrNameLst>
                                          <p:attrName>style.visibility</p:attrName>
                                        </p:attrNameLst>
                                      </p:cBhvr>
                                      <p:to>
                                        <p:strVal val="visible"/>
                                      </p:to>
                                    </p:set>
                                    <p:animEffect transition="in" filter="fade">
                                      <p:cBhvr>
                                        <p:cTn id="38" dur="1000"/>
                                        <p:tgtEl>
                                          <p:spTgt spid="56323">
                                            <p:txEl>
                                              <p:pRg st="6" end="6"/>
                                            </p:txEl>
                                          </p:spTgt>
                                        </p:tgtEl>
                                      </p:cBhvr>
                                    </p:animEffect>
                                    <p:anim calcmode="lin" valueType="num">
                                      <p:cBhvr>
                                        <p:cTn id="39" dur="1000" fill="hold"/>
                                        <p:tgtEl>
                                          <p:spTgt spid="56323">
                                            <p:txEl>
                                              <p:pRg st="6" end="6"/>
                                            </p:txEl>
                                          </p:spTgt>
                                        </p:tgtEl>
                                        <p:attrNameLst>
                                          <p:attrName>ppt_x</p:attrName>
                                        </p:attrNameLst>
                                      </p:cBhvr>
                                      <p:tavLst>
                                        <p:tav tm="0">
                                          <p:val>
                                            <p:strVal val="#ppt_x"/>
                                          </p:val>
                                        </p:tav>
                                        <p:tav tm="100000">
                                          <p:val>
                                            <p:strVal val="#ppt_x"/>
                                          </p:val>
                                        </p:tav>
                                      </p:tavLst>
                                    </p:anim>
                                    <p:anim calcmode="lin" valueType="num">
                                      <p:cBhvr>
                                        <p:cTn id="40" dur="1000" fill="hold"/>
                                        <p:tgtEl>
                                          <p:spTgt spid="5632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2" grpId="0"/>
      <p:bldP spid="56323" grpId="0" build="p"/>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US"/>
              <a:t>1.2.3- The author claims that</a:t>
            </a:r>
          </a:p>
        </p:txBody>
      </p:sp>
      <p:sp>
        <p:nvSpPr>
          <p:cNvPr id="57347" name="Rectangle 3"/>
          <p:cNvSpPr>
            <a:spLocks noGrp="1" noChangeArrowheads="1"/>
          </p:cNvSpPr>
          <p:nvPr>
            <p:ph type="body" idx="1"/>
          </p:nvPr>
        </p:nvSpPr>
        <p:spPr/>
        <p:txBody>
          <a:bodyPr/>
          <a:lstStyle/>
          <a:p>
            <a:pPr marL="812800" indent="-812800">
              <a:lnSpc>
                <a:spcPct val="80000"/>
              </a:lnSpc>
            </a:pPr>
            <a:r>
              <a:rPr lang="en-US" sz="2800"/>
              <a:t>CSMA/CD  is like having  a round dinner table</a:t>
            </a:r>
            <a:endParaRPr lang="fa-IR" sz="2800"/>
          </a:p>
          <a:p>
            <a:pPr marL="812800" indent="-812800">
              <a:lnSpc>
                <a:spcPct val="80000"/>
              </a:lnSpc>
              <a:buFont typeface="Wingdings" pitchFamily="2" charset="2"/>
              <a:buNone/>
            </a:pPr>
            <a:endParaRPr lang="en-US" sz="2800"/>
          </a:p>
          <a:p>
            <a:pPr marL="812800" indent="-812800">
              <a:lnSpc>
                <a:spcPct val="80000"/>
              </a:lnSpc>
            </a:pPr>
            <a:r>
              <a:rPr lang="en-US" sz="2800"/>
              <a:t>CSMA/CD is a round dinner table</a:t>
            </a:r>
            <a:endParaRPr lang="fa-IR" sz="2800"/>
          </a:p>
          <a:p>
            <a:pPr marL="812800" indent="-812800">
              <a:lnSpc>
                <a:spcPct val="80000"/>
              </a:lnSpc>
              <a:buFont typeface="Wingdings" pitchFamily="2" charset="2"/>
              <a:buNone/>
            </a:pPr>
            <a:endParaRPr lang="en-US" sz="2800"/>
          </a:p>
          <a:p>
            <a:pPr marL="812800" indent="-812800">
              <a:lnSpc>
                <a:spcPct val="80000"/>
              </a:lnSpc>
            </a:pPr>
            <a:r>
              <a:rPr lang="en-US" sz="2800"/>
              <a:t>CSMA/CD is like having a round dinner table with computers on it</a:t>
            </a:r>
            <a:endParaRPr lang="fa-IR" sz="2800"/>
          </a:p>
          <a:p>
            <a:pPr marL="812800" indent="-812800">
              <a:lnSpc>
                <a:spcPct val="80000"/>
              </a:lnSpc>
              <a:buFont typeface="Wingdings" pitchFamily="2" charset="2"/>
              <a:buNone/>
            </a:pPr>
            <a:endParaRPr lang="en-US" sz="2800"/>
          </a:p>
          <a:p>
            <a:pPr marL="812800" indent="-812800">
              <a:lnSpc>
                <a:spcPct val="80000"/>
              </a:lnSpc>
            </a:pPr>
            <a:r>
              <a:rPr lang="en-US" sz="2800"/>
              <a:t>CSMA/CD can be simulated as people having polite conversation at a table to describe a network segment</a:t>
            </a: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0" presetClass="entr" presetSubtype="0" fill="hold" grpId="0" nodeType="withEffect">
                                  <p:stCondLst>
                                    <p:cond delay="0"/>
                                  </p:stCondLst>
                                  <p:childTnLst>
                                    <p:set>
                                      <p:cBhvr>
                                        <p:cTn id="6" dur="1" fill="hold">
                                          <p:stCondLst>
                                            <p:cond delay="0"/>
                                          </p:stCondLst>
                                        </p:cTn>
                                        <p:tgtEl>
                                          <p:spTgt spid="57346"/>
                                        </p:tgtEl>
                                        <p:attrNameLst>
                                          <p:attrName>style.visibility</p:attrName>
                                        </p:attrNameLst>
                                      </p:cBhvr>
                                      <p:to>
                                        <p:strVal val="visible"/>
                                      </p:to>
                                    </p:set>
                                    <p:animEffect transition="in" filter="fade">
                                      <p:cBhvr>
                                        <p:cTn id="7" dur="800" decel="100000"/>
                                        <p:tgtEl>
                                          <p:spTgt spid="57346"/>
                                        </p:tgtEl>
                                      </p:cBhvr>
                                    </p:animEffect>
                                    <p:anim calcmode="lin" valueType="num">
                                      <p:cBhvr>
                                        <p:cTn id="8" dur="800" decel="100000" fill="hold"/>
                                        <p:tgtEl>
                                          <p:spTgt spid="57346"/>
                                        </p:tgtEl>
                                        <p:attrNameLst>
                                          <p:attrName>style.rotation</p:attrName>
                                        </p:attrNameLst>
                                      </p:cBhvr>
                                      <p:tavLst>
                                        <p:tav tm="0">
                                          <p:val>
                                            <p:fltVal val="-90"/>
                                          </p:val>
                                        </p:tav>
                                        <p:tav tm="100000">
                                          <p:val>
                                            <p:fltVal val="0"/>
                                          </p:val>
                                        </p:tav>
                                      </p:tavLst>
                                    </p:anim>
                                    <p:anim calcmode="lin" valueType="num">
                                      <p:cBhvr>
                                        <p:cTn id="9" dur="800" decel="100000" fill="hold"/>
                                        <p:tgtEl>
                                          <p:spTgt spid="57346"/>
                                        </p:tgtEl>
                                        <p:attrNameLst>
                                          <p:attrName>ppt_x</p:attrName>
                                        </p:attrNameLst>
                                      </p:cBhvr>
                                      <p:tavLst>
                                        <p:tav tm="0">
                                          <p:val>
                                            <p:strVal val="#ppt_x+0.4"/>
                                          </p:val>
                                        </p:tav>
                                        <p:tav tm="100000">
                                          <p:val>
                                            <p:strVal val="#ppt_x-0.05"/>
                                          </p:val>
                                        </p:tav>
                                      </p:tavLst>
                                    </p:anim>
                                    <p:anim calcmode="lin" valueType="num">
                                      <p:cBhvr>
                                        <p:cTn id="10" dur="800" decel="100000" fill="hold"/>
                                        <p:tgtEl>
                                          <p:spTgt spid="5734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5734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57346"/>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57347">
                                            <p:txEl>
                                              <p:pRg st="0" end="0"/>
                                            </p:txEl>
                                          </p:spTgt>
                                        </p:tgtEl>
                                        <p:attrNameLst>
                                          <p:attrName>style.visibility</p:attrName>
                                        </p:attrNameLst>
                                      </p:cBhvr>
                                      <p:to>
                                        <p:strVal val="visible"/>
                                      </p:to>
                                    </p:set>
                                    <p:animEffect transition="in" filter="fade">
                                      <p:cBhvr>
                                        <p:cTn id="17" dur="1000"/>
                                        <p:tgtEl>
                                          <p:spTgt spid="57347">
                                            <p:txEl>
                                              <p:pRg st="0" end="0"/>
                                            </p:txEl>
                                          </p:spTgt>
                                        </p:tgtEl>
                                      </p:cBhvr>
                                    </p:animEffect>
                                    <p:anim calcmode="lin" valueType="num">
                                      <p:cBhvr>
                                        <p:cTn id="18" dur="1000" fill="hold"/>
                                        <p:tgtEl>
                                          <p:spTgt spid="57347">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5734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57347">
                                            <p:txEl>
                                              <p:pRg st="2" end="2"/>
                                            </p:txEl>
                                          </p:spTgt>
                                        </p:tgtEl>
                                        <p:attrNameLst>
                                          <p:attrName>style.visibility</p:attrName>
                                        </p:attrNameLst>
                                      </p:cBhvr>
                                      <p:to>
                                        <p:strVal val="visible"/>
                                      </p:to>
                                    </p:set>
                                    <p:animEffect transition="in" filter="fade">
                                      <p:cBhvr>
                                        <p:cTn id="24" dur="1000"/>
                                        <p:tgtEl>
                                          <p:spTgt spid="57347">
                                            <p:txEl>
                                              <p:pRg st="2" end="2"/>
                                            </p:txEl>
                                          </p:spTgt>
                                        </p:tgtEl>
                                      </p:cBhvr>
                                    </p:animEffect>
                                    <p:anim calcmode="lin" valueType="num">
                                      <p:cBhvr>
                                        <p:cTn id="25" dur="1000" fill="hold"/>
                                        <p:tgtEl>
                                          <p:spTgt spid="57347">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5734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47" presetClass="entr" presetSubtype="0" fill="hold" grpId="0" nodeType="clickEffect">
                                  <p:stCondLst>
                                    <p:cond delay="0"/>
                                  </p:stCondLst>
                                  <p:childTnLst>
                                    <p:set>
                                      <p:cBhvr>
                                        <p:cTn id="30" dur="1" fill="hold">
                                          <p:stCondLst>
                                            <p:cond delay="0"/>
                                          </p:stCondLst>
                                        </p:cTn>
                                        <p:tgtEl>
                                          <p:spTgt spid="57347">
                                            <p:txEl>
                                              <p:pRg st="4" end="4"/>
                                            </p:txEl>
                                          </p:spTgt>
                                        </p:tgtEl>
                                        <p:attrNameLst>
                                          <p:attrName>style.visibility</p:attrName>
                                        </p:attrNameLst>
                                      </p:cBhvr>
                                      <p:to>
                                        <p:strVal val="visible"/>
                                      </p:to>
                                    </p:set>
                                    <p:animEffect transition="in" filter="fade">
                                      <p:cBhvr>
                                        <p:cTn id="31" dur="1000"/>
                                        <p:tgtEl>
                                          <p:spTgt spid="57347">
                                            <p:txEl>
                                              <p:pRg st="4" end="4"/>
                                            </p:txEl>
                                          </p:spTgt>
                                        </p:tgtEl>
                                      </p:cBhvr>
                                    </p:animEffect>
                                    <p:anim calcmode="lin" valueType="num">
                                      <p:cBhvr>
                                        <p:cTn id="32" dur="1000" fill="hold"/>
                                        <p:tgtEl>
                                          <p:spTgt spid="57347">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57347">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4" fill="hold" nodeType="clickPar">
                      <p:stCondLst>
                        <p:cond delay="indefinite"/>
                      </p:stCondLst>
                      <p:childTnLst>
                        <p:par>
                          <p:cTn id="35" fill="hold" nodeType="withGroup">
                            <p:stCondLst>
                              <p:cond delay="0"/>
                            </p:stCondLst>
                            <p:childTnLst>
                              <p:par>
                                <p:cTn id="36" presetID="47" presetClass="entr" presetSubtype="0" fill="hold" grpId="0" nodeType="clickEffect">
                                  <p:stCondLst>
                                    <p:cond delay="0"/>
                                  </p:stCondLst>
                                  <p:childTnLst>
                                    <p:set>
                                      <p:cBhvr>
                                        <p:cTn id="37" dur="1" fill="hold">
                                          <p:stCondLst>
                                            <p:cond delay="0"/>
                                          </p:stCondLst>
                                        </p:cTn>
                                        <p:tgtEl>
                                          <p:spTgt spid="57347">
                                            <p:txEl>
                                              <p:pRg st="6" end="6"/>
                                            </p:txEl>
                                          </p:spTgt>
                                        </p:tgtEl>
                                        <p:attrNameLst>
                                          <p:attrName>style.visibility</p:attrName>
                                        </p:attrNameLst>
                                      </p:cBhvr>
                                      <p:to>
                                        <p:strVal val="visible"/>
                                      </p:to>
                                    </p:set>
                                    <p:animEffect transition="in" filter="fade">
                                      <p:cBhvr>
                                        <p:cTn id="38" dur="1000"/>
                                        <p:tgtEl>
                                          <p:spTgt spid="57347">
                                            <p:txEl>
                                              <p:pRg st="6" end="6"/>
                                            </p:txEl>
                                          </p:spTgt>
                                        </p:tgtEl>
                                      </p:cBhvr>
                                    </p:animEffect>
                                    <p:anim calcmode="lin" valueType="num">
                                      <p:cBhvr>
                                        <p:cTn id="39" dur="1000" fill="hold"/>
                                        <p:tgtEl>
                                          <p:spTgt spid="57347">
                                            <p:txEl>
                                              <p:pRg st="6" end="6"/>
                                            </p:txEl>
                                          </p:spTgt>
                                        </p:tgtEl>
                                        <p:attrNameLst>
                                          <p:attrName>ppt_x</p:attrName>
                                        </p:attrNameLst>
                                      </p:cBhvr>
                                      <p:tavLst>
                                        <p:tav tm="0">
                                          <p:val>
                                            <p:strVal val="#ppt_x"/>
                                          </p:val>
                                        </p:tav>
                                        <p:tav tm="100000">
                                          <p:val>
                                            <p:strVal val="#ppt_x"/>
                                          </p:val>
                                        </p:tav>
                                      </p:tavLst>
                                    </p:anim>
                                    <p:anim calcmode="lin" valueType="num">
                                      <p:cBhvr>
                                        <p:cTn id="40" dur="1000" fill="hold"/>
                                        <p:tgtEl>
                                          <p:spTgt spid="57347">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6" grpId="0"/>
      <p:bldP spid="57347" grpId="0" build="p"/>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r>
              <a:rPr lang="en-US" sz="3600"/>
              <a:t>1.2.4- From the text we understand the carrier sense is the same as</a:t>
            </a:r>
          </a:p>
        </p:txBody>
      </p:sp>
      <p:sp>
        <p:nvSpPr>
          <p:cNvPr id="58371" name="Rectangle 3"/>
          <p:cNvSpPr>
            <a:spLocks noGrp="1" noChangeArrowheads="1"/>
          </p:cNvSpPr>
          <p:nvPr>
            <p:ph type="body" idx="1"/>
          </p:nvPr>
        </p:nvSpPr>
        <p:spPr/>
        <p:txBody>
          <a:bodyPr/>
          <a:lstStyle/>
          <a:p>
            <a:pPr marL="812800" indent="-812800">
              <a:lnSpc>
                <a:spcPct val="80000"/>
              </a:lnSpc>
            </a:pPr>
            <a:r>
              <a:rPr lang="en-US" sz="2800"/>
              <a:t>Listening to the medium to see if a computer is sending information before transmission</a:t>
            </a:r>
            <a:endParaRPr lang="fa-IR" sz="2800"/>
          </a:p>
          <a:p>
            <a:pPr marL="812800" indent="-812800">
              <a:lnSpc>
                <a:spcPct val="80000"/>
              </a:lnSpc>
              <a:buFont typeface="Wingdings" pitchFamily="2" charset="2"/>
              <a:buNone/>
            </a:pPr>
            <a:endParaRPr lang="en-US" sz="2800"/>
          </a:p>
          <a:p>
            <a:pPr marL="812800" indent="-812800">
              <a:lnSpc>
                <a:spcPct val="80000"/>
              </a:lnSpc>
            </a:pPr>
            <a:r>
              <a:rPr lang="en-US" sz="2800"/>
              <a:t>Listening to the medium to see if a computer is sending information after transmission</a:t>
            </a:r>
            <a:endParaRPr lang="fa-IR" sz="2800"/>
          </a:p>
          <a:p>
            <a:pPr marL="812800" indent="-812800">
              <a:lnSpc>
                <a:spcPct val="80000"/>
              </a:lnSpc>
              <a:buFont typeface="Wingdings" pitchFamily="2" charset="2"/>
              <a:buNone/>
            </a:pPr>
            <a:endParaRPr lang="en-US" sz="2800"/>
          </a:p>
          <a:p>
            <a:pPr marL="812800" indent="-812800">
              <a:lnSpc>
                <a:spcPct val="80000"/>
              </a:lnSpc>
            </a:pPr>
            <a:r>
              <a:rPr lang="en-US" sz="2800"/>
              <a:t>Transmitting information and determining if a station is listening to the network</a:t>
            </a:r>
            <a:endParaRPr lang="fa-IR" sz="2800"/>
          </a:p>
          <a:p>
            <a:pPr marL="812800" indent="-812800">
              <a:lnSpc>
                <a:spcPct val="80000"/>
              </a:lnSpc>
              <a:buFont typeface="Wingdings" pitchFamily="2" charset="2"/>
              <a:buNone/>
            </a:pPr>
            <a:endParaRPr lang="en-US" sz="2800"/>
          </a:p>
          <a:p>
            <a:pPr marL="812800" indent="-812800">
              <a:lnSpc>
                <a:spcPct val="80000"/>
              </a:lnSpc>
            </a:pPr>
            <a:r>
              <a:rPr lang="en-US" sz="2800"/>
              <a:t>Transmitting information and determining if a station is also transmitting to the network </a:t>
            </a: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0" presetClass="entr" presetSubtype="0" fill="hold" grpId="0" nodeType="withEffect">
                                  <p:stCondLst>
                                    <p:cond delay="0"/>
                                  </p:stCondLst>
                                  <p:childTnLst>
                                    <p:set>
                                      <p:cBhvr>
                                        <p:cTn id="6" dur="1" fill="hold">
                                          <p:stCondLst>
                                            <p:cond delay="0"/>
                                          </p:stCondLst>
                                        </p:cTn>
                                        <p:tgtEl>
                                          <p:spTgt spid="58370"/>
                                        </p:tgtEl>
                                        <p:attrNameLst>
                                          <p:attrName>style.visibility</p:attrName>
                                        </p:attrNameLst>
                                      </p:cBhvr>
                                      <p:to>
                                        <p:strVal val="visible"/>
                                      </p:to>
                                    </p:set>
                                    <p:animEffect transition="in" filter="fade">
                                      <p:cBhvr>
                                        <p:cTn id="7" dur="800" decel="100000"/>
                                        <p:tgtEl>
                                          <p:spTgt spid="58370"/>
                                        </p:tgtEl>
                                      </p:cBhvr>
                                    </p:animEffect>
                                    <p:anim calcmode="lin" valueType="num">
                                      <p:cBhvr>
                                        <p:cTn id="8" dur="800" decel="100000" fill="hold"/>
                                        <p:tgtEl>
                                          <p:spTgt spid="58370"/>
                                        </p:tgtEl>
                                        <p:attrNameLst>
                                          <p:attrName>style.rotation</p:attrName>
                                        </p:attrNameLst>
                                      </p:cBhvr>
                                      <p:tavLst>
                                        <p:tav tm="0">
                                          <p:val>
                                            <p:fltVal val="-90"/>
                                          </p:val>
                                        </p:tav>
                                        <p:tav tm="100000">
                                          <p:val>
                                            <p:fltVal val="0"/>
                                          </p:val>
                                        </p:tav>
                                      </p:tavLst>
                                    </p:anim>
                                    <p:anim calcmode="lin" valueType="num">
                                      <p:cBhvr>
                                        <p:cTn id="9" dur="800" decel="100000" fill="hold"/>
                                        <p:tgtEl>
                                          <p:spTgt spid="58370"/>
                                        </p:tgtEl>
                                        <p:attrNameLst>
                                          <p:attrName>ppt_x</p:attrName>
                                        </p:attrNameLst>
                                      </p:cBhvr>
                                      <p:tavLst>
                                        <p:tav tm="0">
                                          <p:val>
                                            <p:strVal val="#ppt_x+0.4"/>
                                          </p:val>
                                        </p:tav>
                                        <p:tav tm="100000">
                                          <p:val>
                                            <p:strVal val="#ppt_x-0.05"/>
                                          </p:val>
                                        </p:tav>
                                      </p:tavLst>
                                    </p:anim>
                                    <p:anim calcmode="lin" valueType="num">
                                      <p:cBhvr>
                                        <p:cTn id="10" dur="800" decel="100000" fill="hold"/>
                                        <p:tgtEl>
                                          <p:spTgt spid="58370"/>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58370"/>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58370"/>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58371">
                                            <p:txEl>
                                              <p:pRg st="0" end="0"/>
                                            </p:txEl>
                                          </p:spTgt>
                                        </p:tgtEl>
                                        <p:attrNameLst>
                                          <p:attrName>style.visibility</p:attrName>
                                        </p:attrNameLst>
                                      </p:cBhvr>
                                      <p:to>
                                        <p:strVal val="visible"/>
                                      </p:to>
                                    </p:set>
                                    <p:animEffect transition="in" filter="fade">
                                      <p:cBhvr>
                                        <p:cTn id="17" dur="1000"/>
                                        <p:tgtEl>
                                          <p:spTgt spid="58371">
                                            <p:txEl>
                                              <p:pRg st="0" end="0"/>
                                            </p:txEl>
                                          </p:spTgt>
                                        </p:tgtEl>
                                      </p:cBhvr>
                                    </p:animEffect>
                                    <p:anim calcmode="lin" valueType="num">
                                      <p:cBhvr>
                                        <p:cTn id="18" dur="1000" fill="hold"/>
                                        <p:tgtEl>
                                          <p:spTgt spid="58371">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5837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58371">
                                            <p:txEl>
                                              <p:pRg st="2" end="2"/>
                                            </p:txEl>
                                          </p:spTgt>
                                        </p:tgtEl>
                                        <p:attrNameLst>
                                          <p:attrName>style.visibility</p:attrName>
                                        </p:attrNameLst>
                                      </p:cBhvr>
                                      <p:to>
                                        <p:strVal val="visible"/>
                                      </p:to>
                                    </p:set>
                                    <p:animEffect transition="in" filter="fade">
                                      <p:cBhvr>
                                        <p:cTn id="24" dur="1000"/>
                                        <p:tgtEl>
                                          <p:spTgt spid="58371">
                                            <p:txEl>
                                              <p:pRg st="2" end="2"/>
                                            </p:txEl>
                                          </p:spTgt>
                                        </p:tgtEl>
                                      </p:cBhvr>
                                    </p:animEffect>
                                    <p:anim calcmode="lin" valueType="num">
                                      <p:cBhvr>
                                        <p:cTn id="25" dur="1000" fill="hold"/>
                                        <p:tgtEl>
                                          <p:spTgt spid="58371">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583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47" presetClass="entr" presetSubtype="0" fill="hold" grpId="0" nodeType="clickEffect">
                                  <p:stCondLst>
                                    <p:cond delay="0"/>
                                  </p:stCondLst>
                                  <p:childTnLst>
                                    <p:set>
                                      <p:cBhvr>
                                        <p:cTn id="30" dur="1" fill="hold">
                                          <p:stCondLst>
                                            <p:cond delay="0"/>
                                          </p:stCondLst>
                                        </p:cTn>
                                        <p:tgtEl>
                                          <p:spTgt spid="58371">
                                            <p:txEl>
                                              <p:pRg st="4" end="4"/>
                                            </p:txEl>
                                          </p:spTgt>
                                        </p:tgtEl>
                                        <p:attrNameLst>
                                          <p:attrName>style.visibility</p:attrName>
                                        </p:attrNameLst>
                                      </p:cBhvr>
                                      <p:to>
                                        <p:strVal val="visible"/>
                                      </p:to>
                                    </p:set>
                                    <p:animEffect transition="in" filter="fade">
                                      <p:cBhvr>
                                        <p:cTn id="31" dur="1000"/>
                                        <p:tgtEl>
                                          <p:spTgt spid="58371">
                                            <p:txEl>
                                              <p:pRg st="4" end="4"/>
                                            </p:txEl>
                                          </p:spTgt>
                                        </p:tgtEl>
                                      </p:cBhvr>
                                    </p:animEffect>
                                    <p:anim calcmode="lin" valueType="num">
                                      <p:cBhvr>
                                        <p:cTn id="32" dur="1000" fill="hold"/>
                                        <p:tgtEl>
                                          <p:spTgt spid="58371">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58371">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4" fill="hold" nodeType="clickPar">
                      <p:stCondLst>
                        <p:cond delay="indefinite"/>
                      </p:stCondLst>
                      <p:childTnLst>
                        <p:par>
                          <p:cTn id="35" fill="hold" nodeType="withGroup">
                            <p:stCondLst>
                              <p:cond delay="0"/>
                            </p:stCondLst>
                            <p:childTnLst>
                              <p:par>
                                <p:cTn id="36" presetID="47" presetClass="entr" presetSubtype="0" fill="hold" grpId="0" nodeType="clickEffect">
                                  <p:stCondLst>
                                    <p:cond delay="0"/>
                                  </p:stCondLst>
                                  <p:childTnLst>
                                    <p:set>
                                      <p:cBhvr>
                                        <p:cTn id="37" dur="1" fill="hold">
                                          <p:stCondLst>
                                            <p:cond delay="0"/>
                                          </p:stCondLst>
                                        </p:cTn>
                                        <p:tgtEl>
                                          <p:spTgt spid="58371">
                                            <p:txEl>
                                              <p:pRg st="6" end="6"/>
                                            </p:txEl>
                                          </p:spTgt>
                                        </p:tgtEl>
                                        <p:attrNameLst>
                                          <p:attrName>style.visibility</p:attrName>
                                        </p:attrNameLst>
                                      </p:cBhvr>
                                      <p:to>
                                        <p:strVal val="visible"/>
                                      </p:to>
                                    </p:set>
                                    <p:animEffect transition="in" filter="fade">
                                      <p:cBhvr>
                                        <p:cTn id="38" dur="1000"/>
                                        <p:tgtEl>
                                          <p:spTgt spid="58371">
                                            <p:txEl>
                                              <p:pRg st="6" end="6"/>
                                            </p:txEl>
                                          </p:spTgt>
                                        </p:tgtEl>
                                      </p:cBhvr>
                                    </p:animEffect>
                                    <p:anim calcmode="lin" valueType="num">
                                      <p:cBhvr>
                                        <p:cTn id="39" dur="1000" fill="hold"/>
                                        <p:tgtEl>
                                          <p:spTgt spid="58371">
                                            <p:txEl>
                                              <p:pRg st="6" end="6"/>
                                            </p:txEl>
                                          </p:spTgt>
                                        </p:tgtEl>
                                        <p:attrNameLst>
                                          <p:attrName>ppt_x</p:attrName>
                                        </p:attrNameLst>
                                      </p:cBhvr>
                                      <p:tavLst>
                                        <p:tav tm="0">
                                          <p:val>
                                            <p:strVal val="#ppt_x"/>
                                          </p:val>
                                        </p:tav>
                                        <p:tav tm="100000">
                                          <p:val>
                                            <p:strVal val="#ppt_x"/>
                                          </p:val>
                                        </p:tav>
                                      </p:tavLst>
                                    </p:anim>
                                    <p:anim calcmode="lin" valueType="num">
                                      <p:cBhvr>
                                        <p:cTn id="40" dur="1000" fill="hold"/>
                                        <p:tgtEl>
                                          <p:spTgt spid="58371">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0" grpId="0"/>
      <p:bldP spid="58371" grpId="0" build="p"/>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marL="838200" indent="-838200"/>
            <a:r>
              <a:rPr lang="en-US" sz="3600"/>
              <a:t>1.2.5- From the text we understand that a collision occurs when</a:t>
            </a:r>
          </a:p>
        </p:txBody>
      </p:sp>
      <p:sp>
        <p:nvSpPr>
          <p:cNvPr id="59395" name="Rectangle 3"/>
          <p:cNvSpPr>
            <a:spLocks noGrp="1" noChangeArrowheads="1"/>
          </p:cNvSpPr>
          <p:nvPr>
            <p:ph type="body" idx="1"/>
          </p:nvPr>
        </p:nvSpPr>
        <p:spPr/>
        <p:txBody>
          <a:bodyPr/>
          <a:lstStyle/>
          <a:p>
            <a:pPr marL="812800" indent="-812800">
              <a:lnSpc>
                <a:spcPct val="90000"/>
              </a:lnSpc>
            </a:pPr>
            <a:r>
              <a:rPr lang="en-US" sz="2800"/>
              <a:t>Two computers in a network both speak at once</a:t>
            </a:r>
            <a:endParaRPr lang="fa-IR" sz="2800"/>
          </a:p>
          <a:p>
            <a:pPr marL="812800" indent="-812800">
              <a:lnSpc>
                <a:spcPct val="90000"/>
              </a:lnSpc>
              <a:buFont typeface="Wingdings" pitchFamily="2" charset="2"/>
              <a:buNone/>
            </a:pPr>
            <a:endParaRPr lang="en-US" sz="2800"/>
          </a:p>
          <a:p>
            <a:pPr marL="812800" indent="-812800">
              <a:lnSpc>
                <a:spcPct val="90000"/>
              </a:lnSpc>
            </a:pPr>
            <a:r>
              <a:rPr lang="en-US" sz="2800"/>
              <a:t>Two computers in an Ethernet network both speak at once</a:t>
            </a:r>
            <a:endParaRPr lang="fa-IR" sz="2800"/>
          </a:p>
          <a:p>
            <a:pPr marL="812800" indent="-812800">
              <a:lnSpc>
                <a:spcPct val="90000"/>
              </a:lnSpc>
              <a:buFont typeface="Wingdings" pitchFamily="2" charset="2"/>
              <a:buNone/>
            </a:pPr>
            <a:endParaRPr lang="en-US" sz="2800"/>
          </a:p>
          <a:p>
            <a:pPr marL="812800" indent="-812800">
              <a:lnSpc>
                <a:spcPct val="90000"/>
              </a:lnSpc>
            </a:pPr>
            <a:r>
              <a:rPr lang="en-US" sz="2800"/>
              <a:t>Two computers in an Ethernet network both receive signals at once</a:t>
            </a:r>
            <a:endParaRPr lang="fa-IR" sz="2800"/>
          </a:p>
          <a:p>
            <a:pPr marL="812800" indent="-812800">
              <a:lnSpc>
                <a:spcPct val="90000"/>
              </a:lnSpc>
              <a:buFont typeface="Wingdings" pitchFamily="2" charset="2"/>
              <a:buNone/>
            </a:pPr>
            <a:endParaRPr lang="en-US" sz="2800"/>
          </a:p>
          <a:p>
            <a:pPr marL="812800" indent="-812800">
              <a:lnSpc>
                <a:spcPct val="90000"/>
              </a:lnSpc>
            </a:pPr>
            <a:r>
              <a:rPr lang="en-US" sz="2800"/>
              <a:t>Both I and II</a:t>
            </a: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0" presetClass="entr" presetSubtype="0" fill="hold" grpId="0" nodeType="withEffect">
                                  <p:stCondLst>
                                    <p:cond delay="0"/>
                                  </p:stCondLst>
                                  <p:childTnLst>
                                    <p:set>
                                      <p:cBhvr>
                                        <p:cTn id="6" dur="1" fill="hold">
                                          <p:stCondLst>
                                            <p:cond delay="0"/>
                                          </p:stCondLst>
                                        </p:cTn>
                                        <p:tgtEl>
                                          <p:spTgt spid="59394"/>
                                        </p:tgtEl>
                                        <p:attrNameLst>
                                          <p:attrName>style.visibility</p:attrName>
                                        </p:attrNameLst>
                                      </p:cBhvr>
                                      <p:to>
                                        <p:strVal val="visible"/>
                                      </p:to>
                                    </p:set>
                                    <p:animEffect transition="in" filter="fade">
                                      <p:cBhvr>
                                        <p:cTn id="7" dur="800" decel="100000"/>
                                        <p:tgtEl>
                                          <p:spTgt spid="59394"/>
                                        </p:tgtEl>
                                      </p:cBhvr>
                                    </p:animEffect>
                                    <p:anim calcmode="lin" valueType="num">
                                      <p:cBhvr>
                                        <p:cTn id="8" dur="800" decel="100000" fill="hold"/>
                                        <p:tgtEl>
                                          <p:spTgt spid="59394"/>
                                        </p:tgtEl>
                                        <p:attrNameLst>
                                          <p:attrName>style.rotation</p:attrName>
                                        </p:attrNameLst>
                                      </p:cBhvr>
                                      <p:tavLst>
                                        <p:tav tm="0">
                                          <p:val>
                                            <p:fltVal val="-90"/>
                                          </p:val>
                                        </p:tav>
                                        <p:tav tm="100000">
                                          <p:val>
                                            <p:fltVal val="0"/>
                                          </p:val>
                                        </p:tav>
                                      </p:tavLst>
                                    </p:anim>
                                    <p:anim calcmode="lin" valueType="num">
                                      <p:cBhvr>
                                        <p:cTn id="9" dur="800" decel="100000" fill="hold"/>
                                        <p:tgtEl>
                                          <p:spTgt spid="59394"/>
                                        </p:tgtEl>
                                        <p:attrNameLst>
                                          <p:attrName>ppt_x</p:attrName>
                                        </p:attrNameLst>
                                      </p:cBhvr>
                                      <p:tavLst>
                                        <p:tav tm="0">
                                          <p:val>
                                            <p:strVal val="#ppt_x+0.4"/>
                                          </p:val>
                                        </p:tav>
                                        <p:tav tm="100000">
                                          <p:val>
                                            <p:strVal val="#ppt_x-0.05"/>
                                          </p:val>
                                        </p:tav>
                                      </p:tavLst>
                                    </p:anim>
                                    <p:anim calcmode="lin" valueType="num">
                                      <p:cBhvr>
                                        <p:cTn id="10" dur="800" decel="100000" fill="hold"/>
                                        <p:tgtEl>
                                          <p:spTgt spid="5939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5939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59394"/>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59395">
                                            <p:txEl>
                                              <p:pRg st="0" end="0"/>
                                            </p:txEl>
                                          </p:spTgt>
                                        </p:tgtEl>
                                        <p:attrNameLst>
                                          <p:attrName>style.visibility</p:attrName>
                                        </p:attrNameLst>
                                      </p:cBhvr>
                                      <p:to>
                                        <p:strVal val="visible"/>
                                      </p:to>
                                    </p:set>
                                    <p:animEffect transition="in" filter="fade">
                                      <p:cBhvr>
                                        <p:cTn id="17" dur="1000"/>
                                        <p:tgtEl>
                                          <p:spTgt spid="59395">
                                            <p:txEl>
                                              <p:pRg st="0" end="0"/>
                                            </p:txEl>
                                          </p:spTgt>
                                        </p:tgtEl>
                                      </p:cBhvr>
                                    </p:animEffect>
                                    <p:anim calcmode="lin" valueType="num">
                                      <p:cBhvr>
                                        <p:cTn id="18" dur="1000" fill="hold"/>
                                        <p:tgtEl>
                                          <p:spTgt spid="59395">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5939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59395">
                                            <p:txEl>
                                              <p:pRg st="2" end="2"/>
                                            </p:txEl>
                                          </p:spTgt>
                                        </p:tgtEl>
                                        <p:attrNameLst>
                                          <p:attrName>style.visibility</p:attrName>
                                        </p:attrNameLst>
                                      </p:cBhvr>
                                      <p:to>
                                        <p:strVal val="visible"/>
                                      </p:to>
                                    </p:set>
                                    <p:animEffect transition="in" filter="fade">
                                      <p:cBhvr>
                                        <p:cTn id="24" dur="1000"/>
                                        <p:tgtEl>
                                          <p:spTgt spid="59395">
                                            <p:txEl>
                                              <p:pRg st="2" end="2"/>
                                            </p:txEl>
                                          </p:spTgt>
                                        </p:tgtEl>
                                      </p:cBhvr>
                                    </p:animEffect>
                                    <p:anim calcmode="lin" valueType="num">
                                      <p:cBhvr>
                                        <p:cTn id="25" dur="1000" fill="hold"/>
                                        <p:tgtEl>
                                          <p:spTgt spid="59395">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5939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47" presetClass="entr" presetSubtype="0" fill="hold" grpId="0" nodeType="clickEffect">
                                  <p:stCondLst>
                                    <p:cond delay="0"/>
                                  </p:stCondLst>
                                  <p:childTnLst>
                                    <p:set>
                                      <p:cBhvr>
                                        <p:cTn id="30" dur="1" fill="hold">
                                          <p:stCondLst>
                                            <p:cond delay="0"/>
                                          </p:stCondLst>
                                        </p:cTn>
                                        <p:tgtEl>
                                          <p:spTgt spid="59395">
                                            <p:txEl>
                                              <p:pRg st="4" end="4"/>
                                            </p:txEl>
                                          </p:spTgt>
                                        </p:tgtEl>
                                        <p:attrNameLst>
                                          <p:attrName>style.visibility</p:attrName>
                                        </p:attrNameLst>
                                      </p:cBhvr>
                                      <p:to>
                                        <p:strVal val="visible"/>
                                      </p:to>
                                    </p:set>
                                    <p:animEffect transition="in" filter="fade">
                                      <p:cBhvr>
                                        <p:cTn id="31" dur="1000"/>
                                        <p:tgtEl>
                                          <p:spTgt spid="59395">
                                            <p:txEl>
                                              <p:pRg st="4" end="4"/>
                                            </p:txEl>
                                          </p:spTgt>
                                        </p:tgtEl>
                                      </p:cBhvr>
                                    </p:animEffect>
                                    <p:anim calcmode="lin" valueType="num">
                                      <p:cBhvr>
                                        <p:cTn id="32" dur="1000" fill="hold"/>
                                        <p:tgtEl>
                                          <p:spTgt spid="59395">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5939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4" fill="hold" nodeType="clickPar">
                      <p:stCondLst>
                        <p:cond delay="indefinite"/>
                      </p:stCondLst>
                      <p:childTnLst>
                        <p:par>
                          <p:cTn id="35" fill="hold" nodeType="withGroup">
                            <p:stCondLst>
                              <p:cond delay="0"/>
                            </p:stCondLst>
                            <p:childTnLst>
                              <p:par>
                                <p:cTn id="36" presetID="47" presetClass="entr" presetSubtype="0" fill="hold" grpId="0" nodeType="clickEffect">
                                  <p:stCondLst>
                                    <p:cond delay="0"/>
                                  </p:stCondLst>
                                  <p:childTnLst>
                                    <p:set>
                                      <p:cBhvr>
                                        <p:cTn id="37" dur="1" fill="hold">
                                          <p:stCondLst>
                                            <p:cond delay="0"/>
                                          </p:stCondLst>
                                        </p:cTn>
                                        <p:tgtEl>
                                          <p:spTgt spid="59395">
                                            <p:txEl>
                                              <p:pRg st="6" end="6"/>
                                            </p:txEl>
                                          </p:spTgt>
                                        </p:tgtEl>
                                        <p:attrNameLst>
                                          <p:attrName>style.visibility</p:attrName>
                                        </p:attrNameLst>
                                      </p:cBhvr>
                                      <p:to>
                                        <p:strVal val="visible"/>
                                      </p:to>
                                    </p:set>
                                    <p:animEffect transition="in" filter="fade">
                                      <p:cBhvr>
                                        <p:cTn id="38" dur="1000"/>
                                        <p:tgtEl>
                                          <p:spTgt spid="59395">
                                            <p:txEl>
                                              <p:pRg st="6" end="6"/>
                                            </p:txEl>
                                          </p:spTgt>
                                        </p:tgtEl>
                                      </p:cBhvr>
                                    </p:animEffect>
                                    <p:anim calcmode="lin" valueType="num">
                                      <p:cBhvr>
                                        <p:cTn id="39" dur="1000" fill="hold"/>
                                        <p:tgtEl>
                                          <p:spTgt spid="59395">
                                            <p:txEl>
                                              <p:pRg st="6" end="6"/>
                                            </p:txEl>
                                          </p:spTgt>
                                        </p:tgtEl>
                                        <p:attrNameLst>
                                          <p:attrName>ppt_x</p:attrName>
                                        </p:attrNameLst>
                                      </p:cBhvr>
                                      <p:tavLst>
                                        <p:tav tm="0">
                                          <p:val>
                                            <p:strVal val="#ppt_x"/>
                                          </p:val>
                                        </p:tav>
                                        <p:tav tm="100000">
                                          <p:val>
                                            <p:strVal val="#ppt_x"/>
                                          </p:val>
                                        </p:tav>
                                      </p:tavLst>
                                    </p:anim>
                                    <p:anim calcmode="lin" valueType="num">
                                      <p:cBhvr>
                                        <p:cTn id="40" dur="1000" fill="hold"/>
                                        <p:tgtEl>
                                          <p:spTgt spid="59395">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4" grpId="0"/>
      <p:bldP spid="59395" grpId="0" build="p"/>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marL="838200" indent="-838200"/>
            <a:r>
              <a:rPr lang="en-US" sz="3600"/>
              <a:t>1.2.6 - The term “cease transmission” means</a:t>
            </a:r>
          </a:p>
        </p:txBody>
      </p:sp>
      <p:sp>
        <p:nvSpPr>
          <p:cNvPr id="60419" name="Rectangle 3"/>
          <p:cNvSpPr>
            <a:spLocks noGrp="1" noChangeArrowheads="1"/>
          </p:cNvSpPr>
          <p:nvPr>
            <p:ph type="body" idx="1"/>
          </p:nvPr>
        </p:nvSpPr>
        <p:spPr/>
        <p:txBody>
          <a:bodyPr/>
          <a:lstStyle/>
          <a:p>
            <a:pPr marL="812800" indent="-812800"/>
            <a:r>
              <a:rPr lang="en-US"/>
              <a:t>Stop and wait</a:t>
            </a:r>
            <a:endParaRPr lang="fa-IR"/>
          </a:p>
          <a:p>
            <a:pPr marL="812800" indent="-812800">
              <a:buFont typeface="Wingdings" pitchFamily="2" charset="2"/>
              <a:buNone/>
            </a:pPr>
            <a:r>
              <a:rPr lang="fa-IR"/>
              <a:t> </a:t>
            </a:r>
            <a:endParaRPr lang="en-US"/>
          </a:p>
          <a:p>
            <a:pPr marL="812800" indent="-812800"/>
            <a:r>
              <a:rPr lang="en-US"/>
              <a:t>Stop and wait sending information</a:t>
            </a:r>
            <a:endParaRPr lang="fa-IR"/>
          </a:p>
          <a:p>
            <a:pPr marL="812800" indent="-812800">
              <a:buFont typeface="Wingdings" pitchFamily="2" charset="2"/>
              <a:buNone/>
            </a:pPr>
            <a:r>
              <a:rPr lang="fa-IR"/>
              <a:t> </a:t>
            </a:r>
            <a:endParaRPr lang="en-US"/>
          </a:p>
          <a:p>
            <a:pPr marL="812800" indent="-812800"/>
            <a:r>
              <a:rPr lang="en-US"/>
              <a:t>Stop and wait receiving information</a:t>
            </a:r>
            <a:endParaRPr lang="fa-IR"/>
          </a:p>
          <a:p>
            <a:pPr marL="812800" indent="-812800">
              <a:buFont typeface="Wingdings" pitchFamily="2" charset="2"/>
              <a:buNone/>
            </a:pPr>
            <a:endParaRPr lang="en-US"/>
          </a:p>
          <a:p>
            <a:pPr marL="812800" indent="-812800"/>
            <a:r>
              <a:rPr lang="en-US"/>
              <a:t>Stop transmitting information</a:t>
            </a: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0" presetClass="entr" presetSubtype="0" fill="hold" grpId="0" nodeType="withEffect">
                                  <p:stCondLst>
                                    <p:cond delay="0"/>
                                  </p:stCondLst>
                                  <p:childTnLst>
                                    <p:set>
                                      <p:cBhvr>
                                        <p:cTn id="6" dur="1" fill="hold">
                                          <p:stCondLst>
                                            <p:cond delay="0"/>
                                          </p:stCondLst>
                                        </p:cTn>
                                        <p:tgtEl>
                                          <p:spTgt spid="60418"/>
                                        </p:tgtEl>
                                        <p:attrNameLst>
                                          <p:attrName>style.visibility</p:attrName>
                                        </p:attrNameLst>
                                      </p:cBhvr>
                                      <p:to>
                                        <p:strVal val="visible"/>
                                      </p:to>
                                    </p:set>
                                    <p:animEffect transition="in" filter="fade">
                                      <p:cBhvr>
                                        <p:cTn id="7" dur="800" decel="100000"/>
                                        <p:tgtEl>
                                          <p:spTgt spid="60418"/>
                                        </p:tgtEl>
                                      </p:cBhvr>
                                    </p:animEffect>
                                    <p:anim calcmode="lin" valueType="num">
                                      <p:cBhvr>
                                        <p:cTn id="8" dur="800" decel="100000" fill="hold"/>
                                        <p:tgtEl>
                                          <p:spTgt spid="60418"/>
                                        </p:tgtEl>
                                        <p:attrNameLst>
                                          <p:attrName>style.rotation</p:attrName>
                                        </p:attrNameLst>
                                      </p:cBhvr>
                                      <p:tavLst>
                                        <p:tav tm="0">
                                          <p:val>
                                            <p:fltVal val="-90"/>
                                          </p:val>
                                        </p:tav>
                                        <p:tav tm="100000">
                                          <p:val>
                                            <p:fltVal val="0"/>
                                          </p:val>
                                        </p:tav>
                                      </p:tavLst>
                                    </p:anim>
                                    <p:anim calcmode="lin" valueType="num">
                                      <p:cBhvr>
                                        <p:cTn id="9" dur="800" decel="100000" fill="hold"/>
                                        <p:tgtEl>
                                          <p:spTgt spid="60418"/>
                                        </p:tgtEl>
                                        <p:attrNameLst>
                                          <p:attrName>ppt_x</p:attrName>
                                        </p:attrNameLst>
                                      </p:cBhvr>
                                      <p:tavLst>
                                        <p:tav tm="0">
                                          <p:val>
                                            <p:strVal val="#ppt_x+0.4"/>
                                          </p:val>
                                        </p:tav>
                                        <p:tav tm="100000">
                                          <p:val>
                                            <p:strVal val="#ppt_x-0.05"/>
                                          </p:val>
                                        </p:tav>
                                      </p:tavLst>
                                    </p:anim>
                                    <p:anim calcmode="lin" valueType="num">
                                      <p:cBhvr>
                                        <p:cTn id="10" dur="800" decel="100000" fill="hold"/>
                                        <p:tgtEl>
                                          <p:spTgt spid="60418"/>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60418"/>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60418"/>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60419">
                                            <p:txEl>
                                              <p:pRg st="0" end="0"/>
                                            </p:txEl>
                                          </p:spTgt>
                                        </p:tgtEl>
                                        <p:attrNameLst>
                                          <p:attrName>style.visibility</p:attrName>
                                        </p:attrNameLst>
                                      </p:cBhvr>
                                      <p:to>
                                        <p:strVal val="visible"/>
                                      </p:to>
                                    </p:set>
                                    <p:animEffect transition="in" filter="fade">
                                      <p:cBhvr>
                                        <p:cTn id="17" dur="1000"/>
                                        <p:tgtEl>
                                          <p:spTgt spid="60419">
                                            <p:txEl>
                                              <p:pRg st="0" end="0"/>
                                            </p:txEl>
                                          </p:spTgt>
                                        </p:tgtEl>
                                      </p:cBhvr>
                                    </p:animEffect>
                                    <p:anim calcmode="lin" valueType="num">
                                      <p:cBhvr>
                                        <p:cTn id="18" dur="1000" fill="hold"/>
                                        <p:tgtEl>
                                          <p:spTgt spid="60419">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6041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60419">
                                            <p:txEl>
                                              <p:pRg st="1" end="1"/>
                                            </p:txEl>
                                          </p:spTgt>
                                        </p:tgtEl>
                                        <p:attrNameLst>
                                          <p:attrName>style.visibility</p:attrName>
                                        </p:attrNameLst>
                                      </p:cBhvr>
                                      <p:to>
                                        <p:strVal val="visible"/>
                                      </p:to>
                                    </p:set>
                                    <p:animEffect transition="in" filter="fade">
                                      <p:cBhvr>
                                        <p:cTn id="24" dur="1000"/>
                                        <p:tgtEl>
                                          <p:spTgt spid="60419">
                                            <p:txEl>
                                              <p:pRg st="1" end="1"/>
                                            </p:txEl>
                                          </p:spTgt>
                                        </p:tgtEl>
                                      </p:cBhvr>
                                    </p:animEffect>
                                    <p:anim calcmode="lin" valueType="num">
                                      <p:cBhvr>
                                        <p:cTn id="25" dur="1000" fill="hold"/>
                                        <p:tgtEl>
                                          <p:spTgt spid="60419">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60419">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47" presetClass="entr" presetSubtype="0" fill="hold" grpId="0" nodeType="clickEffect">
                                  <p:stCondLst>
                                    <p:cond delay="0"/>
                                  </p:stCondLst>
                                  <p:childTnLst>
                                    <p:set>
                                      <p:cBhvr>
                                        <p:cTn id="30" dur="1" fill="hold">
                                          <p:stCondLst>
                                            <p:cond delay="0"/>
                                          </p:stCondLst>
                                        </p:cTn>
                                        <p:tgtEl>
                                          <p:spTgt spid="60419">
                                            <p:txEl>
                                              <p:pRg st="2" end="2"/>
                                            </p:txEl>
                                          </p:spTgt>
                                        </p:tgtEl>
                                        <p:attrNameLst>
                                          <p:attrName>style.visibility</p:attrName>
                                        </p:attrNameLst>
                                      </p:cBhvr>
                                      <p:to>
                                        <p:strVal val="visible"/>
                                      </p:to>
                                    </p:set>
                                    <p:animEffect transition="in" filter="fade">
                                      <p:cBhvr>
                                        <p:cTn id="31" dur="1000"/>
                                        <p:tgtEl>
                                          <p:spTgt spid="60419">
                                            <p:txEl>
                                              <p:pRg st="2" end="2"/>
                                            </p:txEl>
                                          </p:spTgt>
                                        </p:tgtEl>
                                      </p:cBhvr>
                                    </p:animEffect>
                                    <p:anim calcmode="lin" valueType="num">
                                      <p:cBhvr>
                                        <p:cTn id="32" dur="1000" fill="hold"/>
                                        <p:tgtEl>
                                          <p:spTgt spid="60419">
                                            <p:txEl>
                                              <p:pRg st="2" end="2"/>
                                            </p:txEl>
                                          </p:spTgt>
                                        </p:tgtEl>
                                        <p:attrNameLst>
                                          <p:attrName>ppt_x</p:attrName>
                                        </p:attrNameLst>
                                      </p:cBhvr>
                                      <p:tavLst>
                                        <p:tav tm="0">
                                          <p:val>
                                            <p:strVal val="#ppt_x"/>
                                          </p:val>
                                        </p:tav>
                                        <p:tav tm="100000">
                                          <p:val>
                                            <p:strVal val="#ppt_x"/>
                                          </p:val>
                                        </p:tav>
                                      </p:tavLst>
                                    </p:anim>
                                    <p:anim calcmode="lin" valueType="num">
                                      <p:cBhvr>
                                        <p:cTn id="33" dur="1000" fill="hold"/>
                                        <p:tgtEl>
                                          <p:spTgt spid="60419">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4" fill="hold" nodeType="clickPar">
                      <p:stCondLst>
                        <p:cond delay="indefinite"/>
                      </p:stCondLst>
                      <p:childTnLst>
                        <p:par>
                          <p:cTn id="35" fill="hold" nodeType="withGroup">
                            <p:stCondLst>
                              <p:cond delay="0"/>
                            </p:stCondLst>
                            <p:childTnLst>
                              <p:par>
                                <p:cTn id="36" presetID="47" presetClass="entr" presetSubtype="0" fill="hold" grpId="0" nodeType="clickEffect">
                                  <p:stCondLst>
                                    <p:cond delay="0"/>
                                  </p:stCondLst>
                                  <p:childTnLst>
                                    <p:set>
                                      <p:cBhvr>
                                        <p:cTn id="37" dur="1" fill="hold">
                                          <p:stCondLst>
                                            <p:cond delay="0"/>
                                          </p:stCondLst>
                                        </p:cTn>
                                        <p:tgtEl>
                                          <p:spTgt spid="60419">
                                            <p:txEl>
                                              <p:pRg st="3" end="3"/>
                                            </p:txEl>
                                          </p:spTgt>
                                        </p:tgtEl>
                                        <p:attrNameLst>
                                          <p:attrName>style.visibility</p:attrName>
                                        </p:attrNameLst>
                                      </p:cBhvr>
                                      <p:to>
                                        <p:strVal val="visible"/>
                                      </p:to>
                                    </p:set>
                                    <p:animEffect transition="in" filter="fade">
                                      <p:cBhvr>
                                        <p:cTn id="38" dur="1000"/>
                                        <p:tgtEl>
                                          <p:spTgt spid="60419">
                                            <p:txEl>
                                              <p:pRg st="3" end="3"/>
                                            </p:txEl>
                                          </p:spTgt>
                                        </p:tgtEl>
                                      </p:cBhvr>
                                    </p:animEffect>
                                    <p:anim calcmode="lin" valueType="num">
                                      <p:cBhvr>
                                        <p:cTn id="39" dur="1000" fill="hold"/>
                                        <p:tgtEl>
                                          <p:spTgt spid="60419">
                                            <p:txEl>
                                              <p:pRg st="3" end="3"/>
                                            </p:txEl>
                                          </p:spTgt>
                                        </p:tgtEl>
                                        <p:attrNameLst>
                                          <p:attrName>ppt_x</p:attrName>
                                        </p:attrNameLst>
                                      </p:cBhvr>
                                      <p:tavLst>
                                        <p:tav tm="0">
                                          <p:val>
                                            <p:strVal val="#ppt_x"/>
                                          </p:val>
                                        </p:tav>
                                        <p:tav tm="100000">
                                          <p:val>
                                            <p:strVal val="#ppt_x"/>
                                          </p:val>
                                        </p:tav>
                                      </p:tavLst>
                                    </p:anim>
                                    <p:anim calcmode="lin" valueType="num">
                                      <p:cBhvr>
                                        <p:cTn id="40" dur="1000" fill="hold"/>
                                        <p:tgtEl>
                                          <p:spTgt spid="60419">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41" fill="hold" nodeType="clickPar">
                      <p:stCondLst>
                        <p:cond delay="indefinite"/>
                      </p:stCondLst>
                      <p:childTnLst>
                        <p:par>
                          <p:cTn id="42" fill="hold" nodeType="withGroup">
                            <p:stCondLst>
                              <p:cond delay="0"/>
                            </p:stCondLst>
                            <p:childTnLst>
                              <p:par>
                                <p:cTn id="43" presetID="47" presetClass="entr" presetSubtype="0" fill="hold" grpId="0" nodeType="clickEffect">
                                  <p:stCondLst>
                                    <p:cond delay="0"/>
                                  </p:stCondLst>
                                  <p:childTnLst>
                                    <p:set>
                                      <p:cBhvr>
                                        <p:cTn id="44" dur="1" fill="hold">
                                          <p:stCondLst>
                                            <p:cond delay="0"/>
                                          </p:stCondLst>
                                        </p:cTn>
                                        <p:tgtEl>
                                          <p:spTgt spid="60419">
                                            <p:txEl>
                                              <p:pRg st="4" end="4"/>
                                            </p:txEl>
                                          </p:spTgt>
                                        </p:tgtEl>
                                        <p:attrNameLst>
                                          <p:attrName>style.visibility</p:attrName>
                                        </p:attrNameLst>
                                      </p:cBhvr>
                                      <p:to>
                                        <p:strVal val="visible"/>
                                      </p:to>
                                    </p:set>
                                    <p:animEffect transition="in" filter="fade">
                                      <p:cBhvr>
                                        <p:cTn id="45" dur="1000"/>
                                        <p:tgtEl>
                                          <p:spTgt spid="60419">
                                            <p:txEl>
                                              <p:pRg st="4" end="4"/>
                                            </p:txEl>
                                          </p:spTgt>
                                        </p:tgtEl>
                                      </p:cBhvr>
                                    </p:animEffect>
                                    <p:anim calcmode="lin" valueType="num">
                                      <p:cBhvr>
                                        <p:cTn id="46" dur="1000" fill="hold"/>
                                        <p:tgtEl>
                                          <p:spTgt spid="60419">
                                            <p:txEl>
                                              <p:pRg st="4" end="4"/>
                                            </p:txEl>
                                          </p:spTgt>
                                        </p:tgtEl>
                                        <p:attrNameLst>
                                          <p:attrName>ppt_x</p:attrName>
                                        </p:attrNameLst>
                                      </p:cBhvr>
                                      <p:tavLst>
                                        <p:tav tm="0">
                                          <p:val>
                                            <p:strVal val="#ppt_x"/>
                                          </p:val>
                                        </p:tav>
                                        <p:tav tm="100000">
                                          <p:val>
                                            <p:strVal val="#ppt_x"/>
                                          </p:val>
                                        </p:tav>
                                      </p:tavLst>
                                    </p:anim>
                                    <p:anim calcmode="lin" valueType="num">
                                      <p:cBhvr>
                                        <p:cTn id="47" dur="1000" fill="hold"/>
                                        <p:tgtEl>
                                          <p:spTgt spid="60419">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8" fill="hold" nodeType="clickPar">
                      <p:stCondLst>
                        <p:cond delay="indefinite"/>
                      </p:stCondLst>
                      <p:childTnLst>
                        <p:par>
                          <p:cTn id="49" fill="hold" nodeType="withGroup">
                            <p:stCondLst>
                              <p:cond delay="0"/>
                            </p:stCondLst>
                            <p:childTnLst>
                              <p:par>
                                <p:cTn id="50" presetID="47" presetClass="entr" presetSubtype="0" fill="hold" grpId="0" nodeType="clickEffect">
                                  <p:stCondLst>
                                    <p:cond delay="0"/>
                                  </p:stCondLst>
                                  <p:childTnLst>
                                    <p:set>
                                      <p:cBhvr>
                                        <p:cTn id="51" dur="1" fill="hold">
                                          <p:stCondLst>
                                            <p:cond delay="0"/>
                                          </p:stCondLst>
                                        </p:cTn>
                                        <p:tgtEl>
                                          <p:spTgt spid="60419">
                                            <p:txEl>
                                              <p:pRg st="6" end="6"/>
                                            </p:txEl>
                                          </p:spTgt>
                                        </p:tgtEl>
                                        <p:attrNameLst>
                                          <p:attrName>style.visibility</p:attrName>
                                        </p:attrNameLst>
                                      </p:cBhvr>
                                      <p:to>
                                        <p:strVal val="visible"/>
                                      </p:to>
                                    </p:set>
                                    <p:animEffect transition="in" filter="fade">
                                      <p:cBhvr>
                                        <p:cTn id="52" dur="1000"/>
                                        <p:tgtEl>
                                          <p:spTgt spid="60419">
                                            <p:txEl>
                                              <p:pRg st="6" end="6"/>
                                            </p:txEl>
                                          </p:spTgt>
                                        </p:tgtEl>
                                      </p:cBhvr>
                                    </p:animEffect>
                                    <p:anim calcmode="lin" valueType="num">
                                      <p:cBhvr>
                                        <p:cTn id="53" dur="1000" fill="hold"/>
                                        <p:tgtEl>
                                          <p:spTgt spid="60419">
                                            <p:txEl>
                                              <p:pRg st="6" end="6"/>
                                            </p:txEl>
                                          </p:spTgt>
                                        </p:tgtEl>
                                        <p:attrNameLst>
                                          <p:attrName>ppt_x</p:attrName>
                                        </p:attrNameLst>
                                      </p:cBhvr>
                                      <p:tavLst>
                                        <p:tav tm="0">
                                          <p:val>
                                            <p:strVal val="#ppt_x"/>
                                          </p:val>
                                        </p:tav>
                                        <p:tav tm="100000">
                                          <p:val>
                                            <p:strVal val="#ppt_x"/>
                                          </p:val>
                                        </p:tav>
                                      </p:tavLst>
                                    </p:anim>
                                    <p:anim calcmode="lin" valueType="num">
                                      <p:cBhvr>
                                        <p:cTn id="54" dur="1000" fill="hold"/>
                                        <p:tgtEl>
                                          <p:spTgt spid="60419">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P spid="60419" grpId="0" build="p"/>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marL="838200" indent="-838200"/>
            <a:r>
              <a:rPr lang="en-US" sz="2800"/>
              <a:t>1.2.7 - There is factor in CSMA/CD which prevents two computers in an Ethernet network collide more than a few times in a row that it</a:t>
            </a:r>
          </a:p>
        </p:txBody>
      </p:sp>
      <p:sp>
        <p:nvSpPr>
          <p:cNvPr id="61443" name="Rectangle 3"/>
          <p:cNvSpPr>
            <a:spLocks noGrp="1" noChangeArrowheads="1"/>
          </p:cNvSpPr>
          <p:nvPr>
            <p:ph type="body" idx="1"/>
          </p:nvPr>
        </p:nvSpPr>
        <p:spPr>
          <a:xfrm>
            <a:off x="457200" y="1905000"/>
            <a:ext cx="8229600" cy="4533900"/>
          </a:xfrm>
        </p:spPr>
        <p:txBody>
          <a:bodyPr/>
          <a:lstStyle/>
          <a:p>
            <a:pPr marL="812800" indent="-812800"/>
            <a:r>
              <a:rPr lang="en-US" sz="2800"/>
              <a:t>Random stoppage of sending information</a:t>
            </a:r>
            <a:endParaRPr lang="fa-IR" sz="2800"/>
          </a:p>
          <a:p>
            <a:pPr marL="812800" indent="-812800">
              <a:buFont typeface="Wingdings" pitchFamily="2" charset="2"/>
              <a:buNone/>
            </a:pPr>
            <a:endParaRPr lang="en-US" sz="2800"/>
          </a:p>
          <a:p>
            <a:pPr marL="812800" indent="-812800"/>
            <a:r>
              <a:rPr lang="en-US" sz="2800"/>
              <a:t>Random delay due to each station’s stoppage</a:t>
            </a:r>
            <a:endParaRPr lang="fa-IR" sz="2800"/>
          </a:p>
          <a:p>
            <a:pPr marL="812800" indent="-812800">
              <a:buFont typeface="Wingdings" pitchFamily="2" charset="2"/>
              <a:buNone/>
            </a:pPr>
            <a:endParaRPr lang="en-US" sz="2800"/>
          </a:p>
          <a:p>
            <a:pPr marL="812800" indent="-812800"/>
            <a:r>
              <a:rPr lang="en-US" sz="2800"/>
              <a:t>Random delay when information is colliding</a:t>
            </a:r>
            <a:endParaRPr lang="fa-IR" sz="2800"/>
          </a:p>
          <a:p>
            <a:pPr marL="812800" indent="-812800">
              <a:buFont typeface="Wingdings" pitchFamily="2" charset="2"/>
              <a:buNone/>
            </a:pPr>
            <a:endParaRPr lang="en-US" sz="2800"/>
          </a:p>
          <a:p>
            <a:pPr marL="812800" indent="-812800"/>
            <a:r>
              <a:rPr lang="en-US" sz="2800"/>
              <a:t>Both I and II</a:t>
            </a: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0" presetClass="entr" presetSubtype="0" fill="hold" grpId="0" nodeType="withEffect">
                                  <p:stCondLst>
                                    <p:cond delay="0"/>
                                  </p:stCondLst>
                                  <p:childTnLst>
                                    <p:set>
                                      <p:cBhvr>
                                        <p:cTn id="6" dur="1" fill="hold">
                                          <p:stCondLst>
                                            <p:cond delay="0"/>
                                          </p:stCondLst>
                                        </p:cTn>
                                        <p:tgtEl>
                                          <p:spTgt spid="61442"/>
                                        </p:tgtEl>
                                        <p:attrNameLst>
                                          <p:attrName>style.visibility</p:attrName>
                                        </p:attrNameLst>
                                      </p:cBhvr>
                                      <p:to>
                                        <p:strVal val="visible"/>
                                      </p:to>
                                    </p:set>
                                    <p:animEffect transition="in" filter="fade">
                                      <p:cBhvr>
                                        <p:cTn id="7" dur="800" decel="100000"/>
                                        <p:tgtEl>
                                          <p:spTgt spid="61442"/>
                                        </p:tgtEl>
                                      </p:cBhvr>
                                    </p:animEffect>
                                    <p:anim calcmode="lin" valueType="num">
                                      <p:cBhvr>
                                        <p:cTn id="8" dur="800" decel="100000" fill="hold"/>
                                        <p:tgtEl>
                                          <p:spTgt spid="61442"/>
                                        </p:tgtEl>
                                        <p:attrNameLst>
                                          <p:attrName>style.rotation</p:attrName>
                                        </p:attrNameLst>
                                      </p:cBhvr>
                                      <p:tavLst>
                                        <p:tav tm="0">
                                          <p:val>
                                            <p:fltVal val="-90"/>
                                          </p:val>
                                        </p:tav>
                                        <p:tav tm="100000">
                                          <p:val>
                                            <p:fltVal val="0"/>
                                          </p:val>
                                        </p:tav>
                                      </p:tavLst>
                                    </p:anim>
                                    <p:anim calcmode="lin" valueType="num">
                                      <p:cBhvr>
                                        <p:cTn id="9" dur="800" decel="100000" fill="hold"/>
                                        <p:tgtEl>
                                          <p:spTgt spid="61442"/>
                                        </p:tgtEl>
                                        <p:attrNameLst>
                                          <p:attrName>ppt_x</p:attrName>
                                        </p:attrNameLst>
                                      </p:cBhvr>
                                      <p:tavLst>
                                        <p:tav tm="0">
                                          <p:val>
                                            <p:strVal val="#ppt_x+0.4"/>
                                          </p:val>
                                        </p:tav>
                                        <p:tav tm="100000">
                                          <p:val>
                                            <p:strVal val="#ppt_x-0.05"/>
                                          </p:val>
                                        </p:tav>
                                      </p:tavLst>
                                    </p:anim>
                                    <p:anim calcmode="lin" valueType="num">
                                      <p:cBhvr>
                                        <p:cTn id="10" dur="800" decel="100000" fill="hold"/>
                                        <p:tgtEl>
                                          <p:spTgt spid="6144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6144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61442"/>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61443">
                                            <p:txEl>
                                              <p:pRg st="0" end="0"/>
                                            </p:txEl>
                                          </p:spTgt>
                                        </p:tgtEl>
                                        <p:attrNameLst>
                                          <p:attrName>style.visibility</p:attrName>
                                        </p:attrNameLst>
                                      </p:cBhvr>
                                      <p:to>
                                        <p:strVal val="visible"/>
                                      </p:to>
                                    </p:set>
                                    <p:animEffect transition="in" filter="fade">
                                      <p:cBhvr>
                                        <p:cTn id="17" dur="1000"/>
                                        <p:tgtEl>
                                          <p:spTgt spid="61443">
                                            <p:txEl>
                                              <p:pRg st="0" end="0"/>
                                            </p:txEl>
                                          </p:spTgt>
                                        </p:tgtEl>
                                      </p:cBhvr>
                                    </p:animEffect>
                                    <p:anim calcmode="lin" valueType="num">
                                      <p:cBhvr>
                                        <p:cTn id="18" dur="1000" fill="hold"/>
                                        <p:tgtEl>
                                          <p:spTgt spid="61443">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6144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61443">
                                            <p:txEl>
                                              <p:pRg st="2" end="2"/>
                                            </p:txEl>
                                          </p:spTgt>
                                        </p:tgtEl>
                                        <p:attrNameLst>
                                          <p:attrName>style.visibility</p:attrName>
                                        </p:attrNameLst>
                                      </p:cBhvr>
                                      <p:to>
                                        <p:strVal val="visible"/>
                                      </p:to>
                                    </p:set>
                                    <p:animEffect transition="in" filter="fade">
                                      <p:cBhvr>
                                        <p:cTn id="24" dur="1000"/>
                                        <p:tgtEl>
                                          <p:spTgt spid="61443">
                                            <p:txEl>
                                              <p:pRg st="2" end="2"/>
                                            </p:txEl>
                                          </p:spTgt>
                                        </p:tgtEl>
                                      </p:cBhvr>
                                    </p:animEffect>
                                    <p:anim calcmode="lin" valueType="num">
                                      <p:cBhvr>
                                        <p:cTn id="25" dur="1000" fill="hold"/>
                                        <p:tgtEl>
                                          <p:spTgt spid="61443">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6144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47" presetClass="entr" presetSubtype="0" fill="hold" grpId="0" nodeType="clickEffect">
                                  <p:stCondLst>
                                    <p:cond delay="0"/>
                                  </p:stCondLst>
                                  <p:childTnLst>
                                    <p:set>
                                      <p:cBhvr>
                                        <p:cTn id="30" dur="1" fill="hold">
                                          <p:stCondLst>
                                            <p:cond delay="0"/>
                                          </p:stCondLst>
                                        </p:cTn>
                                        <p:tgtEl>
                                          <p:spTgt spid="61443">
                                            <p:txEl>
                                              <p:pRg st="4" end="4"/>
                                            </p:txEl>
                                          </p:spTgt>
                                        </p:tgtEl>
                                        <p:attrNameLst>
                                          <p:attrName>style.visibility</p:attrName>
                                        </p:attrNameLst>
                                      </p:cBhvr>
                                      <p:to>
                                        <p:strVal val="visible"/>
                                      </p:to>
                                    </p:set>
                                    <p:animEffect transition="in" filter="fade">
                                      <p:cBhvr>
                                        <p:cTn id="31" dur="1000"/>
                                        <p:tgtEl>
                                          <p:spTgt spid="61443">
                                            <p:txEl>
                                              <p:pRg st="4" end="4"/>
                                            </p:txEl>
                                          </p:spTgt>
                                        </p:tgtEl>
                                      </p:cBhvr>
                                    </p:animEffect>
                                    <p:anim calcmode="lin" valueType="num">
                                      <p:cBhvr>
                                        <p:cTn id="32" dur="1000" fill="hold"/>
                                        <p:tgtEl>
                                          <p:spTgt spid="6144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6144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4" fill="hold" nodeType="clickPar">
                      <p:stCondLst>
                        <p:cond delay="indefinite"/>
                      </p:stCondLst>
                      <p:childTnLst>
                        <p:par>
                          <p:cTn id="35" fill="hold" nodeType="withGroup">
                            <p:stCondLst>
                              <p:cond delay="0"/>
                            </p:stCondLst>
                            <p:childTnLst>
                              <p:par>
                                <p:cTn id="36" presetID="47" presetClass="entr" presetSubtype="0" fill="hold" grpId="0" nodeType="clickEffect">
                                  <p:stCondLst>
                                    <p:cond delay="0"/>
                                  </p:stCondLst>
                                  <p:childTnLst>
                                    <p:set>
                                      <p:cBhvr>
                                        <p:cTn id="37" dur="1" fill="hold">
                                          <p:stCondLst>
                                            <p:cond delay="0"/>
                                          </p:stCondLst>
                                        </p:cTn>
                                        <p:tgtEl>
                                          <p:spTgt spid="61443">
                                            <p:txEl>
                                              <p:pRg st="6" end="6"/>
                                            </p:txEl>
                                          </p:spTgt>
                                        </p:tgtEl>
                                        <p:attrNameLst>
                                          <p:attrName>style.visibility</p:attrName>
                                        </p:attrNameLst>
                                      </p:cBhvr>
                                      <p:to>
                                        <p:strVal val="visible"/>
                                      </p:to>
                                    </p:set>
                                    <p:animEffect transition="in" filter="fade">
                                      <p:cBhvr>
                                        <p:cTn id="38" dur="1000"/>
                                        <p:tgtEl>
                                          <p:spTgt spid="61443">
                                            <p:txEl>
                                              <p:pRg st="6" end="6"/>
                                            </p:txEl>
                                          </p:spTgt>
                                        </p:tgtEl>
                                      </p:cBhvr>
                                    </p:animEffect>
                                    <p:anim calcmode="lin" valueType="num">
                                      <p:cBhvr>
                                        <p:cTn id="39" dur="1000" fill="hold"/>
                                        <p:tgtEl>
                                          <p:spTgt spid="61443">
                                            <p:txEl>
                                              <p:pRg st="6" end="6"/>
                                            </p:txEl>
                                          </p:spTgt>
                                        </p:tgtEl>
                                        <p:attrNameLst>
                                          <p:attrName>ppt_x</p:attrName>
                                        </p:attrNameLst>
                                      </p:cBhvr>
                                      <p:tavLst>
                                        <p:tav tm="0">
                                          <p:val>
                                            <p:strVal val="#ppt_x"/>
                                          </p:val>
                                        </p:tav>
                                        <p:tav tm="100000">
                                          <p:val>
                                            <p:strVal val="#ppt_x"/>
                                          </p:val>
                                        </p:tav>
                                      </p:tavLst>
                                    </p:anim>
                                    <p:anim calcmode="lin" valueType="num">
                                      <p:cBhvr>
                                        <p:cTn id="40" dur="1000" fill="hold"/>
                                        <p:tgtEl>
                                          <p:spTgt spid="6144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2" grpId="0"/>
      <p:bldP spid="6144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9962" name="Group 90"/>
          <p:cNvGraphicFramePr>
            <a:graphicFrameLocks noGrp="1"/>
          </p:cNvGraphicFramePr>
          <p:nvPr/>
        </p:nvGraphicFramePr>
        <p:xfrm>
          <a:off x="1447800" y="609600"/>
          <a:ext cx="6096000" cy="5638800"/>
        </p:xfrm>
        <a:graphic>
          <a:graphicData uri="http://schemas.openxmlformats.org/drawingml/2006/table">
            <a:tbl>
              <a:tblPr/>
              <a:tblGrid>
                <a:gridCol w="1524000"/>
                <a:gridCol w="1524000"/>
                <a:gridCol w="1524000"/>
                <a:gridCol w="1524000"/>
              </a:tblGrid>
              <a:tr h="512763">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5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acronym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مخفف</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Intimidating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پیچیده</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1175">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5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Signifies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معنی دادن</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Component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جزء</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2763">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5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Carrier sense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نوعی حامل</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Concept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راهکار</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4350">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5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Multiple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چند گانه</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illustrate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توضیح دادن</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2763">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5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Collision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تلاقی</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Operation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عملکرد</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1175">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5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Detection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شناسایی</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Analogy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شباهت</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2763">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5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Describe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شرح دادن</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Represent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نمایش دادن</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4350">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5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Protocol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قرارداد</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Segment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بخش</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2763">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5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Regulate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کنترل کردن</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Consider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فرض کردن</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1175">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5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Communication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ارتباطات</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Engage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مشغول کردن</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2763">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5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node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گره</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Covers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حاوی</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9936" name="Line 64"/>
          <p:cNvSpPr>
            <a:spLocks noChangeShapeType="1"/>
          </p:cNvSpPr>
          <p:nvPr/>
        </p:nvSpPr>
        <p:spPr bwMode="auto">
          <a:xfrm>
            <a:off x="4572000" y="609600"/>
            <a:ext cx="0" cy="5715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a-I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4834" name="Group 82"/>
          <p:cNvGraphicFramePr>
            <a:graphicFrameLocks noGrp="1"/>
          </p:cNvGraphicFramePr>
          <p:nvPr/>
        </p:nvGraphicFramePr>
        <p:xfrm>
          <a:off x="1447800" y="609600"/>
          <a:ext cx="6096000" cy="5638800"/>
        </p:xfrm>
        <a:graphic>
          <a:graphicData uri="http://schemas.openxmlformats.org/drawingml/2006/table">
            <a:tbl>
              <a:tblPr/>
              <a:tblGrid>
                <a:gridCol w="1524000"/>
                <a:gridCol w="1524000"/>
                <a:gridCol w="1524000"/>
                <a:gridCol w="1524000"/>
              </a:tblGrid>
              <a:tr h="512763">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Already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قبلآ</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Give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ارائه کردن</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1175">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Discuss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بحث کردن</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Regulating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کنترل کردن</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2763">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Transmit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انتقال</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Still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باز هم</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4350">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Medium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وسیله</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Momentary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آنی</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2763">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Imagine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تصور کردن</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Lull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ساکن شدن</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1175">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Interrupt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وقفه</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Approximately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تقریبآ</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2763">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Statement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دستور</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Terminology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اصطلاحات</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4350">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Determine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تصمیم گرفتن</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Occur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رخ دادن</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2763">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Quiet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ساکن</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Situation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وضعیت</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1175">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Recognize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تشخیص دادن</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Gracefully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به زیبایی</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2763">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Appropriate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مناسب</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Ensure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مطمئن ساختن</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4819" name="Line 67"/>
          <p:cNvSpPr>
            <a:spLocks noChangeShapeType="1"/>
          </p:cNvSpPr>
          <p:nvPr/>
        </p:nvSpPr>
        <p:spPr bwMode="auto">
          <a:xfrm>
            <a:off x="4572000" y="609600"/>
            <a:ext cx="0" cy="5715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a-I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8921" name="Group 73"/>
          <p:cNvGraphicFramePr>
            <a:graphicFrameLocks noGrp="1"/>
          </p:cNvGraphicFramePr>
          <p:nvPr/>
        </p:nvGraphicFramePr>
        <p:xfrm>
          <a:off x="1447800" y="609600"/>
          <a:ext cx="6096000" cy="5715000"/>
        </p:xfrm>
        <a:graphic>
          <a:graphicData uri="http://schemas.openxmlformats.org/drawingml/2006/table">
            <a:tbl>
              <a:tblPr/>
              <a:tblGrid>
                <a:gridCol w="1524000"/>
                <a:gridCol w="1524000"/>
                <a:gridCol w="1524000"/>
                <a:gridCol w="1524000"/>
              </a:tblGrid>
              <a:tr h="493713">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Returning</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برگشتن</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Involve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درگیر شدن</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3713">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Garble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تحریف کردن</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Previous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پیشی</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3713">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Begun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شروع شده</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Opportunity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به موقع</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5300">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Domain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قلمرو</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Likely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احتمالی</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3713">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Detect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یافتن</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Indefinitely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بطور نامعلوم</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2125">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Cease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توقف کردن</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Delay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تاخیر</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5300">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Amount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مقدار</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Make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باعث شدن</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3713">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Attempt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قصد کردن</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Unlikely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بعید</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5300">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Pause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وقفه</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Row</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سطر</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74700">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Retry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دوباره آزمایش کردن</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endPar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endPar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3713">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Chance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rPr>
                        <a:t>فرصت</a:t>
                      </a: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endPar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endParaRPr kumimoji="0" lang="fa-IR" sz="16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8912" name="Line 64"/>
          <p:cNvSpPr>
            <a:spLocks noChangeShapeType="1"/>
          </p:cNvSpPr>
          <p:nvPr/>
        </p:nvSpPr>
        <p:spPr bwMode="auto">
          <a:xfrm>
            <a:off x="4572000" y="609600"/>
            <a:ext cx="0" cy="5715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a-I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457200" y="838200"/>
            <a:ext cx="8229600" cy="5524500"/>
          </a:xfrm>
        </p:spPr>
        <p:txBody>
          <a:bodyPr/>
          <a:lstStyle/>
          <a:p>
            <a:pPr marL="609600" indent="-609600">
              <a:buFont typeface="Wingdings" pitchFamily="2" charset="2"/>
              <a:buNone/>
            </a:pPr>
            <a:r>
              <a:rPr lang="en-US"/>
              <a:t>Let’s represent our Ethernet segment as a dinner table, and consider several people are engaged in polite conversation at the table, represent the nodes. The term multiple access covers what we already discussed above. When one Ethernet station transmits, all the station on the medium hear the transmission, just as when one person at the table talks, everyone present is able to hear him or her.</a:t>
            </a: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animEffect transition="in" filter="fade">
                                      <p:cBhvr>
                                        <p:cTn id="7" dur="1000"/>
                                        <p:tgtEl>
                                          <p:spTgt spid="27651">
                                            <p:txEl>
                                              <p:pRg st="0" end="0"/>
                                            </p:txEl>
                                          </p:spTgt>
                                        </p:tgtEl>
                                      </p:cBhvr>
                                    </p:animEffect>
                                    <p:anim calcmode="lin" valueType="num">
                                      <p:cBhvr>
                                        <p:cTn id="8" dur="1000" fill="hold"/>
                                        <p:tgtEl>
                                          <p:spTgt spid="27651">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7651">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build="p"/>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5" name="Rectangle 3"/>
          <p:cNvSpPr>
            <a:spLocks noGrp="1" noChangeArrowheads="1"/>
          </p:cNvSpPr>
          <p:nvPr>
            <p:ph type="body" idx="1"/>
          </p:nvPr>
        </p:nvSpPr>
        <p:spPr/>
        <p:txBody>
          <a:bodyPr/>
          <a:lstStyle/>
          <a:p>
            <a:pPr>
              <a:buFont typeface="Wingdings" pitchFamily="2" charset="2"/>
              <a:buNone/>
            </a:pPr>
            <a:r>
              <a:rPr lang="fa-IR"/>
              <a:t>بیایید اترنتمان را به صورت یک میز شام نشان دهیم و فرض کنیم افراد مشغول در مکالمه مؤدبانه در میز گره ها را نمایش می دهند. دوره چندگانه دستیابی حاوی همان چیزی است که ما قبلأ در بالا بحث کردیم. وقتی یک ایستگاه اترنت انتقال می یابد تمام ایستگاه ها در آن از ارسال با خبر می شوند درست همانند وقتی که فرد در میز صحبت می کند همه افراد حاضر</a:t>
            </a:r>
            <a:r>
              <a:rPr lang="en-US"/>
              <a:t>  </a:t>
            </a:r>
            <a:r>
              <a:rPr lang="fa-IR"/>
              <a:t>می توانند صحبت او را بشنوند</a:t>
            </a:r>
            <a:r>
              <a:rPr lang="en-US"/>
              <a:t>. </a:t>
            </a: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animEffect transition="in" filter="fade">
                                      <p:cBhvr>
                                        <p:cTn id="7" dur="1000"/>
                                        <p:tgtEl>
                                          <p:spTgt spid="28675">
                                            <p:txEl>
                                              <p:pRg st="0" end="0"/>
                                            </p:txEl>
                                          </p:spTgt>
                                        </p:tgtEl>
                                      </p:cBhvr>
                                    </p:animEffect>
                                    <p:anim calcmode="lin" valueType="num">
                                      <p:cBhvr>
                                        <p:cTn id="8" dur="1000" fill="hold"/>
                                        <p:tgtEl>
                                          <p:spTgt spid="2867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867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9" name="Rectangle 3"/>
          <p:cNvSpPr>
            <a:spLocks noGrp="1" noChangeArrowheads="1"/>
          </p:cNvSpPr>
          <p:nvPr>
            <p:ph type="body" idx="1"/>
          </p:nvPr>
        </p:nvSpPr>
        <p:spPr>
          <a:xfrm>
            <a:off x="457200" y="0"/>
            <a:ext cx="8229600" cy="6858000"/>
          </a:xfrm>
        </p:spPr>
        <p:txBody>
          <a:bodyPr/>
          <a:lstStyle/>
          <a:p>
            <a:pPr marL="609600" indent="-609600">
              <a:buFont typeface="Wingdings" pitchFamily="2" charset="2"/>
              <a:buNone/>
            </a:pPr>
            <a:endParaRPr lang="fa-IR" sz="2800"/>
          </a:p>
          <a:p>
            <a:pPr marL="609600" indent="-609600">
              <a:buFont typeface="Wingdings" pitchFamily="2" charset="2"/>
              <a:buNone/>
            </a:pPr>
            <a:r>
              <a:rPr lang="en-US" sz="2800"/>
              <a:t>Now let’s imagine that you are at the table and you have something you would like to say. At the moment, however, I am talking. Since this is a polite conversation, rather than immediately speak up and interrupt, you would wait until I finished talking before making your statement. This is the same concept described in the Ethernet protocol as carrier sense. Before a station transmits, it “listens” to the medium to determine if another station is transmitting. When the medium is quiet, the station recognizes that this is an appropriate time to transmit. </a:t>
            </a: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9699">
                                            <p:txEl>
                                              <p:pRg st="1" end="1"/>
                                            </p:txEl>
                                          </p:spTgt>
                                        </p:tgtEl>
                                        <p:attrNameLst>
                                          <p:attrName>style.visibility</p:attrName>
                                        </p:attrNameLst>
                                      </p:cBhvr>
                                      <p:to>
                                        <p:strVal val="visible"/>
                                      </p:to>
                                    </p:set>
                                    <p:animEffect transition="in" filter="fade">
                                      <p:cBhvr>
                                        <p:cTn id="7" dur="1000"/>
                                        <p:tgtEl>
                                          <p:spTgt spid="29699">
                                            <p:txEl>
                                              <p:pRg st="1" end="1"/>
                                            </p:txEl>
                                          </p:spTgt>
                                        </p:tgtEl>
                                      </p:cBhvr>
                                    </p:animEffect>
                                    <p:anim calcmode="lin" valueType="num">
                                      <p:cBhvr>
                                        <p:cTn id="8" dur="1000" fill="hold"/>
                                        <p:tgtEl>
                                          <p:spTgt spid="29699">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29699">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3" name="Rectangle 3"/>
          <p:cNvSpPr>
            <a:spLocks noGrp="1" noChangeArrowheads="1"/>
          </p:cNvSpPr>
          <p:nvPr>
            <p:ph type="body" idx="1"/>
          </p:nvPr>
        </p:nvSpPr>
        <p:spPr>
          <a:xfrm>
            <a:off x="457200" y="0"/>
            <a:ext cx="8229600" cy="6858000"/>
          </a:xfrm>
        </p:spPr>
        <p:txBody>
          <a:bodyPr/>
          <a:lstStyle/>
          <a:p>
            <a:pPr marL="609600" indent="-609600" algn="r">
              <a:buFont typeface="Wingdings" pitchFamily="2" charset="2"/>
              <a:buNone/>
            </a:pPr>
            <a:endParaRPr lang="fa-IR"/>
          </a:p>
          <a:p>
            <a:pPr marL="609600" indent="-609600" algn="r">
              <a:buFont typeface="Wingdings" pitchFamily="2" charset="2"/>
              <a:buNone/>
            </a:pPr>
            <a:r>
              <a:rPr lang="fa-IR"/>
              <a:t>حالا بیایید تصور کنیم شما در میز هستید و شما چیزی دارید که مایلید در موردش صحبت کنید. در یک لحظه هر چند من در حال صحبت کردن باشم. از آنجایی که این یک مکالمه</a:t>
            </a:r>
            <a:r>
              <a:rPr lang="en-US"/>
              <a:t>  </a:t>
            </a:r>
            <a:r>
              <a:rPr lang="fa-IR"/>
              <a:t>مؤدبانه است نسبتأ فوری صحبت بالا می رود و وقفه ایجاد می شود. شما باید صبر کنید تا وقتی</a:t>
            </a:r>
            <a:r>
              <a:rPr lang="en-US"/>
              <a:t>  </a:t>
            </a:r>
            <a:r>
              <a:rPr lang="fa-IR"/>
              <a:t>من صحبتم تمام شود قبل از این که باعث شود شما دستور بدهید. این همان راه کاری است که در اترنت شرح داده شد به عنوان</a:t>
            </a:r>
            <a:r>
              <a:rPr lang="en-US"/>
              <a:t>  </a:t>
            </a:r>
            <a:r>
              <a:rPr lang="fa-IR"/>
              <a:t>نوعی حامل. قبل از این که یک ایستگاه انتقال یابد گوش فرا می دهد به وسیله تا تصمیم بگیرد، اگر ایستگاه دیگری در حال انتقال باشد. وقتی وسیله ساکن باشد ایستگاه تشخیص می دهد که این زمان مناسبی برای انتقال است</a:t>
            </a:r>
            <a:r>
              <a:rPr lang="en-US"/>
              <a:t>.  </a:t>
            </a: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0723">
                                            <p:txEl>
                                              <p:pRg st="1" end="1"/>
                                            </p:txEl>
                                          </p:spTgt>
                                        </p:tgtEl>
                                        <p:attrNameLst>
                                          <p:attrName>style.visibility</p:attrName>
                                        </p:attrNameLst>
                                      </p:cBhvr>
                                      <p:to>
                                        <p:strVal val="visible"/>
                                      </p:to>
                                    </p:set>
                                    <p:animEffect transition="in" filter="fade">
                                      <p:cBhvr>
                                        <p:cTn id="7" dur="1000"/>
                                        <p:tgtEl>
                                          <p:spTgt spid="30723">
                                            <p:txEl>
                                              <p:pRg st="1" end="1"/>
                                            </p:txEl>
                                          </p:spTgt>
                                        </p:tgtEl>
                                      </p:cBhvr>
                                    </p:animEffect>
                                    <p:anim calcmode="lin" valueType="num">
                                      <p:cBhvr>
                                        <p:cTn id="8" dur="1000" fill="hold"/>
                                        <p:tgtEl>
                                          <p:spTgt spid="3072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072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7" name="Rectangle 3"/>
          <p:cNvSpPr>
            <a:spLocks noGrp="1" noChangeArrowheads="1"/>
          </p:cNvSpPr>
          <p:nvPr>
            <p:ph type="body" idx="1"/>
          </p:nvPr>
        </p:nvSpPr>
        <p:spPr>
          <a:xfrm>
            <a:off x="457200" y="1981200"/>
            <a:ext cx="8229600" cy="4876800"/>
          </a:xfrm>
        </p:spPr>
        <p:txBody>
          <a:bodyPr/>
          <a:lstStyle/>
          <a:p>
            <a:pPr marL="609600" indent="-609600">
              <a:buFont typeface="Wingdings" pitchFamily="2" charset="2"/>
              <a:buNone/>
            </a:pPr>
            <a:r>
              <a:rPr lang="en-US"/>
              <a:t>Carrier-sense multiple access gives us a good start in regulating our conversation, but there is one scenario we still need to address. Let’s go back to our dinner table analogy and imagine that there is a momentary lull in conversation.</a:t>
            </a: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animEffect transition="in" filter="fade">
                                      <p:cBhvr>
                                        <p:cTn id="7" dur="1000"/>
                                        <p:tgtEl>
                                          <p:spTgt spid="31747">
                                            <p:txEl>
                                              <p:pRg st="0" end="0"/>
                                            </p:txEl>
                                          </p:spTgt>
                                        </p:tgtEl>
                                      </p:cBhvr>
                                    </p:animEffect>
                                    <p:anim calcmode="lin" valueType="num">
                                      <p:cBhvr>
                                        <p:cTn id="8" dur="1000" fill="hold"/>
                                        <p:tgtEl>
                                          <p:spTgt spid="3174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174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build="p"/>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1" name="Rectangle 3"/>
          <p:cNvSpPr>
            <a:spLocks noGrp="1" noChangeArrowheads="1"/>
          </p:cNvSpPr>
          <p:nvPr>
            <p:ph type="body" idx="1"/>
          </p:nvPr>
        </p:nvSpPr>
        <p:spPr>
          <a:xfrm>
            <a:off x="457200" y="304800"/>
            <a:ext cx="8229600" cy="6400800"/>
          </a:xfrm>
        </p:spPr>
        <p:txBody>
          <a:bodyPr/>
          <a:lstStyle/>
          <a:p>
            <a:pPr algn="r">
              <a:buFont typeface="Wingdings" pitchFamily="2" charset="2"/>
              <a:buNone/>
            </a:pPr>
            <a:endParaRPr lang="fa-IR"/>
          </a:p>
          <a:p>
            <a:pPr algn="r">
              <a:buFont typeface="Wingdings" pitchFamily="2" charset="2"/>
              <a:buNone/>
            </a:pPr>
            <a:endParaRPr lang="fa-IR"/>
          </a:p>
          <a:p>
            <a:pPr algn="r">
              <a:buFont typeface="Wingdings" pitchFamily="2" charset="2"/>
              <a:buNone/>
            </a:pPr>
            <a:endParaRPr lang="fa-IR"/>
          </a:p>
          <a:p>
            <a:pPr algn="r">
              <a:buFont typeface="Wingdings" pitchFamily="2" charset="2"/>
              <a:buNone/>
            </a:pPr>
            <a:r>
              <a:rPr lang="fa-IR"/>
              <a:t>دستیابی چندگانه حامل به ما یک شروع خوب را در کنترل مکالماتمان ارائه می کند. اما یک سناریو وجود دارد، ما باز هم به آدرس نیاز داریم. به عقب بر می گردیم به مقبایسه میز شام و تصور کنید که یک سکوت آنی در مکالمه وجود دارد.</a:t>
            </a:r>
            <a:r>
              <a:rPr lang="en-US"/>
              <a:t> </a:t>
            </a: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2771">
                                            <p:txEl>
                                              <p:pRg st="3" end="3"/>
                                            </p:txEl>
                                          </p:spTgt>
                                        </p:tgtEl>
                                        <p:attrNameLst>
                                          <p:attrName>style.visibility</p:attrName>
                                        </p:attrNameLst>
                                      </p:cBhvr>
                                      <p:to>
                                        <p:strVal val="visible"/>
                                      </p:to>
                                    </p:set>
                                    <p:animEffect transition="in" filter="fade">
                                      <p:cBhvr>
                                        <p:cTn id="7" dur="1000"/>
                                        <p:tgtEl>
                                          <p:spTgt spid="32771">
                                            <p:txEl>
                                              <p:pRg st="3" end="3"/>
                                            </p:txEl>
                                          </p:spTgt>
                                        </p:tgtEl>
                                      </p:cBhvr>
                                    </p:animEffect>
                                    <p:anim calcmode="lin" valueType="num">
                                      <p:cBhvr>
                                        <p:cTn id="8" dur="1000" fill="hold"/>
                                        <p:tgtEl>
                                          <p:spTgt spid="32771">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32771">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build="p"/>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5" name="Rectangle 3"/>
          <p:cNvSpPr>
            <a:spLocks noGrp="1" noChangeArrowheads="1"/>
          </p:cNvSpPr>
          <p:nvPr>
            <p:ph type="body" idx="1"/>
          </p:nvPr>
        </p:nvSpPr>
        <p:spPr/>
        <p:txBody>
          <a:bodyPr/>
          <a:lstStyle/>
          <a:p>
            <a:pPr>
              <a:buFont typeface="Wingdings" pitchFamily="2" charset="2"/>
              <a:buNone/>
            </a:pPr>
            <a:endParaRPr lang="fa-IR"/>
          </a:p>
          <a:p>
            <a:pPr>
              <a:buFont typeface="Wingdings" pitchFamily="2" charset="2"/>
              <a:buNone/>
            </a:pPr>
            <a:r>
              <a:rPr lang="en-US"/>
              <a:t>You and I both have something we would like to add and we both “sense the carrier” based on the silence, so we begin speaking at approximately the same time. In Ethernet terminology, a collision occurs when we both spoke at once. </a:t>
            </a: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3795">
                                            <p:txEl>
                                              <p:pRg st="1" end="1"/>
                                            </p:txEl>
                                          </p:spTgt>
                                        </p:tgtEl>
                                        <p:attrNameLst>
                                          <p:attrName>style.visibility</p:attrName>
                                        </p:attrNameLst>
                                      </p:cBhvr>
                                      <p:to>
                                        <p:strVal val="visible"/>
                                      </p:to>
                                    </p:set>
                                    <p:animEffect transition="in" filter="fade">
                                      <p:cBhvr>
                                        <p:cTn id="7" dur="1000"/>
                                        <p:tgtEl>
                                          <p:spTgt spid="33795">
                                            <p:txEl>
                                              <p:pRg st="1" end="1"/>
                                            </p:txEl>
                                          </p:spTgt>
                                        </p:tgtEl>
                                      </p:cBhvr>
                                    </p:animEffect>
                                    <p:anim calcmode="lin" valueType="num">
                                      <p:cBhvr>
                                        <p:cTn id="8" dur="1000" fill="hold"/>
                                        <p:tgtEl>
                                          <p:spTgt spid="33795">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3795">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build="p"/>
    </p:bldLst>
  </p:timing>
</p:sld>
</file>

<file path=ppt/theme/theme1.xml><?xml version="1.0" encoding="utf-8"?>
<a:theme xmlns:a="http://schemas.openxmlformats.org/drawingml/2006/main" name="Digital Dots">
  <a:themeElements>
    <a:clrScheme name="Digital Dots 2">
      <a:dk1>
        <a:srgbClr val="5B5B89"/>
      </a:dk1>
      <a:lt1>
        <a:srgbClr val="FFFFFF"/>
      </a:lt1>
      <a:dk2>
        <a:srgbClr val="666699"/>
      </a:dk2>
      <a:lt2>
        <a:srgbClr val="DFDEF6"/>
      </a:lt2>
      <a:accent1>
        <a:srgbClr val="6666FF"/>
      </a:accent1>
      <a:accent2>
        <a:srgbClr val="52527C"/>
      </a:accent2>
      <a:accent3>
        <a:srgbClr val="B8B8CA"/>
      </a:accent3>
      <a:accent4>
        <a:srgbClr val="DADADA"/>
      </a:accent4>
      <a:accent5>
        <a:srgbClr val="B8B8FF"/>
      </a:accent5>
      <a:accent6>
        <a:srgbClr val="494970"/>
      </a:accent6>
      <a:hlink>
        <a:srgbClr val="9999FF"/>
      </a:hlink>
      <a:folHlink>
        <a:srgbClr val="CCCCFF"/>
      </a:folHlink>
    </a:clrScheme>
    <a:fontScheme name="Digital Dots">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pitchFamily="34" charset="0"/>
            <a:cs typeface="Arial" pitchFamily="34" charset="0"/>
          </a:defRPr>
        </a:defPPr>
      </a:lstStyle>
    </a:lnDef>
  </a:objectDefaults>
  <a:extraClrSchemeLst>
    <a:extraClrScheme>
      <a:clrScheme name="Digital Dots 1">
        <a:dk1>
          <a:srgbClr val="00008A"/>
        </a:dk1>
        <a:lt1>
          <a:srgbClr val="FFFFFF"/>
        </a:lt1>
        <a:dk2>
          <a:srgbClr val="000099"/>
        </a:dk2>
        <a:lt2>
          <a:srgbClr val="FFFFFF"/>
        </a:lt2>
        <a:accent1>
          <a:srgbClr val="0099FF"/>
        </a:accent1>
        <a:accent2>
          <a:srgbClr val="00007A"/>
        </a:accent2>
        <a:accent3>
          <a:srgbClr val="AAAACA"/>
        </a:accent3>
        <a:accent4>
          <a:srgbClr val="DADADA"/>
        </a:accent4>
        <a:accent5>
          <a:srgbClr val="AACAFF"/>
        </a:accent5>
        <a:accent6>
          <a:srgbClr val="00006E"/>
        </a:accent6>
        <a:hlink>
          <a:srgbClr val="EAEAEA"/>
        </a:hlink>
        <a:folHlink>
          <a:srgbClr val="FFCC00"/>
        </a:folHlink>
      </a:clrScheme>
      <a:clrMap bg1="dk2" tx1="lt1" bg2="dk1" tx2="lt2" accent1="accent1" accent2="accent2" accent3="accent3" accent4="accent4" accent5="accent5" accent6="accent6" hlink="hlink" folHlink="folHlink"/>
    </a:extraClrScheme>
    <a:extraClrScheme>
      <a:clrScheme name="Digital Dots 2">
        <a:dk1>
          <a:srgbClr val="5B5B89"/>
        </a:dk1>
        <a:lt1>
          <a:srgbClr val="FFFFFF"/>
        </a:lt1>
        <a:dk2>
          <a:srgbClr val="666699"/>
        </a:dk2>
        <a:lt2>
          <a:srgbClr val="DFDEF6"/>
        </a:lt2>
        <a:accent1>
          <a:srgbClr val="6666FF"/>
        </a:accent1>
        <a:accent2>
          <a:srgbClr val="52527C"/>
        </a:accent2>
        <a:accent3>
          <a:srgbClr val="B8B8CA"/>
        </a:accent3>
        <a:accent4>
          <a:srgbClr val="DADADA"/>
        </a:accent4>
        <a:accent5>
          <a:srgbClr val="B8B8FF"/>
        </a:accent5>
        <a:accent6>
          <a:srgbClr val="494970"/>
        </a:accent6>
        <a:hlink>
          <a:srgbClr val="9999FF"/>
        </a:hlink>
        <a:folHlink>
          <a:srgbClr val="CCCCFF"/>
        </a:folHlink>
      </a:clrScheme>
      <a:clrMap bg1="dk2" tx1="lt1" bg2="dk1" tx2="lt2" accent1="accent1" accent2="accent2" accent3="accent3" accent4="accent4" accent5="accent5" accent6="accent6" hlink="hlink" folHlink="folHlink"/>
    </a:extraClrScheme>
    <a:extraClrScheme>
      <a:clrScheme name="Digital Dots 3">
        <a:dk1>
          <a:srgbClr val="700000"/>
        </a:dk1>
        <a:lt1>
          <a:srgbClr val="FFFFFF"/>
        </a:lt1>
        <a:dk2>
          <a:srgbClr val="800000"/>
        </a:dk2>
        <a:lt2>
          <a:srgbClr val="FFFFCC"/>
        </a:lt2>
        <a:accent1>
          <a:srgbClr val="BE7960"/>
        </a:accent1>
        <a:accent2>
          <a:srgbClr val="600000"/>
        </a:accent2>
        <a:accent3>
          <a:srgbClr val="C0AAAA"/>
        </a:accent3>
        <a:accent4>
          <a:srgbClr val="DADADA"/>
        </a:accent4>
        <a:accent5>
          <a:srgbClr val="DBBEB6"/>
        </a:accent5>
        <a:accent6>
          <a:srgbClr val="560000"/>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gital Dots 4">
        <a:dk1>
          <a:srgbClr val="000000"/>
        </a:dk1>
        <a:lt1>
          <a:srgbClr val="FDEB9D"/>
        </a:lt1>
        <a:dk2>
          <a:srgbClr val="000000"/>
        </a:dk2>
        <a:lt2>
          <a:srgbClr val="E0CE82"/>
        </a:lt2>
        <a:accent1>
          <a:srgbClr val="EAEAEA"/>
        </a:accent1>
        <a:accent2>
          <a:srgbClr val="C2B476"/>
        </a:accent2>
        <a:accent3>
          <a:srgbClr val="FEF3CC"/>
        </a:accent3>
        <a:accent4>
          <a:srgbClr val="000000"/>
        </a:accent4>
        <a:accent5>
          <a:srgbClr val="F3F3F3"/>
        </a:accent5>
        <a:accent6>
          <a:srgbClr val="B0A36A"/>
        </a:accent6>
        <a:hlink>
          <a:srgbClr val="A47900"/>
        </a:hlink>
        <a:folHlink>
          <a:srgbClr val="8C8900"/>
        </a:folHlink>
      </a:clrScheme>
      <a:clrMap bg1="lt1" tx1="dk1" bg2="lt2" tx2="dk2" accent1="accent1" accent2="accent2" accent3="accent3" accent4="accent4" accent5="accent5" accent6="accent6" hlink="hlink" folHlink="folHlink"/>
    </a:extraClrScheme>
    <a:extraClrScheme>
      <a:clrScheme name="Digital Dots 5">
        <a:dk1>
          <a:srgbClr val="5B5E52"/>
        </a:dk1>
        <a:lt1>
          <a:srgbClr val="FFFFFF"/>
        </a:lt1>
        <a:dk2>
          <a:srgbClr val="686B5D"/>
        </a:dk2>
        <a:lt2>
          <a:srgbClr val="CCD5C7"/>
        </a:lt2>
        <a:accent1>
          <a:srgbClr val="809EA8"/>
        </a:accent1>
        <a:accent2>
          <a:srgbClr val="4F5147"/>
        </a:accent2>
        <a:accent3>
          <a:srgbClr val="B9BAB6"/>
        </a:accent3>
        <a:accent4>
          <a:srgbClr val="DADADA"/>
        </a:accent4>
        <a:accent5>
          <a:srgbClr val="C0CCD1"/>
        </a:accent5>
        <a:accent6>
          <a:srgbClr val="47493F"/>
        </a:accent6>
        <a:hlink>
          <a:srgbClr val="AAA854"/>
        </a:hlink>
        <a:folHlink>
          <a:srgbClr val="E1D09F"/>
        </a:folHlink>
      </a:clrScheme>
      <a:clrMap bg1="dk2" tx1="lt1" bg2="dk1" tx2="lt2" accent1="accent1" accent2="accent2" accent3="accent3" accent4="accent4" accent5="accent5" accent6="accent6" hlink="hlink" folHlink="folHlink"/>
    </a:extraClrScheme>
    <a:extraClrScheme>
      <a:clrScheme name="Digital Dots 6">
        <a:dk1>
          <a:srgbClr val="46532B"/>
        </a:dk1>
        <a:lt1>
          <a:srgbClr val="FFFFFF"/>
        </a:lt1>
        <a:dk2>
          <a:srgbClr val="4E5D31"/>
        </a:dk2>
        <a:lt2>
          <a:srgbClr val="FFFFCC"/>
        </a:lt2>
        <a:accent1>
          <a:srgbClr val="8F8C00"/>
        </a:accent1>
        <a:accent2>
          <a:srgbClr val="424F29"/>
        </a:accent2>
        <a:accent3>
          <a:srgbClr val="B2B6AD"/>
        </a:accent3>
        <a:accent4>
          <a:srgbClr val="DADADA"/>
        </a:accent4>
        <a:accent5>
          <a:srgbClr val="C6C5AA"/>
        </a:accent5>
        <a:accent6>
          <a:srgbClr val="3B4724"/>
        </a:accent6>
        <a:hlink>
          <a:srgbClr val="33CC33"/>
        </a:hlink>
        <a:folHlink>
          <a:srgbClr val="00A1B2"/>
        </a:folHlink>
      </a:clrScheme>
      <a:clrMap bg1="dk2" tx1="lt1" bg2="dk1" tx2="lt2" accent1="accent1" accent2="accent2" accent3="accent3" accent4="accent4" accent5="accent5" accent6="accent6" hlink="hlink" folHlink="folHlink"/>
    </a:extraClrScheme>
    <a:extraClrScheme>
      <a:clrScheme name="Digital Dots 7">
        <a:dk1>
          <a:srgbClr val="007673"/>
        </a:dk1>
        <a:lt1>
          <a:srgbClr val="FFFFFF"/>
        </a:lt1>
        <a:dk2>
          <a:srgbClr val="008080"/>
        </a:dk2>
        <a:lt2>
          <a:srgbClr val="FFFF99"/>
        </a:lt2>
        <a:accent1>
          <a:srgbClr val="33CCCC"/>
        </a:accent1>
        <a:accent2>
          <a:srgbClr val="006462"/>
        </a:accent2>
        <a:accent3>
          <a:srgbClr val="AAC0C0"/>
        </a:accent3>
        <a:accent4>
          <a:srgbClr val="DADADA"/>
        </a:accent4>
        <a:accent5>
          <a:srgbClr val="ADE2E2"/>
        </a:accent5>
        <a:accent6>
          <a:srgbClr val="005A58"/>
        </a:accent6>
        <a:hlink>
          <a:srgbClr val="FFCC00"/>
        </a:hlink>
        <a:folHlink>
          <a:srgbClr val="CC3300"/>
        </a:folHlink>
      </a:clrScheme>
      <a:clrMap bg1="dk2" tx1="lt1" bg2="dk1" tx2="lt2" accent1="accent1" accent2="accent2" accent3="accent3" accent4="accent4" accent5="accent5" accent6="accent6" hlink="hlink" folHlink="folHlink"/>
    </a:extraClrScheme>
    <a:extraClrScheme>
      <a:clrScheme name="Digital Dots 8">
        <a:dk1>
          <a:srgbClr val="000000"/>
        </a:dk1>
        <a:lt1>
          <a:srgbClr val="E6F8F4"/>
        </a:lt1>
        <a:dk2>
          <a:srgbClr val="000000"/>
        </a:dk2>
        <a:lt2>
          <a:srgbClr val="C5DBD6"/>
        </a:lt2>
        <a:accent1>
          <a:srgbClr val="CCFF99"/>
        </a:accent1>
        <a:accent2>
          <a:srgbClr val="ACBAB7"/>
        </a:accent2>
        <a:accent3>
          <a:srgbClr val="F0FBF8"/>
        </a:accent3>
        <a:accent4>
          <a:srgbClr val="000000"/>
        </a:accent4>
        <a:accent5>
          <a:srgbClr val="E2FFCA"/>
        </a:accent5>
        <a:accent6>
          <a:srgbClr val="9BA8A6"/>
        </a:accent6>
        <a:hlink>
          <a:srgbClr val="008080"/>
        </a:hlink>
        <a:folHlink>
          <a:srgbClr val="0066CC"/>
        </a:folHlink>
      </a:clrScheme>
      <a:clrMap bg1="lt1" tx1="dk1" bg2="lt2" tx2="dk2" accent1="accent1" accent2="accent2" accent3="accent3" accent4="accent4" accent5="accent5" accent6="accent6" hlink="hlink" folHlink="folHlink"/>
    </a:extraClrScheme>
    <a:extraClrScheme>
      <a:clrScheme name="Digital Dots 9">
        <a:dk1>
          <a:srgbClr val="000000"/>
        </a:dk1>
        <a:lt1>
          <a:srgbClr val="EAEAEA"/>
        </a:lt1>
        <a:dk2>
          <a:srgbClr val="000000"/>
        </a:dk2>
        <a:lt2>
          <a:srgbClr val="D1D1D1"/>
        </a:lt2>
        <a:accent1>
          <a:srgbClr val="CCECFF"/>
        </a:accent1>
        <a:accent2>
          <a:srgbClr val="B2B2B2"/>
        </a:accent2>
        <a:accent3>
          <a:srgbClr val="F3F3F3"/>
        </a:accent3>
        <a:accent4>
          <a:srgbClr val="000000"/>
        </a:accent4>
        <a:accent5>
          <a:srgbClr val="E2F4FF"/>
        </a:accent5>
        <a:accent6>
          <a:srgbClr val="A1A1A1"/>
        </a:accent6>
        <a:hlink>
          <a:srgbClr val="7200E4"/>
        </a:hlink>
        <a:folHlink>
          <a:srgbClr val="003399"/>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Digital Dots</Template>
  <TotalTime>171</TotalTime>
  <Words>1773</Words>
  <Application>Microsoft Office PowerPoint</Application>
  <PresentationFormat>On-screen Show (4:3)</PresentationFormat>
  <Paragraphs>213</Paragraphs>
  <Slides>28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28</vt:i4>
      </vt:variant>
    </vt:vector>
  </HeadingPairs>
  <TitlesOfParts>
    <vt:vector size="32" baseType="lpstr">
      <vt:lpstr>Arial</vt:lpstr>
      <vt:lpstr>Times New Roman</vt:lpstr>
      <vt:lpstr>Wingdings</vt:lpstr>
      <vt:lpstr>Digital Dots</vt:lpstr>
      <vt:lpstr> What is CSMA/CD </vt:lpstr>
      <vt:lpstr>CSMA/CD 1. مخفف شده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1.2.1- The author expresses that </vt:lpstr>
      <vt:lpstr>1.2.2- The word “intimidating” as used in the text mean </vt:lpstr>
      <vt:lpstr>1.2.3- The author claims that</vt:lpstr>
      <vt:lpstr>1.2.4- From the text we understand the carrier sense is the same as</vt:lpstr>
      <vt:lpstr>1.2.5- From the text we understand that a collision occurs when</vt:lpstr>
      <vt:lpstr>1.2.6 - The term “cease transmission” means</vt:lpstr>
      <vt:lpstr>1.2.7 - There is factor in CSMA/CD which prevents two computers in an Ethernet network collide more than a few times in a row that it</vt:lpstr>
      <vt:lpstr>PowerPoint Presentation</vt:lpstr>
      <vt:lpstr>PowerPoint Presentation</vt:lpstr>
      <vt:lpstr>PowerPoint Presentation</vt:lpstr>
    </vt:vector>
  </TitlesOfParts>
  <Company>mohsen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is CSMA/CD</dc:title>
  <dc:creator>mohsen</dc:creator>
  <cp:lastModifiedBy>hamed seidi</cp:lastModifiedBy>
  <cp:revision>30</cp:revision>
  <dcterms:created xsi:type="dcterms:W3CDTF">2013-04-14T16:25:18Z</dcterms:created>
  <dcterms:modified xsi:type="dcterms:W3CDTF">2013-04-13T16:21:50Z</dcterms:modified>
</cp:coreProperties>
</file>