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61" r="15768" b="80282"/>
          <a:stretch/>
        </p:blipFill>
        <p:spPr bwMode="auto">
          <a:xfrm>
            <a:off x="2438400" y="2133600"/>
            <a:ext cx="4797287" cy="1442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25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261" r="70618" b="19450"/>
          <a:stretch/>
        </p:blipFill>
        <p:spPr bwMode="auto">
          <a:xfrm>
            <a:off x="2895600" y="685800"/>
            <a:ext cx="3822879" cy="565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682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46" r="19028" b="19895"/>
          <a:stretch/>
        </p:blipFill>
        <p:spPr bwMode="auto">
          <a:xfrm>
            <a:off x="381000" y="533400"/>
            <a:ext cx="8057321" cy="585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887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45" r="56407" b="65845"/>
          <a:stretch/>
        </p:blipFill>
        <p:spPr bwMode="auto">
          <a:xfrm>
            <a:off x="3210340" y="2057400"/>
            <a:ext cx="2491408" cy="2498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453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24" r="42352" b="42606"/>
          <a:stretch/>
        </p:blipFill>
        <p:spPr bwMode="auto">
          <a:xfrm>
            <a:off x="2667000" y="1295400"/>
            <a:ext cx="3750365" cy="41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37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HP</dc:creator>
  <cp:lastModifiedBy>My HP</cp:lastModifiedBy>
  <cp:revision>1</cp:revision>
  <dcterms:created xsi:type="dcterms:W3CDTF">2006-08-16T00:00:00Z</dcterms:created>
  <dcterms:modified xsi:type="dcterms:W3CDTF">2018-07-12T05:21:31Z</dcterms:modified>
</cp:coreProperties>
</file>