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2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051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249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1996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EDD22-4C66-479B-8E8E-85AC9DF1C1DF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C583AB44-ABA4-4C27-B5D5-DAF9984382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417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3C490-DD20-4616-A12D-81A0E8F8F95F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D9BF4-D87C-495A-8312-FDF727C6E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24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0A946-F11C-46A5-B186-4A6DE2A38D74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E662792B-4ACC-4D2D-8B0F-6AF9975E3F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8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96230-5EB1-406F-B59E-D5E5EBDA7D94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F9C64-1F8E-4B83-835B-07EFA1A160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10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0CD2-0B3C-4092-A065-E259AF0E8607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C6C5-3F48-4587-A3B0-439109CE7B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74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ABA6E-C89A-4CDF-AEFF-6B43B9E68FC8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25A19-0994-43F3-9534-3476F2A67C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832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FDD16-BA9F-4A45-AD43-88D7E99E8902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A025D-94F0-4C0F-8C78-65D0DF29A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334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CE848-2C83-4CAD-9F7E-BDECEB20DBCE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D1B0F-8F1E-49A4-8409-612CF8F7CC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77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005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sz="180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3CC86-0C59-40B5-A772-59E786C1A888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0115F-BF61-45E1-9853-6EE345E382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01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A0F38-B1EC-4175-B61A-881FEA815066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2FEE4-07DD-4C98-B4A9-08DAAFAC46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9296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81E02-4032-4894-AD7B-6CE17D9A75B6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8B5D9-FC9B-4EAA-B728-290FECC48D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7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564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801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34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366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658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342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32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19C5A-468C-4975-BE72-20DF1CBB6183}" type="datetimeFigureOut">
              <a:rPr lang="fa-IR" smtClean="0"/>
              <a:t>01/17/1438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8BDE9-B4B9-482B-9EA1-B7813EF73FB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33077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9143FA2-A0A6-486F-A645-0BDCEFB018F8}" type="datetimeFigureOut">
              <a:rPr lang="en-US"/>
              <a:pPr>
                <a:defRPr/>
              </a:pPr>
              <a:t>10/18/2016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49C28345-94CA-4DA3-A6EB-99F56861D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eaLnBrk="1" hangingPunct="1">
                <a:defRPr/>
              </a:pPr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91898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dirty="0">
                <a:cs typeface="B Titr" pitchFamily="2" charset="-78"/>
              </a:rPr>
              <a:t>حقوق تجارت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1"/>
            <a:ext cx="7854950" cy="1095375"/>
          </a:xfrm>
        </p:spPr>
        <p:txBody>
          <a:bodyPr/>
          <a:lstStyle/>
          <a:p>
            <a:pPr marR="0" algn="ctr" eaLnBrk="1" hangingPunct="1"/>
            <a:endParaRPr lang="fa-IR" altLang="en-US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19175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1433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3139" y="2586038"/>
            <a:ext cx="7705725" cy="3086100"/>
          </a:xfrm>
        </p:spPr>
      </p:pic>
    </p:spTree>
    <p:extLst>
      <p:ext uri="{BB962C8B-B14F-4D97-AF65-F5344CB8AC3E}">
        <p14:creationId xmlns:p14="http://schemas.microsoft.com/office/powerpoint/2010/main" val="212654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614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57489" y="2001839"/>
            <a:ext cx="6677025" cy="4257675"/>
          </a:xfrm>
        </p:spPr>
      </p:pic>
    </p:spTree>
    <p:extLst>
      <p:ext uri="{BB962C8B-B14F-4D97-AF65-F5344CB8AC3E}">
        <p14:creationId xmlns:p14="http://schemas.microsoft.com/office/powerpoint/2010/main" val="427756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717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03600" y="1935164"/>
            <a:ext cx="5384800" cy="4389437"/>
          </a:xfrm>
        </p:spPr>
      </p:pic>
    </p:spTree>
    <p:extLst>
      <p:ext uri="{BB962C8B-B14F-4D97-AF65-F5344CB8AC3E}">
        <p14:creationId xmlns:p14="http://schemas.microsoft.com/office/powerpoint/2010/main" val="365602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819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6726" y="1639888"/>
            <a:ext cx="6594475" cy="4684712"/>
          </a:xfrm>
        </p:spPr>
      </p:pic>
    </p:spTree>
    <p:extLst>
      <p:ext uri="{BB962C8B-B14F-4D97-AF65-F5344CB8AC3E}">
        <p14:creationId xmlns:p14="http://schemas.microsoft.com/office/powerpoint/2010/main" val="84766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921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2375" y="1935164"/>
            <a:ext cx="7207250" cy="4389437"/>
          </a:xfrm>
        </p:spPr>
      </p:pic>
    </p:spTree>
    <p:extLst>
      <p:ext uri="{BB962C8B-B14F-4D97-AF65-F5344CB8AC3E}">
        <p14:creationId xmlns:p14="http://schemas.microsoft.com/office/powerpoint/2010/main" val="56540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1024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54339" y="1935164"/>
            <a:ext cx="6283325" cy="4389437"/>
          </a:xfrm>
        </p:spPr>
      </p:pic>
    </p:spTree>
    <p:extLst>
      <p:ext uri="{BB962C8B-B14F-4D97-AF65-F5344CB8AC3E}">
        <p14:creationId xmlns:p14="http://schemas.microsoft.com/office/powerpoint/2010/main" val="973697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1126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3525" y="1676400"/>
            <a:ext cx="6972300" cy="4648200"/>
          </a:xfrm>
        </p:spPr>
      </p:pic>
    </p:spTree>
    <p:extLst>
      <p:ext uri="{BB962C8B-B14F-4D97-AF65-F5344CB8AC3E}">
        <p14:creationId xmlns:p14="http://schemas.microsoft.com/office/powerpoint/2010/main" val="190129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1229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1939" y="1935164"/>
            <a:ext cx="6588125" cy="4389437"/>
          </a:xfrm>
        </p:spPr>
      </p:pic>
    </p:spTree>
    <p:extLst>
      <p:ext uri="{BB962C8B-B14F-4D97-AF65-F5344CB8AC3E}">
        <p14:creationId xmlns:p14="http://schemas.microsoft.com/office/powerpoint/2010/main" val="3377768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altLang="fa-IR"/>
          </a:p>
        </p:txBody>
      </p:sp>
      <p:pic>
        <p:nvPicPr>
          <p:cNvPr id="1331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1935164"/>
            <a:ext cx="7162800" cy="4389437"/>
          </a:xfrm>
        </p:spPr>
      </p:pic>
    </p:spTree>
    <p:extLst>
      <p:ext uri="{BB962C8B-B14F-4D97-AF65-F5344CB8AC3E}">
        <p14:creationId xmlns:p14="http://schemas.microsoft.com/office/powerpoint/2010/main" val="86958144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 Titr</vt:lpstr>
      <vt:lpstr>Calibri</vt:lpstr>
      <vt:lpstr>Calibri Light</vt:lpstr>
      <vt:lpstr>Constantia</vt:lpstr>
      <vt:lpstr>Times New Roman</vt:lpstr>
      <vt:lpstr>Traditional Arabic</vt:lpstr>
      <vt:lpstr>Wingdings 2</vt:lpstr>
      <vt:lpstr>Office Theme</vt:lpstr>
      <vt:lpstr>Flow</vt:lpstr>
      <vt:lpstr>حقوق تجارت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تجارت</dc:title>
  <dc:creator>seyed mohammad reza hoseini</dc:creator>
  <cp:lastModifiedBy>seyed mohammad reza hoseini</cp:lastModifiedBy>
  <cp:revision>1</cp:revision>
  <dcterms:created xsi:type="dcterms:W3CDTF">2016-10-18T08:21:37Z</dcterms:created>
  <dcterms:modified xsi:type="dcterms:W3CDTF">2016-10-18T08:22:11Z</dcterms:modified>
</cp:coreProperties>
</file>