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BE5014-B277-4EAB-B21D-E3A2C0D677F4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867F484-8233-4A93-81F9-D106A248BB18}" type="slidenum">
              <a:rPr lang="fa-IR" smtClean="0"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5400" dirty="0" smtClean="0"/>
              <a:t>شناخت اجتماعی تجربی</a:t>
            </a:r>
            <a:endParaRPr lang="fa-I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 کلاته اقا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0397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48680"/>
            <a:ext cx="3384376" cy="46085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dirty="0" smtClean="0"/>
              <a:t>محدود کردن شناخت به علم تجربی به نیمه دوم قرن 19 برمیگردد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9362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3" b="19293"/>
          <a:stretch>
            <a:fillRect/>
          </a:stretch>
        </p:blipFill>
        <p:spPr>
          <a:xfrm>
            <a:off x="755650" y="549275"/>
            <a:ext cx="7543800" cy="2895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dirty="0" smtClean="0"/>
              <a:t>محدود کردن شناخت به علم تجربی از نیمه دوم قرن 20 مورد تردید قرار گرفت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7399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37" y="1421606"/>
            <a:ext cx="2143125" cy="214312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در جهان امروز به شناخت های حسی و غیر تجربی معرفت هم میگویند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76104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</TotalTime>
  <Words>47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NewsPrint</vt:lpstr>
      <vt:lpstr>شناخت اجتماعی تجربی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شناخت اجتماعی تجربی</dc:title>
  <dc:creator>Coffinet.com</dc:creator>
  <cp:lastModifiedBy>Coffinet.com</cp:lastModifiedBy>
  <cp:revision>1</cp:revision>
  <dcterms:created xsi:type="dcterms:W3CDTF">2016-04-16T15:31:11Z</dcterms:created>
  <dcterms:modified xsi:type="dcterms:W3CDTF">2016-04-16T15:38:59Z</dcterms:modified>
</cp:coreProperties>
</file>