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7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515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0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9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555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499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587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384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028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53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1CED6A-5B0F-463C-935E-8615438F1FB0}" type="datetimeFigureOut">
              <a:rPr lang="fa-IR" smtClean="0"/>
              <a:t>10/08/1439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65D63C-0167-48B7-B20A-5CF30FF32821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56380">
            <a:off x="1371599" y="1562992"/>
            <a:ext cx="10058400" cy="196848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a-IR" dirty="0" smtClean="0"/>
              <a:t>توضیح درس 3 علوم پایه ی ششم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" name="Sleep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977" y="4708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013434"/>
            <a:ext cx="10058400" cy="1245476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56646">
            <a:off x="878330" y="682468"/>
            <a:ext cx="10496299" cy="4587765"/>
          </a:xfr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a-IR" sz="880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در کار خانه ی کاغذ سازی ازمواد ووسایل مختلفی استفاده میشود که در این درس با آنها آشنا می شوید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5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31" y="2506717"/>
            <a:ext cx="21500827" cy="842339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کارخانه کاغذ ساز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64627"/>
            <a:ext cx="9854709" cy="49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8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31076"/>
            <a:ext cx="10058400" cy="5265052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در کارخانه ی کاغذ سازی بیشتر دستگاه ها از فلزی به نام </a:t>
            </a:r>
            <a:r>
              <a:rPr lang="fa-IR" sz="3600" dirty="0" smtClean="0">
                <a:solidFill>
                  <a:srgbClr val="FF0000"/>
                </a:solidFill>
              </a:rPr>
              <a:t>آهن ساخته </a:t>
            </a:r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</a:rPr>
              <a:t>می شوند. این فلز به دلیل استحکام بالایی که دارد در دستگاه ها استفاده می شود وبا عث خشک شدن سریع کاغذ می شود . </a:t>
            </a:r>
            <a:endParaRPr lang="fa-IR" sz="3600" dirty="0"/>
          </a:p>
        </p:txBody>
      </p:sp>
      <p:pic>
        <p:nvPicPr>
          <p:cNvPr id="5" name="Sleep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1679" y="4070131"/>
            <a:ext cx="609600" cy="609600"/>
          </a:xfrm>
          <a:prstGeom prst="rect">
            <a:avLst/>
          </a:prstGeom>
        </p:spPr>
      </p:pic>
      <p:pic>
        <p:nvPicPr>
          <p:cNvPr id="6" name="Picture 5" descr="کارخانه کاغذ سازی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34" y="2467287"/>
            <a:ext cx="7914290" cy="35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35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82" y="331076"/>
            <a:ext cx="10799380" cy="5376042"/>
          </a:xfrm>
        </p:spPr>
        <p:txBody>
          <a:bodyPr>
            <a:normAutofit/>
          </a:bodyPr>
          <a:lstStyle/>
          <a:p>
            <a:r>
              <a:rPr lang="fa-IR" sz="4400" dirty="0" smtClean="0"/>
              <a:t>آهن خصوصیاتی دارد:</a:t>
            </a:r>
          </a:p>
          <a:p>
            <a:r>
              <a:rPr lang="fa-IR" sz="3600" dirty="0" smtClean="0">
                <a:solidFill>
                  <a:srgbClr val="00B0F0"/>
                </a:solidFill>
              </a:rPr>
              <a:t>1-استحکام بالایی دارد</a:t>
            </a:r>
          </a:p>
          <a:p>
            <a:r>
              <a:rPr lang="fa-IR" sz="3600" dirty="0" smtClean="0">
                <a:solidFill>
                  <a:srgbClr val="00B0F0"/>
                </a:solidFill>
              </a:rPr>
              <a:t>2- به آسانی زنگ می زند</a:t>
            </a:r>
          </a:p>
          <a:p>
            <a:r>
              <a:rPr lang="fa-IR" sz="3600" dirty="0" smtClean="0">
                <a:solidFill>
                  <a:srgbClr val="00B0F0"/>
                </a:solidFill>
              </a:rPr>
              <a:t>3- از آب سنگین تر است ودر آب فرو می رود </a:t>
            </a:r>
          </a:p>
          <a:p>
            <a:r>
              <a:rPr lang="fa-IR" sz="3600" dirty="0" smtClean="0">
                <a:solidFill>
                  <a:srgbClr val="00B0F0"/>
                </a:solidFill>
              </a:rPr>
              <a:t>4-چکش خوار است</a:t>
            </a:r>
          </a:p>
          <a:p>
            <a:r>
              <a:rPr lang="fa-IR" sz="3600" dirty="0" smtClean="0">
                <a:solidFill>
                  <a:srgbClr val="00B0F0"/>
                </a:solidFill>
              </a:rPr>
              <a:t>5-رنگ آن خاکستری تیره است </a:t>
            </a:r>
            <a:endParaRPr lang="fa-I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4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386" y="536028"/>
            <a:ext cx="10657489" cy="56125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sz="3600" dirty="0" smtClean="0"/>
              <a:t>مراحل تهیه ی کاغذ:</a:t>
            </a:r>
          </a:p>
          <a:p>
            <a:r>
              <a:rPr lang="fa-IR" sz="3600" dirty="0" smtClean="0">
                <a:solidFill>
                  <a:srgbClr val="FF0000"/>
                </a:solidFill>
              </a:rPr>
              <a:t>1- بریدن درختان              2- حمل الوار به کارخانه</a:t>
            </a:r>
          </a:p>
          <a:p>
            <a:r>
              <a:rPr lang="fa-IR" sz="3600" dirty="0" smtClean="0">
                <a:solidFill>
                  <a:srgbClr val="FF0000"/>
                </a:solidFill>
              </a:rPr>
              <a:t>3- کندن پوست درختان      4- تبدیل چوب به چیپس چوب</a:t>
            </a:r>
          </a:p>
          <a:p>
            <a:r>
              <a:rPr lang="fa-IR" sz="3600" dirty="0" smtClean="0">
                <a:solidFill>
                  <a:srgbClr val="FF0000"/>
                </a:solidFill>
              </a:rPr>
              <a:t>5- درست کردن خمیر کاغذواز بین بردن رنگ آن</a:t>
            </a:r>
          </a:p>
          <a:p>
            <a:r>
              <a:rPr lang="fa-IR" sz="3600" dirty="0" smtClean="0">
                <a:solidFill>
                  <a:srgbClr val="FF0000"/>
                </a:solidFill>
              </a:rPr>
              <a:t>6- خشک کردن خمیر کاغذ      </a:t>
            </a:r>
            <a:r>
              <a:rPr lang="fa-IR" sz="3600" dirty="0" smtClean="0"/>
              <a:t> </a:t>
            </a:r>
            <a:endParaRPr lang="fa-IR" sz="3600" dirty="0"/>
          </a:p>
        </p:txBody>
      </p:sp>
      <p:pic>
        <p:nvPicPr>
          <p:cNvPr id="4" name="Picture 3" descr="کارخانه مقوا سازي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3913693"/>
            <a:ext cx="7709338" cy="2711669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52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0" y="567559"/>
            <a:ext cx="10594427" cy="5328743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</a:rPr>
              <a:t>                   اسید ها:</a:t>
            </a:r>
          </a:p>
          <a:p>
            <a:r>
              <a:rPr lang="fa-IR" sz="3600" dirty="0" smtClean="0">
                <a:solidFill>
                  <a:srgbClr val="FF0000"/>
                </a:solidFill>
              </a:rPr>
              <a:t>یکی دیگر از موادی که در کارخانه کاغذ سازی استفاده می شود </a:t>
            </a:r>
            <a:r>
              <a:rPr lang="fa-IR" sz="3600" dirty="0" smtClean="0">
                <a:solidFill>
                  <a:srgbClr val="00B0F0"/>
                </a:solidFill>
              </a:rPr>
              <a:t>اسید ها</a:t>
            </a:r>
            <a:r>
              <a:rPr lang="fa-IR" sz="3600" dirty="0" smtClean="0">
                <a:solidFill>
                  <a:srgbClr val="FF0000"/>
                </a:solidFill>
              </a:rPr>
              <a:t> هستند. </a:t>
            </a:r>
            <a:endParaRPr lang="fa-I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6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731" y="409903"/>
            <a:ext cx="11240814" cy="5312980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</a:rPr>
              <a:t>اسید ها دو دسته هستند : 1- صنعتی 2- خوراکی</a:t>
            </a:r>
          </a:p>
          <a:p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</a:rPr>
              <a:t>1- انواع اسید های صنعتی عبارتند از: اسید جوهر نمک- اسید سولفوریک</a:t>
            </a:r>
          </a:p>
          <a:p>
            <a:r>
              <a:rPr lang="fa-IR" sz="3600" dirty="0" smtClean="0">
                <a:solidFill>
                  <a:srgbClr val="00B050"/>
                </a:solidFill>
              </a:rPr>
              <a:t>2-انواع اسید های خوراکی عبارتند از: لیموترش- پرتقال- کیوی</a:t>
            </a:r>
          </a:p>
          <a:p>
            <a:endParaRPr lang="fa-IR" sz="3600" dirty="0" smtClean="0">
              <a:solidFill>
                <a:srgbClr val="00B050"/>
              </a:solidFill>
            </a:endParaRPr>
          </a:p>
          <a:p>
            <a:r>
              <a:rPr lang="fa-IR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a-IR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191</Words>
  <Application>Microsoft Office PowerPoint</Application>
  <PresentationFormat>Widescreen</PresentationFormat>
  <Paragraphs>21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توضیح درس 3 علوم پایه ی ششم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OliveSoft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توضیح درس 3 علوم پایه ی ششم</dc:title>
  <dc:creator>OliveSoft</dc:creator>
  <cp:lastModifiedBy>OliveSoft</cp:lastModifiedBy>
  <cp:revision>21</cp:revision>
  <dcterms:created xsi:type="dcterms:W3CDTF">2017-12-24T15:02:27Z</dcterms:created>
  <dcterms:modified xsi:type="dcterms:W3CDTF">2018-06-21T10:08:54Z</dcterms:modified>
</cp:coreProperties>
</file>