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bookmarkIdSeed="2">
  <p:sldMasterIdLst>
    <p:sldMasterId id="2147483732" r:id="rId2"/>
  </p:sldMasterIdLst>
  <p:notesMasterIdLst>
    <p:notesMasterId r:id="rId93"/>
  </p:notesMasterIdLst>
  <p:handoutMasterIdLst>
    <p:handoutMasterId r:id="rId94"/>
  </p:handoutMasterIdLst>
  <p:sldIdLst>
    <p:sldId id="430" r:id="rId3"/>
    <p:sldId id="790" r:id="rId4"/>
    <p:sldId id="431" r:id="rId5"/>
    <p:sldId id="748" r:id="rId6"/>
    <p:sldId id="432" r:id="rId7"/>
    <p:sldId id="433" r:id="rId8"/>
    <p:sldId id="434" r:id="rId9"/>
    <p:sldId id="435" r:id="rId10"/>
    <p:sldId id="436" r:id="rId11"/>
    <p:sldId id="749" r:id="rId12"/>
    <p:sldId id="437" r:id="rId13"/>
    <p:sldId id="438" r:id="rId14"/>
    <p:sldId id="750" r:id="rId15"/>
    <p:sldId id="439" r:id="rId16"/>
    <p:sldId id="751" r:id="rId17"/>
    <p:sldId id="440" r:id="rId18"/>
    <p:sldId id="752" r:id="rId19"/>
    <p:sldId id="754" r:id="rId20"/>
    <p:sldId id="753" r:id="rId21"/>
    <p:sldId id="442" r:id="rId22"/>
    <p:sldId id="728" r:id="rId23"/>
    <p:sldId id="731" r:id="rId24"/>
    <p:sldId id="729" r:id="rId25"/>
    <p:sldId id="730" r:id="rId26"/>
    <p:sldId id="443" r:id="rId27"/>
    <p:sldId id="444" r:id="rId28"/>
    <p:sldId id="755" r:id="rId29"/>
    <p:sldId id="756" r:id="rId30"/>
    <p:sldId id="733" r:id="rId31"/>
    <p:sldId id="757" r:id="rId32"/>
    <p:sldId id="758" r:id="rId33"/>
    <p:sldId id="759" r:id="rId34"/>
    <p:sldId id="760" r:id="rId35"/>
    <p:sldId id="761" r:id="rId36"/>
    <p:sldId id="739" r:id="rId37"/>
    <p:sldId id="736" r:id="rId38"/>
    <p:sldId id="738" r:id="rId39"/>
    <p:sldId id="737" r:id="rId40"/>
    <p:sldId id="747" r:id="rId41"/>
    <p:sldId id="762" r:id="rId42"/>
    <p:sldId id="763" r:id="rId43"/>
    <p:sldId id="447" r:id="rId44"/>
    <p:sldId id="765" r:id="rId45"/>
    <p:sldId id="766" r:id="rId46"/>
    <p:sldId id="767" r:id="rId47"/>
    <p:sldId id="448" r:id="rId48"/>
    <p:sldId id="768" r:id="rId49"/>
    <p:sldId id="769" r:id="rId50"/>
    <p:sldId id="770" r:id="rId51"/>
    <p:sldId id="771" r:id="rId52"/>
    <p:sldId id="450" r:id="rId53"/>
    <p:sldId id="451" r:id="rId54"/>
    <p:sldId id="452" r:id="rId55"/>
    <p:sldId id="453" r:id="rId56"/>
    <p:sldId id="455" r:id="rId57"/>
    <p:sldId id="772" r:id="rId58"/>
    <p:sldId id="773" r:id="rId59"/>
    <p:sldId id="456" r:id="rId60"/>
    <p:sldId id="740" r:id="rId61"/>
    <p:sldId id="774" r:id="rId62"/>
    <p:sldId id="742" r:id="rId63"/>
    <p:sldId id="741" r:id="rId64"/>
    <p:sldId id="775" r:id="rId65"/>
    <p:sldId id="744" r:id="rId66"/>
    <p:sldId id="745" r:id="rId67"/>
    <p:sldId id="776" r:id="rId68"/>
    <p:sldId id="457" r:id="rId69"/>
    <p:sldId id="777" r:id="rId70"/>
    <p:sldId id="778" r:id="rId71"/>
    <p:sldId id="779" r:id="rId72"/>
    <p:sldId id="502" r:id="rId73"/>
    <p:sldId id="504" r:id="rId74"/>
    <p:sldId id="501" r:id="rId75"/>
    <p:sldId id="780" r:id="rId76"/>
    <p:sldId id="500" r:id="rId77"/>
    <p:sldId id="505" r:id="rId78"/>
    <p:sldId id="506" r:id="rId79"/>
    <p:sldId id="507" r:id="rId80"/>
    <p:sldId id="508" r:id="rId81"/>
    <p:sldId id="781" r:id="rId82"/>
    <p:sldId id="782" r:id="rId83"/>
    <p:sldId id="783" r:id="rId84"/>
    <p:sldId id="784" r:id="rId85"/>
    <p:sldId id="510" r:id="rId86"/>
    <p:sldId id="785" r:id="rId87"/>
    <p:sldId id="786" r:id="rId88"/>
    <p:sldId id="787" r:id="rId89"/>
    <p:sldId id="509" r:id="rId90"/>
    <p:sldId id="788" r:id="rId91"/>
    <p:sldId id="789" r:id="rId92"/>
  </p:sldIdLst>
  <p:sldSz cx="9144000" cy="6858000" type="screen4x3"/>
  <p:notesSz cx="6858000" cy="9144000"/>
  <p:embeddedFontLst>
    <p:embeddedFont>
      <p:font typeface="Calibri" panose="020F0502020204030204" pitchFamily="34" charset="0"/>
      <p:regular r:id="rId95"/>
      <p:bold r:id="rId96"/>
      <p:italic r:id="rId97"/>
      <p:boldItalic r:id="rId98"/>
    </p:embeddedFont>
    <p:embeddedFont>
      <p:font typeface="Mj_Aref" panose="020B0604020202020204" charset="-78"/>
      <p:regular r:id="rId99"/>
    </p:embeddedFont>
  </p:embeddedFontLst>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Pf0HOxxlxe/KysCY+11rw==" hashData="Mp1HjVQMP2tDNEukXcLD0kxvAmi/RsVLV+41+eHytFq3v7v+xeRqXKesOsihWeMwXP11T9NuO92xAjVwnsqOC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9900"/>
    <a:srgbClr val="FF3300"/>
    <a:srgbClr val="777777"/>
    <a:srgbClr val="DDDDDD"/>
    <a:srgbClr val="FFFF00"/>
    <a:srgbClr val="F3C919"/>
    <a:srgbClr val="66FFCC"/>
    <a:srgbClr val="FF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075" autoAdjust="0"/>
    <p:restoredTop sz="98542" autoAdjust="0"/>
  </p:normalViewPr>
  <p:slideViewPr>
    <p:cSldViewPr>
      <p:cViewPr varScale="1">
        <p:scale>
          <a:sx n="74" d="100"/>
          <a:sy n="74" d="100"/>
        </p:scale>
        <p:origin x="1314" y="72"/>
      </p:cViewPr>
      <p:guideLst>
        <p:guide orient="horz" pos="2160"/>
        <p:guide pos="2880"/>
      </p:guideLst>
    </p:cSldViewPr>
  </p:slideViewPr>
  <p:outlineViewPr>
    <p:cViewPr>
      <p:scale>
        <a:sx n="33" d="100"/>
        <a:sy n="33" d="100"/>
      </p:scale>
      <p:origin x="102" y="1165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4CF641-934B-4538-8EC1-338B04D9C6F9}" type="datetime10">
              <a:rPr lang="fa-IR" smtClean="0"/>
              <a:pPr/>
              <a:t>يكشنبه، سپتامبر 14، 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BD43F4-F453-41F4-AEA2-C44F8AB7E110}" type="slidenum">
              <a:rPr lang="en-US" smtClean="0"/>
              <a:pPr/>
              <a:t>‹#›</a:t>
            </a:fld>
            <a:endParaRPr lang="en-US"/>
          </a:p>
        </p:txBody>
      </p:sp>
    </p:spTree>
    <p:extLst>
      <p:ext uri="{BB962C8B-B14F-4D97-AF65-F5344CB8AC3E}">
        <p14:creationId xmlns:p14="http://schemas.microsoft.com/office/powerpoint/2010/main" val="322283307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CFC6CF4-2076-48EC-81AE-0F5D221F1AB9}" type="datetime10">
              <a:rPr lang="fa-IR" smtClean="0"/>
              <a:pPr/>
              <a:t>يكشنبه، سپتامبر 14، 2014</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8D998CF-7D04-4B17-A413-E63C39C4CCA1}" type="slidenum">
              <a:rPr lang="fa-IR" smtClean="0"/>
              <a:pPr/>
              <a:t>‹#›</a:t>
            </a:fld>
            <a:endParaRPr lang="fa-IR"/>
          </a:p>
        </p:txBody>
      </p:sp>
    </p:spTree>
    <p:extLst>
      <p:ext uri="{BB962C8B-B14F-4D97-AF65-F5344CB8AC3E}">
        <p14:creationId xmlns:p14="http://schemas.microsoft.com/office/powerpoint/2010/main" val="3527708320"/>
      </p:ext>
    </p:extLst>
  </p:cSld>
  <p:clrMap bg1="lt1" tx1="dk1" bg2="lt2" tx2="dk2" accent1="accent1" accent2="accent2" accent3="accent3" accent4="accent4" accent5="accent5" accent6="accent6" hlink="hlink" folHlink="folHlink"/>
  <p:hf hdr="0" ftr="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3A374B-F2B2-4C47-AC6B-BA4A56B6E81D}" type="datetime1">
              <a:rPr lang="fa-IR" smtClean="0"/>
              <a:pPr/>
              <a:t>11/20/1435</a:t>
            </a:fld>
            <a:endParaRPr lang="fa-IR"/>
          </a:p>
        </p:txBody>
      </p:sp>
      <p:sp>
        <p:nvSpPr>
          <p:cNvPr id="5" name="Footer Placeholder 4"/>
          <p:cNvSpPr>
            <a:spLocks noGrp="1"/>
          </p:cNvSpPr>
          <p:nvPr>
            <p:ph type="ftr" sz="quarter" idx="11"/>
          </p:nvPr>
        </p:nvSpPr>
        <p:spPr/>
        <p:txBody>
          <a:bodyPr/>
          <a:lstStyle/>
          <a:p>
            <a:r>
              <a:rPr lang="en-US" smtClean="0"/>
              <a:t>Tavakoli&amp;Homayoni</a:t>
            </a:r>
            <a:endParaRPr lang="fa-IR"/>
          </a:p>
        </p:txBody>
      </p:sp>
      <p:sp>
        <p:nvSpPr>
          <p:cNvPr id="6" name="Slide Number Placeholder 5"/>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E01EB5-04FB-46EC-BF9C-23A44C82393B}" type="datetime1">
              <a:rPr lang="fa-IR" smtClean="0"/>
              <a:pPr/>
              <a:t>11/20/1435</a:t>
            </a:fld>
            <a:endParaRPr lang="fa-IR"/>
          </a:p>
        </p:txBody>
      </p:sp>
      <p:sp>
        <p:nvSpPr>
          <p:cNvPr id="5" name="Footer Placeholder 4"/>
          <p:cNvSpPr>
            <a:spLocks noGrp="1"/>
          </p:cNvSpPr>
          <p:nvPr>
            <p:ph type="ftr" sz="quarter" idx="11"/>
          </p:nvPr>
        </p:nvSpPr>
        <p:spPr/>
        <p:txBody>
          <a:bodyPr/>
          <a:lstStyle/>
          <a:p>
            <a:r>
              <a:rPr lang="en-US" smtClean="0"/>
              <a:t>Tavakoli&amp;Homayoni</a:t>
            </a:r>
            <a:endParaRPr lang="fa-IR"/>
          </a:p>
        </p:txBody>
      </p:sp>
      <p:sp>
        <p:nvSpPr>
          <p:cNvPr id="6" name="Slide Number Placeholder 5"/>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63D79E-BA2D-4082-8AF4-18918333470D}" type="datetime1">
              <a:rPr lang="fa-IR" smtClean="0"/>
              <a:pPr/>
              <a:t>11/20/1435</a:t>
            </a:fld>
            <a:endParaRPr lang="fa-IR"/>
          </a:p>
        </p:txBody>
      </p:sp>
      <p:sp>
        <p:nvSpPr>
          <p:cNvPr id="5" name="Footer Placeholder 4"/>
          <p:cNvSpPr>
            <a:spLocks noGrp="1"/>
          </p:cNvSpPr>
          <p:nvPr>
            <p:ph type="ftr" sz="quarter" idx="11"/>
          </p:nvPr>
        </p:nvSpPr>
        <p:spPr/>
        <p:txBody>
          <a:bodyPr/>
          <a:lstStyle/>
          <a:p>
            <a:r>
              <a:rPr lang="en-US" smtClean="0"/>
              <a:t>Tavakoli&amp;Homayoni</a:t>
            </a:r>
            <a:endParaRPr lang="fa-IR"/>
          </a:p>
        </p:txBody>
      </p:sp>
      <p:sp>
        <p:nvSpPr>
          <p:cNvPr id="6" name="Slide Number Placeholder 5"/>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36FF8-FAFE-4212-A2D9-8A716182AC94}" type="datetime1">
              <a:rPr lang="fa-IR" smtClean="0"/>
              <a:pPr/>
              <a:t>11/20/1435</a:t>
            </a:fld>
            <a:endParaRPr lang="fa-IR"/>
          </a:p>
        </p:txBody>
      </p:sp>
      <p:sp>
        <p:nvSpPr>
          <p:cNvPr id="5" name="Footer Placeholder 4"/>
          <p:cNvSpPr>
            <a:spLocks noGrp="1"/>
          </p:cNvSpPr>
          <p:nvPr>
            <p:ph type="ftr" sz="quarter" idx="11"/>
          </p:nvPr>
        </p:nvSpPr>
        <p:spPr/>
        <p:txBody>
          <a:bodyPr/>
          <a:lstStyle/>
          <a:p>
            <a:r>
              <a:rPr lang="en-US" smtClean="0"/>
              <a:t>Tavakoli&amp;Homayoni</a:t>
            </a:r>
            <a:endParaRPr lang="fa-IR"/>
          </a:p>
        </p:txBody>
      </p:sp>
      <p:sp>
        <p:nvSpPr>
          <p:cNvPr id="6" name="Slide Number Placeholder 5"/>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33CD37-03DE-4F46-9897-C9BD9565281C}" type="datetime1">
              <a:rPr lang="fa-IR" smtClean="0"/>
              <a:pPr/>
              <a:t>11/20/1435</a:t>
            </a:fld>
            <a:endParaRPr lang="fa-IR"/>
          </a:p>
        </p:txBody>
      </p:sp>
      <p:sp>
        <p:nvSpPr>
          <p:cNvPr id="5" name="Footer Placeholder 4"/>
          <p:cNvSpPr>
            <a:spLocks noGrp="1"/>
          </p:cNvSpPr>
          <p:nvPr>
            <p:ph type="ftr" sz="quarter" idx="11"/>
          </p:nvPr>
        </p:nvSpPr>
        <p:spPr/>
        <p:txBody>
          <a:bodyPr/>
          <a:lstStyle/>
          <a:p>
            <a:r>
              <a:rPr lang="en-US" smtClean="0"/>
              <a:t>Tavakoli&amp;Homayoni</a:t>
            </a:r>
            <a:endParaRPr lang="fa-IR"/>
          </a:p>
        </p:txBody>
      </p:sp>
      <p:sp>
        <p:nvSpPr>
          <p:cNvPr id="6" name="Slide Number Placeholder 5"/>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7A7F27-1003-422A-97F4-FD48641E95BC}" type="datetime1">
              <a:rPr lang="fa-IR" smtClean="0"/>
              <a:pPr/>
              <a:t>11/20/1435</a:t>
            </a:fld>
            <a:endParaRPr lang="fa-IR"/>
          </a:p>
        </p:txBody>
      </p:sp>
      <p:sp>
        <p:nvSpPr>
          <p:cNvPr id="6" name="Footer Placeholder 5"/>
          <p:cNvSpPr>
            <a:spLocks noGrp="1"/>
          </p:cNvSpPr>
          <p:nvPr>
            <p:ph type="ftr" sz="quarter" idx="11"/>
          </p:nvPr>
        </p:nvSpPr>
        <p:spPr/>
        <p:txBody>
          <a:bodyPr/>
          <a:lstStyle/>
          <a:p>
            <a:r>
              <a:rPr lang="en-US" smtClean="0"/>
              <a:t>Tavakoli&amp;Homayoni</a:t>
            </a:r>
            <a:endParaRPr lang="fa-IR"/>
          </a:p>
        </p:txBody>
      </p:sp>
      <p:sp>
        <p:nvSpPr>
          <p:cNvPr id="7" name="Slide Number Placeholder 6"/>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3539E3-144E-4A12-A9ED-3A467053424F}" type="datetime1">
              <a:rPr lang="fa-IR" smtClean="0"/>
              <a:pPr/>
              <a:t>11/20/1435</a:t>
            </a:fld>
            <a:endParaRPr lang="fa-IR"/>
          </a:p>
        </p:txBody>
      </p:sp>
      <p:sp>
        <p:nvSpPr>
          <p:cNvPr id="8" name="Footer Placeholder 7"/>
          <p:cNvSpPr>
            <a:spLocks noGrp="1"/>
          </p:cNvSpPr>
          <p:nvPr>
            <p:ph type="ftr" sz="quarter" idx="11"/>
          </p:nvPr>
        </p:nvSpPr>
        <p:spPr/>
        <p:txBody>
          <a:bodyPr/>
          <a:lstStyle/>
          <a:p>
            <a:r>
              <a:rPr lang="en-US" smtClean="0"/>
              <a:t>Tavakoli&amp;Homayoni</a:t>
            </a:r>
            <a:endParaRPr lang="fa-IR"/>
          </a:p>
        </p:txBody>
      </p:sp>
      <p:sp>
        <p:nvSpPr>
          <p:cNvPr id="9" name="Slide Number Placeholder 8"/>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B2A278-C756-4486-891D-9113215A105F}" type="datetime1">
              <a:rPr lang="fa-IR" smtClean="0"/>
              <a:pPr/>
              <a:t>11/20/1435</a:t>
            </a:fld>
            <a:endParaRPr lang="fa-IR"/>
          </a:p>
        </p:txBody>
      </p:sp>
      <p:sp>
        <p:nvSpPr>
          <p:cNvPr id="4" name="Footer Placeholder 3"/>
          <p:cNvSpPr>
            <a:spLocks noGrp="1"/>
          </p:cNvSpPr>
          <p:nvPr>
            <p:ph type="ftr" sz="quarter" idx="11"/>
          </p:nvPr>
        </p:nvSpPr>
        <p:spPr/>
        <p:txBody>
          <a:bodyPr/>
          <a:lstStyle/>
          <a:p>
            <a:r>
              <a:rPr lang="en-US" smtClean="0"/>
              <a:t>Tavakoli&amp;Homayoni</a:t>
            </a:r>
            <a:endParaRPr lang="fa-IR"/>
          </a:p>
        </p:txBody>
      </p:sp>
      <p:sp>
        <p:nvSpPr>
          <p:cNvPr id="5" name="Slide Number Placeholder 4"/>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CD9C9-EFD4-43BD-9759-AAA1401634E1}" type="datetime1">
              <a:rPr lang="fa-IR" smtClean="0"/>
              <a:pPr/>
              <a:t>11/20/1435</a:t>
            </a:fld>
            <a:endParaRPr lang="fa-IR"/>
          </a:p>
        </p:txBody>
      </p:sp>
      <p:sp>
        <p:nvSpPr>
          <p:cNvPr id="3" name="Footer Placeholder 2"/>
          <p:cNvSpPr>
            <a:spLocks noGrp="1"/>
          </p:cNvSpPr>
          <p:nvPr>
            <p:ph type="ftr" sz="quarter" idx="11"/>
          </p:nvPr>
        </p:nvSpPr>
        <p:spPr/>
        <p:txBody>
          <a:bodyPr/>
          <a:lstStyle/>
          <a:p>
            <a:r>
              <a:rPr lang="en-US" smtClean="0"/>
              <a:t>Tavakoli&amp;Homayoni</a:t>
            </a:r>
            <a:endParaRPr lang="fa-IR"/>
          </a:p>
        </p:txBody>
      </p:sp>
      <p:sp>
        <p:nvSpPr>
          <p:cNvPr id="4" name="Slide Number Placeholder 3"/>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33931A-A7F4-41D3-9883-44D399A2CD2F}" type="datetime1">
              <a:rPr lang="fa-IR" smtClean="0"/>
              <a:pPr/>
              <a:t>11/20/1435</a:t>
            </a:fld>
            <a:endParaRPr lang="fa-IR"/>
          </a:p>
        </p:txBody>
      </p:sp>
      <p:sp>
        <p:nvSpPr>
          <p:cNvPr id="6" name="Footer Placeholder 5"/>
          <p:cNvSpPr>
            <a:spLocks noGrp="1"/>
          </p:cNvSpPr>
          <p:nvPr>
            <p:ph type="ftr" sz="quarter" idx="11"/>
          </p:nvPr>
        </p:nvSpPr>
        <p:spPr/>
        <p:txBody>
          <a:bodyPr/>
          <a:lstStyle/>
          <a:p>
            <a:r>
              <a:rPr lang="en-US" smtClean="0"/>
              <a:t>Tavakoli&amp;Homayoni</a:t>
            </a:r>
            <a:endParaRPr lang="fa-IR"/>
          </a:p>
        </p:txBody>
      </p:sp>
      <p:sp>
        <p:nvSpPr>
          <p:cNvPr id="7" name="Slide Number Placeholder 6"/>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4CC59B-04E8-4C85-B273-BD48467706AF}" type="datetime1">
              <a:rPr lang="fa-IR" smtClean="0"/>
              <a:pPr/>
              <a:t>11/20/1435</a:t>
            </a:fld>
            <a:endParaRPr lang="fa-IR"/>
          </a:p>
        </p:txBody>
      </p:sp>
      <p:sp>
        <p:nvSpPr>
          <p:cNvPr id="6" name="Footer Placeholder 5"/>
          <p:cNvSpPr>
            <a:spLocks noGrp="1"/>
          </p:cNvSpPr>
          <p:nvPr>
            <p:ph type="ftr" sz="quarter" idx="11"/>
          </p:nvPr>
        </p:nvSpPr>
        <p:spPr/>
        <p:txBody>
          <a:bodyPr/>
          <a:lstStyle/>
          <a:p>
            <a:r>
              <a:rPr lang="en-US" smtClean="0"/>
              <a:t>Tavakoli&amp;Homayoni</a:t>
            </a:r>
            <a:endParaRPr lang="fa-IR"/>
          </a:p>
        </p:txBody>
      </p:sp>
      <p:sp>
        <p:nvSpPr>
          <p:cNvPr id="7" name="Slide Number Placeholder 6"/>
          <p:cNvSpPr>
            <a:spLocks noGrp="1"/>
          </p:cNvSpPr>
          <p:nvPr>
            <p:ph type="sldNum" sz="quarter" idx="12"/>
          </p:nvPr>
        </p:nvSpPr>
        <p:spPr/>
        <p:txBody>
          <a:bodyPr/>
          <a:lstStyle/>
          <a:p>
            <a:fld id="{4CE537EB-F69F-49DF-B190-42F4AEC61CA4}"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52A5E-DC55-4247-8C99-9D352FFFE022}" type="datetime1">
              <a:rPr lang="fa-IR" smtClean="0"/>
              <a:pPr/>
              <a:t>11/20/1435</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Tavakoli&amp;Homayoni</a:t>
            </a:r>
            <a:endParaRPr lang="fa-I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537EB-F69F-49DF-B190-42F4AEC61CA4}"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err="1"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a:t>
            </a:fld>
            <a:endParaRPr lang="fa-IR"/>
          </a:p>
        </p:txBody>
      </p:sp>
      <p:pic>
        <p:nvPicPr>
          <p:cNvPr id="7" name="Picture 22" descr="kk1"/>
          <p:cNvPicPr>
            <a:picLocks noChangeAspect="1" noChangeArrowheads="1"/>
          </p:cNvPicPr>
          <p:nvPr/>
        </p:nvPicPr>
        <p:blipFill>
          <a:blip r:embed="rId2" cstate="print"/>
          <a:srcRect/>
          <a:stretch>
            <a:fillRect/>
          </a:stretch>
        </p:blipFill>
        <p:spPr bwMode="auto">
          <a:xfrm>
            <a:off x="1828800" y="1524000"/>
            <a:ext cx="5562600" cy="911225"/>
          </a:xfrm>
          <a:prstGeom prst="rect">
            <a:avLst/>
          </a:prstGeom>
          <a:noFill/>
        </p:spPr>
      </p:pic>
      <p:sp>
        <p:nvSpPr>
          <p:cNvPr id="9" name="Rectangle 8"/>
          <p:cNvSpPr/>
          <p:nvPr/>
        </p:nvSpPr>
        <p:spPr>
          <a:xfrm>
            <a:off x="2504982" y="1600200"/>
            <a:ext cx="3940502" cy="707886"/>
          </a:xfrm>
          <a:prstGeom prst="rect">
            <a:avLst/>
          </a:prstGeom>
          <a:noFill/>
        </p:spPr>
        <p:txBody>
          <a:bodyPr wrap="none" lIns="91440" tIns="45720" rIns="91440" bIns="45720">
            <a:spAutoFit/>
          </a:bodyPr>
          <a:lstStyle/>
          <a:p>
            <a:pPr algn="ctr"/>
            <a:r>
              <a:rPr lang="fa-I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ترکیب های کووالانسی</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E:\hqpic\HQ-3D-Character-2[1]3\HQ-3D-Character-2\HQ-3D-Character-2 (48).jpg"/>
          <p:cNvPicPr>
            <a:picLocks noChangeAspect="1" noChangeArrowheads="1"/>
          </p:cNvPicPr>
          <p:nvPr/>
        </p:nvPicPr>
        <p:blipFill>
          <a:blip r:embed="rId3" cstate="print"/>
          <a:srcRect/>
          <a:stretch>
            <a:fillRect/>
          </a:stretch>
        </p:blipFill>
        <p:spPr bwMode="auto">
          <a:xfrm>
            <a:off x="1752600" y="2743200"/>
            <a:ext cx="3288792" cy="2466594"/>
          </a:xfrm>
          <a:prstGeom prst="rect">
            <a:avLst/>
          </a:prstGeom>
          <a:noFill/>
        </p:spPr>
      </p:pic>
      <p:sp>
        <p:nvSpPr>
          <p:cNvPr id="8" name="Rectangle 7"/>
          <p:cNvSpPr/>
          <p:nvPr/>
        </p:nvSpPr>
        <p:spPr>
          <a:xfrm>
            <a:off x="4800600" y="2667000"/>
            <a:ext cx="1117614" cy="584775"/>
          </a:xfrm>
          <a:prstGeom prst="rect">
            <a:avLst/>
          </a:prstGeom>
          <a:noFill/>
        </p:spPr>
        <p:txBody>
          <a:bodyPr wrap="none" lIns="91440" tIns="45720" rIns="91440" bIns="45720">
            <a:spAutoFit/>
          </a:bodyPr>
          <a:lstStyle/>
          <a:p>
            <a:pPr algn="ctr"/>
            <a:r>
              <a:rPr lang="fa-I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j_Aref" pitchFamily="2" charset="-78"/>
              </a:rPr>
              <a:t>بخش 4</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cs typeface="Mj_Aref" pitchFamily="2" charset="-7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2"/>
          <p:cNvGrpSpPr>
            <a:grpSpLocks/>
          </p:cNvGrpSpPr>
          <p:nvPr/>
        </p:nvGrpSpPr>
        <p:grpSpPr bwMode="auto">
          <a:xfrm>
            <a:off x="1676400" y="1219200"/>
            <a:ext cx="6553200" cy="3200400"/>
            <a:chOff x="816" y="2304"/>
            <a:chExt cx="1440" cy="448"/>
          </a:xfrm>
        </p:grpSpPr>
        <p:sp>
          <p:nvSpPr>
            <p:cNvPr id="8"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10" name="Group 12"/>
          <p:cNvGrpSpPr>
            <a:grpSpLocks/>
          </p:cNvGrpSpPr>
          <p:nvPr/>
        </p:nvGrpSpPr>
        <p:grpSpPr bwMode="auto">
          <a:xfrm>
            <a:off x="1066800" y="457200"/>
            <a:ext cx="7543800" cy="482600"/>
            <a:chOff x="816" y="2304"/>
            <a:chExt cx="1440" cy="448"/>
          </a:xfrm>
        </p:grpSpPr>
        <p:sp>
          <p:nvSpPr>
            <p:cNvPr id="11"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10</a:t>
            </a:fld>
            <a:endParaRPr lang="fa-IR"/>
          </a:p>
        </p:txBody>
      </p:sp>
      <p:sp>
        <p:nvSpPr>
          <p:cNvPr id="4" name="Rectangle 3"/>
          <p:cNvSpPr/>
          <p:nvPr/>
        </p:nvSpPr>
        <p:spPr>
          <a:xfrm>
            <a:off x="1043227" y="457200"/>
            <a:ext cx="7580921"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در هنگام تشکیل پیوند میان دو اتم هیدروژن، چه نیروهایی مشاهده می شود؟</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1798915" y="1447800"/>
            <a:ext cx="5743880"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1- نیروی جاذبه، بین هسته یک اتم با الکترون های اتم دیگر</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 name="Rectangle 5"/>
          <p:cNvSpPr/>
          <p:nvPr/>
        </p:nvSpPr>
        <p:spPr>
          <a:xfrm>
            <a:off x="1600200" y="2133600"/>
            <a:ext cx="6179897" cy="830997"/>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 نیروی دافعه، بین الکترون های دو اتم و همچنین نیروی</a:t>
            </a:r>
          </a:p>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دافعه بین هسته های دو اتم.</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0"/>
          <p:cNvGrpSpPr>
            <a:grpSpLocks/>
          </p:cNvGrpSpPr>
          <p:nvPr/>
        </p:nvGrpSpPr>
        <p:grpSpPr bwMode="auto">
          <a:xfrm>
            <a:off x="3124200" y="762000"/>
            <a:ext cx="2895600" cy="960438"/>
            <a:chOff x="1851" y="624"/>
            <a:chExt cx="812" cy="830"/>
          </a:xfrm>
        </p:grpSpPr>
        <p:sp>
          <p:nvSpPr>
            <p:cNvPr id="14" name="Oval 11"/>
            <p:cNvSpPr>
              <a:spLocks noChangeArrowheads="1"/>
            </p:cNvSpPr>
            <p:nvPr/>
          </p:nvSpPr>
          <p:spPr bwMode="gray">
            <a:xfrm>
              <a:off x="1851" y="652"/>
              <a:ext cx="812" cy="802"/>
            </a:xfrm>
            <a:prstGeom prst="ellipse">
              <a:avLst/>
            </a:prstGeom>
            <a:solidFill>
              <a:srgbClr val="6CD69C"/>
            </a:solidFill>
            <a:ln w="63500" algn="ctr">
              <a:solidFill>
                <a:srgbClr val="F8F8F8">
                  <a:alpha val="70000"/>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5" name="Picture 12" descr="cir_lighteffect0"/>
            <p:cNvPicPr>
              <a:picLocks noChangeAspect="1" noChangeArrowheads="1"/>
            </p:cNvPicPr>
            <p:nvPr/>
          </p:nvPicPr>
          <p:blipFill>
            <a:blip r:embed="rId2" cstate="print">
              <a:lum bright="18000" contrast="-12000"/>
            </a:blip>
            <a:srcRect/>
            <a:stretch>
              <a:fillRect/>
            </a:stretch>
          </p:blipFill>
          <p:spPr bwMode="gray">
            <a:xfrm>
              <a:off x="1920" y="624"/>
              <a:ext cx="670" cy="670"/>
            </a:xfrm>
            <a:prstGeom prst="rect">
              <a:avLst/>
            </a:prstGeom>
            <a:noFill/>
          </p:spPr>
        </p:pic>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11</a:t>
            </a:fld>
            <a:endParaRPr lang="fa-IR"/>
          </a:p>
        </p:txBody>
      </p:sp>
      <p:sp>
        <p:nvSpPr>
          <p:cNvPr id="5" name="Rectangle 4"/>
          <p:cNvSpPr/>
          <p:nvPr/>
        </p:nvSpPr>
        <p:spPr>
          <a:xfrm>
            <a:off x="5065210" y="2133600"/>
            <a:ext cx="2257349" cy="584775"/>
          </a:xfrm>
          <a:prstGeom prst="rect">
            <a:avLst/>
          </a:prstGeom>
          <a:noFill/>
        </p:spPr>
        <p:txBody>
          <a:bodyPr wrap="none" lIns="91440" tIns="45720" rIns="91440" bIns="45720">
            <a:spAutoFit/>
          </a:bodyPr>
          <a:lstStyle/>
          <a:p>
            <a:pPr algn="ctr"/>
            <a:r>
              <a:rPr lang="fa-IR" sz="3200" b="1" cap="none" spc="50" dirty="0" smtClean="0">
                <a:ln w="12700" cmpd="sng">
                  <a:solidFill>
                    <a:schemeClr val="tx1"/>
                  </a:solidFill>
                  <a:prstDash val="solid"/>
                </a:ln>
                <a:solidFill>
                  <a:srgbClr val="92D050"/>
                </a:solidFill>
                <a:effectLst>
                  <a:glow rad="53100">
                    <a:schemeClr val="accent6">
                      <a:satMod val="180000"/>
                      <a:alpha val="30000"/>
                    </a:schemeClr>
                  </a:glow>
                </a:effectLst>
                <a:cs typeface="Mj_Aref" pitchFamily="2" charset="-78"/>
              </a:rPr>
              <a:t>نیروهای جاذبه</a:t>
            </a:r>
            <a:endParaRPr lang="en-US" sz="3200" b="1" cap="none" spc="50" baseline="-25000" dirty="0">
              <a:ln w="12700" cmpd="sng">
                <a:solidFill>
                  <a:schemeClr val="tx1"/>
                </a:solidFill>
                <a:prstDash val="solid"/>
              </a:ln>
              <a:solidFill>
                <a:srgbClr val="92D050"/>
              </a:solidFill>
              <a:effectLst>
                <a:glow rad="53100">
                  <a:schemeClr val="accent6">
                    <a:satMod val="180000"/>
                    <a:alpha val="30000"/>
                  </a:schemeClr>
                </a:glow>
              </a:effectLst>
              <a:cs typeface="Mj_Aref" pitchFamily="2" charset="-78"/>
            </a:endParaRPr>
          </a:p>
        </p:txBody>
      </p:sp>
      <p:sp>
        <p:nvSpPr>
          <p:cNvPr id="6" name="Rectangle 5"/>
          <p:cNvSpPr/>
          <p:nvPr/>
        </p:nvSpPr>
        <p:spPr>
          <a:xfrm>
            <a:off x="3401519" y="914400"/>
            <a:ext cx="2501005" cy="584775"/>
          </a:xfrm>
          <a:prstGeom prst="rect">
            <a:avLst/>
          </a:prstGeom>
          <a:noFill/>
        </p:spPr>
        <p:txBody>
          <a:bodyPr wrap="none" lIns="91440" tIns="45720" rIns="91440" bIns="45720">
            <a:spAutoFit/>
          </a:bodyPr>
          <a:lstStyle/>
          <a:p>
            <a:pPr algn="ctr"/>
            <a:r>
              <a:rPr lang="fa-I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قبل ازتشکیل پیوند</a:t>
            </a:r>
            <a:endParaRPr lang="en-US" sz="32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9" name="Rectangle 8"/>
          <p:cNvSpPr/>
          <p:nvPr/>
        </p:nvSpPr>
        <p:spPr>
          <a:xfrm>
            <a:off x="2268367" y="2133600"/>
            <a:ext cx="2231701" cy="584775"/>
          </a:xfrm>
          <a:prstGeom prst="rect">
            <a:avLst/>
          </a:prstGeom>
          <a:noFill/>
        </p:spPr>
        <p:txBody>
          <a:bodyPr wrap="none" lIns="91440" tIns="45720" rIns="91440" bIns="45720">
            <a:spAutoFit/>
          </a:bodyPr>
          <a:lstStyle/>
          <a:p>
            <a:pPr algn="ctr"/>
            <a:r>
              <a:rPr lang="fa-IR" sz="32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نیروهای دافعه</a:t>
            </a:r>
            <a:endParaRPr lang="en-US" sz="32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
        <p:nvSpPr>
          <p:cNvPr id="10" name="Half Frame 9"/>
          <p:cNvSpPr/>
          <p:nvPr/>
        </p:nvSpPr>
        <p:spPr>
          <a:xfrm rot="19092700">
            <a:off x="4826604" y="2235770"/>
            <a:ext cx="498628" cy="502920"/>
          </a:xfrm>
          <a:prstGeom prst="halfFrame">
            <a:avLst>
              <a:gd name="adj1" fmla="val 10321"/>
              <a:gd name="adj2" fmla="val 1261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w="3175">
                <a:solidFill>
                  <a:schemeClr val="tx1"/>
                </a:solidFill>
              </a:ln>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0"/>
          <p:cNvGrpSpPr>
            <a:grpSpLocks/>
          </p:cNvGrpSpPr>
          <p:nvPr/>
        </p:nvGrpSpPr>
        <p:grpSpPr bwMode="auto">
          <a:xfrm>
            <a:off x="3505200" y="838200"/>
            <a:ext cx="2819400" cy="1189037"/>
            <a:chOff x="1851" y="624"/>
            <a:chExt cx="812" cy="830"/>
          </a:xfrm>
        </p:grpSpPr>
        <p:sp>
          <p:nvSpPr>
            <p:cNvPr id="13" name="Oval 21"/>
            <p:cNvSpPr>
              <a:spLocks noChangeArrowheads="1"/>
            </p:cNvSpPr>
            <p:nvPr/>
          </p:nvSpPr>
          <p:spPr bwMode="ltGray">
            <a:xfrm>
              <a:off x="1851" y="652"/>
              <a:ext cx="812" cy="802"/>
            </a:xfrm>
            <a:prstGeom prst="ellipse">
              <a:avLst/>
            </a:prstGeom>
            <a:solidFill>
              <a:srgbClr val="FF5050"/>
            </a:solidFill>
            <a:ln w="63500" algn="ctr">
              <a:solidFill>
                <a:srgbClr val="F8F8F8">
                  <a:alpha val="70000"/>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14" name="Picture 22" descr="cir_lighteffect0"/>
            <p:cNvPicPr>
              <a:picLocks noChangeAspect="1" noChangeArrowheads="1"/>
            </p:cNvPicPr>
            <p:nvPr/>
          </p:nvPicPr>
          <p:blipFill>
            <a:blip r:embed="rId2" cstate="print">
              <a:lum bright="18000" contrast="-12000"/>
            </a:blip>
            <a:srcRect/>
            <a:stretch>
              <a:fillRect/>
            </a:stretch>
          </p:blipFill>
          <p:spPr bwMode="ltGray">
            <a:xfrm>
              <a:off x="1920" y="624"/>
              <a:ext cx="670" cy="670"/>
            </a:xfrm>
            <a:prstGeom prst="rect">
              <a:avLst/>
            </a:prstGeom>
            <a:noFill/>
          </p:spPr>
        </p:pic>
      </p:grpSp>
      <p:sp>
        <p:nvSpPr>
          <p:cNvPr id="2" name="Footer Placeholder 1"/>
          <p:cNvSpPr>
            <a:spLocks noGrp="1"/>
          </p:cNvSpPr>
          <p:nvPr>
            <p:ph type="ftr" sz="quarter" idx="11"/>
          </p:nvPr>
        </p:nvSpPr>
        <p:spPr/>
        <p:txBody>
          <a:bodyPr/>
          <a:lstStyle/>
          <a:p>
            <a:r>
              <a:rPr lang="en-US" smtClean="0"/>
              <a:t>Tavakoli&amp;Homayoni</a:t>
            </a:r>
            <a:endParaRPr lang="fa-IR" dirty="0"/>
          </a:p>
        </p:txBody>
      </p:sp>
      <p:sp>
        <p:nvSpPr>
          <p:cNvPr id="3" name="Slide Number Placeholder 2"/>
          <p:cNvSpPr>
            <a:spLocks noGrp="1"/>
          </p:cNvSpPr>
          <p:nvPr>
            <p:ph type="sldNum" sz="quarter" idx="12"/>
          </p:nvPr>
        </p:nvSpPr>
        <p:spPr/>
        <p:txBody>
          <a:bodyPr/>
          <a:lstStyle/>
          <a:p>
            <a:fld id="{4CE537EB-F69F-49DF-B190-42F4AEC61CA4}" type="slidenum">
              <a:rPr lang="fa-IR" smtClean="0"/>
              <a:pPr/>
              <a:t>12</a:t>
            </a:fld>
            <a:endParaRPr lang="fa-IR"/>
          </a:p>
        </p:txBody>
      </p:sp>
      <p:sp>
        <p:nvSpPr>
          <p:cNvPr id="4" name="Rectangle 3"/>
          <p:cNvSpPr/>
          <p:nvPr/>
        </p:nvSpPr>
        <p:spPr>
          <a:xfrm>
            <a:off x="1199163" y="2133600"/>
            <a:ext cx="2476961" cy="646331"/>
          </a:xfrm>
          <a:prstGeom prst="rect">
            <a:avLst/>
          </a:prstGeom>
          <a:noFill/>
        </p:spPr>
        <p:txBody>
          <a:bodyPr wrap="none" lIns="91440" tIns="45720" rIns="91440" bIns="45720">
            <a:spAutoFit/>
          </a:bodyPr>
          <a:lstStyle/>
          <a:p>
            <a:pPr algn="ctr"/>
            <a:r>
              <a:rPr lang="fa-IR" sz="36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نیروهای دافعه</a:t>
            </a:r>
            <a:endParaRPr lang="en-US" sz="36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
        <p:nvSpPr>
          <p:cNvPr id="5" name="Rectangle 4"/>
          <p:cNvSpPr/>
          <p:nvPr/>
        </p:nvSpPr>
        <p:spPr>
          <a:xfrm>
            <a:off x="3558042" y="1143000"/>
            <a:ext cx="2563522" cy="584775"/>
          </a:xfrm>
          <a:prstGeom prst="rect">
            <a:avLst/>
          </a:prstGeom>
          <a:noFill/>
        </p:spPr>
        <p:txBody>
          <a:bodyPr wrap="none" lIns="91440" tIns="45720" rIns="91440" bIns="45720">
            <a:spAutoFit/>
          </a:bodyPr>
          <a:lstStyle/>
          <a:p>
            <a:pPr algn="ctr"/>
            <a:r>
              <a:rPr lang="fa-IR"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پس ازتشکیل  پیوند</a:t>
            </a:r>
            <a:endParaRPr lang="en-US" sz="32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 name="Rectangle 5"/>
          <p:cNvSpPr/>
          <p:nvPr/>
        </p:nvSpPr>
        <p:spPr>
          <a:xfrm>
            <a:off x="5638800" y="2133600"/>
            <a:ext cx="2481770" cy="646331"/>
          </a:xfrm>
          <a:prstGeom prst="rect">
            <a:avLst/>
          </a:prstGeom>
          <a:noFill/>
        </p:spPr>
        <p:txBody>
          <a:bodyPr wrap="none" lIns="91440" tIns="45720" rIns="91440" bIns="45720">
            <a:spAutoFit/>
          </a:bodyPr>
          <a:lstStyle/>
          <a:p>
            <a:pPr algn="ctr"/>
            <a:r>
              <a:rPr lang="fa-IR" sz="3600" b="1" cap="none" spc="50" dirty="0" smtClean="0">
                <a:ln w="12700" cmpd="sng">
                  <a:solidFill>
                    <a:schemeClr val="tx1"/>
                  </a:solidFill>
                  <a:prstDash val="solid"/>
                </a:ln>
                <a:solidFill>
                  <a:srgbClr val="92D050"/>
                </a:solidFill>
                <a:effectLst>
                  <a:glow rad="53100">
                    <a:schemeClr val="accent6">
                      <a:satMod val="180000"/>
                      <a:alpha val="30000"/>
                    </a:schemeClr>
                  </a:glow>
                </a:effectLst>
                <a:cs typeface="Mj_Aref" pitchFamily="2" charset="-78"/>
              </a:rPr>
              <a:t>نیروهای جاذبه</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cs typeface="Mj_Aref" pitchFamily="2" charset="-78"/>
            </a:endParaRPr>
          </a:p>
        </p:txBody>
      </p:sp>
      <p:sp>
        <p:nvSpPr>
          <p:cNvPr id="9" name="Rectangle 8"/>
          <p:cNvSpPr/>
          <p:nvPr/>
        </p:nvSpPr>
        <p:spPr>
          <a:xfrm>
            <a:off x="4343400" y="2057400"/>
            <a:ext cx="588623" cy="923330"/>
          </a:xfrm>
          <a:prstGeom prst="rect">
            <a:avLst/>
          </a:prstGeom>
          <a:noFill/>
        </p:spPr>
        <p:txBody>
          <a:bodyPr wrap="none" lIns="91440" tIns="45720" rIns="91440" bIns="45720">
            <a:spAutoFit/>
          </a:bodyPr>
          <a:lstStyle/>
          <a:p>
            <a:pPr algn="ctr"/>
            <a:r>
              <a:rPr lang="fa-I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a:grpSpLocks/>
          </p:cNvGrpSpPr>
          <p:nvPr/>
        </p:nvGrpSpPr>
        <p:grpSpPr bwMode="auto">
          <a:xfrm>
            <a:off x="838200" y="1524000"/>
            <a:ext cx="7543800" cy="1676401"/>
            <a:chOff x="816" y="2304"/>
            <a:chExt cx="1440" cy="448"/>
          </a:xfrm>
        </p:grpSpPr>
        <p:sp>
          <p:nvSpPr>
            <p:cNvPr id="7"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9" name="Group 12"/>
          <p:cNvGrpSpPr>
            <a:grpSpLocks/>
          </p:cNvGrpSpPr>
          <p:nvPr/>
        </p:nvGrpSpPr>
        <p:grpSpPr bwMode="auto">
          <a:xfrm>
            <a:off x="628207" y="457200"/>
            <a:ext cx="7982393" cy="609600"/>
            <a:chOff x="816" y="2304"/>
            <a:chExt cx="1440" cy="448"/>
          </a:xfrm>
        </p:grpSpPr>
        <p:sp>
          <p:nvSpPr>
            <p:cNvPr id="10"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13</a:t>
            </a:fld>
            <a:endParaRPr lang="fa-IR"/>
          </a:p>
        </p:txBody>
      </p:sp>
      <p:sp>
        <p:nvSpPr>
          <p:cNvPr id="4" name="Rectangle 3"/>
          <p:cNvSpPr/>
          <p:nvPr/>
        </p:nvSpPr>
        <p:spPr>
          <a:xfrm>
            <a:off x="893862" y="533400"/>
            <a:ext cx="7795724"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نیروهای دافعه و جاذبه  بین دو اتم تشکیل دهنده پیوند کووالانسی چگونه است؟</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1072232" y="1752600"/>
            <a:ext cx="7282891" cy="830997"/>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در هنگام تشکیل پیوند، نیروهای جاذبه، بیش تر از دافعه است. اما پس از</a:t>
            </a:r>
          </a:p>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تشکیل، این دو نیرو با هم برابر است.</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500" y="2971800"/>
            <a:ext cx="228600" cy="1371600"/>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CE537EB-F69F-49DF-B190-42F4AEC61CA4}" type="slidenum">
              <a:rPr lang="fa-IR" smtClean="0"/>
              <a:pPr/>
              <a:t>14</a:t>
            </a:fld>
            <a:endParaRPr lang="fa-IR"/>
          </a:p>
        </p:txBody>
      </p:sp>
      <p:sp>
        <p:nvSpPr>
          <p:cNvPr id="4" name="Rectangle 3"/>
          <p:cNvSpPr/>
          <p:nvPr/>
        </p:nvSpPr>
        <p:spPr>
          <a:xfrm>
            <a:off x="3505200" y="609600"/>
            <a:ext cx="2768707" cy="584775"/>
          </a:xfrm>
          <a:prstGeom prst="rect">
            <a:avLst/>
          </a:prstGeom>
          <a:noFill/>
        </p:spPr>
        <p:txBody>
          <a:bodyPr wrap="none" lIns="91440" tIns="45720" rIns="91440" bIns="45720">
            <a:spAutoFit/>
          </a:bodyPr>
          <a:lstStyle/>
          <a:p>
            <a:pPr algn="ctr"/>
            <a:r>
              <a:rPr lang="fa-IR" sz="3200" b="1" dirty="0"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طول پیوند </a:t>
            </a:r>
            <a:r>
              <a:rPr lang="fa-IR" sz="3200" b="1" dirty="0" err="1" smtClean="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کووالانس</a:t>
            </a:r>
            <a:endParaRPr lang="en-US" sz="3200" b="1" baseline="-25000" dirty="0">
              <a:ln w="12700">
                <a:solidFill>
                  <a:srgbClr val="FF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pic>
        <p:nvPicPr>
          <p:cNvPr id="5"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1676400" y="4267200"/>
            <a:ext cx="1066800" cy="1066800"/>
          </a:xfrm>
          <a:prstGeom prst="rect">
            <a:avLst/>
          </a:prstGeom>
          <a:noFill/>
        </p:spPr>
      </p:pic>
      <p:pic>
        <p:nvPicPr>
          <p:cNvPr id="6"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1666875" y="2133600"/>
            <a:ext cx="1066800" cy="1066800"/>
          </a:xfrm>
          <a:prstGeom prst="rect">
            <a:avLst/>
          </a:prstGeom>
          <a:noFill/>
        </p:spPr>
      </p:pic>
      <p:grpSp>
        <p:nvGrpSpPr>
          <p:cNvPr id="16" name="Group 15"/>
          <p:cNvGrpSpPr/>
          <p:nvPr/>
        </p:nvGrpSpPr>
        <p:grpSpPr>
          <a:xfrm>
            <a:off x="3505200" y="2133600"/>
            <a:ext cx="1119033" cy="2971800"/>
            <a:chOff x="3505200" y="2133600"/>
            <a:chExt cx="1119033" cy="2971800"/>
          </a:xfrm>
        </p:grpSpPr>
        <p:pic>
          <p:nvPicPr>
            <p:cNvPr id="11" name="Picture 10" descr="springs-ti.jpg"/>
            <p:cNvPicPr>
              <a:picLocks noChangeAspect="1"/>
            </p:cNvPicPr>
            <p:nvPr/>
          </p:nvPicPr>
          <p:blipFill>
            <a:blip r:embed="rId3" cstate="print"/>
            <a:stretch>
              <a:fillRect/>
            </a:stretch>
          </p:blipFill>
          <p:spPr>
            <a:xfrm>
              <a:off x="3581400" y="2819400"/>
              <a:ext cx="1042833" cy="1447800"/>
            </a:xfrm>
            <a:prstGeom prst="rect">
              <a:avLst/>
            </a:prstGeom>
          </p:spPr>
        </p:pic>
        <p:pic>
          <p:nvPicPr>
            <p:cNvPr id="9" name="Picture 8"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3505200" y="4038600"/>
              <a:ext cx="1066800" cy="1066800"/>
            </a:xfrm>
            <a:prstGeom prst="rect">
              <a:avLst/>
            </a:prstGeom>
            <a:noFill/>
          </p:spPr>
        </p:pic>
        <p:pic>
          <p:nvPicPr>
            <p:cNvPr id="10"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3505200" y="2133600"/>
              <a:ext cx="1066800" cy="1066800"/>
            </a:xfrm>
            <a:prstGeom prst="rect">
              <a:avLst/>
            </a:prstGeom>
            <a:noFill/>
          </p:spPr>
        </p:pic>
      </p:grpSp>
      <p:grpSp>
        <p:nvGrpSpPr>
          <p:cNvPr id="15" name="Group 14"/>
          <p:cNvGrpSpPr/>
          <p:nvPr/>
        </p:nvGrpSpPr>
        <p:grpSpPr>
          <a:xfrm>
            <a:off x="5105400" y="1828800"/>
            <a:ext cx="1143000" cy="3733800"/>
            <a:chOff x="5105400" y="1828800"/>
            <a:chExt cx="1143000" cy="3733800"/>
          </a:xfrm>
        </p:grpSpPr>
        <p:pic>
          <p:nvPicPr>
            <p:cNvPr id="14" name="Picture 13" descr="springs-ti.jpg"/>
            <p:cNvPicPr>
              <a:picLocks noChangeAspect="1"/>
            </p:cNvPicPr>
            <p:nvPr/>
          </p:nvPicPr>
          <p:blipFill>
            <a:blip r:embed="rId4" cstate="print"/>
            <a:stretch>
              <a:fillRect/>
            </a:stretch>
          </p:blipFill>
          <p:spPr>
            <a:xfrm>
              <a:off x="5105400" y="2057400"/>
              <a:ext cx="1143000" cy="3048000"/>
            </a:xfrm>
            <a:prstGeom prst="rect">
              <a:avLst/>
            </a:prstGeom>
          </p:spPr>
        </p:pic>
        <p:pic>
          <p:nvPicPr>
            <p:cNvPr id="12" name="Picture 11"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5105400" y="4495800"/>
              <a:ext cx="1066800" cy="1066800"/>
            </a:xfrm>
            <a:prstGeom prst="rect">
              <a:avLst/>
            </a:prstGeom>
            <a:noFill/>
          </p:spPr>
        </p:pic>
        <p:pic>
          <p:nvPicPr>
            <p:cNvPr id="13"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5105400" y="1828800"/>
              <a:ext cx="1066800" cy="1066800"/>
            </a:xfrm>
            <a:prstGeom prst="rect">
              <a:avLst/>
            </a:prstGeom>
            <a:noFill/>
          </p:spPr>
        </p:pic>
      </p:grpSp>
      <p:pic>
        <p:nvPicPr>
          <p:cNvPr id="18" name="Picture 17" descr="springs-ti.jpg"/>
          <p:cNvPicPr>
            <a:picLocks noChangeAspect="1"/>
          </p:cNvPicPr>
          <p:nvPr/>
        </p:nvPicPr>
        <p:blipFill>
          <a:blip r:embed="rId5" cstate="print"/>
          <a:stretch>
            <a:fillRect/>
          </a:stretch>
        </p:blipFill>
        <p:spPr>
          <a:xfrm>
            <a:off x="6781800" y="3200400"/>
            <a:ext cx="838200" cy="685800"/>
          </a:xfrm>
          <a:prstGeom prst="rect">
            <a:avLst/>
          </a:prstGeom>
        </p:spPr>
      </p:pic>
      <p:pic>
        <p:nvPicPr>
          <p:cNvPr id="19" name="Picture 18"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6705600" y="3733800"/>
            <a:ext cx="1066800" cy="1066800"/>
          </a:xfrm>
          <a:prstGeom prst="rect">
            <a:avLst/>
          </a:prstGeom>
          <a:noFill/>
        </p:spPr>
      </p:pic>
      <p:pic>
        <p:nvPicPr>
          <p:cNvPr id="20"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6629400" y="2362200"/>
            <a:ext cx="1066800" cy="1066800"/>
          </a:xfrm>
          <a:prstGeom prst="rect">
            <a:avLst/>
          </a:prstGeom>
          <a:noFill/>
        </p:spPr>
      </p:pic>
      <p:sp>
        <p:nvSpPr>
          <p:cNvPr id="21" name="Footer Placeholder 20"/>
          <p:cNvSpPr>
            <a:spLocks noGrp="1"/>
          </p:cNvSpPr>
          <p:nvPr>
            <p:ph type="ftr" sz="quarter" idx="11"/>
          </p:nvPr>
        </p:nvSpPr>
        <p:spPr/>
        <p:txBody>
          <a:bodyPr/>
          <a:lstStyle/>
          <a:p>
            <a:r>
              <a:rPr lang="en-US" smtClean="0"/>
              <a:t>Tavakoli&amp;Homayoni</a:t>
            </a:r>
            <a:endParaRPr lang="fa-I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a:grpSpLocks/>
          </p:cNvGrpSpPr>
          <p:nvPr/>
        </p:nvGrpSpPr>
        <p:grpSpPr bwMode="auto">
          <a:xfrm>
            <a:off x="304800" y="1219200"/>
            <a:ext cx="8382000" cy="1066800"/>
            <a:chOff x="816" y="2304"/>
            <a:chExt cx="1440" cy="448"/>
          </a:xfrm>
        </p:grpSpPr>
        <p:sp>
          <p:nvSpPr>
            <p:cNvPr id="7"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9" name="Group 12"/>
          <p:cNvGrpSpPr>
            <a:grpSpLocks/>
          </p:cNvGrpSpPr>
          <p:nvPr/>
        </p:nvGrpSpPr>
        <p:grpSpPr bwMode="auto">
          <a:xfrm>
            <a:off x="4267200" y="457199"/>
            <a:ext cx="3886200" cy="505581"/>
            <a:chOff x="816" y="2304"/>
            <a:chExt cx="1440" cy="448"/>
          </a:xfrm>
        </p:grpSpPr>
        <p:sp>
          <p:nvSpPr>
            <p:cNvPr id="10"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15</a:t>
            </a:fld>
            <a:endParaRPr lang="fa-IR"/>
          </a:p>
        </p:txBody>
      </p:sp>
      <p:sp>
        <p:nvSpPr>
          <p:cNvPr id="4" name="Rectangle 3"/>
          <p:cNvSpPr/>
          <p:nvPr/>
        </p:nvSpPr>
        <p:spPr>
          <a:xfrm>
            <a:off x="4324968" y="457200"/>
            <a:ext cx="3866764"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مفهوم طول پیوند کووالانسی چیست؟</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304800" y="1219200"/>
            <a:ext cx="8229600" cy="830997"/>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به فاصله تعادلی میان هسته های دو اتم درگیر در پیوند، طول پیوند کووالانسی گفته می شود.  </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CE537EB-F69F-49DF-B190-42F4AEC61CA4}" type="slidenum">
              <a:rPr lang="fa-IR" smtClean="0"/>
              <a:pPr/>
              <a:t>16</a:t>
            </a:fld>
            <a:endParaRPr lang="fa-IR"/>
          </a:p>
        </p:txBody>
      </p:sp>
      <p:sp>
        <p:nvSpPr>
          <p:cNvPr id="5" name="Freeform 4"/>
          <p:cNvSpPr/>
          <p:nvPr/>
        </p:nvSpPr>
        <p:spPr>
          <a:xfrm>
            <a:off x="895350" y="723900"/>
            <a:ext cx="7000875" cy="4976813"/>
          </a:xfrm>
          <a:custGeom>
            <a:avLst/>
            <a:gdLst>
              <a:gd name="connsiteX0" fmla="*/ 0 w 7000875"/>
              <a:gd name="connsiteY0" fmla="*/ 0 h 4976813"/>
              <a:gd name="connsiteX1" fmla="*/ 971550 w 7000875"/>
              <a:gd name="connsiteY1" fmla="*/ 4562475 h 4976813"/>
              <a:gd name="connsiteX2" fmla="*/ 2705100 w 7000875"/>
              <a:gd name="connsiteY2" fmla="*/ 2486025 h 4976813"/>
              <a:gd name="connsiteX3" fmla="*/ 7000875 w 7000875"/>
              <a:gd name="connsiteY3" fmla="*/ 2019300 h 4976813"/>
            </a:gdLst>
            <a:ahLst/>
            <a:cxnLst>
              <a:cxn ang="0">
                <a:pos x="connsiteX0" y="connsiteY0"/>
              </a:cxn>
              <a:cxn ang="0">
                <a:pos x="connsiteX1" y="connsiteY1"/>
              </a:cxn>
              <a:cxn ang="0">
                <a:pos x="connsiteX2" y="connsiteY2"/>
              </a:cxn>
              <a:cxn ang="0">
                <a:pos x="connsiteX3" y="connsiteY3"/>
              </a:cxn>
            </a:cxnLst>
            <a:rect l="l" t="t" r="r" b="b"/>
            <a:pathLst>
              <a:path w="7000875" h="4976813">
                <a:moveTo>
                  <a:pt x="0" y="0"/>
                </a:moveTo>
                <a:cubicBezTo>
                  <a:pt x="260350" y="2074068"/>
                  <a:pt x="520700" y="4148137"/>
                  <a:pt x="971550" y="4562475"/>
                </a:cubicBezTo>
                <a:cubicBezTo>
                  <a:pt x="1422400" y="4976813"/>
                  <a:pt x="1700213" y="2909887"/>
                  <a:pt x="2705100" y="2486025"/>
                </a:cubicBezTo>
                <a:cubicBezTo>
                  <a:pt x="3709987" y="2062163"/>
                  <a:pt x="5355431" y="2040731"/>
                  <a:pt x="7000875" y="20193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Oval 5"/>
          <p:cNvSpPr/>
          <p:nvPr/>
        </p:nvSpPr>
        <p:spPr>
          <a:xfrm>
            <a:off x="78486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Oval 6"/>
          <p:cNvSpPr/>
          <p:nvPr/>
        </p:nvSpPr>
        <p:spPr>
          <a:xfrm>
            <a:off x="85344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8181975" y="2228850"/>
            <a:ext cx="364202" cy="523220"/>
          </a:xfrm>
          <a:prstGeom prst="rect">
            <a:avLst/>
          </a:prstGeom>
          <a:noFill/>
        </p:spPr>
        <p:txBody>
          <a:bodyPr wrap="none" lIns="91440" tIns="45720" rIns="91440" bIns="45720">
            <a:spAutoFit/>
          </a:bodyPr>
          <a:lstStyle/>
          <a:p>
            <a:pPr algn="ctr"/>
            <a:r>
              <a:rPr lang="en-US" sz="2800" b="1" cap="none" spc="0" dirty="0" smtClean="0">
                <a:ln w="12700">
                  <a:solidFill>
                    <a:schemeClr val="accent3">
                      <a:lumMod val="75000"/>
                    </a:schemeClr>
                  </a:solidFill>
                  <a:prstDash val="solid"/>
                </a:ln>
                <a:solidFill>
                  <a:schemeClr val="bg1"/>
                </a:solidFill>
                <a:effectLst>
                  <a:outerShdw blurRad="41275" dist="20320" dir="1800000" algn="tl" rotWithShape="0">
                    <a:srgbClr val="000000">
                      <a:alpha val="40000"/>
                    </a:srgbClr>
                  </a:outerShdw>
                </a:effectLst>
              </a:rPr>
              <a:t>+</a:t>
            </a:r>
            <a:endParaRPr lang="en-US" sz="2800" b="1" cap="none" spc="0" dirty="0">
              <a:ln w="12700">
                <a:solidFill>
                  <a:schemeClr val="accent3">
                    <a:lumMod val="7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Oval 8"/>
          <p:cNvSpPr/>
          <p:nvPr/>
        </p:nvSpPr>
        <p:spPr>
          <a:xfrm>
            <a:off x="5410200" y="25908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Oval 9"/>
          <p:cNvSpPr/>
          <p:nvPr/>
        </p:nvSpPr>
        <p:spPr>
          <a:xfrm>
            <a:off x="5791200" y="25908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Oval 10"/>
          <p:cNvSpPr/>
          <p:nvPr/>
        </p:nvSpPr>
        <p:spPr>
          <a:xfrm>
            <a:off x="1676400" y="51816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Oval 14"/>
          <p:cNvSpPr/>
          <p:nvPr/>
        </p:nvSpPr>
        <p:spPr>
          <a:xfrm>
            <a:off x="1905000" y="51816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Oval 15"/>
          <p:cNvSpPr/>
          <p:nvPr/>
        </p:nvSpPr>
        <p:spPr>
          <a:xfrm>
            <a:off x="9906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Oval 16"/>
          <p:cNvSpPr/>
          <p:nvPr/>
        </p:nvSpPr>
        <p:spPr>
          <a:xfrm>
            <a:off x="8382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ectangle 18"/>
          <p:cNvSpPr/>
          <p:nvPr/>
        </p:nvSpPr>
        <p:spPr>
          <a:xfrm>
            <a:off x="7924800" y="2743200"/>
            <a:ext cx="998543" cy="461665"/>
          </a:xfrm>
          <a:prstGeom prst="rect">
            <a:avLst/>
          </a:prstGeom>
          <a:noFill/>
        </p:spPr>
        <p:txBody>
          <a:bodyPr wrap="none" lIns="91440" tIns="45720" rIns="91440" bIns="45720">
            <a:spAutoFit/>
          </a:bodyPr>
          <a:lstStyle/>
          <a:p>
            <a:pPr algn="ctr"/>
            <a:r>
              <a:rPr lang="en-US" sz="36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atoms</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0" name="Rectangle 19"/>
          <p:cNvSpPr/>
          <p:nvPr/>
        </p:nvSpPr>
        <p:spPr>
          <a:xfrm>
            <a:off x="1295400" y="5405735"/>
            <a:ext cx="1389227" cy="461665"/>
          </a:xfrm>
          <a:prstGeom prst="rect">
            <a:avLst/>
          </a:prstGeom>
          <a:noFill/>
        </p:spPr>
        <p:txBody>
          <a:bodyPr wrap="none" lIns="91440" tIns="45720" rIns="91440" bIns="45720">
            <a:spAutoFit/>
          </a:bodyPr>
          <a:lstStyle/>
          <a:p>
            <a:pPr algn="ctr"/>
            <a:r>
              <a:rPr lang="en-US" sz="36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molecule</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21" name="Straight Arrow Connector 20"/>
          <p:cNvCxnSpPr/>
          <p:nvPr/>
        </p:nvCxnSpPr>
        <p:spPr>
          <a:xfrm rot="5400000" flipH="1" flipV="1">
            <a:off x="-2362200" y="3200400"/>
            <a:ext cx="594360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2" name="Rectangle 21"/>
          <p:cNvSpPr/>
          <p:nvPr/>
        </p:nvSpPr>
        <p:spPr>
          <a:xfrm rot="16200000">
            <a:off x="-209077" y="2612154"/>
            <a:ext cx="1061508" cy="338554"/>
          </a:xfrm>
          <a:prstGeom prst="rect">
            <a:avLst/>
          </a:prstGeom>
          <a:noFill/>
        </p:spPr>
        <p:txBody>
          <a:bodyPr wrap="none" lIns="91440" tIns="45720" rIns="91440" bIns="45720">
            <a:spAutoFit/>
          </a:bodyPr>
          <a:lstStyle/>
          <a:p>
            <a:pPr algn="ctr"/>
            <a:r>
              <a:rPr lang="fa-I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انرژی پتانسیل</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cxnSp>
        <p:nvCxnSpPr>
          <p:cNvPr id="24" name="Straight Arrow Connector 23"/>
          <p:cNvCxnSpPr/>
          <p:nvPr/>
        </p:nvCxnSpPr>
        <p:spPr>
          <a:xfrm flipV="1">
            <a:off x="609600" y="6172200"/>
            <a:ext cx="7696200" cy="79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7" name="Rectangle 26"/>
          <p:cNvSpPr/>
          <p:nvPr/>
        </p:nvSpPr>
        <p:spPr>
          <a:xfrm>
            <a:off x="2590800" y="6248400"/>
            <a:ext cx="3810000" cy="338554"/>
          </a:xfrm>
          <a:prstGeom prst="rect">
            <a:avLst/>
          </a:prstGeom>
          <a:noFill/>
        </p:spPr>
        <p:txBody>
          <a:bodyPr wrap="square" lIns="91440" tIns="45720" rIns="91440" bIns="45720">
            <a:spAutoFit/>
          </a:bodyPr>
          <a:lstStyle/>
          <a:p>
            <a:pPr algn="ctr"/>
            <a:r>
              <a:rPr lang="fa-IR" sz="1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فاصله ی موجود بین هسته ی اتم های هیدروژن</a:t>
            </a:r>
            <a:endPar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28" name="Rectangle 27"/>
          <p:cNvSpPr/>
          <p:nvPr/>
        </p:nvSpPr>
        <p:spPr>
          <a:xfrm>
            <a:off x="8100444" y="1371600"/>
            <a:ext cx="558165"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A</a:t>
            </a:r>
            <a:endParaRPr lang="en-US" sz="4800" b="1" cap="none" spc="0" dirty="0">
              <a:ln/>
              <a:solidFill>
                <a:schemeClr val="accent3"/>
              </a:solidFill>
              <a:effectLst/>
            </a:endParaRPr>
          </a:p>
        </p:txBody>
      </p:sp>
      <p:sp>
        <p:nvSpPr>
          <p:cNvPr id="29" name="Rectangle 28"/>
          <p:cNvSpPr/>
          <p:nvPr/>
        </p:nvSpPr>
        <p:spPr>
          <a:xfrm>
            <a:off x="5562600" y="1676400"/>
            <a:ext cx="529311"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B</a:t>
            </a:r>
            <a:endParaRPr lang="en-US" sz="4800" b="1" cap="none" spc="0" dirty="0">
              <a:ln/>
              <a:solidFill>
                <a:schemeClr val="accent3"/>
              </a:solidFill>
              <a:effectLst/>
            </a:endParaRPr>
          </a:p>
        </p:txBody>
      </p:sp>
      <p:sp>
        <p:nvSpPr>
          <p:cNvPr id="30" name="Rectangle 29"/>
          <p:cNvSpPr/>
          <p:nvPr/>
        </p:nvSpPr>
        <p:spPr>
          <a:xfrm>
            <a:off x="1700445" y="4419600"/>
            <a:ext cx="510075"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C</a:t>
            </a:r>
            <a:endParaRPr lang="en-US" sz="4800" b="1" cap="none" spc="0" dirty="0">
              <a:ln/>
              <a:solidFill>
                <a:schemeClr val="accent3"/>
              </a:solidFill>
              <a:effectLst/>
            </a:endParaRPr>
          </a:p>
        </p:txBody>
      </p:sp>
      <p:sp>
        <p:nvSpPr>
          <p:cNvPr id="31" name="Rectangle 30"/>
          <p:cNvSpPr/>
          <p:nvPr/>
        </p:nvSpPr>
        <p:spPr>
          <a:xfrm>
            <a:off x="1135786" y="1524000"/>
            <a:ext cx="572594"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D</a:t>
            </a:r>
            <a:endParaRPr lang="en-US" sz="4800" b="1" cap="none" spc="0" dirty="0">
              <a:ln/>
              <a:solidFill>
                <a:schemeClr val="accent3"/>
              </a:solidFill>
              <a:effectLst/>
            </a:endParaRPr>
          </a:p>
        </p:txBody>
      </p:sp>
      <p:sp>
        <p:nvSpPr>
          <p:cNvPr id="32" name="Rectangle 31"/>
          <p:cNvSpPr/>
          <p:nvPr/>
        </p:nvSpPr>
        <p:spPr>
          <a:xfrm>
            <a:off x="1447800" y="6019800"/>
            <a:ext cx="762000" cy="338554"/>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sz="1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75</a:t>
            </a:r>
            <a:endParaRPr lang="en-US" sz="1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3" name="Rectangle 32"/>
          <p:cNvSpPr/>
          <p:nvPr/>
        </p:nvSpPr>
        <p:spPr>
          <a:xfrm>
            <a:off x="0" y="5181600"/>
            <a:ext cx="762000" cy="338554"/>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sz="1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436</a:t>
            </a:r>
            <a:endParaRPr lang="en-US" sz="1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28"/>
          <p:cNvSpPr>
            <a:spLocks noChangeArrowheads="1"/>
          </p:cNvSpPr>
          <p:nvPr/>
        </p:nvSpPr>
        <p:spPr bwMode="gray">
          <a:xfrm rot="10800000" flipV="1">
            <a:off x="685800" y="838200"/>
            <a:ext cx="7772400" cy="2286000"/>
          </a:xfrm>
          <a:prstGeom prst="cube">
            <a:avLst>
              <a:gd name="adj" fmla="val 1102"/>
            </a:avLst>
          </a:prstGeom>
          <a:gradFill rotWithShape="1">
            <a:gsLst>
              <a:gs pos="0">
                <a:srgbClr val="FF5050">
                  <a:gamma/>
                  <a:shade val="75686"/>
                  <a:invGamma/>
                </a:srgbClr>
              </a:gs>
              <a:gs pos="100000">
                <a:srgbClr val="FF5050"/>
              </a:gs>
            </a:gsLst>
            <a:lin ang="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8" name="Group 10"/>
          <p:cNvGrpSpPr>
            <a:grpSpLocks/>
          </p:cNvGrpSpPr>
          <p:nvPr/>
        </p:nvGrpSpPr>
        <p:grpSpPr bwMode="auto">
          <a:xfrm>
            <a:off x="6781800" y="0"/>
            <a:ext cx="1238250" cy="1265238"/>
            <a:chOff x="1851" y="624"/>
            <a:chExt cx="812" cy="830"/>
          </a:xfrm>
        </p:grpSpPr>
        <p:sp>
          <p:nvSpPr>
            <p:cNvPr id="19" name="Oval 11"/>
            <p:cNvSpPr>
              <a:spLocks noChangeArrowheads="1"/>
            </p:cNvSpPr>
            <p:nvPr/>
          </p:nvSpPr>
          <p:spPr bwMode="gray">
            <a:xfrm>
              <a:off x="1851" y="652"/>
              <a:ext cx="812" cy="802"/>
            </a:xfrm>
            <a:prstGeom prst="ellipse">
              <a:avLst/>
            </a:prstGeom>
            <a:solidFill>
              <a:srgbClr val="6CD69C"/>
            </a:solidFill>
            <a:ln w="63500" algn="ctr">
              <a:solidFill>
                <a:srgbClr val="F8F8F8">
                  <a:alpha val="70000"/>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20" name="Picture 12" descr="cir_lighteffect0"/>
            <p:cNvPicPr>
              <a:picLocks noChangeAspect="1" noChangeArrowheads="1"/>
            </p:cNvPicPr>
            <p:nvPr/>
          </p:nvPicPr>
          <p:blipFill>
            <a:blip r:embed="rId2" cstate="print">
              <a:lum bright="18000" contrast="-12000"/>
            </a:blip>
            <a:srcRect/>
            <a:stretch>
              <a:fillRect/>
            </a:stretch>
          </p:blipFill>
          <p:spPr bwMode="gray">
            <a:xfrm>
              <a:off x="1920" y="624"/>
              <a:ext cx="670" cy="670"/>
            </a:xfrm>
            <a:prstGeom prst="rect">
              <a:avLst/>
            </a:prstGeom>
            <a:noFill/>
          </p:spPr>
        </p:pic>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17</a:t>
            </a:fld>
            <a:endParaRPr lang="fa-IR"/>
          </a:p>
        </p:txBody>
      </p:sp>
      <p:sp>
        <p:nvSpPr>
          <p:cNvPr id="4" name="Rectangle 3"/>
          <p:cNvSpPr/>
          <p:nvPr/>
        </p:nvSpPr>
        <p:spPr>
          <a:xfrm>
            <a:off x="6790559" y="457200"/>
            <a:ext cx="1099980"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چند نکته :</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609600" y="1290935"/>
            <a:ext cx="7772400" cy="707886"/>
          </a:xfrm>
          <a:prstGeom prst="rect">
            <a:avLst/>
          </a:prstGeom>
          <a:noFill/>
        </p:spPr>
        <p:txBody>
          <a:bodyPr wrap="square" lIns="91440" tIns="45720" rIns="91440" bIns="45720">
            <a:spAutoFit/>
          </a:bodyPr>
          <a:lstStyle/>
          <a:p>
            <a:r>
              <a:rPr lang="fa-IR"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1- محور </a:t>
            </a:r>
            <a:r>
              <a:rPr lang="en-US"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X</a:t>
            </a:r>
            <a:r>
              <a:rPr lang="fa-IR"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فاصله هسته دو اتم است. هرچه به سمت راست برویم دو اتم از یکدیگر دور می شوند و هرچه به سمت چپ برویم فاصله ی بین هسته ی دو اتم کمتر می شود.  </a:t>
            </a:r>
            <a:endParaRPr lang="en-US" sz="20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 name="Rectangle 5"/>
          <p:cNvSpPr/>
          <p:nvPr/>
        </p:nvSpPr>
        <p:spPr>
          <a:xfrm>
            <a:off x="609600" y="2209800"/>
            <a:ext cx="7772400" cy="707886"/>
          </a:xfrm>
          <a:prstGeom prst="rect">
            <a:avLst/>
          </a:prstGeom>
          <a:noFill/>
        </p:spPr>
        <p:txBody>
          <a:bodyPr wrap="square" lIns="91440" tIns="45720" rIns="91440" bIns="45720">
            <a:spAutoFit/>
          </a:bodyPr>
          <a:lstStyle/>
          <a:p>
            <a:r>
              <a:rPr lang="fa-IR"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 محور </a:t>
            </a:r>
            <a:r>
              <a:rPr lang="en-US"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Y</a:t>
            </a:r>
            <a:r>
              <a:rPr lang="fa-IR" sz="20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انرژی پتانسیل دو اتم هیدروژن را نشان می دهد که هر چه به سمت پایین برویم انرژی پتانسیل کمتر و پایداری بیشتر می شود.</a:t>
            </a:r>
            <a:endParaRPr lang="en-US" sz="20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CE537EB-F69F-49DF-B190-42F4AEC61CA4}" type="slidenum">
              <a:rPr lang="fa-IR" smtClean="0"/>
              <a:pPr/>
              <a:t>18</a:t>
            </a:fld>
            <a:endParaRPr lang="fa-IR"/>
          </a:p>
        </p:txBody>
      </p:sp>
      <p:sp>
        <p:nvSpPr>
          <p:cNvPr id="5" name="Freeform 4"/>
          <p:cNvSpPr/>
          <p:nvPr/>
        </p:nvSpPr>
        <p:spPr>
          <a:xfrm>
            <a:off x="895350" y="723900"/>
            <a:ext cx="7000875" cy="4976813"/>
          </a:xfrm>
          <a:custGeom>
            <a:avLst/>
            <a:gdLst>
              <a:gd name="connsiteX0" fmla="*/ 0 w 7000875"/>
              <a:gd name="connsiteY0" fmla="*/ 0 h 4976813"/>
              <a:gd name="connsiteX1" fmla="*/ 971550 w 7000875"/>
              <a:gd name="connsiteY1" fmla="*/ 4562475 h 4976813"/>
              <a:gd name="connsiteX2" fmla="*/ 2705100 w 7000875"/>
              <a:gd name="connsiteY2" fmla="*/ 2486025 h 4976813"/>
              <a:gd name="connsiteX3" fmla="*/ 7000875 w 7000875"/>
              <a:gd name="connsiteY3" fmla="*/ 2019300 h 4976813"/>
            </a:gdLst>
            <a:ahLst/>
            <a:cxnLst>
              <a:cxn ang="0">
                <a:pos x="connsiteX0" y="connsiteY0"/>
              </a:cxn>
              <a:cxn ang="0">
                <a:pos x="connsiteX1" y="connsiteY1"/>
              </a:cxn>
              <a:cxn ang="0">
                <a:pos x="connsiteX2" y="connsiteY2"/>
              </a:cxn>
              <a:cxn ang="0">
                <a:pos x="connsiteX3" y="connsiteY3"/>
              </a:cxn>
            </a:cxnLst>
            <a:rect l="l" t="t" r="r" b="b"/>
            <a:pathLst>
              <a:path w="7000875" h="4976813">
                <a:moveTo>
                  <a:pt x="0" y="0"/>
                </a:moveTo>
                <a:cubicBezTo>
                  <a:pt x="260350" y="2074068"/>
                  <a:pt x="520700" y="4148137"/>
                  <a:pt x="971550" y="4562475"/>
                </a:cubicBezTo>
                <a:cubicBezTo>
                  <a:pt x="1422400" y="4976813"/>
                  <a:pt x="1700213" y="2909887"/>
                  <a:pt x="2705100" y="2486025"/>
                </a:cubicBezTo>
                <a:cubicBezTo>
                  <a:pt x="3709987" y="2062163"/>
                  <a:pt x="5355431" y="2040731"/>
                  <a:pt x="7000875" y="201930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Oval 5"/>
          <p:cNvSpPr/>
          <p:nvPr/>
        </p:nvSpPr>
        <p:spPr>
          <a:xfrm>
            <a:off x="78486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Oval 6"/>
          <p:cNvSpPr/>
          <p:nvPr/>
        </p:nvSpPr>
        <p:spPr>
          <a:xfrm>
            <a:off x="85344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8181975" y="2228850"/>
            <a:ext cx="364202" cy="523220"/>
          </a:xfrm>
          <a:prstGeom prst="rect">
            <a:avLst/>
          </a:prstGeom>
          <a:noFill/>
        </p:spPr>
        <p:txBody>
          <a:bodyPr wrap="none" lIns="91440" tIns="45720" rIns="91440" bIns="45720">
            <a:spAutoFit/>
          </a:bodyPr>
          <a:lstStyle/>
          <a:p>
            <a:pPr algn="ctr"/>
            <a:r>
              <a:rPr lang="en-US" sz="2800" b="1" cap="none" spc="0" dirty="0" smtClean="0">
                <a:ln w="12700">
                  <a:solidFill>
                    <a:schemeClr val="accent3">
                      <a:lumMod val="75000"/>
                    </a:schemeClr>
                  </a:solidFill>
                  <a:prstDash val="solid"/>
                </a:ln>
                <a:solidFill>
                  <a:schemeClr val="bg1"/>
                </a:solidFill>
                <a:effectLst>
                  <a:outerShdw blurRad="41275" dist="20320" dir="1800000" algn="tl" rotWithShape="0">
                    <a:srgbClr val="000000">
                      <a:alpha val="40000"/>
                    </a:srgbClr>
                  </a:outerShdw>
                </a:effectLst>
              </a:rPr>
              <a:t>+</a:t>
            </a:r>
            <a:endParaRPr lang="en-US" sz="2800" b="1" cap="none" spc="0" dirty="0">
              <a:ln w="12700">
                <a:solidFill>
                  <a:schemeClr val="accent3">
                    <a:lumMod val="75000"/>
                  </a:schemeClr>
                </a:solidFill>
                <a:prstDash val="solid"/>
              </a:ln>
              <a:solidFill>
                <a:schemeClr val="bg1"/>
              </a:solidFill>
              <a:effectLst>
                <a:outerShdw blurRad="41275" dist="20320" dir="1800000" algn="tl" rotWithShape="0">
                  <a:srgbClr val="000000">
                    <a:alpha val="40000"/>
                  </a:srgbClr>
                </a:outerShdw>
              </a:effectLst>
            </a:endParaRPr>
          </a:p>
        </p:txBody>
      </p:sp>
      <p:sp>
        <p:nvSpPr>
          <p:cNvPr id="9" name="Oval 8"/>
          <p:cNvSpPr/>
          <p:nvPr/>
        </p:nvSpPr>
        <p:spPr>
          <a:xfrm>
            <a:off x="5410200" y="25908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Oval 9"/>
          <p:cNvSpPr/>
          <p:nvPr/>
        </p:nvSpPr>
        <p:spPr>
          <a:xfrm>
            <a:off x="5791200" y="25908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Oval 10"/>
          <p:cNvSpPr/>
          <p:nvPr/>
        </p:nvSpPr>
        <p:spPr>
          <a:xfrm>
            <a:off x="1676400" y="51816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Oval 14"/>
          <p:cNvSpPr/>
          <p:nvPr/>
        </p:nvSpPr>
        <p:spPr>
          <a:xfrm>
            <a:off x="1905000" y="51816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Oval 15"/>
          <p:cNvSpPr/>
          <p:nvPr/>
        </p:nvSpPr>
        <p:spPr>
          <a:xfrm>
            <a:off x="9906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7" name="Oval 16"/>
          <p:cNvSpPr/>
          <p:nvPr/>
        </p:nvSpPr>
        <p:spPr>
          <a:xfrm>
            <a:off x="838200" y="2286000"/>
            <a:ext cx="381000" cy="3810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 name="Rectangle 18"/>
          <p:cNvSpPr/>
          <p:nvPr/>
        </p:nvSpPr>
        <p:spPr>
          <a:xfrm>
            <a:off x="7924800" y="2743200"/>
            <a:ext cx="998543" cy="461665"/>
          </a:xfrm>
          <a:prstGeom prst="rect">
            <a:avLst/>
          </a:prstGeom>
          <a:noFill/>
        </p:spPr>
        <p:txBody>
          <a:bodyPr wrap="none" lIns="91440" tIns="45720" rIns="91440" bIns="45720">
            <a:spAutoFit/>
          </a:bodyPr>
          <a:lstStyle/>
          <a:p>
            <a:pPr algn="ctr"/>
            <a:r>
              <a:rPr lang="en-US" sz="36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atoms</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0" name="Rectangle 19"/>
          <p:cNvSpPr/>
          <p:nvPr/>
        </p:nvSpPr>
        <p:spPr>
          <a:xfrm>
            <a:off x="1219200" y="5410200"/>
            <a:ext cx="1389227" cy="461665"/>
          </a:xfrm>
          <a:prstGeom prst="rect">
            <a:avLst/>
          </a:prstGeom>
          <a:noFill/>
        </p:spPr>
        <p:txBody>
          <a:bodyPr wrap="none" lIns="91440" tIns="45720" rIns="91440" bIns="45720">
            <a:spAutoFit/>
          </a:bodyPr>
          <a:lstStyle/>
          <a:p>
            <a:pPr algn="ctr"/>
            <a:r>
              <a:rPr lang="en-US" sz="36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molecule</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21" name="Straight Arrow Connector 20"/>
          <p:cNvCxnSpPr/>
          <p:nvPr/>
        </p:nvCxnSpPr>
        <p:spPr>
          <a:xfrm rot="5400000" flipH="1" flipV="1">
            <a:off x="-2362200" y="3200400"/>
            <a:ext cx="594360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2" name="Rectangle 21"/>
          <p:cNvSpPr/>
          <p:nvPr/>
        </p:nvSpPr>
        <p:spPr>
          <a:xfrm rot="16200000">
            <a:off x="-209077" y="2612154"/>
            <a:ext cx="1061508" cy="338554"/>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sz="16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cs typeface="Mj_Aref" pitchFamily="2" charset="-78"/>
              </a:rPr>
              <a:t>انرژی پتانسیل</a:t>
            </a:r>
            <a:endParaRPr lang="en-US" sz="16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cs typeface="Mj_Aref" pitchFamily="2" charset="-78"/>
            </a:endParaRPr>
          </a:p>
        </p:txBody>
      </p:sp>
      <p:cxnSp>
        <p:nvCxnSpPr>
          <p:cNvPr id="24" name="Straight Arrow Connector 23"/>
          <p:cNvCxnSpPr/>
          <p:nvPr/>
        </p:nvCxnSpPr>
        <p:spPr>
          <a:xfrm flipV="1">
            <a:off x="609600" y="6172200"/>
            <a:ext cx="7696200" cy="79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7" name="Rectangle 26"/>
          <p:cNvSpPr/>
          <p:nvPr/>
        </p:nvSpPr>
        <p:spPr>
          <a:xfrm>
            <a:off x="2590800" y="6248400"/>
            <a:ext cx="3810000" cy="338554"/>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sz="1600" b="1" cap="all" spc="0"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cs typeface="Mj_Aref" pitchFamily="2" charset="-78"/>
              </a:rPr>
              <a:t>فاصله ی موجود بین هسته ی اتم های هیدروژن</a:t>
            </a:r>
            <a:endParaRPr lang="en-US" sz="1600" b="1" cap="all" spc="0" dirty="0">
              <a:ln/>
              <a:effectLst>
                <a:outerShdw blurRad="19685" dist="12700" dir="5400000" algn="tl" rotWithShape="0">
                  <a:schemeClr val="accent1">
                    <a:satMod val="130000"/>
                    <a:alpha val="60000"/>
                  </a:schemeClr>
                </a:outerShdw>
                <a:reflection blurRad="10000" stA="55000" endPos="48000" dist="500" dir="5400000" sy="-100000" algn="bl" rotWithShape="0"/>
              </a:effectLst>
              <a:cs typeface="Mj_Aref" pitchFamily="2" charset="-78"/>
            </a:endParaRPr>
          </a:p>
        </p:txBody>
      </p:sp>
      <p:sp>
        <p:nvSpPr>
          <p:cNvPr id="28" name="Rectangle 27"/>
          <p:cNvSpPr/>
          <p:nvPr/>
        </p:nvSpPr>
        <p:spPr>
          <a:xfrm>
            <a:off x="8100444" y="1371600"/>
            <a:ext cx="558165"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A</a:t>
            </a:r>
            <a:endParaRPr lang="en-US" sz="4800" b="1" cap="none" spc="0" dirty="0">
              <a:ln/>
              <a:solidFill>
                <a:schemeClr val="accent3"/>
              </a:solidFill>
              <a:effectLst/>
            </a:endParaRPr>
          </a:p>
        </p:txBody>
      </p:sp>
      <p:sp>
        <p:nvSpPr>
          <p:cNvPr id="29" name="Rectangle 28"/>
          <p:cNvSpPr/>
          <p:nvPr/>
        </p:nvSpPr>
        <p:spPr>
          <a:xfrm>
            <a:off x="5562600" y="1676400"/>
            <a:ext cx="529311"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B</a:t>
            </a:r>
            <a:endParaRPr lang="en-US" sz="4800" b="1" cap="none" spc="0" dirty="0">
              <a:ln/>
              <a:solidFill>
                <a:schemeClr val="accent3"/>
              </a:solidFill>
              <a:effectLst/>
            </a:endParaRPr>
          </a:p>
        </p:txBody>
      </p:sp>
      <p:sp>
        <p:nvSpPr>
          <p:cNvPr id="30" name="Rectangle 29"/>
          <p:cNvSpPr/>
          <p:nvPr/>
        </p:nvSpPr>
        <p:spPr>
          <a:xfrm>
            <a:off x="1700445" y="4419600"/>
            <a:ext cx="510075"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C</a:t>
            </a:r>
            <a:endParaRPr lang="en-US" sz="4800" b="1" cap="none" spc="0" dirty="0">
              <a:ln/>
              <a:solidFill>
                <a:schemeClr val="accent3"/>
              </a:solidFill>
              <a:effectLst/>
            </a:endParaRPr>
          </a:p>
        </p:txBody>
      </p:sp>
      <p:sp>
        <p:nvSpPr>
          <p:cNvPr id="31" name="Rectangle 30"/>
          <p:cNvSpPr/>
          <p:nvPr/>
        </p:nvSpPr>
        <p:spPr>
          <a:xfrm>
            <a:off x="1135786" y="1524000"/>
            <a:ext cx="572594" cy="83099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4800" b="1" cap="none" spc="0" dirty="0" smtClean="0">
                <a:ln/>
                <a:solidFill>
                  <a:schemeClr val="accent3"/>
                </a:solidFill>
                <a:effectLst/>
              </a:rPr>
              <a:t>D</a:t>
            </a:r>
            <a:endParaRPr lang="en-US" sz="4800" b="1" cap="none" spc="0" dirty="0">
              <a:ln/>
              <a:solidFill>
                <a:schemeClr val="accent3"/>
              </a:solidFill>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3"/>
          <p:cNvGrpSpPr>
            <a:grpSpLocks/>
          </p:cNvGrpSpPr>
          <p:nvPr/>
        </p:nvGrpSpPr>
        <p:grpSpPr bwMode="auto">
          <a:xfrm>
            <a:off x="609600" y="4800600"/>
            <a:ext cx="7848600" cy="1219200"/>
            <a:chOff x="816" y="2304"/>
            <a:chExt cx="1440" cy="448"/>
          </a:xfrm>
        </p:grpSpPr>
        <p:sp>
          <p:nvSpPr>
            <p:cNvPr id="30" name="Freeform 4"/>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1" name="Rectangle 5"/>
            <p:cNvSpPr>
              <a:spLocks noChangeArrowheads="1"/>
            </p:cNvSpPr>
            <p:nvPr/>
          </p:nvSpPr>
          <p:spPr bwMode="gray">
            <a:xfrm>
              <a:off x="816" y="2304"/>
              <a:ext cx="1440" cy="393"/>
            </a:xfrm>
            <a:prstGeom prst="rect">
              <a:avLst/>
            </a:prstGeom>
            <a:gradFill rotWithShape="1">
              <a:gsLst>
                <a:gs pos="0">
                  <a:srgbClr val="96AD23">
                    <a:gamma/>
                    <a:tint val="48627"/>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26" name="Group 3"/>
          <p:cNvGrpSpPr>
            <a:grpSpLocks/>
          </p:cNvGrpSpPr>
          <p:nvPr/>
        </p:nvGrpSpPr>
        <p:grpSpPr bwMode="auto">
          <a:xfrm>
            <a:off x="609600" y="3352800"/>
            <a:ext cx="7848600" cy="1447800"/>
            <a:chOff x="816" y="2304"/>
            <a:chExt cx="1440" cy="448"/>
          </a:xfrm>
        </p:grpSpPr>
        <p:sp>
          <p:nvSpPr>
            <p:cNvPr id="27" name="Freeform 4"/>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5"/>
            <p:cNvSpPr>
              <a:spLocks noChangeArrowheads="1"/>
            </p:cNvSpPr>
            <p:nvPr/>
          </p:nvSpPr>
          <p:spPr bwMode="gray">
            <a:xfrm>
              <a:off x="816" y="2304"/>
              <a:ext cx="1440" cy="393"/>
            </a:xfrm>
            <a:prstGeom prst="rect">
              <a:avLst/>
            </a:prstGeom>
            <a:gradFill rotWithShape="1">
              <a:gsLst>
                <a:gs pos="0">
                  <a:srgbClr val="96AD23">
                    <a:gamma/>
                    <a:tint val="48627"/>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23" name="Group 3"/>
          <p:cNvGrpSpPr>
            <a:grpSpLocks/>
          </p:cNvGrpSpPr>
          <p:nvPr/>
        </p:nvGrpSpPr>
        <p:grpSpPr bwMode="auto">
          <a:xfrm>
            <a:off x="762000" y="2286000"/>
            <a:ext cx="7848600" cy="1066800"/>
            <a:chOff x="816" y="2304"/>
            <a:chExt cx="1440" cy="448"/>
          </a:xfrm>
        </p:grpSpPr>
        <p:sp>
          <p:nvSpPr>
            <p:cNvPr id="24" name="Freeform 4"/>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Rectangle 5"/>
            <p:cNvSpPr>
              <a:spLocks noChangeArrowheads="1"/>
            </p:cNvSpPr>
            <p:nvPr/>
          </p:nvSpPr>
          <p:spPr bwMode="gray">
            <a:xfrm>
              <a:off x="816" y="2304"/>
              <a:ext cx="1440" cy="393"/>
            </a:xfrm>
            <a:prstGeom prst="rect">
              <a:avLst/>
            </a:prstGeom>
            <a:gradFill rotWithShape="1">
              <a:gsLst>
                <a:gs pos="0">
                  <a:srgbClr val="96AD23">
                    <a:gamma/>
                    <a:tint val="48627"/>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20" name="Group 3"/>
          <p:cNvGrpSpPr>
            <a:grpSpLocks/>
          </p:cNvGrpSpPr>
          <p:nvPr/>
        </p:nvGrpSpPr>
        <p:grpSpPr bwMode="auto">
          <a:xfrm>
            <a:off x="609600" y="1066800"/>
            <a:ext cx="7848600" cy="1219200"/>
            <a:chOff x="816" y="2304"/>
            <a:chExt cx="1440" cy="448"/>
          </a:xfrm>
        </p:grpSpPr>
        <p:sp>
          <p:nvSpPr>
            <p:cNvPr id="21" name="Freeform 4"/>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Rectangle 5"/>
            <p:cNvSpPr>
              <a:spLocks noChangeArrowheads="1"/>
            </p:cNvSpPr>
            <p:nvPr/>
          </p:nvSpPr>
          <p:spPr bwMode="gray">
            <a:xfrm>
              <a:off x="816" y="2304"/>
              <a:ext cx="1440" cy="393"/>
            </a:xfrm>
            <a:prstGeom prst="rect">
              <a:avLst/>
            </a:prstGeom>
            <a:gradFill rotWithShape="1">
              <a:gsLst>
                <a:gs pos="0">
                  <a:srgbClr val="96AD23">
                    <a:gamma/>
                    <a:tint val="48627"/>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17" name="Group 3"/>
          <p:cNvGrpSpPr>
            <a:grpSpLocks/>
          </p:cNvGrpSpPr>
          <p:nvPr/>
        </p:nvGrpSpPr>
        <p:grpSpPr bwMode="auto">
          <a:xfrm>
            <a:off x="3124200" y="304800"/>
            <a:ext cx="3352800" cy="482600"/>
            <a:chOff x="816" y="2304"/>
            <a:chExt cx="1440" cy="448"/>
          </a:xfrm>
        </p:grpSpPr>
        <p:sp>
          <p:nvSpPr>
            <p:cNvPr id="18" name="Freeform 4"/>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5"/>
            <p:cNvSpPr>
              <a:spLocks noChangeArrowheads="1"/>
            </p:cNvSpPr>
            <p:nvPr/>
          </p:nvSpPr>
          <p:spPr bwMode="gray">
            <a:xfrm>
              <a:off x="816" y="2304"/>
              <a:ext cx="1440" cy="393"/>
            </a:xfrm>
            <a:prstGeom prst="rect">
              <a:avLst/>
            </a:prstGeom>
            <a:gradFill rotWithShape="1">
              <a:gsLst>
                <a:gs pos="0">
                  <a:srgbClr val="96AD23">
                    <a:gamma/>
                    <a:tint val="48627"/>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19</a:t>
            </a:fld>
            <a:endParaRPr lang="fa-IR"/>
          </a:p>
        </p:txBody>
      </p:sp>
      <p:sp>
        <p:nvSpPr>
          <p:cNvPr id="4" name="Rectangle 3"/>
          <p:cNvSpPr/>
          <p:nvPr/>
        </p:nvSpPr>
        <p:spPr>
          <a:xfrm>
            <a:off x="3200400" y="224135"/>
            <a:ext cx="2985112"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وضعیت دو اتم هیدروژن  :</a:t>
            </a:r>
            <a:endParaRPr lang="en-US" sz="28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609600" y="990600"/>
            <a:ext cx="77724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وضعیت </a:t>
            </a:r>
            <a:r>
              <a:rPr lang="en-US"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A</a:t>
            </a:r>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a:t>
            </a:r>
            <a:endParaRPr lang="en-US"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6" name="Rectangle 5"/>
          <p:cNvSpPr/>
          <p:nvPr/>
        </p:nvSpPr>
        <p:spPr>
          <a:xfrm>
            <a:off x="685800" y="1447800"/>
            <a:ext cx="77724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دو اتم هیدروژن از هم جدا هستند و به علت فاصله ی زیاد می توان گفت که هیچ نیروی جاذبه و دافعه بین آن ها وجود ندارد.</a:t>
            </a:r>
            <a:endParaRPr lang="en-US" sz="2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7" name="Rectangle 6"/>
          <p:cNvSpPr/>
          <p:nvPr/>
        </p:nvSpPr>
        <p:spPr>
          <a:xfrm>
            <a:off x="609600" y="2263914"/>
            <a:ext cx="77724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وضعیت </a:t>
            </a:r>
            <a:r>
              <a:rPr lang="en-US"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B</a:t>
            </a:r>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a:t>
            </a:r>
            <a:endParaRPr lang="en-US"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8" name="Rectangle 7"/>
          <p:cNvSpPr/>
          <p:nvPr/>
        </p:nvSpPr>
        <p:spPr>
          <a:xfrm>
            <a:off x="609600" y="2725579"/>
            <a:ext cx="784860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نیروی جاذبه بیشتر از دافعه است و دو اتم تمایل دارند که به یکدیگر نزدیک شوند.</a:t>
            </a:r>
          </a:p>
        </p:txBody>
      </p:sp>
      <p:sp>
        <p:nvSpPr>
          <p:cNvPr id="9" name="Rectangle 8"/>
          <p:cNvSpPr/>
          <p:nvPr/>
        </p:nvSpPr>
        <p:spPr>
          <a:xfrm>
            <a:off x="609600" y="3406914"/>
            <a:ext cx="77724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وضعیت </a:t>
            </a:r>
            <a:r>
              <a:rPr lang="en-US"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C</a:t>
            </a:r>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a:t>
            </a:r>
            <a:endParaRPr lang="en-US"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0" name="Rectangle 9"/>
          <p:cNvSpPr/>
          <p:nvPr/>
        </p:nvSpPr>
        <p:spPr>
          <a:xfrm>
            <a:off x="685800" y="3868579"/>
            <a:ext cx="77724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در این حالت پایین ترین انرژی پتانسیل و بیشترین پایداری وجود دارد. همان طور که دیده می شود فاصله تعادلی بین هسته ها، برابر 75 پیکومتر وانرژی پیون 436 کیلوژول بر مول است.</a:t>
            </a:r>
            <a:endParaRPr lang="en-US" sz="2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2" name="Rectangle 11"/>
          <p:cNvSpPr/>
          <p:nvPr/>
        </p:nvSpPr>
        <p:spPr>
          <a:xfrm>
            <a:off x="609600" y="4694872"/>
            <a:ext cx="77724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وضعیت </a:t>
            </a:r>
            <a:r>
              <a:rPr lang="en-US"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D</a:t>
            </a:r>
            <a:r>
              <a:rPr lang="fa-IR" sz="2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a:t>
            </a:r>
            <a:endParaRPr lang="en-US"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3" name="Rectangle 12"/>
          <p:cNvSpPr/>
          <p:nvPr/>
        </p:nvSpPr>
        <p:spPr>
          <a:xfrm>
            <a:off x="685800" y="5156537"/>
            <a:ext cx="77724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فاصله ی هسته دو اتم کمتر از فاصله ی تعادلی است. بنابراین نیروی دافعه بین دو اتم بیشتر از جاذبه است و دو اتم تمایل دارند که از یکدیگر دور شوند.</a:t>
            </a:r>
            <a:endParaRPr lang="en-US" sz="2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سرشاخ شدن با کنکور</a:t>
            </a:r>
          </a:p>
        </p:txBody>
      </p:sp>
      <p:pic>
        <p:nvPicPr>
          <p:cNvPr id="9" name="Picture Placeholder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835" r="4835"/>
          <a:stretch>
            <a:fillRect/>
          </a:stretch>
        </p:blipFill>
        <p:spPr>
          <a:xfrm>
            <a:off x="1792288" y="685800"/>
            <a:ext cx="5486400" cy="4041775"/>
          </a:xfrm>
        </p:spPr>
      </p:pic>
      <p:sp>
        <p:nvSpPr>
          <p:cNvPr id="3" name="Subtitle 2"/>
          <p:cNvSpPr>
            <a:spLocks noGrp="1"/>
          </p:cNvSpPr>
          <p:nvPr>
            <p:ph type="body" sz="half" idx="2"/>
          </p:nvPr>
        </p:nvSpPr>
        <p:spPr/>
        <p:txBody>
          <a:bodyPr/>
          <a:lstStyle/>
          <a:p>
            <a:pPr algn="ctr"/>
            <a:r>
              <a:rPr lang="en-US" dirty="0" smtClean="0"/>
              <a:t>www.konkoori.blog.ir</a:t>
            </a:r>
            <a:endParaRPr lang="fa-IR" dirty="0"/>
          </a:p>
        </p:txBody>
      </p:sp>
      <p:sp>
        <p:nvSpPr>
          <p:cNvPr id="4" name="Footer Placeholder 3"/>
          <p:cNvSpPr>
            <a:spLocks noGrp="1"/>
          </p:cNvSpPr>
          <p:nvPr>
            <p:ph type="ftr" sz="quarter" idx="11"/>
          </p:nvPr>
        </p:nvSpPr>
        <p:spPr/>
        <p:txBody>
          <a:bodyPr/>
          <a:lstStyle/>
          <a:p>
            <a:r>
              <a:rPr lang="en-US" smtClean="0"/>
              <a:t>Tavakoli&amp;Homayoni</a:t>
            </a:r>
            <a:endParaRPr lang="fa-IR"/>
          </a:p>
        </p:txBody>
      </p:sp>
      <p:sp>
        <p:nvSpPr>
          <p:cNvPr id="5" name="Slide Number Placeholder 4"/>
          <p:cNvSpPr>
            <a:spLocks noGrp="1"/>
          </p:cNvSpPr>
          <p:nvPr>
            <p:ph type="sldNum" sz="quarter" idx="12"/>
          </p:nvPr>
        </p:nvSpPr>
        <p:spPr/>
        <p:txBody>
          <a:bodyPr/>
          <a:lstStyle/>
          <a:p>
            <a:fld id="{4CE537EB-F69F-49DF-B190-42F4AEC61CA4}" type="slidenum">
              <a:rPr lang="fa-IR" smtClean="0"/>
              <a:pPr/>
              <a:t>2</a:t>
            </a:fld>
            <a:endParaRPr lang="fa-IR"/>
          </a:p>
        </p:txBody>
      </p:sp>
    </p:spTree>
    <p:extLst>
      <p:ext uri="{BB962C8B-B14F-4D97-AF65-F5344CB8AC3E}">
        <p14:creationId xmlns:p14="http://schemas.microsoft.com/office/powerpoint/2010/main" val="407703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Q-3D-Character-2 (68).jpg"/>
          <p:cNvPicPr>
            <a:picLocks noChangeAspect="1"/>
          </p:cNvPicPr>
          <p:nvPr/>
        </p:nvPicPr>
        <p:blipFill>
          <a:blip r:embed="rId2" cstate="print"/>
          <a:stretch>
            <a:fillRect/>
          </a:stretch>
        </p:blipFill>
        <p:spPr>
          <a:xfrm>
            <a:off x="6172200" y="228600"/>
            <a:ext cx="2400300" cy="3200400"/>
          </a:xfrm>
          <a:prstGeom prst="rect">
            <a:avLst/>
          </a:prstGeom>
        </p:spPr>
      </p:pic>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20</a:t>
            </a:fld>
            <a:endParaRPr lang="fa-IR"/>
          </a:p>
        </p:txBody>
      </p:sp>
      <p:graphicFrame>
        <p:nvGraphicFramePr>
          <p:cNvPr id="4" name="Table 3"/>
          <p:cNvGraphicFramePr>
            <a:graphicFrameLocks noGrp="1"/>
          </p:cNvGraphicFramePr>
          <p:nvPr/>
        </p:nvGraphicFramePr>
        <p:xfrm>
          <a:off x="1676400" y="1676400"/>
          <a:ext cx="3810000" cy="2865120"/>
        </p:xfrm>
        <a:graphic>
          <a:graphicData uri="http://schemas.openxmlformats.org/drawingml/2006/table">
            <a:tbl>
              <a:tblPr firstRow="1" firstCol="1" lastCol="1" bandRow="1">
                <a:tableStyleId>{69CF1AB2-1976-4502-BF36-3FF5EA218861}</a:tableStyleId>
              </a:tblPr>
              <a:tblGrid>
                <a:gridCol w="1422400"/>
                <a:gridCol w="1422400"/>
                <a:gridCol w="965200"/>
              </a:tblGrid>
              <a:tr h="370840">
                <a:tc>
                  <a:txBody>
                    <a:bodyPr/>
                    <a:lstStyle/>
                    <a:p>
                      <a:pPr algn="ctr"/>
                      <a:r>
                        <a:rPr lang="fa-IR" dirty="0" smtClean="0">
                          <a:cs typeface="Mj_Aref" pitchFamily="2" charset="-78"/>
                        </a:rPr>
                        <a:t>انرژی</a:t>
                      </a:r>
                      <a:r>
                        <a:rPr lang="fa-IR" baseline="0" dirty="0" smtClean="0">
                          <a:cs typeface="Mj_Aref" pitchFamily="2" charset="-78"/>
                        </a:rPr>
                        <a:t> پیوند</a:t>
                      </a:r>
                    </a:p>
                    <a:p>
                      <a:pPr algn="ctr"/>
                      <a:r>
                        <a:rPr lang="en-US" baseline="0" dirty="0" err="1" smtClean="0">
                          <a:cs typeface="Mj_Aref" pitchFamily="2" charset="-78"/>
                        </a:rPr>
                        <a:t>Kj</a:t>
                      </a:r>
                      <a:r>
                        <a:rPr lang="en-US" baseline="0" dirty="0" smtClean="0">
                          <a:cs typeface="Mj_Aref" pitchFamily="2" charset="-78"/>
                        </a:rPr>
                        <a:t>/mol</a:t>
                      </a:r>
                      <a:endParaRPr lang="en-US" dirty="0">
                        <a:cs typeface="Mj_Aref" pitchFamily="2" charset="-78"/>
                      </a:endParaRPr>
                    </a:p>
                  </a:txBody>
                  <a:tcPr/>
                </a:tc>
                <a:tc>
                  <a:txBody>
                    <a:bodyPr/>
                    <a:lstStyle/>
                    <a:p>
                      <a:pPr algn="ctr"/>
                      <a:r>
                        <a:rPr lang="fa-IR" dirty="0" smtClean="0">
                          <a:cs typeface="Mj_Aref" pitchFamily="2" charset="-78"/>
                        </a:rPr>
                        <a:t>طول پیوند</a:t>
                      </a:r>
                    </a:p>
                    <a:p>
                      <a:pPr algn="ctr"/>
                      <a:r>
                        <a:rPr lang="en-US" dirty="0" smtClean="0">
                          <a:cs typeface="Mj_Aref" pitchFamily="2" charset="-78"/>
                        </a:rPr>
                        <a:t>pm</a:t>
                      </a:r>
                      <a:endParaRPr lang="en-US" dirty="0">
                        <a:cs typeface="Mj_Aref" pitchFamily="2" charset="-78"/>
                      </a:endParaRPr>
                    </a:p>
                  </a:txBody>
                  <a:tcPr/>
                </a:tc>
                <a:tc>
                  <a:txBody>
                    <a:bodyPr/>
                    <a:lstStyle/>
                    <a:p>
                      <a:pPr algn="ctr"/>
                      <a:r>
                        <a:rPr lang="fa-IR" dirty="0" smtClean="0">
                          <a:cs typeface="Mj_Aref" pitchFamily="2" charset="-78"/>
                        </a:rPr>
                        <a:t>پیوند</a:t>
                      </a:r>
                      <a:endParaRPr lang="en-US" dirty="0">
                        <a:cs typeface="Mj_Aref" pitchFamily="2" charset="-78"/>
                      </a:endParaRPr>
                    </a:p>
                  </a:txBody>
                  <a:tcPr/>
                </a:tc>
              </a:tr>
              <a:tr h="370840">
                <a:tc>
                  <a:txBody>
                    <a:bodyPr/>
                    <a:lstStyle/>
                    <a:p>
                      <a:pPr algn="ctr"/>
                      <a:r>
                        <a:rPr lang="fa-IR" b="0" dirty="0" smtClean="0">
                          <a:cs typeface="Mj_Aref" pitchFamily="2" charset="-78"/>
                        </a:rPr>
                        <a:t>436</a:t>
                      </a:r>
                      <a:endParaRPr lang="en-US" b="0" dirty="0">
                        <a:cs typeface="Mj_Aref" pitchFamily="2" charset="-78"/>
                      </a:endParaRPr>
                    </a:p>
                  </a:txBody>
                  <a:tcPr/>
                </a:tc>
                <a:tc>
                  <a:txBody>
                    <a:bodyPr/>
                    <a:lstStyle/>
                    <a:p>
                      <a:pPr algn="ctr"/>
                      <a:r>
                        <a:rPr lang="fa-IR" dirty="0" smtClean="0">
                          <a:cs typeface="Mj_Aref" pitchFamily="2" charset="-78"/>
                        </a:rPr>
                        <a:t>75</a:t>
                      </a:r>
                      <a:endParaRPr lang="en-US" dirty="0">
                        <a:cs typeface="Mj_Aref" pitchFamily="2" charset="-78"/>
                      </a:endParaRPr>
                    </a:p>
                  </a:txBody>
                  <a:tcPr/>
                </a:tc>
                <a:tc>
                  <a:txBody>
                    <a:bodyPr/>
                    <a:lstStyle/>
                    <a:p>
                      <a:pPr algn="ctr"/>
                      <a:r>
                        <a:rPr lang="en-US" dirty="0" smtClean="0"/>
                        <a:t>H-H</a:t>
                      </a:r>
                      <a:endParaRPr lang="en-US" dirty="0"/>
                    </a:p>
                  </a:txBody>
                  <a:tcPr/>
                </a:tc>
              </a:tr>
              <a:tr h="370840">
                <a:tc>
                  <a:txBody>
                    <a:bodyPr/>
                    <a:lstStyle/>
                    <a:p>
                      <a:pPr algn="ctr"/>
                      <a:r>
                        <a:rPr lang="fa-IR" b="0" dirty="0" smtClean="0">
                          <a:cs typeface="Mj_Aref" pitchFamily="2" charset="-78"/>
                        </a:rPr>
                        <a:t>418</a:t>
                      </a:r>
                      <a:endParaRPr lang="en-US" b="0" dirty="0">
                        <a:cs typeface="Mj_Aref" pitchFamily="2" charset="-78"/>
                      </a:endParaRPr>
                    </a:p>
                  </a:txBody>
                  <a:tcPr/>
                </a:tc>
                <a:tc>
                  <a:txBody>
                    <a:bodyPr/>
                    <a:lstStyle/>
                    <a:p>
                      <a:pPr algn="ctr"/>
                      <a:r>
                        <a:rPr lang="fa-IR" dirty="0" smtClean="0">
                          <a:cs typeface="Mj_Aref" pitchFamily="2" charset="-78"/>
                        </a:rPr>
                        <a:t>109</a:t>
                      </a:r>
                      <a:endParaRPr lang="en-US" dirty="0">
                        <a:cs typeface="Mj_Aref" pitchFamily="2" charset="-78"/>
                      </a:endParaRPr>
                    </a:p>
                  </a:txBody>
                  <a:tcPr/>
                </a:tc>
                <a:tc>
                  <a:txBody>
                    <a:bodyPr/>
                    <a:lstStyle/>
                    <a:p>
                      <a:pPr algn="ctr"/>
                      <a:r>
                        <a:rPr lang="en-US" dirty="0" smtClean="0"/>
                        <a:t>H-C</a:t>
                      </a:r>
                      <a:endParaRPr lang="en-US" dirty="0"/>
                    </a:p>
                  </a:txBody>
                  <a:tcPr/>
                </a:tc>
              </a:tr>
              <a:tr h="370840">
                <a:tc>
                  <a:txBody>
                    <a:bodyPr/>
                    <a:lstStyle/>
                    <a:p>
                      <a:pPr algn="ctr"/>
                      <a:r>
                        <a:rPr lang="fa-IR" b="0" dirty="0" smtClean="0">
                          <a:cs typeface="Mj_Aref" pitchFamily="2" charset="-78"/>
                        </a:rPr>
                        <a:t>366</a:t>
                      </a:r>
                      <a:endParaRPr lang="en-US" b="0" dirty="0">
                        <a:cs typeface="Mj_Aref" pitchFamily="2" charset="-78"/>
                      </a:endParaRPr>
                    </a:p>
                  </a:txBody>
                  <a:tcPr/>
                </a:tc>
                <a:tc>
                  <a:txBody>
                    <a:bodyPr/>
                    <a:lstStyle/>
                    <a:p>
                      <a:pPr algn="ctr"/>
                      <a:r>
                        <a:rPr lang="fa-IR" dirty="0" smtClean="0">
                          <a:cs typeface="Mj_Aref" pitchFamily="2" charset="-78"/>
                        </a:rPr>
                        <a:t>142</a:t>
                      </a:r>
                      <a:endParaRPr lang="en-US" dirty="0">
                        <a:cs typeface="Mj_Aref" pitchFamily="2" charset="-78"/>
                      </a:endParaRPr>
                    </a:p>
                  </a:txBody>
                  <a:tcPr/>
                </a:tc>
                <a:tc>
                  <a:txBody>
                    <a:bodyPr/>
                    <a:lstStyle/>
                    <a:p>
                      <a:pPr algn="ctr"/>
                      <a:r>
                        <a:rPr lang="en-US" dirty="0" smtClean="0"/>
                        <a:t>H-Br</a:t>
                      </a:r>
                      <a:endParaRPr lang="en-US" dirty="0"/>
                    </a:p>
                  </a:txBody>
                  <a:tcPr/>
                </a:tc>
              </a:tr>
              <a:tr h="370840">
                <a:tc>
                  <a:txBody>
                    <a:bodyPr/>
                    <a:lstStyle/>
                    <a:p>
                      <a:pPr algn="ctr"/>
                      <a:r>
                        <a:rPr lang="fa-IR" b="0" dirty="0" smtClean="0">
                          <a:cs typeface="Mj_Aref" pitchFamily="2" charset="-78"/>
                        </a:rPr>
                        <a:t>341</a:t>
                      </a:r>
                      <a:endParaRPr lang="en-US" b="0" dirty="0">
                        <a:cs typeface="Mj_Aref" pitchFamily="2" charset="-78"/>
                      </a:endParaRPr>
                    </a:p>
                  </a:txBody>
                  <a:tcPr/>
                </a:tc>
                <a:tc>
                  <a:txBody>
                    <a:bodyPr/>
                    <a:lstStyle/>
                    <a:p>
                      <a:pPr algn="ctr"/>
                      <a:r>
                        <a:rPr lang="fa-IR" dirty="0" smtClean="0">
                          <a:cs typeface="Mj_Aref" pitchFamily="2" charset="-78"/>
                        </a:rPr>
                        <a:t>143</a:t>
                      </a:r>
                      <a:endParaRPr lang="en-US" dirty="0">
                        <a:cs typeface="Mj_Aref" pitchFamily="2" charset="-78"/>
                      </a:endParaRPr>
                    </a:p>
                  </a:txBody>
                  <a:tcPr/>
                </a:tc>
                <a:tc>
                  <a:txBody>
                    <a:bodyPr/>
                    <a:lstStyle/>
                    <a:p>
                      <a:pPr algn="ctr"/>
                      <a:r>
                        <a:rPr lang="en-US" dirty="0" smtClean="0"/>
                        <a:t>C-O</a:t>
                      </a:r>
                      <a:endParaRPr lang="en-US" dirty="0"/>
                    </a:p>
                  </a:txBody>
                  <a:tcPr/>
                </a:tc>
              </a:tr>
              <a:tr h="370840">
                <a:tc>
                  <a:txBody>
                    <a:bodyPr/>
                    <a:lstStyle/>
                    <a:p>
                      <a:pPr algn="ctr"/>
                      <a:r>
                        <a:rPr lang="fa-IR" b="0" dirty="0" smtClean="0">
                          <a:cs typeface="Mj_Aref" pitchFamily="2" charset="-78"/>
                        </a:rPr>
                        <a:t>332</a:t>
                      </a:r>
                      <a:endParaRPr lang="en-US" b="0" dirty="0">
                        <a:cs typeface="Mj_Aref" pitchFamily="2" charset="-78"/>
                      </a:endParaRPr>
                    </a:p>
                  </a:txBody>
                  <a:tcPr/>
                </a:tc>
                <a:tc>
                  <a:txBody>
                    <a:bodyPr/>
                    <a:lstStyle/>
                    <a:p>
                      <a:pPr algn="ctr"/>
                      <a:r>
                        <a:rPr lang="fa-IR" dirty="0" smtClean="0">
                          <a:cs typeface="Mj_Aref" pitchFamily="2" charset="-78"/>
                        </a:rPr>
                        <a:t>154</a:t>
                      </a:r>
                      <a:endParaRPr lang="en-US" dirty="0">
                        <a:cs typeface="Mj_Aref" pitchFamily="2" charset="-78"/>
                      </a:endParaRPr>
                    </a:p>
                  </a:txBody>
                  <a:tcPr/>
                </a:tc>
                <a:tc>
                  <a:txBody>
                    <a:bodyPr/>
                    <a:lstStyle/>
                    <a:p>
                      <a:pPr algn="ctr"/>
                      <a:r>
                        <a:rPr lang="en-US" dirty="0" smtClean="0"/>
                        <a:t>C-C</a:t>
                      </a:r>
                      <a:endParaRPr lang="en-US" dirty="0"/>
                    </a:p>
                  </a:txBody>
                  <a:tcPr/>
                </a:tc>
              </a:tr>
              <a:tr h="370840">
                <a:tc>
                  <a:txBody>
                    <a:bodyPr/>
                    <a:lstStyle/>
                    <a:p>
                      <a:pPr algn="ctr"/>
                      <a:r>
                        <a:rPr lang="fa-IR" b="0" dirty="0" smtClean="0">
                          <a:cs typeface="Mj_Aref" pitchFamily="2" charset="-78"/>
                        </a:rPr>
                        <a:t>276</a:t>
                      </a:r>
                      <a:endParaRPr lang="en-US" b="0" dirty="0">
                        <a:cs typeface="Mj_Aref" pitchFamily="2" charset="-78"/>
                      </a:endParaRPr>
                    </a:p>
                  </a:txBody>
                  <a:tcPr/>
                </a:tc>
                <a:tc>
                  <a:txBody>
                    <a:bodyPr/>
                    <a:lstStyle/>
                    <a:p>
                      <a:pPr algn="ctr"/>
                      <a:r>
                        <a:rPr lang="fa-IR" dirty="0" smtClean="0">
                          <a:cs typeface="Mj_Aref" pitchFamily="2" charset="-78"/>
                        </a:rPr>
                        <a:t>194</a:t>
                      </a:r>
                      <a:endParaRPr lang="en-US" dirty="0">
                        <a:cs typeface="Mj_Aref" pitchFamily="2" charset="-78"/>
                      </a:endParaRPr>
                    </a:p>
                  </a:txBody>
                  <a:tcPr/>
                </a:tc>
                <a:tc>
                  <a:txBody>
                    <a:bodyPr/>
                    <a:lstStyle/>
                    <a:p>
                      <a:pPr algn="ctr"/>
                      <a:r>
                        <a:rPr lang="en-US" dirty="0" smtClean="0"/>
                        <a:t>C-Br</a:t>
                      </a:r>
                      <a:endParaRPr lang="en-US" dirty="0"/>
                    </a:p>
                  </a:txBody>
                  <a:tcPr/>
                </a:tc>
              </a:tr>
            </a:tbl>
          </a:graphicData>
        </a:graphic>
      </p:graphicFrame>
      <p:sp>
        <p:nvSpPr>
          <p:cNvPr id="6" name="Rectangle 5"/>
          <p:cNvSpPr/>
          <p:nvPr/>
        </p:nvSpPr>
        <p:spPr>
          <a:xfrm>
            <a:off x="1799144" y="533400"/>
            <a:ext cx="3607078" cy="523220"/>
          </a:xfrm>
          <a:prstGeom prst="rect">
            <a:avLst/>
          </a:prstGeom>
          <a:noFill/>
        </p:spPr>
        <p:txBody>
          <a:bodyPr wrap="non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رابطه طول پیوند و انرژی پیوند :</a:t>
            </a:r>
            <a:endParaRPr lang="en-US" sz="28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7"/>
          <p:cNvSpPr>
            <a:spLocks noChangeArrowheads="1"/>
          </p:cNvSpPr>
          <p:nvPr/>
        </p:nvSpPr>
        <p:spPr bwMode="gray">
          <a:xfrm>
            <a:off x="2743200" y="3429000"/>
            <a:ext cx="5497512"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13" name="AutoShape 7"/>
          <p:cNvSpPr>
            <a:spLocks noChangeArrowheads="1"/>
          </p:cNvSpPr>
          <p:nvPr/>
        </p:nvSpPr>
        <p:spPr bwMode="gray">
          <a:xfrm>
            <a:off x="2743200" y="2438400"/>
            <a:ext cx="5497512"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12" name="AutoShape 7"/>
          <p:cNvSpPr>
            <a:spLocks noChangeArrowheads="1"/>
          </p:cNvSpPr>
          <p:nvPr/>
        </p:nvSpPr>
        <p:spPr bwMode="gray">
          <a:xfrm>
            <a:off x="5486400" y="1524000"/>
            <a:ext cx="2601912"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11" name="AutoShape 7"/>
          <p:cNvSpPr>
            <a:spLocks noChangeArrowheads="1"/>
          </p:cNvSpPr>
          <p:nvPr/>
        </p:nvSpPr>
        <p:spPr bwMode="gray">
          <a:xfrm>
            <a:off x="2667000" y="533400"/>
            <a:ext cx="5421312"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21</a:t>
            </a:fld>
            <a:endParaRPr lang="fa-IR"/>
          </a:p>
        </p:txBody>
      </p:sp>
      <p:sp>
        <p:nvSpPr>
          <p:cNvPr id="9" name="Rectangle 8"/>
          <p:cNvSpPr/>
          <p:nvPr/>
        </p:nvSpPr>
        <p:spPr>
          <a:xfrm>
            <a:off x="2774344" y="533400"/>
            <a:ext cx="5266185" cy="584775"/>
          </a:xfrm>
          <a:prstGeom prst="rect">
            <a:avLst/>
          </a:prstGeom>
          <a:noFill/>
        </p:spPr>
        <p:txBody>
          <a:bodyPr wrap="none" lIns="91440" tIns="45720" rIns="91440" bIns="45720">
            <a:spAutoFit/>
          </a:bodyPr>
          <a:lstStyle/>
          <a:p>
            <a:pPr algn="ctr"/>
            <a:r>
              <a:rPr lang="fa-IR" sz="32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انرژی پیوند به چه عواملی بستگی دارد؟</a:t>
            </a:r>
            <a:endParaRPr lang="en-US" sz="32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7" name="Rectangle 6"/>
          <p:cNvSpPr/>
          <p:nvPr/>
        </p:nvSpPr>
        <p:spPr>
          <a:xfrm>
            <a:off x="6388720" y="1600200"/>
            <a:ext cx="1303562" cy="523220"/>
          </a:xfrm>
          <a:prstGeom prst="rect">
            <a:avLst/>
          </a:prstGeom>
          <a:noFill/>
        </p:spPr>
        <p:txBody>
          <a:bodyPr wrap="none" lIns="91440" tIns="45720" rIns="91440" bIns="45720">
            <a:spAutoFit/>
          </a:bodyPr>
          <a:lstStyle/>
          <a:p>
            <a:pPr algn="ctr"/>
            <a:r>
              <a:rPr lang="fa-IR" sz="2800" b="1"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rPr>
              <a:t>طول پیوند</a:t>
            </a:r>
            <a:endParaRPr lang="en-US" sz="2800" b="1" baseline="-250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endParaRPr>
          </a:p>
        </p:txBody>
      </p:sp>
      <p:sp>
        <p:nvSpPr>
          <p:cNvPr id="8" name="Rectangle 7"/>
          <p:cNvSpPr/>
          <p:nvPr/>
        </p:nvSpPr>
        <p:spPr>
          <a:xfrm>
            <a:off x="4230216" y="2514600"/>
            <a:ext cx="3433953"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rPr>
              <a:t>تعداد پیوند بین دو اتم( مرتبه پیوند)</a:t>
            </a:r>
            <a:endParaRPr lang="en-US" sz="2400" b="1" baseline="-250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endParaRPr>
          </a:p>
        </p:txBody>
      </p:sp>
      <p:sp>
        <p:nvSpPr>
          <p:cNvPr id="10" name="Rectangle 9"/>
          <p:cNvSpPr/>
          <p:nvPr/>
        </p:nvSpPr>
        <p:spPr>
          <a:xfrm>
            <a:off x="6382308" y="3505200"/>
            <a:ext cx="1343637"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rPr>
              <a:t>قطبیت پیوند</a:t>
            </a:r>
            <a:endParaRPr lang="en-US" sz="2400" b="1" baseline="-250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7"/>
          <p:cNvSpPr>
            <a:spLocks noChangeArrowheads="1"/>
          </p:cNvSpPr>
          <p:nvPr/>
        </p:nvSpPr>
        <p:spPr bwMode="gray">
          <a:xfrm>
            <a:off x="1066800" y="1371600"/>
            <a:ext cx="7086600" cy="838200"/>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b="1">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AutoShape 7"/>
          <p:cNvSpPr>
            <a:spLocks noChangeArrowheads="1"/>
          </p:cNvSpPr>
          <p:nvPr/>
        </p:nvSpPr>
        <p:spPr bwMode="gray">
          <a:xfrm>
            <a:off x="6705600" y="533400"/>
            <a:ext cx="1676400" cy="457200"/>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22</a:t>
            </a:fld>
            <a:endParaRPr lang="fa-IR"/>
          </a:p>
        </p:txBody>
      </p:sp>
      <p:sp>
        <p:nvSpPr>
          <p:cNvPr id="7" name="Rectangle 6"/>
          <p:cNvSpPr/>
          <p:nvPr/>
        </p:nvSpPr>
        <p:spPr>
          <a:xfrm>
            <a:off x="6878897" y="457200"/>
            <a:ext cx="1374094" cy="523220"/>
          </a:xfrm>
          <a:prstGeom prst="rect">
            <a:avLst/>
          </a:prstGeom>
          <a:noFill/>
        </p:spPr>
        <p:txBody>
          <a:bodyPr wrap="none" lIns="91440" tIns="45720" rIns="91440" bIns="45720">
            <a:spAutoFit/>
          </a:bodyPr>
          <a:lstStyle/>
          <a:p>
            <a:pPr algn="ctr"/>
            <a:r>
              <a:rPr lang="fa-IR" sz="2800" b="1"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rPr>
              <a:t>طول پیوند:</a:t>
            </a:r>
            <a:endParaRPr lang="en-US" sz="2800" b="1" baseline="-250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endParaRPr>
          </a:p>
        </p:txBody>
      </p:sp>
      <p:sp>
        <p:nvSpPr>
          <p:cNvPr id="9" name="Rectangle 8"/>
          <p:cNvSpPr/>
          <p:nvPr/>
        </p:nvSpPr>
        <p:spPr>
          <a:xfrm>
            <a:off x="914400" y="1447800"/>
            <a:ext cx="7234846" cy="830997"/>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rPr>
              <a:t>هرچه طول پیوند کوتاه تر باشد، ابر الکترونی  پیوندی غلیظ تر، و جاذبه ی هسته ها روی آن بیشتر می شود و انرژی پیوند افزایش می یابد. </a:t>
            </a:r>
            <a:endParaRPr lang="en-US" sz="2400" b="1" baseline="-25000" dirty="0">
              <a:ln w="12700">
                <a:solidFill>
                  <a:sysClr val="windowText" lastClr="000000"/>
                </a:solidFill>
                <a:prstDash val="solid"/>
              </a:ln>
              <a:solidFill>
                <a:srgbClr val="00B050"/>
              </a:solidFill>
              <a:effectLst>
                <a:outerShdw blurRad="41275" dist="20320" dir="1800000" algn="tl" rotWithShape="0">
                  <a:srgbClr val="000000">
                    <a:alpha val="40000"/>
                  </a:srgbClr>
                </a:outerShdw>
              </a:effectLst>
              <a:cs typeface="Mj_Aref" pitchFamily="2" charset="-78"/>
            </a:endParaRPr>
          </a:p>
        </p:txBody>
      </p:sp>
      <p:grpSp>
        <p:nvGrpSpPr>
          <p:cNvPr id="17" name="Group 16"/>
          <p:cNvGrpSpPr/>
          <p:nvPr/>
        </p:nvGrpSpPr>
        <p:grpSpPr>
          <a:xfrm>
            <a:off x="1760158" y="3352800"/>
            <a:ext cx="5250155" cy="646331"/>
            <a:chOff x="1760158" y="3352800"/>
            <a:chExt cx="5250155" cy="646331"/>
          </a:xfrm>
        </p:grpSpPr>
        <p:sp>
          <p:nvSpPr>
            <p:cNvPr id="11" name="Rectangle 10"/>
            <p:cNvSpPr/>
            <p:nvPr/>
          </p:nvSpPr>
          <p:spPr>
            <a:xfrm>
              <a:off x="1760158" y="3352800"/>
              <a:ext cx="525015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Cl</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r>
                <a:rPr lang="en-US" sz="3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Cl</a:t>
              </a: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&gt; </a:t>
              </a: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Br     </a:t>
              </a:r>
              <a:r>
                <a:rPr lang="en-US" sz="36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Br</a:t>
              </a:r>
              <a:r>
                <a:rPr lang="en-US"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&gt; </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I       </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10" name="Straight Connector 9"/>
            <p:cNvCxnSpPr/>
            <p:nvPr/>
          </p:nvCxnSpPr>
          <p:spPr>
            <a:xfrm>
              <a:off x="2381250" y="3733800"/>
              <a:ext cx="27432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a:off x="4257675" y="3733800"/>
              <a:ext cx="4572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Straight Connector 14"/>
            <p:cNvCxnSpPr/>
            <p:nvPr/>
          </p:nvCxnSpPr>
          <p:spPr>
            <a:xfrm>
              <a:off x="5943600" y="3695700"/>
              <a:ext cx="762000" cy="0"/>
            </a:xfrm>
            <a:prstGeom prst="line">
              <a:avLst/>
            </a:prstGeom>
          </p:spPr>
          <p:style>
            <a:lnRef idx="3">
              <a:schemeClr val="accent3"/>
            </a:lnRef>
            <a:fillRef idx="0">
              <a:schemeClr val="accent3"/>
            </a:fillRef>
            <a:effectRef idx="2">
              <a:schemeClr val="accent3"/>
            </a:effectRef>
            <a:fontRef idx="minor">
              <a:schemeClr val="tx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7"/>
          <p:cNvSpPr>
            <a:spLocks noChangeArrowheads="1"/>
          </p:cNvSpPr>
          <p:nvPr/>
        </p:nvSpPr>
        <p:spPr bwMode="gray">
          <a:xfrm>
            <a:off x="1905000" y="1295400"/>
            <a:ext cx="5791200"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14" name="AutoShape 7"/>
          <p:cNvSpPr>
            <a:spLocks noChangeArrowheads="1"/>
          </p:cNvSpPr>
          <p:nvPr/>
        </p:nvSpPr>
        <p:spPr bwMode="gray">
          <a:xfrm>
            <a:off x="3962400" y="533400"/>
            <a:ext cx="4648200"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23</a:t>
            </a:fld>
            <a:endParaRPr lang="fa-IR"/>
          </a:p>
        </p:txBody>
      </p:sp>
      <p:sp>
        <p:nvSpPr>
          <p:cNvPr id="7" name="Rectangle 6"/>
          <p:cNvSpPr/>
          <p:nvPr/>
        </p:nvSpPr>
        <p:spPr>
          <a:xfrm>
            <a:off x="4095679" y="609600"/>
            <a:ext cx="4333239" cy="523220"/>
          </a:xfrm>
          <a:prstGeom prst="rect">
            <a:avLst/>
          </a:prstGeom>
          <a:noFill/>
        </p:spPr>
        <p:txBody>
          <a:bodyPr wrap="none" lIns="91440" tIns="45720" rIns="91440" bIns="45720">
            <a:spAutoFit/>
          </a:bodyPr>
          <a:lstStyle/>
          <a:p>
            <a:pPr algn="ctr"/>
            <a:r>
              <a:rPr lang="fa-IR" sz="2800" b="1" spc="50" dirty="0" smtClean="0">
                <a:ln w="12700" cmpd="sng">
                  <a:solidFill>
                    <a:schemeClr val="tx1"/>
                  </a:solidFill>
                  <a:prstDash val="solid"/>
                </a:ln>
                <a:solidFill>
                  <a:srgbClr val="92D050"/>
                </a:solidFill>
                <a:effectLst>
                  <a:glow rad="53100">
                    <a:schemeClr val="accent6">
                      <a:satMod val="180000"/>
                      <a:alpha val="30000"/>
                    </a:schemeClr>
                  </a:glow>
                </a:effectLst>
                <a:cs typeface="Mj_Aref" pitchFamily="2" charset="-78"/>
              </a:rPr>
              <a:t>تعداد پیوند بین دو اتم ( مرتبه پیوند):</a:t>
            </a:r>
            <a:endParaRPr lang="en-US" sz="2800" b="1" cap="none" spc="50" baseline="-25000" dirty="0">
              <a:ln w="12700" cmpd="sng">
                <a:solidFill>
                  <a:schemeClr val="tx1"/>
                </a:solidFill>
                <a:prstDash val="solid"/>
              </a:ln>
              <a:solidFill>
                <a:srgbClr val="92D050"/>
              </a:solidFill>
              <a:effectLst>
                <a:glow rad="53100">
                  <a:schemeClr val="accent6">
                    <a:satMod val="180000"/>
                    <a:alpha val="30000"/>
                  </a:schemeClr>
                </a:glow>
              </a:effectLst>
              <a:cs typeface="Mj_Aref" pitchFamily="2" charset="-78"/>
            </a:endParaRPr>
          </a:p>
        </p:txBody>
      </p:sp>
      <p:sp>
        <p:nvSpPr>
          <p:cNvPr id="9" name="Rectangle 8"/>
          <p:cNvSpPr/>
          <p:nvPr/>
        </p:nvSpPr>
        <p:spPr>
          <a:xfrm>
            <a:off x="1828800" y="1371600"/>
            <a:ext cx="5896282" cy="461665"/>
          </a:xfrm>
          <a:prstGeom prst="rect">
            <a:avLst/>
          </a:prstGeom>
          <a:noFill/>
        </p:spPr>
        <p:txBody>
          <a:bodyPr wrap="square" lIns="91440" tIns="45720" rIns="91440" bIns="45720">
            <a:spAutoFit/>
          </a:bodyPr>
          <a:lstStyle/>
          <a:p>
            <a:pPr algn="ctr"/>
            <a:r>
              <a:rPr lang="fa-IR" sz="2400" b="1" cap="none" spc="50" dirty="0" smtClean="0">
                <a:ln w="12700" cmpd="sng">
                  <a:solidFill>
                    <a:schemeClr val="tx1"/>
                  </a:solidFill>
                  <a:prstDash val="solid"/>
                </a:ln>
                <a:solidFill>
                  <a:srgbClr val="00B050"/>
                </a:solidFill>
                <a:effectLst>
                  <a:glow rad="53100">
                    <a:schemeClr val="accent6">
                      <a:satMod val="180000"/>
                      <a:alpha val="30000"/>
                    </a:schemeClr>
                  </a:glow>
                </a:effectLst>
                <a:cs typeface="Mj_Aref" pitchFamily="2" charset="-78"/>
              </a:rPr>
              <a:t>هر چه تعداد پیوند بیشتر، انرژی پیوند بیشتر می شود.</a:t>
            </a:r>
            <a:endParaRPr lang="en-US" sz="2400" b="1" cap="none" spc="50" baseline="-25000" dirty="0">
              <a:ln w="12700" cmpd="sng">
                <a:solidFill>
                  <a:schemeClr val="tx1"/>
                </a:solidFill>
                <a:prstDash val="solid"/>
              </a:ln>
              <a:solidFill>
                <a:srgbClr val="00B050"/>
              </a:solidFill>
              <a:effectLst>
                <a:glow rad="53100">
                  <a:schemeClr val="accent6">
                    <a:satMod val="180000"/>
                    <a:alpha val="30000"/>
                  </a:schemeClr>
                </a:glow>
              </a:effectLst>
              <a:cs typeface="Mj_Aref" pitchFamily="2" charset="-78"/>
            </a:endParaRPr>
          </a:p>
        </p:txBody>
      </p:sp>
      <p:grpSp>
        <p:nvGrpSpPr>
          <p:cNvPr id="13" name="Group 12"/>
          <p:cNvGrpSpPr/>
          <p:nvPr/>
        </p:nvGrpSpPr>
        <p:grpSpPr>
          <a:xfrm>
            <a:off x="2667000" y="2286000"/>
            <a:ext cx="4573688" cy="1361420"/>
            <a:chOff x="2667000" y="2286000"/>
            <a:chExt cx="4573688" cy="1361420"/>
          </a:xfrm>
        </p:grpSpPr>
        <p:sp>
          <p:nvSpPr>
            <p:cNvPr id="11" name="Rectangle 10"/>
            <p:cNvSpPr/>
            <p:nvPr/>
          </p:nvSpPr>
          <p:spPr>
            <a:xfrm>
              <a:off x="2675188" y="2286000"/>
              <a:ext cx="441659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C≡C   &gt;  C ═ C  &gt;  C       C</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8" name="Rectangle 7"/>
            <p:cNvSpPr/>
            <p:nvPr/>
          </p:nvSpPr>
          <p:spPr>
            <a:xfrm>
              <a:off x="2667000" y="3124200"/>
              <a:ext cx="457368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N≡N   &gt;  O ═ O  &gt;  F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F</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cxnSp>
          <p:nvCxnSpPr>
            <p:cNvPr id="10" name="Straight Connector 9"/>
            <p:cNvCxnSpPr/>
            <p:nvPr/>
          </p:nvCxnSpPr>
          <p:spPr>
            <a:xfrm>
              <a:off x="6172200" y="2562225"/>
              <a:ext cx="457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6172200" y="3429000"/>
              <a:ext cx="457200" cy="0"/>
            </a:xfrm>
            <a:prstGeom prst="line">
              <a:avLst/>
            </a:prstGeom>
          </p:spPr>
          <p:style>
            <a:lnRef idx="3">
              <a:schemeClr val="accent2"/>
            </a:lnRef>
            <a:fillRef idx="0">
              <a:schemeClr val="accent2"/>
            </a:fillRef>
            <a:effectRef idx="2">
              <a:schemeClr val="accent2"/>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7"/>
          <p:cNvSpPr>
            <a:spLocks noChangeArrowheads="1"/>
          </p:cNvSpPr>
          <p:nvPr/>
        </p:nvSpPr>
        <p:spPr bwMode="gray">
          <a:xfrm>
            <a:off x="1828800" y="1219200"/>
            <a:ext cx="6705600" cy="990600"/>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8" name="AutoShape 7"/>
          <p:cNvSpPr>
            <a:spLocks noChangeArrowheads="1"/>
          </p:cNvSpPr>
          <p:nvPr/>
        </p:nvSpPr>
        <p:spPr bwMode="gray">
          <a:xfrm>
            <a:off x="6705600" y="457200"/>
            <a:ext cx="1676400" cy="609601"/>
          </a:xfrm>
          <a:prstGeom prst="roundRect">
            <a:avLst>
              <a:gd name="adj" fmla="val 19894"/>
            </a:avLst>
          </a:prstGeom>
          <a:gradFill rotWithShape="1">
            <a:gsLst>
              <a:gs pos="0">
                <a:srgbClr val="F8F8F8">
                  <a:gamma/>
                  <a:shade val="77647"/>
                  <a:invGamma/>
                  <a:alpha val="98000"/>
                </a:srgbClr>
              </a:gs>
              <a:gs pos="50000">
                <a:srgbClr val="F8F8F8"/>
              </a:gs>
              <a:gs pos="100000">
                <a:srgbClr val="F8F8F8">
                  <a:gamma/>
                  <a:shade val="77647"/>
                  <a:invGamma/>
                  <a:alpha val="98000"/>
                </a:srgbClr>
              </a:gs>
            </a:gsLst>
            <a:lin ang="5400000" scaled="1"/>
          </a:gradFill>
          <a:ln w="38100" algn="ctr">
            <a:solidFill>
              <a:srgbClr val="808080"/>
            </a:solidFill>
            <a:round/>
            <a:headEnd/>
            <a:tailEnd/>
          </a:ln>
          <a:effectLst>
            <a:prstShdw prst="shdw12" dist="88900" dir="10800000">
              <a:srgbClr val="1C1C1C">
                <a:alpha val="50000"/>
              </a:srgbClr>
            </a:prstShdw>
          </a:effectLst>
        </p:spPr>
        <p:txBody>
          <a:bodyPr wrap="none" anchor="ctr"/>
          <a:lstStyle/>
          <a:p>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24</a:t>
            </a:fld>
            <a:endParaRPr lang="fa-IR"/>
          </a:p>
        </p:txBody>
      </p:sp>
      <p:sp>
        <p:nvSpPr>
          <p:cNvPr id="7" name="Rectangle 6"/>
          <p:cNvSpPr/>
          <p:nvPr/>
        </p:nvSpPr>
        <p:spPr>
          <a:xfrm>
            <a:off x="6671193" y="457200"/>
            <a:ext cx="1680268" cy="523220"/>
          </a:xfrm>
          <a:prstGeom prst="rect">
            <a:avLst/>
          </a:prstGeom>
          <a:noFill/>
        </p:spPr>
        <p:txBody>
          <a:bodyPr wrap="none" lIns="91440" tIns="45720" rIns="91440" bIns="45720">
            <a:spAutoFit/>
          </a:bodyPr>
          <a:lstStyle/>
          <a:p>
            <a:pPr algn="ctr"/>
            <a:r>
              <a:rPr lang="fa-IR" sz="2800" b="1" cap="none" spc="50" dirty="0" smtClean="0">
                <a:ln w="12700" cmpd="sng">
                  <a:solidFill>
                    <a:schemeClr val="tx1"/>
                  </a:solidFill>
                  <a:prstDash val="solid"/>
                </a:ln>
                <a:solidFill>
                  <a:srgbClr val="92D050"/>
                </a:solidFill>
                <a:effectLst>
                  <a:glow rad="53100">
                    <a:schemeClr val="accent6">
                      <a:satMod val="180000"/>
                      <a:alpha val="30000"/>
                    </a:schemeClr>
                  </a:glow>
                </a:effectLst>
                <a:cs typeface="Mj_Aref" pitchFamily="2" charset="-78"/>
              </a:rPr>
              <a:t>قطبیت پیوند:</a:t>
            </a:r>
            <a:endParaRPr lang="en-US" sz="2800" b="1" cap="none" spc="50" baseline="-25000" dirty="0">
              <a:ln w="12700" cmpd="sng">
                <a:solidFill>
                  <a:schemeClr val="tx1"/>
                </a:solidFill>
                <a:prstDash val="solid"/>
              </a:ln>
              <a:solidFill>
                <a:srgbClr val="92D050"/>
              </a:solidFill>
              <a:effectLst>
                <a:glow rad="53100">
                  <a:schemeClr val="accent6">
                    <a:satMod val="180000"/>
                    <a:alpha val="30000"/>
                  </a:schemeClr>
                </a:glow>
              </a:effectLst>
              <a:cs typeface="Mj_Aref" pitchFamily="2" charset="-78"/>
            </a:endParaRPr>
          </a:p>
        </p:txBody>
      </p:sp>
      <p:sp>
        <p:nvSpPr>
          <p:cNvPr id="9" name="Rectangle 8"/>
          <p:cNvSpPr/>
          <p:nvPr/>
        </p:nvSpPr>
        <p:spPr>
          <a:xfrm>
            <a:off x="914400" y="1295400"/>
            <a:ext cx="7412493" cy="830997"/>
          </a:xfrm>
          <a:prstGeom prst="rect">
            <a:avLst/>
          </a:prstGeom>
          <a:noFill/>
        </p:spPr>
        <p:txBody>
          <a:bodyPr wrap="square" lIns="91440" tIns="45720" rIns="91440" bIns="45720">
            <a:spAutoFit/>
          </a:bodyPr>
          <a:lstStyle/>
          <a:p>
            <a:r>
              <a:rPr lang="fa-IR" sz="2400" b="1" cap="none" spc="50" dirty="0" smtClean="0">
                <a:ln w="12700" cmpd="sng">
                  <a:solidFill>
                    <a:schemeClr val="tx1"/>
                  </a:solidFill>
                  <a:prstDash val="solid"/>
                </a:ln>
                <a:solidFill>
                  <a:srgbClr val="00B050"/>
                </a:solidFill>
                <a:effectLst>
                  <a:glow rad="53100">
                    <a:schemeClr val="accent6">
                      <a:satMod val="180000"/>
                      <a:alpha val="30000"/>
                    </a:schemeClr>
                  </a:glow>
                </a:effectLst>
                <a:cs typeface="Mj_Aref" pitchFamily="2" charset="-78"/>
              </a:rPr>
              <a:t>هر چه قطبیت پیوند بیشتر(اختلاف الکترونگاتیوی بیشتر)،</a:t>
            </a:r>
          </a:p>
          <a:p>
            <a:r>
              <a:rPr lang="fa-IR" sz="3600" b="1" spc="50" baseline="-25000" dirty="0" smtClean="0">
                <a:ln w="12700" cmpd="sng">
                  <a:solidFill>
                    <a:schemeClr val="tx1"/>
                  </a:solidFill>
                  <a:prstDash val="solid"/>
                </a:ln>
                <a:solidFill>
                  <a:srgbClr val="00B050"/>
                </a:solidFill>
                <a:effectLst>
                  <a:glow rad="53100">
                    <a:schemeClr val="accent6">
                      <a:satMod val="180000"/>
                      <a:alpha val="30000"/>
                    </a:schemeClr>
                  </a:glow>
                </a:effectLst>
                <a:cs typeface="Mj_Aref" pitchFamily="2" charset="-78"/>
              </a:rPr>
              <a:t>انرژی پیوند بیشتر می شود.</a:t>
            </a:r>
            <a:endParaRPr lang="en-US" sz="3600" b="1" cap="none" spc="50" baseline="-25000" dirty="0">
              <a:ln w="12700" cmpd="sng">
                <a:solidFill>
                  <a:schemeClr val="tx1"/>
                </a:solidFill>
                <a:prstDash val="solid"/>
              </a:ln>
              <a:solidFill>
                <a:srgbClr val="00B050"/>
              </a:solidFill>
              <a:effectLst>
                <a:glow rad="53100">
                  <a:schemeClr val="accent6">
                    <a:satMod val="180000"/>
                    <a:alpha val="30000"/>
                  </a:schemeClr>
                </a:glow>
              </a:effectLst>
              <a:cs typeface="Mj_Aref" pitchFamily="2" charset="-78"/>
            </a:endParaRPr>
          </a:p>
        </p:txBody>
      </p:sp>
      <p:sp>
        <p:nvSpPr>
          <p:cNvPr id="11" name="Rectangle 10"/>
          <p:cNvSpPr/>
          <p:nvPr/>
        </p:nvSpPr>
        <p:spPr>
          <a:xfrm>
            <a:off x="1874601" y="2819400"/>
            <a:ext cx="5917005"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H ─ F   &gt;  H ─ </a:t>
            </a:r>
            <a:r>
              <a:rPr lang="en-US"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Cl</a:t>
            </a:r>
            <a:r>
              <a:rPr lang="en-US"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&gt;  H ─ Br &gt; H</a:t>
            </a: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 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25</a:t>
            </a:fld>
            <a:endParaRPr lang="fa-IR"/>
          </a:p>
        </p:txBody>
      </p:sp>
      <p:pic>
        <p:nvPicPr>
          <p:cNvPr id="5" name="Picture 4" descr="HQ-3D-Character-2 (72).jpg"/>
          <p:cNvPicPr>
            <a:picLocks noChangeAspect="1"/>
          </p:cNvPicPr>
          <p:nvPr/>
        </p:nvPicPr>
        <p:blipFill>
          <a:blip r:embed="rId2" cstate="print"/>
          <a:stretch>
            <a:fillRect/>
          </a:stretch>
        </p:blipFill>
        <p:spPr>
          <a:xfrm>
            <a:off x="2562225" y="1381125"/>
            <a:ext cx="3483356" cy="3048000"/>
          </a:xfrm>
          <a:prstGeom prst="rect">
            <a:avLst/>
          </a:prstGeom>
        </p:spPr>
      </p:pic>
      <p:sp>
        <p:nvSpPr>
          <p:cNvPr id="6" name="Rectangle 5"/>
          <p:cNvSpPr/>
          <p:nvPr/>
        </p:nvSpPr>
        <p:spPr>
          <a:xfrm>
            <a:off x="3124200" y="2514600"/>
            <a:ext cx="2159567"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       </a:t>
            </a:r>
            <a:r>
              <a:rPr lang="en-US" sz="5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2696598" y="685800"/>
            <a:ext cx="3656770" cy="646331"/>
          </a:xfrm>
          <a:prstGeom prst="rect">
            <a:avLst/>
          </a:prstGeom>
          <a:noFill/>
        </p:spPr>
        <p:txBody>
          <a:bodyPr wrap="none" lIns="91440" tIns="45720" rIns="91440" bIns="45720">
            <a:spAutoFit/>
          </a:bodyPr>
          <a:lstStyle/>
          <a:p>
            <a:pPr algn="ct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 </a:t>
            </a:r>
            <a:r>
              <a:rPr lang="fa-IR"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کووالانس</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ناقطبی</a:t>
            </a:r>
            <a:endParaRPr lang="en-US" sz="36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pic>
        <p:nvPicPr>
          <p:cNvPr id="8" name="Picture 7" descr="1s.gif"/>
          <p:cNvPicPr>
            <a:picLocks noChangeAspect="1"/>
          </p:cNvPicPr>
          <p:nvPr/>
        </p:nvPicPr>
        <p:blipFill>
          <a:blip r:embed="rId3" cstate="print"/>
          <a:stretch>
            <a:fillRect/>
          </a:stretch>
        </p:blipFill>
        <p:spPr>
          <a:xfrm>
            <a:off x="1524000" y="3733800"/>
            <a:ext cx="3657600" cy="3707963"/>
          </a:xfrm>
          <a:prstGeom prst="rect">
            <a:avLst/>
          </a:prstGeom>
        </p:spPr>
      </p:pic>
      <p:pic>
        <p:nvPicPr>
          <p:cNvPr id="10" name="Picture 9" descr="1s.gif"/>
          <p:cNvPicPr>
            <a:picLocks noChangeAspect="1"/>
          </p:cNvPicPr>
          <p:nvPr/>
        </p:nvPicPr>
        <p:blipFill>
          <a:blip r:embed="rId3" cstate="print"/>
          <a:stretch>
            <a:fillRect/>
          </a:stretch>
        </p:blipFill>
        <p:spPr>
          <a:xfrm>
            <a:off x="3200400" y="3676650"/>
            <a:ext cx="3657600" cy="3707963"/>
          </a:xfrm>
          <a:prstGeom prst="rect">
            <a:avLst/>
          </a:prstGeom>
        </p:spPr>
      </p:pic>
      <p:sp>
        <p:nvSpPr>
          <p:cNvPr id="11" name="Rectangle 10"/>
          <p:cNvSpPr/>
          <p:nvPr/>
        </p:nvSpPr>
        <p:spPr>
          <a:xfrm>
            <a:off x="3048000" y="4953000"/>
            <a:ext cx="3467616" cy="923330"/>
          </a:xfrm>
          <a:prstGeom prst="rect">
            <a:avLst/>
          </a:prstGeom>
          <a:noFill/>
        </p:spPr>
        <p:txBody>
          <a:bodyPr wrap="none" lIns="91440" tIns="45720" rIns="91440" bIns="45720">
            <a:spAutoFit/>
          </a:bodyPr>
          <a:lstStyle/>
          <a:p>
            <a:pPr algn="ctr"/>
            <a:r>
              <a:rPr lang="fa-I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fa-I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26</a:t>
            </a:fld>
            <a:endParaRPr lang="fa-IR"/>
          </a:p>
        </p:txBody>
      </p:sp>
      <p:sp>
        <p:nvSpPr>
          <p:cNvPr id="4" name="Rectangle 3"/>
          <p:cNvSpPr/>
          <p:nvPr/>
        </p:nvSpPr>
        <p:spPr>
          <a:xfrm>
            <a:off x="2672553" y="685800"/>
            <a:ext cx="3457998" cy="646331"/>
          </a:xfrm>
          <a:prstGeom prst="rect">
            <a:avLst/>
          </a:prstGeom>
          <a:noFill/>
        </p:spPr>
        <p:txBody>
          <a:bodyPr wrap="none" lIns="91440" tIns="45720" rIns="91440" bIns="45720">
            <a:spAutoFit/>
          </a:bodyPr>
          <a:lstStyle/>
          <a:p>
            <a:pPr algn="ct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 </a:t>
            </a:r>
            <a:r>
              <a:rPr lang="fa-IR"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کووالانس</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قطبی</a:t>
            </a:r>
            <a:endParaRPr lang="en-US" sz="36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pic>
        <p:nvPicPr>
          <p:cNvPr id="8" name="Picture 7" descr="HQ-3D-Character-2 (72)11111111111111.bmp"/>
          <p:cNvPicPr>
            <a:picLocks noChangeAspect="1"/>
          </p:cNvPicPr>
          <p:nvPr/>
        </p:nvPicPr>
        <p:blipFill>
          <a:blip r:embed="rId2" cstate="print"/>
          <a:stretch>
            <a:fillRect/>
          </a:stretch>
        </p:blipFill>
        <p:spPr>
          <a:xfrm>
            <a:off x="2895600" y="1581153"/>
            <a:ext cx="3048000" cy="2667056"/>
          </a:xfrm>
          <a:prstGeom prst="rect">
            <a:avLst/>
          </a:prstGeom>
        </p:spPr>
      </p:pic>
      <p:pic>
        <p:nvPicPr>
          <p:cNvPr id="9" name="Picture 8" descr="1s.gif"/>
          <p:cNvPicPr>
            <a:picLocks noChangeAspect="1"/>
          </p:cNvPicPr>
          <p:nvPr/>
        </p:nvPicPr>
        <p:blipFill>
          <a:blip r:embed="rId3" cstate="print"/>
          <a:stretch>
            <a:fillRect/>
          </a:stretch>
        </p:blipFill>
        <p:spPr>
          <a:xfrm>
            <a:off x="3962400" y="4419600"/>
            <a:ext cx="1905000" cy="1931231"/>
          </a:xfrm>
          <a:prstGeom prst="rect">
            <a:avLst/>
          </a:prstGeom>
        </p:spPr>
      </p:pic>
      <p:pic>
        <p:nvPicPr>
          <p:cNvPr id="10" name="Picture 9" descr="1s.gif"/>
          <p:cNvPicPr>
            <a:picLocks noChangeAspect="1"/>
          </p:cNvPicPr>
          <p:nvPr/>
        </p:nvPicPr>
        <p:blipFill>
          <a:blip r:embed="rId3" cstate="print"/>
          <a:stretch>
            <a:fillRect/>
          </a:stretch>
        </p:blipFill>
        <p:spPr>
          <a:xfrm>
            <a:off x="1676400" y="3505200"/>
            <a:ext cx="3657600" cy="370796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6"/>
          <p:cNvGrpSpPr>
            <a:grpSpLocks/>
          </p:cNvGrpSpPr>
          <p:nvPr/>
        </p:nvGrpSpPr>
        <p:grpSpPr bwMode="auto">
          <a:xfrm>
            <a:off x="609600" y="2209800"/>
            <a:ext cx="7924800" cy="2209800"/>
            <a:chOff x="816" y="2304"/>
            <a:chExt cx="1440" cy="448"/>
          </a:xfrm>
        </p:grpSpPr>
        <p:sp>
          <p:nvSpPr>
            <p:cNvPr id="19" name="Freeform 7"/>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Rectangle 8"/>
            <p:cNvSpPr>
              <a:spLocks noChangeArrowheads="1"/>
            </p:cNvSpPr>
            <p:nvPr/>
          </p:nvSpPr>
          <p:spPr bwMode="gray">
            <a:xfrm>
              <a:off x="816" y="2304"/>
              <a:ext cx="1440" cy="393"/>
            </a:xfrm>
            <a:prstGeom prst="rect">
              <a:avLst/>
            </a:prstGeom>
            <a:gradFill rotWithShape="1">
              <a:gsLst>
                <a:gs pos="0">
                  <a:srgbClr val="3973B9">
                    <a:gamma/>
                    <a:tint val="51373"/>
                    <a:invGamma/>
                  </a:srgbClr>
                </a:gs>
                <a:gs pos="100000">
                  <a:srgbClr val="3973B9"/>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15" name="Group 6"/>
          <p:cNvGrpSpPr>
            <a:grpSpLocks/>
          </p:cNvGrpSpPr>
          <p:nvPr/>
        </p:nvGrpSpPr>
        <p:grpSpPr bwMode="auto">
          <a:xfrm>
            <a:off x="1295400" y="304800"/>
            <a:ext cx="7010400" cy="1295400"/>
            <a:chOff x="816" y="2304"/>
            <a:chExt cx="1440" cy="448"/>
          </a:xfrm>
        </p:grpSpPr>
        <p:sp>
          <p:nvSpPr>
            <p:cNvPr id="16" name="Freeform 7"/>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8"/>
            <p:cNvSpPr>
              <a:spLocks noChangeArrowheads="1"/>
            </p:cNvSpPr>
            <p:nvPr/>
          </p:nvSpPr>
          <p:spPr bwMode="gray">
            <a:xfrm>
              <a:off x="816" y="2304"/>
              <a:ext cx="1440" cy="393"/>
            </a:xfrm>
            <a:prstGeom prst="rect">
              <a:avLst/>
            </a:prstGeom>
            <a:gradFill rotWithShape="1">
              <a:gsLst>
                <a:gs pos="0">
                  <a:srgbClr val="3973B9">
                    <a:gamma/>
                    <a:tint val="51373"/>
                    <a:invGamma/>
                  </a:srgbClr>
                </a:gs>
                <a:gs pos="100000">
                  <a:srgbClr val="3973B9"/>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27</a:t>
            </a:fld>
            <a:endParaRPr lang="fa-IR"/>
          </a:p>
        </p:txBody>
      </p:sp>
      <p:sp>
        <p:nvSpPr>
          <p:cNvPr id="7" name="Rectangle 6"/>
          <p:cNvSpPr/>
          <p:nvPr/>
        </p:nvSpPr>
        <p:spPr>
          <a:xfrm>
            <a:off x="1871565" y="304800"/>
            <a:ext cx="5835251"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چرا پیوند میان دو اتم هیدروژن در مولکول </a:t>
            </a:r>
            <a:r>
              <a:rPr lang="en-US"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H</a:t>
            </a:r>
            <a:r>
              <a:rPr lang="en-US" sz="2400" b="1" baseline="-25000"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a:t>
            </a: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ناقطبی است؟</a:t>
            </a:r>
            <a:endParaRPr lang="en-US" sz="24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9" name="Rectangle 8"/>
          <p:cNvSpPr/>
          <p:nvPr/>
        </p:nvSpPr>
        <p:spPr>
          <a:xfrm>
            <a:off x="914400" y="2362200"/>
            <a:ext cx="7412493" cy="1569660"/>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چون دو اتم هیدروژن به یک اندازه جفت الکترون های اشتراکی را به سوی خود می کشند، دو الکترون به طور یکنواخت روی دو اتم هیدروژن پخش شده اند و هیچ گونه بار مثبت یا منفی بر روی مولکول بوجود نمی آید. از این رو به پیوند کووالانسی ناقطبی معروف است.</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8" name="Rectangle 7"/>
          <p:cNvSpPr/>
          <p:nvPr/>
        </p:nvSpPr>
        <p:spPr>
          <a:xfrm>
            <a:off x="5247230" y="990600"/>
            <a:ext cx="620170" cy="913070"/>
          </a:xfrm>
          <a:prstGeom prst="rect">
            <a:avLst/>
          </a:prstGeom>
          <a:noFill/>
        </p:spPr>
        <p:txBody>
          <a:bodyPr wrap="none" lIns="91440" tIns="45720" rIns="91440" bIns="45720">
            <a:spAutoFit/>
          </a:bodyPr>
          <a:lstStyle/>
          <a:p>
            <a:pPr algn="ctr"/>
            <a:r>
              <a:rPr lang="en-US" sz="8000" b="1" baseline="30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t>
            </a:r>
            <a:endParaRPr lang="en-US" sz="80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4028030" y="989270"/>
            <a:ext cx="620170" cy="913070"/>
          </a:xfrm>
          <a:prstGeom prst="rect">
            <a:avLst/>
          </a:prstGeom>
          <a:noFill/>
        </p:spPr>
        <p:txBody>
          <a:bodyPr wrap="none" lIns="91440" tIns="45720" rIns="91440" bIns="45720">
            <a:spAutoFit/>
          </a:bodyPr>
          <a:lstStyle/>
          <a:p>
            <a:pPr algn="ctr"/>
            <a:r>
              <a:rPr lang="en-US" sz="8000" b="1" baseline="3000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t>
            </a:r>
            <a:endParaRPr lang="en-US" sz="8000" b="1" baseline="3000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4751930" y="457200"/>
            <a:ext cx="439544" cy="1200329"/>
          </a:xfrm>
          <a:prstGeom prst="rect">
            <a:avLst/>
          </a:prstGeom>
          <a:noFill/>
        </p:spPr>
        <p:txBody>
          <a:bodyPr wrap="none" lIns="91440" tIns="45720" rIns="91440" bIns="45720">
            <a:spAutoFit/>
          </a:bodyPr>
          <a:lstStyle/>
          <a:p>
            <a:pPr algn="ctr"/>
            <a:r>
              <a:rPr lang="en-US" sz="7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6"/>
          <p:cNvGrpSpPr>
            <a:grpSpLocks/>
          </p:cNvGrpSpPr>
          <p:nvPr/>
        </p:nvGrpSpPr>
        <p:grpSpPr bwMode="auto">
          <a:xfrm>
            <a:off x="609600" y="2514600"/>
            <a:ext cx="7772400" cy="1828800"/>
            <a:chOff x="816" y="2304"/>
            <a:chExt cx="1440" cy="448"/>
          </a:xfrm>
        </p:grpSpPr>
        <p:sp>
          <p:nvSpPr>
            <p:cNvPr id="21" name="Freeform 7"/>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Rectangle 8"/>
            <p:cNvSpPr>
              <a:spLocks noChangeArrowheads="1"/>
            </p:cNvSpPr>
            <p:nvPr/>
          </p:nvSpPr>
          <p:spPr bwMode="gray">
            <a:xfrm>
              <a:off x="816" y="2304"/>
              <a:ext cx="1440" cy="393"/>
            </a:xfrm>
            <a:prstGeom prst="rect">
              <a:avLst/>
            </a:prstGeom>
            <a:gradFill rotWithShape="1">
              <a:gsLst>
                <a:gs pos="0">
                  <a:srgbClr val="3973B9">
                    <a:gamma/>
                    <a:tint val="51373"/>
                    <a:invGamma/>
                  </a:srgbClr>
                </a:gs>
                <a:gs pos="100000">
                  <a:srgbClr val="3973B9"/>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17" name="Group 6"/>
          <p:cNvGrpSpPr>
            <a:grpSpLocks/>
          </p:cNvGrpSpPr>
          <p:nvPr/>
        </p:nvGrpSpPr>
        <p:grpSpPr bwMode="auto">
          <a:xfrm>
            <a:off x="1295400" y="304800"/>
            <a:ext cx="7010400" cy="533400"/>
            <a:chOff x="816" y="2304"/>
            <a:chExt cx="1440" cy="448"/>
          </a:xfrm>
        </p:grpSpPr>
        <p:sp>
          <p:nvSpPr>
            <p:cNvPr id="18" name="Freeform 7"/>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8"/>
            <p:cNvSpPr>
              <a:spLocks noChangeArrowheads="1"/>
            </p:cNvSpPr>
            <p:nvPr/>
          </p:nvSpPr>
          <p:spPr bwMode="gray">
            <a:xfrm>
              <a:off x="816" y="2304"/>
              <a:ext cx="1440" cy="393"/>
            </a:xfrm>
            <a:prstGeom prst="rect">
              <a:avLst/>
            </a:prstGeom>
            <a:gradFill rotWithShape="1">
              <a:gsLst>
                <a:gs pos="0">
                  <a:srgbClr val="3973B9">
                    <a:gamma/>
                    <a:tint val="51373"/>
                    <a:invGamma/>
                  </a:srgbClr>
                </a:gs>
                <a:gs pos="100000">
                  <a:srgbClr val="3973B9"/>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28</a:t>
            </a:fld>
            <a:endParaRPr lang="fa-IR"/>
          </a:p>
        </p:txBody>
      </p:sp>
      <p:sp>
        <p:nvSpPr>
          <p:cNvPr id="7" name="Rectangle 6"/>
          <p:cNvSpPr/>
          <p:nvPr/>
        </p:nvSpPr>
        <p:spPr>
          <a:xfrm>
            <a:off x="1603864" y="304800"/>
            <a:ext cx="6370654" cy="461665"/>
          </a:xfrm>
          <a:prstGeom prst="rect">
            <a:avLst/>
          </a:prstGeom>
          <a:noFill/>
        </p:spPr>
        <p:txBody>
          <a:bodyPr wrap="non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چرا پیوند میان دو اتم هیدروژن و کلر در مولکول </a:t>
            </a:r>
            <a:r>
              <a:rPr lang="en-US"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HCl</a:t>
            </a: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قطبی است؟</a:t>
            </a:r>
            <a:endParaRPr lang="en-US" sz="24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9" name="Rectangle 8"/>
          <p:cNvSpPr/>
          <p:nvPr/>
        </p:nvSpPr>
        <p:spPr>
          <a:xfrm>
            <a:off x="457200" y="2514600"/>
            <a:ext cx="7869693" cy="1200329"/>
          </a:xfrm>
          <a:prstGeom prst="rect">
            <a:avLst/>
          </a:prstGeom>
          <a:noFill/>
        </p:spPr>
        <p:txBody>
          <a:bodyPr wrap="square" lIns="91440" tIns="45720" rIns="91440" bIns="45720">
            <a:spAutoFit/>
          </a:bodyPr>
          <a:lstStyle/>
          <a:p>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کلر نسبت به هیدروژن تمایل بیشتری دارد تا  جفت الکترون های اشتراکی را به سوی خود  بکشد. بنابراین کلر اندکی بار منفی و هیدروژن  اندکی بار مثبت می گیرد وبه آن پیوند کووالانسی قطبی گفته می شود.</a:t>
            </a:r>
            <a:endParaRPr lang="en-US" sz="36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grpSp>
        <p:nvGrpSpPr>
          <p:cNvPr id="16" name="Group 15"/>
          <p:cNvGrpSpPr/>
          <p:nvPr/>
        </p:nvGrpSpPr>
        <p:grpSpPr>
          <a:xfrm>
            <a:off x="457200" y="685800"/>
            <a:ext cx="2667000" cy="1834515"/>
            <a:chOff x="3429000" y="756285"/>
            <a:chExt cx="2667000" cy="1834515"/>
          </a:xfrm>
        </p:grpSpPr>
        <p:pic>
          <p:nvPicPr>
            <p:cNvPr id="11" name="Picture 10" descr="747px-Hydrogen-fluoride-elpot-transparent-3D-balls.png"/>
            <p:cNvPicPr>
              <a:picLocks noChangeAspect="1"/>
            </p:cNvPicPr>
            <p:nvPr/>
          </p:nvPicPr>
          <p:blipFill>
            <a:blip r:embed="rId2" cstate="print"/>
            <a:stretch>
              <a:fillRect/>
            </a:stretch>
          </p:blipFill>
          <p:spPr>
            <a:xfrm>
              <a:off x="3429000" y="756285"/>
              <a:ext cx="2667000" cy="1834515"/>
            </a:xfrm>
            <a:prstGeom prst="rect">
              <a:avLst/>
            </a:prstGeom>
            <a:ln>
              <a:noFill/>
            </a:ln>
            <a:effectLst>
              <a:softEdge rad="112500"/>
            </a:effectLst>
          </p:spPr>
        </p:pic>
        <p:sp>
          <p:nvSpPr>
            <p:cNvPr id="12" name="Rectangle 11"/>
            <p:cNvSpPr/>
            <p:nvPr/>
          </p:nvSpPr>
          <p:spPr>
            <a:xfrm>
              <a:off x="3872714" y="1140797"/>
              <a:ext cx="1689886"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   </a:t>
              </a:r>
              <a:r>
                <a:rPr lang="en-US" sz="6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a:off x="4025114" y="912197"/>
              <a:ext cx="55496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cxnSp>
          <p:nvCxnSpPr>
            <p:cNvPr id="14" name="Straight Connector 13"/>
            <p:cNvCxnSpPr/>
            <p:nvPr/>
          </p:nvCxnSpPr>
          <p:spPr>
            <a:xfrm>
              <a:off x="4482314" y="1674197"/>
              <a:ext cx="304800" cy="1588"/>
            </a:xfrm>
            <a:prstGeom prst="line">
              <a:avLst/>
            </a:prstGeom>
            <a:ln w="63500"/>
          </p:spPr>
          <p:style>
            <a:lnRef idx="3">
              <a:schemeClr val="accent2"/>
            </a:lnRef>
            <a:fillRef idx="0">
              <a:schemeClr val="accent2"/>
            </a:fillRef>
            <a:effectRef idx="2">
              <a:schemeClr val="accent2"/>
            </a:effectRef>
            <a:fontRef idx="minor">
              <a:schemeClr val="tx1"/>
            </a:fontRef>
          </p:style>
        </p:cxnSp>
        <p:sp>
          <p:nvSpPr>
            <p:cNvPr id="15" name="Rectangle 14"/>
            <p:cNvSpPr/>
            <p:nvPr/>
          </p:nvSpPr>
          <p:spPr>
            <a:xfrm>
              <a:off x="5015714" y="912197"/>
              <a:ext cx="4860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29</a:t>
            </a:fld>
            <a:endParaRPr lang="fa-IR"/>
          </a:p>
        </p:txBody>
      </p:sp>
      <p:sp>
        <p:nvSpPr>
          <p:cNvPr id="11" name="Rectangle 10"/>
          <p:cNvSpPr/>
          <p:nvPr/>
        </p:nvSpPr>
        <p:spPr>
          <a:xfrm>
            <a:off x="5689608" y="2819400"/>
            <a:ext cx="292099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تفاوت الکترونگاتیوی</a:t>
            </a:r>
            <a:endParaRPr lang="en-US" sz="32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ight Brace 4"/>
          <p:cNvSpPr/>
          <p:nvPr/>
        </p:nvSpPr>
        <p:spPr>
          <a:xfrm>
            <a:off x="4953000" y="1524000"/>
            <a:ext cx="609600" cy="3200400"/>
          </a:xfrm>
          <a:prstGeom prst="righ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ln>
                <a:solidFill>
                  <a:schemeClr val="tx1"/>
                </a:solidFill>
              </a:ln>
              <a:cs typeface="Mj_Aref" pitchFamily="2" charset="-78"/>
            </a:endParaRPr>
          </a:p>
        </p:txBody>
      </p:sp>
      <p:sp>
        <p:nvSpPr>
          <p:cNvPr id="6" name="Rectangle 5"/>
          <p:cNvSpPr/>
          <p:nvPr/>
        </p:nvSpPr>
        <p:spPr>
          <a:xfrm>
            <a:off x="762000" y="1828800"/>
            <a:ext cx="1798890"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کم تر از 0/4 </a:t>
            </a:r>
            <a:endParaRPr lang="en-US" sz="32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7" name="Rectangle 6"/>
          <p:cNvSpPr/>
          <p:nvPr/>
        </p:nvSpPr>
        <p:spPr>
          <a:xfrm>
            <a:off x="2667000" y="1752600"/>
            <a:ext cx="2504212" cy="5437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4400" b="1" baseline="-25000"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کووالانسی ناقطبی</a:t>
            </a:r>
            <a:endParaRPr lang="en-US" sz="44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8" name="Rectangle 7"/>
          <p:cNvSpPr/>
          <p:nvPr/>
        </p:nvSpPr>
        <p:spPr>
          <a:xfrm>
            <a:off x="2839292" y="2895600"/>
            <a:ext cx="2342308" cy="5437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4400" b="1" baseline="-25000"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کووالانسی قطبی</a:t>
            </a:r>
            <a:endParaRPr lang="en-US" sz="44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9" name="Rectangle 8"/>
          <p:cNvSpPr/>
          <p:nvPr/>
        </p:nvSpPr>
        <p:spPr>
          <a:xfrm>
            <a:off x="609600" y="3048000"/>
            <a:ext cx="1524776"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1/7- 0/4  </a:t>
            </a:r>
            <a:endParaRPr lang="en-US" sz="32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0" name="Rectangle 9"/>
          <p:cNvSpPr/>
          <p:nvPr/>
        </p:nvSpPr>
        <p:spPr>
          <a:xfrm>
            <a:off x="762000" y="4114800"/>
            <a:ext cx="170912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بیشتر از 1/7 </a:t>
            </a:r>
            <a:endParaRPr lang="en-US" sz="32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2" name="Rectangle 11"/>
          <p:cNvSpPr/>
          <p:nvPr/>
        </p:nvSpPr>
        <p:spPr>
          <a:xfrm>
            <a:off x="4114800" y="4114800"/>
            <a:ext cx="950902"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یونی </a:t>
            </a:r>
            <a:endParaRPr lang="en-US" sz="32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3" name="Rectangle 12"/>
          <p:cNvSpPr/>
          <p:nvPr/>
        </p:nvSpPr>
        <p:spPr>
          <a:xfrm>
            <a:off x="1444365" y="381000"/>
            <a:ext cx="7003840"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8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تشخیص پیوند یونی،کووالانسی قطبی،کووالانسی غیرقطبی:</a:t>
            </a:r>
            <a:endParaRPr lang="en-US" sz="2800" b="1" baseline="-2500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52462355_a76511a2c3.jpg"/>
          <p:cNvPicPr>
            <a:picLocks noChangeAspect="1"/>
          </p:cNvPicPr>
          <p:nvPr/>
        </p:nvPicPr>
        <p:blipFill>
          <a:blip r:embed="rId2" cstate="print"/>
          <a:stretch>
            <a:fillRect/>
          </a:stretch>
        </p:blipFill>
        <p:spPr>
          <a:xfrm>
            <a:off x="0" y="0"/>
            <a:ext cx="9144000" cy="4648200"/>
          </a:xfrm>
          <a:prstGeom prst="rect">
            <a:avLst/>
          </a:prstGeom>
        </p:spPr>
      </p:pic>
      <p:graphicFrame>
        <p:nvGraphicFramePr>
          <p:cNvPr id="4" name="Table 3"/>
          <p:cNvGraphicFramePr>
            <a:graphicFrameLocks noGrp="1"/>
          </p:cNvGraphicFramePr>
          <p:nvPr/>
        </p:nvGraphicFramePr>
        <p:xfrm>
          <a:off x="762000" y="2590800"/>
          <a:ext cx="7620000" cy="1785621"/>
        </p:xfrm>
        <a:graphic>
          <a:graphicData uri="http://schemas.openxmlformats.org/drawingml/2006/table">
            <a:tbl>
              <a:tblPr firstRow="1" bandRow="1">
                <a:tableStyleId>{22838BEF-8BB2-4498-84A7-C5851F593DF1}</a:tableStyleId>
              </a:tblPr>
              <a:tblGrid>
                <a:gridCol w="1735247"/>
                <a:gridCol w="1312753"/>
                <a:gridCol w="1524000"/>
                <a:gridCol w="1524000"/>
                <a:gridCol w="1524000"/>
              </a:tblGrid>
              <a:tr h="595207">
                <a:tc>
                  <a:txBody>
                    <a:bodyPr/>
                    <a:lstStyle/>
                    <a:p>
                      <a:pPr algn="ctr"/>
                      <a:r>
                        <a:rPr lang="fa-IR" dirty="0" err="1" smtClean="0">
                          <a:cs typeface="Mj_Aref" pitchFamily="2" charset="-78"/>
                        </a:rPr>
                        <a:t>رسانایی</a:t>
                      </a:r>
                      <a:r>
                        <a:rPr lang="fa-IR" dirty="0" smtClean="0">
                          <a:cs typeface="Mj_Aref" pitchFamily="2" charset="-78"/>
                        </a:rPr>
                        <a:t> الکتریکی</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نقطه جوش</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نقطه ذوب</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حالت فیزیکی</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جسم </a:t>
                      </a:r>
                      <a:endParaRPr lang="en-US" dirty="0">
                        <a:cs typeface="Mj_Aref" pitchFamily="2" charset="-78"/>
                      </a:endParaRPr>
                    </a:p>
                  </a:txBody>
                  <a:tcPr>
                    <a:solidFill>
                      <a:schemeClr val="accent1">
                        <a:alpha val="10000"/>
                      </a:schemeClr>
                    </a:solidFill>
                  </a:tcPr>
                </a:tc>
              </a:tr>
              <a:tr h="595207">
                <a:tc>
                  <a:txBody>
                    <a:bodyPr/>
                    <a:lstStyle/>
                    <a:p>
                      <a:pPr algn="ctr"/>
                      <a:r>
                        <a:rPr lang="fa-IR" dirty="0" smtClean="0">
                          <a:cs typeface="Mj_Aref" pitchFamily="2" charset="-78"/>
                        </a:rPr>
                        <a:t>زیاد(مذاب- محلول)</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1413</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8</a:t>
                      </a:r>
                      <a:r>
                        <a:rPr lang="fa-IR" sz="2400" dirty="0" smtClean="0">
                          <a:cs typeface="Mj_Aref" pitchFamily="2" charset="-78"/>
                        </a:rPr>
                        <a:t>0</a:t>
                      </a:r>
                      <a:r>
                        <a:rPr lang="fa-IR" dirty="0" smtClean="0">
                          <a:cs typeface="Mj_Aref" pitchFamily="2" charset="-78"/>
                        </a:rPr>
                        <a:t>1</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جامد</a:t>
                      </a:r>
                      <a:endParaRPr lang="en-US" dirty="0">
                        <a:cs typeface="Mj_Aref" pitchFamily="2" charset="-78"/>
                      </a:endParaRPr>
                    </a:p>
                  </a:txBody>
                  <a:tcPr>
                    <a:solidFill>
                      <a:schemeClr val="accent1">
                        <a:alpha val="10000"/>
                      </a:schemeClr>
                    </a:solidFill>
                  </a:tcPr>
                </a:tc>
                <a:tc>
                  <a:txBody>
                    <a:bodyPr/>
                    <a:lstStyle/>
                    <a:p>
                      <a:pPr algn="ctr"/>
                      <a:r>
                        <a:rPr lang="en-US" dirty="0" err="1" smtClean="0">
                          <a:cs typeface="Mj_Aref" pitchFamily="2" charset="-78"/>
                        </a:rPr>
                        <a:t>NaCl</a:t>
                      </a:r>
                      <a:endParaRPr lang="en-US" dirty="0">
                        <a:cs typeface="Mj_Aref" pitchFamily="2" charset="-78"/>
                      </a:endParaRPr>
                    </a:p>
                  </a:txBody>
                  <a:tcPr>
                    <a:solidFill>
                      <a:schemeClr val="accent1">
                        <a:alpha val="10000"/>
                      </a:schemeClr>
                    </a:solidFill>
                  </a:tcPr>
                </a:tc>
              </a:tr>
              <a:tr h="595207">
                <a:tc>
                  <a:txBody>
                    <a:bodyPr/>
                    <a:lstStyle/>
                    <a:p>
                      <a:pPr algn="ctr"/>
                      <a:r>
                        <a:rPr lang="fa-IR" dirty="0" err="1" smtClean="0">
                          <a:cs typeface="Mj_Aref" pitchFamily="2" charset="-78"/>
                        </a:rPr>
                        <a:t>نارسانا</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184/3</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113/5</a:t>
                      </a:r>
                      <a:endParaRPr lang="en-US" dirty="0">
                        <a:cs typeface="Mj_Aref" pitchFamily="2" charset="-78"/>
                      </a:endParaRPr>
                    </a:p>
                  </a:txBody>
                  <a:tcPr>
                    <a:solidFill>
                      <a:schemeClr val="accent1">
                        <a:alpha val="10000"/>
                      </a:schemeClr>
                    </a:solidFill>
                  </a:tcPr>
                </a:tc>
                <a:tc>
                  <a:txBody>
                    <a:bodyPr/>
                    <a:lstStyle/>
                    <a:p>
                      <a:pPr algn="ctr"/>
                      <a:r>
                        <a:rPr lang="fa-IR" dirty="0" smtClean="0">
                          <a:cs typeface="Mj_Aref" pitchFamily="2" charset="-78"/>
                        </a:rPr>
                        <a:t>جامد</a:t>
                      </a:r>
                      <a:endParaRPr lang="en-US" dirty="0">
                        <a:cs typeface="Mj_Aref" pitchFamily="2" charset="-78"/>
                      </a:endParaRPr>
                    </a:p>
                  </a:txBody>
                  <a:tcPr>
                    <a:solidFill>
                      <a:schemeClr val="accent1">
                        <a:alpha val="10000"/>
                      </a:schemeClr>
                    </a:solidFill>
                  </a:tcPr>
                </a:tc>
                <a:tc>
                  <a:txBody>
                    <a:bodyPr/>
                    <a:lstStyle/>
                    <a:p>
                      <a:pPr algn="ctr"/>
                      <a:r>
                        <a:rPr lang="en-US" dirty="0" smtClean="0">
                          <a:cs typeface="Mj_Aref" pitchFamily="2" charset="-78"/>
                        </a:rPr>
                        <a:t>I</a:t>
                      </a:r>
                      <a:r>
                        <a:rPr lang="en-US" baseline="-25000" dirty="0" smtClean="0">
                          <a:cs typeface="Mj_Aref" pitchFamily="2" charset="-78"/>
                        </a:rPr>
                        <a:t>2</a:t>
                      </a:r>
                      <a:endParaRPr lang="en-US" baseline="-25000" dirty="0">
                        <a:cs typeface="Mj_Aref" pitchFamily="2" charset="-78"/>
                      </a:endParaRPr>
                    </a:p>
                  </a:txBody>
                  <a:tcPr>
                    <a:solidFill>
                      <a:schemeClr val="accent1">
                        <a:alpha val="10000"/>
                      </a:schemeClr>
                    </a:solidFill>
                  </a:tcPr>
                </a:tc>
              </a:tr>
            </a:tbl>
          </a:graphicData>
        </a:graphic>
      </p:graphicFrame>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a:t>
            </a:fld>
            <a:endParaRPr lang="fa-IR"/>
          </a:p>
        </p:txBody>
      </p:sp>
      <p:sp>
        <p:nvSpPr>
          <p:cNvPr id="5" name="Freeform 4"/>
          <p:cNvSpPr/>
          <p:nvPr/>
        </p:nvSpPr>
        <p:spPr>
          <a:xfrm>
            <a:off x="3962400" y="2438400"/>
            <a:ext cx="1143000" cy="1943100"/>
          </a:xfrm>
          <a:custGeom>
            <a:avLst/>
            <a:gdLst>
              <a:gd name="connsiteX0" fmla="*/ 104775 w 828675"/>
              <a:gd name="connsiteY0" fmla="*/ 1428750 h 1476375"/>
              <a:gd name="connsiteX1" fmla="*/ 66675 w 828675"/>
              <a:gd name="connsiteY1" fmla="*/ 1362075 h 1476375"/>
              <a:gd name="connsiteX2" fmla="*/ 47625 w 828675"/>
              <a:gd name="connsiteY2" fmla="*/ 1333500 h 1476375"/>
              <a:gd name="connsiteX3" fmla="*/ 38100 w 828675"/>
              <a:gd name="connsiteY3" fmla="*/ 1295400 h 1476375"/>
              <a:gd name="connsiteX4" fmla="*/ 19050 w 828675"/>
              <a:gd name="connsiteY4" fmla="*/ 1200150 h 1476375"/>
              <a:gd name="connsiteX5" fmla="*/ 9525 w 828675"/>
              <a:gd name="connsiteY5" fmla="*/ 1038225 h 1476375"/>
              <a:gd name="connsiteX6" fmla="*/ 0 w 828675"/>
              <a:gd name="connsiteY6" fmla="*/ 1000125 h 1476375"/>
              <a:gd name="connsiteX7" fmla="*/ 9525 w 828675"/>
              <a:gd name="connsiteY7" fmla="*/ 447675 h 1476375"/>
              <a:gd name="connsiteX8" fmla="*/ 28575 w 828675"/>
              <a:gd name="connsiteY8" fmla="*/ 390525 h 1476375"/>
              <a:gd name="connsiteX9" fmla="*/ 38100 w 828675"/>
              <a:gd name="connsiteY9" fmla="*/ 361950 h 1476375"/>
              <a:gd name="connsiteX10" fmla="*/ 95250 w 828675"/>
              <a:gd name="connsiteY10" fmla="*/ 285750 h 1476375"/>
              <a:gd name="connsiteX11" fmla="*/ 123825 w 828675"/>
              <a:gd name="connsiteY11" fmla="*/ 228600 h 1476375"/>
              <a:gd name="connsiteX12" fmla="*/ 200025 w 828675"/>
              <a:gd name="connsiteY12" fmla="*/ 142875 h 1476375"/>
              <a:gd name="connsiteX13" fmla="*/ 238125 w 828675"/>
              <a:gd name="connsiteY13" fmla="*/ 123825 h 1476375"/>
              <a:gd name="connsiteX14" fmla="*/ 257175 w 828675"/>
              <a:gd name="connsiteY14" fmla="*/ 95250 h 1476375"/>
              <a:gd name="connsiteX15" fmla="*/ 266700 w 828675"/>
              <a:gd name="connsiteY15" fmla="*/ 66675 h 1476375"/>
              <a:gd name="connsiteX16" fmla="*/ 323850 w 828675"/>
              <a:gd name="connsiteY16" fmla="*/ 38100 h 1476375"/>
              <a:gd name="connsiteX17" fmla="*/ 352425 w 828675"/>
              <a:gd name="connsiteY17" fmla="*/ 19050 h 1476375"/>
              <a:gd name="connsiteX18" fmla="*/ 428625 w 828675"/>
              <a:gd name="connsiteY18" fmla="*/ 0 h 1476375"/>
              <a:gd name="connsiteX19" fmla="*/ 666750 w 828675"/>
              <a:gd name="connsiteY19" fmla="*/ 9525 h 1476375"/>
              <a:gd name="connsiteX20" fmla="*/ 723900 w 828675"/>
              <a:gd name="connsiteY20" fmla="*/ 28575 h 1476375"/>
              <a:gd name="connsiteX21" fmla="*/ 762000 w 828675"/>
              <a:gd name="connsiteY21" fmla="*/ 85725 h 1476375"/>
              <a:gd name="connsiteX22" fmla="*/ 800100 w 828675"/>
              <a:gd name="connsiteY22" fmla="*/ 161925 h 1476375"/>
              <a:gd name="connsiteX23" fmla="*/ 809625 w 828675"/>
              <a:gd name="connsiteY23" fmla="*/ 219075 h 1476375"/>
              <a:gd name="connsiteX24" fmla="*/ 819150 w 828675"/>
              <a:gd name="connsiteY24" fmla="*/ 257175 h 1476375"/>
              <a:gd name="connsiteX25" fmla="*/ 828675 w 828675"/>
              <a:gd name="connsiteY25" fmla="*/ 657225 h 1476375"/>
              <a:gd name="connsiteX26" fmla="*/ 819150 w 828675"/>
              <a:gd name="connsiteY26" fmla="*/ 1190625 h 1476375"/>
              <a:gd name="connsiteX27" fmla="*/ 800100 w 828675"/>
              <a:gd name="connsiteY27" fmla="*/ 1257300 h 1476375"/>
              <a:gd name="connsiteX28" fmla="*/ 742950 w 828675"/>
              <a:gd name="connsiteY28" fmla="*/ 1352550 h 1476375"/>
              <a:gd name="connsiteX29" fmla="*/ 714375 w 828675"/>
              <a:gd name="connsiteY29" fmla="*/ 1390650 h 1476375"/>
              <a:gd name="connsiteX30" fmla="*/ 685800 w 828675"/>
              <a:gd name="connsiteY30" fmla="*/ 1409700 h 1476375"/>
              <a:gd name="connsiteX31" fmla="*/ 657225 w 828675"/>
              <a:gd name="connsiteY31" fmla="*/ 1438275 h 1476375"/>
              <a:gd name="connsiteX32" fmla="*/ 619125 w 828675"/>
              <a:gd name="connsiteY32" fmla="*/ 1457325 h 1476375"/>
              <a:gd name="connsiteX33" fmla="*/ 561975 w 828675"/>
              <a:gd name="connsiteY33" fmla="*/ 1476375 h 1476375"/>
              <a:gd name="connsiteX34" fmla="*/ 371475 w 828675"/>
              <a:gd name="connsiteY34" fmla="*/ 1447800 h 1476375"/>
              <a:gd name="connsiteX35" fmla="*/ 314325 w 828675"/>
              <a:gd name="connsiteY35" fmla="*/ 1428750 h 1476375"/>
              <a:gd name="connsiteX36" fmla="*/ 257175 w 828675"/>
              <a:gd name="connsiteY36" fmla="*/ 1390650 h 1476375"/>
              <a:gd name="connsiteX37" fmla="*/ 85725 w 828675"/>
              <a:gd name="connsiteY37" fmla="*/ 1381125 h 1476375"/>
              <a:gd name="connsiteX38" fmla="*/ 28575 w 828675"/>
              <a:gd name="connsiteY38" fmla="*/ 1352550 h 1476375"/>
              <a:gd name="connsiteX39" fmla="*/ 9525 w 828675"/>
              <a:gd name="connsiteY39" fmla="*/ 13239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8675" h="1476375">
                <a:moveTo>
                  <a:pt x="104775" y="1428750"/>
                </a:moveTo>
                <a:cubicBezTo>
                  <a:pt x="58363" y="1359132"/>
                  <a:pt x="115014" y="1446668"/>
                  <a:pt x="66675" y="1362075"/>
                </a:cubicBezTo>
                <a:cubicBezTo>
                  <a:pt x="60995" y="1352136"/>
                  <a:pt x="53975" y="1343025"/>
                  <a:pt x="47625" y="1333500"/>
                </a:cubicBezTo>
                <a:cubicBezTo>
                  <a:pt x="44450" y="1320800"/>
                  <a:pt x="40843" y="1308200"/>
                  <a:pt x="38100" y="1295400"/>
                </a:cubicBezTo>
                <a:cubicBezTo>
                  <a:pt x="31316" y="1263740"/>
                  <a:pt x="19050" y="1200150"/>
                  <a:pt x="19050" y="1200150"/>
                </a:cubicBezTo>
                <a:cubicBezTo>
                  <a:pt x="15875" y="1146175"/>
                  <a:pt x="14651" y="1092050"/>
                  <a:pt x="9525" y="1038225"/>
                </a:cubicBezTo>
                <a:cubicBezTo>
                  <a:pt x="8284" y="1025193"/>
                  <a:pt x="0" y="1013216"/>
                  <a:pt x="0" y="1000125"/>
                </a:cubicBezTo>
                <a:cubicBezTo>
                  <a:pt x="0" y="815948"/>
                  <a:pt x="901" y="631650"/>
                  <a:pt x="9525" y="447675"/>
                </a:cubicBezTo>
                <a:cubicBezTo>
                  <a:pt x="10465" y="427617"/>
                  <a:pt x="22225" y="409575"/>
                  <a:pt x="28575" y="390525"/>
                </a:cubicBezTo>
                <a:cubicBezTo>
                  <a:pt x="31750" y="381000"/>
                  <a:pt x="32076" y="369982"/>
                  <a:pt x="38100" y="361950"/>
                </a:cubicBezTo>
                <a:cubicBezTo>
                  <a:pt x="57150" y="336550"/>
                  <a:pt x="77638" y="312168"/>
                  <a:pt x="95250" y="285750"/>
                </a:cubicBezTo>
                <a:cubicBezTo>
                  <a:pt x="149845" y="203858"/>
                  <a:pt x="84390" y="307470"/>
                  <a:pt x="123825" y="228600"/>
                </a:cubicBezTo>
                <a:cubicBezTo>
                  <a:pt x="137246" y="201757"/>
                  <a:pt x="183196" y="151290"/>
                  <a:pt x="200025" y="142875"/>
                </a:cubicBezTo>
                <a:lnTo>
                  <a:pt x="238125" y="123825"/>
                </a:lnTo>
                <a:cubicBezTo>
                  <a:pt x="244475" y="114300"/>
                  <a:pt x="252055" y="105489"/>
                  <a:pt x="257175" y="95250"/>
                </a:cubicBezTo>
                <a:cubicBezTo>
                  <a:pt x="261665" y="86270"/>
                  <a:pt x="260428" y="74515"/>
                  <a:pt x="266700" y="66675"/>
                </a:cubicBezTo>
                <a:cubicBezTo>
                  <a:pt x="284898" y="43927"/>
                  <a:pt x="300843" y="49604"/>
                  <a:pt x="323850" y="38100"/>
                </a:cubicBezTo>
                <a:cubicBezTo>
                  <a:pt x="334089" y="32980"/>
                  <a:pt x="342186" y="24170"/>
                  <a:pt x="352425" y="19050"/>
                </a:cubicBezTo>
                <a:cubicBezTo>
                  <a:pt x="371951" y="9287"/>
                  <a:pt x="410511" y="3623"/>
                  <a:pt x="428625" y="0"/>
                </a:cubicBezTo>
                <a:cubicBezTo>
                  <a:pt x="508000" y="3175"/>
                  <a:pt x="587681" y="1873"/>
                  <a:pt x="666750" y="9525"/>
                </a:cubicBezTo>
                <a:cubicBezTo>
                  <a:pt x="686737" y="11459"/>
                  <a:pt x="723900" y="28575"/>
                  <a:pt x="723900" y="28575"/>
                </a:cubicBezTo>
                <a:cubicBezTo>
                  <a:pt x="736600" y="47625"/>
                  <a:pt x="751761" y="65247"/>
                  <a:pt x="762000" y="85725"/>
                </a:cubicBezTo>
                <a:lnTo>
                  <a:pt x="800100" y="161925"/>
                </a:lnTo>
                <a:cubicBezTo>
                  <a:pt x="803275" y="180975"/>
                  <a:pt x="805837" y="200137"/>
                  <a:pt x="809625" y="219075"/>
                </a:cubicBezTo>
                <a:cubicBezTo>
                  <a:pt x="812192" y="231912"/>
                  <a:pt x="818581" y="244096"/>
                  <a:pt x="819150" y="257175"/>
                </a:cubicBezTo>
                <a:cubicBezTo>
                  <a:pt x="824944" y="390437"/>
                  <a:pt x="825500" y="523875"/>
                  <a:pt x="828675" y="657225"/>
                </a:cubicBezTo>
                <a:cubicBezTo>
                  <a:pt x="825500" y="835025"/>
                  <a:pt x="825074" y="1012895"/>
                  <a:pt x="819150" y="1190625"/>
                </a:cubicBezTo>
                <a:cubicBezTo>
                  <a:pt x="818859" y="1199360"/>
                  <a:pt x="804815" y="1246298"/>
                  <a:pt x="800100" y="1257300"/>
                </a:cubicBezTo>
                <a:cubicBezTo>
                  <a:pt x="785326" y="1291772"/>
                  <a:pt x="765521" y="1322455"/>
                  <a:pt x="742950" y="1352550"/>
                </a:cubicBezTo>
                <a:cubicBezTo>
                  <a:pt x="733425" y="1365250"/>
                  <a:pt x="725600" y="1379425"/>
                  <a:pt x="714375" y="1390650"/>
                </a:cubicBezTo>
                <a:cubicBezTo>
                  <a:pt x="706280" y="1398745"/>
                  <a:pt x="694594" y="1402371"/>
                  <a:pt x="685800" y="1409700"/>
                </a:cubicBezTo>
                <a:cubicBezTo>
                  <a:pt x="675452" y="1418324"/>
                  <a:pt x="668186" y="1430445"/>
                  <a:pt x="657225" y="1438275"/>
                </a:cubicBezTo>
                <a:cubicBezTo>
                  <a:pt x="645671" y="1446528"/>
                  <a:pt x="632308" y="1452052"/>
                  <a:pt x="619125" y="1457325"/>
                </a:cubicBezTo>
                <a:cubicBezTo>
                  <a:pt x="600481" y="1464783"/>
                  <a:pt x="561975" y="1476375"/>
                  <a:pt x="561975" y="1476375"/>
                </a:cubicBezTo>
                <a:cubicBezTo>
                  <a:pt x="498240" y="1470002"/>
                  <a:pt x="433269" y="1466338"/>
                  <a:pt x="371475" y="1447800"/>
                </a:cubicBezTo>
                <a:cubicBezTo>
                  <a:pt x="352241" y="1442030"/>
                  <a:pt x="331033" y="1439889"/>
                  <a:pt x="314325" y="1428750"/>
                </a:cubicBezTo>
                <a:cubicBezTo>
                  <a:pt x="295275" y="1416050"/>
                  <a:pt x="280035" y="1391920"/>
                  <a:pt x="257175" y="1390650"/>
                </a:cubicBezTo>
                <a:lnTo>
                  <a:pt x="85725" y="1381125"/>
                </a:lnTo>
                <a:cubicBezTo>
                  <a:pt x="62484" y="1373378"/>
                  <a:pt x="47039" y="1371014"/>
                  <a:pt x="28575" y="1352550"/>
                </a:cubicBezTo>
                <a:cubicBezTo>
                  <a:pt x="20480" y="1344455"/>
                  <a:pt x="9525" y="1323975"/>
                  <a:pt x="9525" y="1323975"/>
                </a:cubicBezTo>
              </a:path>
            </a:pathLst>
          </a:custGeom>
          <a:scene3d>
            <a:camera prst="orthographicFront"/>
            <a:lightRig rig="threePt" dir="t"/>
          </a:scene3d>
          <a:sp3d>
            <a:bevelT/>
          </a:sp3d>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Freeform 5"/>
          <p:cNvSpPr/>
          <p:nvPr/>
        </p:nvSpPr>
        <p:spPr>
          <a:xfrm>
            <a:off x="2667000" y="2209800"/>
            <a:ext cx="1219200" cy="2247900"/>
          </a:xfrm>
          <a:custGeom>
            <a:avLst/>
            <a:gdLst>
              <a:gd name="connsiteX0" fmla="*/ 104775 w 828675"/>
              <a:gd name="connsiteY0" fmla="*/ 1428750 h 1476375"/>
              <a:gd name="connsiteX1" fmla="*/ 66675 w 828675"/>
              <a:gd name="connsiteY1" fmla="*/ 1362075 h 1476375"/>
              <a:gd name="connsiteX2" fmla="*/ 47625 w 828675"/>
              <a:gd name="connsiteY2" fmla="*/ 1333500 h 1476375"/>
              <a:gd name="connsiteX3" fmla="*/ 38100 w 828675"/>
              <a:gd name="connsiteY3" fmla="*/ 1295400 h 1476375"/>
              <a:gd name="connsiteX4" fmla="*/ 19050 w 828675"/>
              <a:gd name="connsiteY4" fmla="*/ 1200150 h 1476375"/>
              <a:gd name="connsiteX5" fmla="*/ 9525 w 828675"/>
              <a:gd name="connsiteY5" fmla="*/ 1038225 h 1476375"/>
              <a:gd name="connsiteX6" fmla="*/ 0 w 828675"/>
              <a:gd name="connsiteY6" fmla="*/ 1000125 h 1476375"/>
              <a:gd name="connsiteX7" fmla="*/ 9525 w 828675"/>
              <a:gd name="connsiteY7" fmla="*/ 447675 h 1476375"/>
              <a:gd name="connsiteX8" fmla="*/ 28575 w 828675"/>
              <a:gd name="connsiteY8" fmla="*/ 390525 h 1476375"/>
              <a:gd name="connsiteX9" fmla="*/ 38100 w 828675"/>
              <a:gd name="connsiteY9" fmla="*/ 361950 h 1476375"/>
              <a:gd name="connsiteX10" fmla="*/ 95250 w 828675"/>
              <a:gd name="connsiteY10" fmla="*/ 285750 h 1476375"/>
              <a:gd name="connsiteX11" fmla="*/ 123825 w 828675"/>
              <a:gd name="connsiteY11" fmla="*/ 228600 h 1476375"/>
              <a:gd name="connsiteX12" fmla="*/ 200025 w 828675"/>
              <a:gd name="connsiteY12" fmla="*/ 142875 h 1476375"/>
              <a:gd name="connsiteX13" fmla="*/ 238125 w 828675"/>
              <a:gd name="connsiteY13" fmla="*/ 123825 h 1476375"/>
              <a:gd name="connsiteX14" fmla="*/ 257175 w 828675"/>
              <a:gd name="connsiteY14" fmla="*/ 95250 h 1476375"/>
              <a:gd name="connsiteX15" fmla="*/ 266700 w 828675"/>
              <a:gd name="connsiteY15" fmla="*/ 66675 h 1476375"/>
              <a:gd name="connsiteX16" fmla="*/ 323850 w 828675"/>
              <a:gd name="connsiteY16" fmla="*/ 38100 h 1476375"/>
              <a:gd name="connsiteX17" fmla="*/ 352425 w 828675"/>
              <a:gd name="connsiteY17" fmla="*/ 19050 h 1476375"/>
              <a:gd name="connsiteX18" fmla="*/ 428625 w 828675"/>
              <a:gd name="connsiteY18" fmla="*/ 0 h 1476375"/>
              <a:gd name="connsiteX19" fmla="*/ 666750 w 828675"/>
              <a:gd name="connsiteY19" fmla="*/ 9525 h 1476375"/>
              <a:gd name="connsiteX20" fmla="*/ 723900 w 828675"/>
              <a:gd name="connsiteY20" fmla="*/ 28575 h 1476375"/>
              <a:gd name="connsiteX21" fmla="*/ 762000 w 828675"/>
              <a:gd name="connsiteY21" fmla="*/ 85725 h 1476375"/>
              <a:gd name="connsiteX22" fmla="*/ 800100 w 828675"/>
              <a:gd name="connsiteY22" fmla="*/ 161925 h 1476375"/>
              <a:gd name="connsiteX23" fmla="*/ 809625 w 828675"/>
              <a:gd name="connsiteY23" fmla="*/ 219075 h 1476375"/>
              <a:gd name="connsiteX24" fmla="*/ 819150 w 828675"/>
              <a:gd name="connsiteY24" fmla="*/ 257175 h 1476375"/>
              <a:gd name="connsiteX25" fmla="*/ 828675 w 828675"/>
              <a:gd name="connsiteY25" fmla="*/ 657225 h 1476375"/>
              <a:gd name="connsiteX26" fmla="*/ 819150 w 828675"/>
              <a:gd name="connsiteY26" fmla="*/ 1190625 h 1476375"/>
              <a:gd name="connsiteX27" fmla="*/ 800100 w 828675"/>
              <a:gd name="connsiteY27" fmla="*/ 1257300 h 1476375"/>
              <a:gd name="connsiteX28" fmla="*/ 742950 w 828675"/>
              <a:gd name="connsiteY28" fmla="*/ 1352550 h 1476375"/>
              <a:gd name="connsiteX29" fmla="*/ 714375 w 828675"/>
              <a:gd name="connsiteY29" fmla="*/ 1390650 h 1476375"/>
              <a:gd name="connsiteX30" fmla="*/ 685800 w 828675"/>
              <a:gd name="connsiteY30" fmla="*/ 1409700 h 1476375"/>
              <a:gd name="connsiteX31" fmla="*/ 657225 w 828675"/>
              <a:gd name="connsiteY31" fmla="*/ 1438275 h 1476375"/>
              <a:gd name="connsiteX32" fmla="*/ 619125 w 828675"/>
              <a:gd name="connsiteY32" fmla="*/ 1457325 h 1476375"/>
              <a:gd name="connsiteX33" fmla="*/ 561975 w 828675"/>
              <a:gd name="connsiteY33" fmla="*/ 1476375 h 1476375"/>
              <a:gd name="connsiteX34" fmla="*/ 371475 w 828675"/>
              <a:gd name="connsiteY34" fmla="*/ 1447800 h 1476375"/>
              <a:gd name="connsiteX35" fmla="*/ 314325 w 828675"/>
              <a:gd name="connsiteY35" fmla="*/ 1428750 h 1476375"/>
              <a:gd name="connsiteX36" fmla="*/ 257175 w 828675"/>
              <a:gd name="connsiteY36" fmla="*/ 1390650 h 1476375"/>
              <a:gd name="connsiteX37" fmla="*/ 85725 w 828675"/>
              <a:gd name="connsiteY37" fmla="*/ 1381125 h 1476375"/>
              <a:gd name="connsiteX38" fmla="*/ 28575 w 828675"/>
              <a:gd name="connsiteY38" fmla="*/ 1352550 h 1476375"/>
              <a:gd name="connsiteX39" fmla="*/ 9525 w 828675"/>
              <a:gd name="connsiteY39" fmla="*/ 13239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8675" h="1476375">
                <a:moveTo>
                  <a:pt x="104775" y="1428750"/>
                </a:moveTo>
                <a:cubicBezTo>
                  <a:pt x="58363" y="1359132"/>
                  <a:pt x="115014" y="1446668"/>
                  <a:pt x="66675" y="1362075"/>
                </a:cubicBezTo>
                <a:cubicBezTo>
                  <a:pt x="60995" y="1352136"/>
                  <a:pt x="53975" y="1343025"/>
                  <a:pt x="47625" y="1333500"/>
                </a:cubicBezTo>
                <a:cubicBezTo>
                  <a:pt x="44450" y="1320800"/>
                  <a:pt x="40843" y="1308200"/>
                  <a:pt x="38100" y="1295400"/>
                </a:cubicBezTo>
                <a:cubicBezTo>
                  <a:pt x="31316" y="1263740"/>
                  <a:pt x="19050" y="1200150"/>
                  <a:pt x="19050" y="1200150"/>
                </a:cubicBezTo>
                <a:cubicBezTo>
                  <a:pt x="15875" y="1146175"/>
                  <a:pt x="14651" y="1092050"/>
                  <a:pt x="9525" y="1038225"/>
                </a:cubicBezTo>
                <a:cubicBezTo>
                  <a:pt x="8284" y="1025193"/>
                  <a:pt x="0" y="1013216"/>
                  <a:pt x="0" y="1000125"/>
                </a:cubicBezTo>
                <a:cubicBezTo>
                  <a:pt x="0" y="815948"/>
                  <a:pt x="901" y="631650"/>
                  <a:pt x="9525" y="447675"/>
                </a:cubicBezTo>
                <a:cubicBezTo>
                  <a:pt x="10465" y="427617"/>
                  <a:pt x="22225" y="409575"/>
                  <a:pt x="28575" y="390525"/>
                </a:cubicBezTo>
                <a:cubicBezTo>
                  <a:pt x="31750" y="381000"/>
                  <a:pt x="32076" y="369982"/>
                  <a:pt x="38100" y="361950"/>
                </a:cubicBezTo>
                <a:cubicBezTo>
                  <a:pt x="57150" y="336550"/>
                  <a:pt x="77638" y="312168"/>
                  <a:pt x="95250" y="285750"/>
                </a:cubicBezTo>
                <a:cubicBezTo>
                  <a:pt x="149845" y="203858"/>
                  <a:pt x="84390" y="307470"/>
                  <a:pt x="123825" y="228600"/>
                </a:cubicBezTo>
                <a:cubicBezTo>
                  <a:pt x="137246" y="201757"/>
                  <a:pt x="183196" y="151290"/>
                  <a:pt x="200025" y="142875"/>
                </a:cubicBezTo>
                <a:lnTo>
                  <a:pt x="238125" y="123825"/>
                </a:lnTo>
                <a:cubicBezTo>
                  <a:pt x="244475" y="114300"/>
                  <a:pt x="252055" y="105489"/>
                  <a:pt x="257175" y="95250"/>
                </a:cubicBezTo>
                <a:cubicBezTo>
                  <a:pt x="261665" y="86270"/>
                  <a:pt x="260428" y="74515"/>
                  <a:pt x="266700" y="66675"/>
                </a:cubicBezTo>
                <a:cubicBezTo>
                  <a:pt x="284898" y="43927"/>
                  <a:pt x="300843" y="49604"/>
                  <a:pt x="323850" y="38100"/>
                </a:cubicBezTo>
                <a:cubicBezTo>
                  <a:pt x="334089" y="32980"/>
                  <a:pt x="342186" y="24170"/>
                  <a:pt x="352425" y="19050"/>
                </a:cubicBezTo>
                <a:cubicBezTo>
                  <a:pt x="371951" y="9287"/>
                  <a:pt x="410511" y="3623"/>
                  <a:pt x="428625" y="0"/>
                </a:cubicBezTo>
                <a:cubicBezTo>
                  <a:pt x="508000" y="3175"/>
                  <a:pt x="587681" y="1873"/>
                  <a:pt x="666750" y="9525"/>
                </a:cubicBezTo>
                <a:cubicBezTo>
                  <a:pt x="686737" y="11459"/>
                  <a:pt x="723900" y="28575"/>
                  <a:pt x="723900" y="28575"/>
                </a:cubicBezTo>
                <a:cubicBezTo>
                  <a:pt x="736600" y="47625"/>
                  <a:pt x="751761" y="65247"/>
                  <a:pt x="762000" y="85725"/>
                </a:cubicBezTo>
                <a:lnTo>
                  <a:pt x="800100" y="161925"/>
                </a:lnTo>
                <a:cubicBezTo>
                  <a:pt x="803275" y="180975"/>
                  <a:pt x="805837" y="200137"/>
                  <a:pt x="809625" y="219075"/>
                </a:cubicBezTo>
                <a:cubicBezTo>
                  <a:pt x="812192" y="231912"/>
                  <a:pt x="818581" y="244096"/>
                  <a:pt x="819150" y="257175"/>
                </a:cubicBezTo>
                <a:cubicBezTo>
                  <a:pt x="824944" y="390437"/>
                  <a:pt x="825500" y="523875"/>
                  <a:pt x="828675" y="657225"/>
                </a:cubicBezTo>
                <a:cubicBezTo>
                  <a:pt x="825500" y="835025"/>
                  <a:pt x="825074" y="1012895"/>
                  <a:pt x="819150" y="1190625"/>
                </a:cubicBezTo>
                <a:cubicBezTo>
                  <a:pt x="818859" y="1199360"/>
                  <a:pt x="804815" y="1246298"/>
                  <a:pt x="800100" y="1257300"/>
                </a:cubicBezTo>
                <a:cubicBezTo>
                  <a:pt x="785326" y="1291772"/>
                  <a:pt x="765521" y="1322455"/>
                  <a:pt x="742950" y="1352550"/>
                </a:cubicBezTo>
                <a:cubicBezTo>
                  <a:pt x="733425" y="1365250"/>
                  <a:pt x="725600" y="1379425"/>
                  <a:pt x="714375" y="1390650"/>
                </a:cubicBezTo>
                <a:cubicBezTo>
                  <a:pt x="706280" y="1398745"/>
                  <a:pt x="694594" y="1402371"/>
                  <a:pt x="685800" y="1409700"/>
                </a:cubicBezTo>
                <a:cubicBezTo>
                  <a:pt x="675452" y="1418324"/>
                  <a:pt x="668186" y="1430445"/>
                  <a:pt x="657225" y="1438275"/>
                </a:cubicBezTo>
                <a:cubicBezTo>
                  <a:pt x="645671" y="1446528"/>
                  <a:pt x="632308" y="1452052"/>
                  <a:pt x="619125" y="1457325"/>
                </a:cubicBezTo>
                <a:cubicBezTo>
                  <a:pt x="600481" y="1464783"/>
                  <a:pt x="561975" y="1476375"/>
                  <a:pt x="561975" y="1476375"/>
                </a:cubicBezTo>
                <a:cubicBezTo>
                  <a:pt x="498240" y="1470002"/>
                  <a:pt x="433269" y="1466338"/>
                  <a:pt x="371475" y="1447800"/>
                </a:cubicBezTo>
                <a:cubicBezTo>
                  <a:pt x="352241" y="1442030"/>
                  <a:pt x="331033" y="1439889"/>
                  <a:pt x="314325" y="1428750"/>
                </a:cubicBezTo>
                <a:cubicBezTo>
                  <a:pt x="295275" y="1416050"/>
                  <a:pt x="280035" y="1391920"/>
                  <a:pt x="257175" y="1390650"/>
                </a:cubicBezTo>
                <a:lnTo>
                  <a:pt x="85725" y="1381125"/>
                </a:lnTo>
                <a:cubicBezTo>
                  <a:pt x="62484" y="1373378"/>
                  <a:pt x="47039" y="1371014"/>
                  <a:pt x="28575" y="1352550"/>
                </a:cubicBezTo>
                <a:cubicBezTo>
                  <a:pt x="20480" y="1344455"/>
                  <a:pt x="9525" y="1323975"/>
                  <a:pt x="9525" y="132397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7" name="Freeform 6"/>
          <p:cNvSpPr/>
          <p:nvPr/>
        </p:nvSpPr>
        <p:spPr>
          <a:xfrm>
            <a:off x="838200" y="2057400"/>
            <a:ext cx="1724025" cy="2400300"/>
          </a:xfrm>
          <a:custGeom>
            <a:avLst/>
            <a:gdLst>
              <a:gd name="connsiteX0" fmla="*/ 104775 w 828675"/>
              <a:gd name="connsiteY0" fmla="*/ 1428750 h 1476375"/>
              <a:gd name="connsiteX1" fmla="*/ 66675 w 828675"/>
              <a:gd name="connsiteY1" fmla="*/ 1362075 h 1476375"/>
              <a:gd name="connsiteX2" fmla="*/ 47625 w 828675"/>
              <a:gd name="connsiteY2" fmla="*/ 1333500 h 1476375"/>
              <a:gd name="connsiteX3" fmla="*/ 38100 w 828675"/>
              <a:gd name="connsiteY3" fmla="*/ 1295400 h 1476375"/>
              <a:gd name="connsiteX4" fmla="*/ 19050 w 828675"/>
              <a:gd name="connsiteY4" fmla="*/ 1200150 h 1476375"/>
              <a:gd name="connsiteX5" fmla="*/ 9525 w 828675"/>
              <a:gd name="connsiteY5" fmla="*/ 1038225 h 1476375"/>
              <a:gd name="connsiteX6" fmla="*/ 0 w 828675"/>
              <a:gd name="connsiteY6" fmla="*/ 1000125 h 1476375"/>
              <a:gd name="connsiteX7" fmla="*/ 9525 w 828675"/>
              <a:gd name="connsiteY7" fmla="*/ 447675 h 1476375"/>
              <a:gd name="connsiteX8" fmla="*/ 28575 w 828675"/>
              <a:gd name="connsiteY8" fmla="*/ 390525 h 1476375"/>
              <a:gd name="connsiteX9" fmla="*/ 38100 w 828675"/>
              <a:gd name="connsiteY9" fmla="*/ 361950 h 1476375"/>
              <a:gd name="connsiteX10" fmla="*/ 95250 w 828675"/>
              <a:gd name="connsiteY10" fmla="*/ 285750 h 1476375"/>
              <a:gd name="connsiteX11" fmla="*/ 123825 w 828675"/>
              <a:gd name="connsiteY11" fmla="*/ 228600 h 1476375"/>
              <a:gd name="connsiteX12" fmla="*/ 200025 w 828675"/>
              <a:gd name="connsiteY12" fmla="*/ 142875 h 1476375"/>
              <a:gd name="connsiteX13" fmla="*/ 238125 w 828675"/>
              <a:gd name="connsiteY13" fmla="*/ 123825 h 1476375"/>
              <a:gd name="connsiteX14" fmla="*/ 257175 w 828675"/>
              <a:gd name="connsiteY14" fmla="*/ 95250 h 1476375"/>
              <a:gd name="connsiteX15" fmla="*/ 266700 w 828675"/>
              <a:gd name="connsiteY15" fmla="*/ 66675 h 1476375"/>
              <a:gd name="connsiteX16" fmla="*/ 323850 w 828675"/>
              <a:gd name="connsiteY16" fmla="*/ 38100 h 1476375"/>
              <a:gd name="connsiteX17" fmla="*/ 352425 w 828675"/>
              <a:gd name="connsiteY17" fmla="*/ 19050 h 1476375"/>
              <a:gd name="connsiteX18" fmla="*/ 428625 w 828675"/>
              <a:gd name="connsiteY18" fmla="*/ 0 h 1476375"/>
              <a:gd name="connsiteX19" fmla="*/ 666750 w 828675"/>
              <a:gd name="connsiteY19" fmla="*/ 9525 h 1476375"/>
              <a:gd name="connsiteX20" fmla="*/ 723900 w 828675"/>
              <a:gd name="connsiteY20" fmla="*/ 28575 h 1476375"/>
              <a:gd name="connsiteX21" fmla="*/ 762000 w 828675"/>
              <a:gd name="connsiteY21" fmla="*/ 85725 h 1476375"/>
              <a:gd name="connsiteX22" fmla="*/ 800100 w 828675"/>
              <a:gd name="connsiteY22" fmla="*/ 161925 h 1476375"/>
              <a:gd name="connsiteX23" fmla="*/ 809625 w 828675"/>
              <a:gd name="connsiteY23" fmla="*/ 219075 h 1476375"/>
              <a:gd name="connsiteX24" fmla="*/ 819150 w 828675"/>
              <a:gd name="connsiteY24" fmla="*/ 257175 h 1476375"/>
              <a:gd name="connsiteX25" fmla="*/ 828675 w 828675"/>
              <a:gd name="connsiteY25" fmla="*/ 657225 h 1476375"/>
              <a:gd name="connsiteX26" fmla="*/ 819150 w 828675"/>
              <a:gd name="connsiteY26" fmla="*/ 1190625 h 1476375"/>
              <a:gd name="connsiteX27" fmla="*/ 800100 w 828675"/>
              <a:gd name="connsiteY27" fmla="*/ 1257300 h 1476375"/>
              <a:gd name="connsiteX28" fmla="*/ 742950 w 828675"/>
              <a:gd name="connsiteY28" fmla="*/ 1352550 h 1476375"/>
              <a:gd name="connsiteX29" fmla="*/ 714375 w 828675"/>
              <a:gd name="connsiteY29" fmla="*/ 1390650 h 1476375"/>
              <a:gd name="connsiteX30" fmla="*/ 685800 w 828675"/>
              <a:gd name="connsiteY30" fmla="*/ 1409700 h 1476375"/>
              <a:gd name="connsiteX31" fmla="*/ 657225 w 828675"/>
              <a:gd name="connsiteY31" fmla="*/ 1438275 h 1476375"/>
              <a:gd name="connsiteX32" fmla="*/ 619125 w 828675"/>
              <a:gd name="connsiteY32" fmla="*/ 1457325 h 1476375"/>
              <a:gd name="connsiteX33" fmla="*/ 561975 w 828675"/>
              <a:gd name="connsiteY33" fmla="*/ 1476375 h 1476375"/>
              <a:gd name="connsiteX34" fmla="*/ 371475 w 828675"/>
              <a:gd name="connsiteY34" fmla="*/ 1447800 h 1476375"/>
              <a:gd name="connsiteX35" fmla="*/ 314325 w 828675"/>
              <a:gd name="connsiteY35" fmla="*/ 1428750 h 1476375"/>
              <a:gd name="connsiteX36" fmla="*/ 257175 w 828675"/>
              <a:gd name="connsiteY36" fmla="*/ 1390650 h 1476375"/>
              <a:gd name="connsiteX37" fmla="*/ 85725 w 828675"/>
              <a:gd name="connsiteY37" fmla="*/ 1381125 h 1476375"/>
              <a:gd name="connsiteX38" fmla="*/ 28575 w 828675"/>
              <a:gd name="connsiteY38" fmla="*/ 1352550 h 1476375"/>
              <a:gd name="connsiteX39" fmla="*/ 9525 w 828675"/>
              <a:gd name="connsiteY39" fmla="*/ 13239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8675" h="1476375">
                <a:moveTo>
                  <a:pt x="104775" y="1428750"/>
                </a:moveTo>
                <a:cubicBezTo>
                  <a:pt x="58363" y="1359132"/>
                  <a:pt x="115014" y="1446668"/>
                  <a:pt x="66675" y="1362075"/>
                </a:cubicBezTo>
                <a:cubicBezTo>
                  <a:pt x="60995" y="1352136"/>
                  <a:pt x="53975" y="1343025"/>
                  <a:pt x="47625" y="1333500"/>
                </a:cubicBezTo>
                <a:cubicBezTo>
                  <a:pt x="44450" y="1320800"/>
                  <a:pt x="40843" y="1308200"/>
                  <a:pt x="38100" y="1295400"/>
                </a:cubicBezTo>
                <a:cubicBezTo>
                  <a:pt x="31316" y="1263740"/>
                  <a:pt x="19050" y="1200150"/>
                  <a:pt x="19050" y="1200150"/>
                </a:cubicBezTo>
                <a:cubicBezTo>
                  <a:pt x="15875" y="1146175"/>
                  <a:pt x="14651" y="1092050"/>
                  <a:pt x="9525" y="1038225"/>
                </a:cubicBezTo>
                <a:cubicBezTo>
                  <a:pt x="8284" y="1025193"/>
                  <a:pt x="0" y="1013216"/>
                  <a:pt x="0" y="1000125"/>
                </a:cubicBezTo>
                <a:cubicBezTo>
                  <a:pt x="0" y="815948"/>
                  <a:pt x="901" y="631650"/>
                  <a:pt x="9525" y="447675"/>
                </a:cubicBezTo>
                <a:cubicBezTo>
                  <a:pt x="10465" y="427617"/>
                  <a:pt x="22225" y="409575"/>
                  <a:pt x="28575" y="390525"/>
                </a:cubicBezTo>
                <a:cubicBezTo>
                  <a:pt x="31750" y="381000"/>
                  <a:pt x="32076" y="369982"/>
                  <a:pt x="38100" y="361950"/>
                </a:cubicBezTo>
                <a:cubicBezTo>
                  <a:pt x="57150" y="336550"/>
                  <a:pt x="77638" y="312168"/>
                  <a:pt x="95250" y="285750"/>
                </a:cubicBezTo>
                <a:cubicBezTo>
                  <a:pt x="149845" y="203858"/>
                  <a:pt x="84390" y="307470"/>
                  <a:pt x="123825" y="228600"/>
                </a:cubicBezTo>
                <a:cubicBezTo>
                  <a:pt x="137246" y="201757"/>
                  <a:pt x="183196" y="151290"/>
                  <a:pt x="200025" y="142875"/>
                </a:cubicBezTo>
                <a:lnTo>
                  <a:pt x="238125" y="123825"/>
                </a:lnTo>
                <a:cubicBezTo>
                  <a:pt x="244475" y="114300"/>
                  <a:pt x="252055" y="105489"/>
                  <a:pt x="257175" y="95250"/>
                </a:cubicBezTo>
                <a:cubicBezTo>
                  <a:pt x="261665" y="86270"/>
                  <a:pt x="260428" y="74515"/>
                  <a:pt x="266700" y="66675"/>
                </a:cubicBezTo>
                <a:cubicBezTo>
                  <a:pt x="284898" y="43927"/>
                  <a:pt x="300843" y="49604"/>
                  <a:pt x="323850" y="38100"/>
                </a:cubicBezTo>
                <a:cubicBezTo>
                  <a:pt x="334089" y="32980"/>
                  <a:pt x="342186" y="24170"/>
                  <a:pt x="352425" y="19050"/>
                </a:cubicBezTo>
                <a:cubicBezTo>
                  <a:pt x="371951" y="9287"/>
                  <a:pt x="410511" y="3623"/>
                  <a:pt x="428625" y="0"/>
                </a:cubicBezTo>
                <a:cubicBezTo>
                  <a:pt x="508000" y="3175"/>
                  <a:pt x="587681" y="1873"/>
                  <a:pt x="666750" y="9525"/>
                </a:cubicBezTo>
                <a:cubicBezTo>
                  <a:pt x="686737" y="11459"/>
                  <a:pt x="723900" y="28575"/>
                  <a:pt x="723900" y="28575"/>
                </a:cubicBezTo>
                <a:cubicBezTo>
                  <a:pt x="736600" y="47625"/>
                  <a:pt x="751761" y="65247"/>
                  <a:pt x="762000" y="85725"/>
                </a:cubicBezTo>
                <a:lnTo>
                  <a:pt x="800100" y="161925"/>
                </a:lnTo>
                <a:cubicBezTo>
                  <a:pt x="803275" y="180975"/>
                  <a:pt x="805837" y="200137"/>
                  <a:pt x="809625" y="219075"/>
                </a:cubicBezTo>
                <a:cubicBezTo>
                  <a:pt x="812192" y="231912"/>
                  <a:pt x="818581" y="244096"/>
                  <a:pt x="819150" y="257175"/>
                </a:cubicBezTo>
                <a:cubicBezTo>
                  <a:pt x="824944" y="390437"/>
                  <a:pt x="825500" y="523875"/>
                  <a:pt x="828675" y="657225"/>
                </a:cubicBezTo>
                <a:cubicBezTo>
                  <a:pt x="825500" y="835025"/>
                  <a:pt x="825074" y="1012895"/>
                  <a:pt x="819150" y="1190625"/>
                </a:cubicBezTo>
                <a:cubicBezTo>
                  <a:pt x="818859" y="1199360"/>
                  <a:pt x="804815" y="1246298"/>
                  <a:pt x="800100" y="1257300"/>
                </a:cubicBezTo>
                <a:cubicBezTo>
                  <a:pt x="785326" y="1291772"/>
                  <a:pt x="765521" y="1322455"/>
                  <a:pt x="742950" y="1352550"/>
                </a:cubicBezTo>
                <a:cubicBezTo>
                  <a:pt x="733425" y="1365250"/>
                  <a:pt x="725600" y="1379425"/>
                  <a:pt x="714375" y="1390650"/>
                </a:cubicBezTo>
                <a:cubicBezTo>
                  <a:pt x="706280" y="1398745"/>
                  <a:pt x="694594" y="1402371"/>
                  <a:pt x="685800" y="1409700"/>
                </a:cubicBezTo>
                <a:cubicBezTo>
                  <a:pt x="675452" y="1418324"/>
                  <a:pt x="668186" y="1430445"/>
                  <a:pt x="657225" y="1438275"/>
                </a:cubicBezTo>
                <a:cubicBezTo>
                  <a:pt x="645671" y="1446528"/>
                  <a:pt x="632308" y="1452052"/>
                  <a:pt x="619125" y="1457325"/>
                </a:cubicBezTo>
                <a:cubicBezTo>
                  <a:pt x="600481" y="1464783"/>
                  <a:pt x="561975" y="1476375"/>
                  <a:pt x="561975" y="1476375"/>
                </a:cubicBezTo>
                <a:cubicBezTo>
                  <a:pt x="498240" y="1470002"/>
                  <a:pt x="433269" y="1466338"/>
                  <a:pt x="371475" y="1447800"/>
                </a:cubicBezTo>
                <a:cubicBezTo>
                  <a:pt x="352241" y="1442030"/>
                  <a:pt x="331033" y="1439889"/>
                  <a:pt x="314325" y="1428750"/>
                </a:cubicBezTo>
                <a:cubicBezTo>
                  <a:pt x="295275" y="1416050"/>
                  <a:pt x="280035" y="1391920"/>
                  <a:pt x="257175" y="1390650"/>
                </a:cubicBezTo>
                <a:lnTo>
                  <a:pt x="85725" y="1381125"/>
                </a:lnTo>
                <a:cubicBezTo>
                  <a:pt x="62484" y="1373378"/>
                  <a:pt x="47039" y="1371014"/>
                  <a:pt x="28575" y="1352550"/>
                </a:cubicBezTo>
                <a:cubicBezTo>
                  <a:pt x="20480" y="1344455"/>
                  <a:pt x="9525" y="1323975"/>
                  <a:pt x="9525" y="132397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8" name="Picture 7" descr="6fqbKNiJXK_1248003867.jpg"/>
          <p:cNvPicPr>
            <a:picLocks noChangeAspect="1"/>
          </p:cNvPicPr>
          <p:nvPr/>
        </p:nvPicPr>
        <p:blipFill>
          <a:blip r:embed="rId3" cstate="print"/>
          <a:stretch>
            <a:fillRect/>
          </a:stretch>
        </p:blipFill>
        <p:spPr>
          <a:xfrm>
            <a:off x="5410200" y="4648200"/>
            <a:ext cx="2743200"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a:grpSpLocks/>
          </p:cNvGrpSpPr>
          <p:nvPr/>
        </p:nvGrpSpPr>
        <p:grpSpPr bwMode="auto">
          <a:xfrm>
            <a:off x="609600" y="3124200"/>
            <a:ext cx="7620000" cy="838200"/>
            <a:chOff x="3964" y="2071"/>
            <a:chExt cx="1484" cy="330"/>
          </a:xfrm>
        </p:grpSpPr>
        <p:sp>
          <p:nvSpPr>
            <p:cNvPr id="21" name="AutoShape 10"/>
            <p:cNvSpPr>
              <a:spLocks noChangeArrowheads="1"/>
            </p:cNvSpPr>
            <p:nvPr/>
          </p:nvSpPr>
          <p:spPr bwMode="gray">
            <a:xfrm>
              <a:off x="3964" y="2071"/>
              <a:ext cx="1484" cy="330"/>
            </a:xfrm>
            <a:prstGeom prst="roundRect">
              <a:avLst>
                <a:gd name="adj" fmla="val 16667"/>
              </a:avLst>
            </a:prstGeom>
            <a:solidFill>
              <a:srgbClr val="EA9C0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AutoShape 11"/>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EA9C0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 name="Group 9"/>
          <p:cNvGrpSpPr>
            <a:grpSpLocks/>
          </p:cNvGrpSpPr>
          <p:nvPr/>
        </p:nvGrpSpPr>
        <p:grpSpPr bwMode="auto">
          <a:xfrm>
            <a:off x="609600" y="2133600"/>
            <a:ext cx="7620000" cy="838200"/>
            <a:chOff x="3964" y="2071"/>
            <a:chExt cx="1484" cy="330"/>
          </a:xfrm>
        </p:grpSpPr>
        <p:sp>
          <p:nvSpPr>
            <p:cNvPr id="18" name="AutoShape 10"/>
            <p:cNvSpPr>
              <a:spLocks noChangeArrowheads="1"/>
            </p:cNvSpPr>
            <p:nvPr/>
          </p:nvSpPr>
          <p:spPr bwMode="gray">
            <a:xfrm>
              <a:off x="3964" y="2071"/>
              <a:ext cx="1484" cy="330"/>
            </a:xfrm>
            <a:prstGeom prst="roundRect">
              <a:avLst>
                <a:gd name="adj" fmla="val 16667"/>
              </a:avLst>
            </a:prstGeom>
            <a:solidFill>
              <a:srgbClr val="EA9C0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AutoShape 11"/>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EA9C0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4" name="Group 9"/>
          <p:cNvGrpSpPr>
            <a:grpSpLocks/>
          </p:cNvGrpSpPr>
          <p:nvPr/>
        </p:nvGrpSpPr>
        <p:grpSpPr bwMode="auto">
          <a:xfrm>
            <a:off x="609600" y="1219200"/>
            <a:ext cx="7696200" cy="838200"/>
            <a:chOff x="3964" y="2071"/>
            <a:chExt cx="1484" cy="330"/>
          </a:xfrm>
        </p:grpSpPr>
        <p:sp>
          <p:nvSpPr>
            <p:cNvPr id="15" name="AutoShape 10"/>
            <p:cNvSpPr>
              <a:spLocks noChangeArrowheads="1"/>
            </p:cNvSpPr>
            <p:nvPr/>
          </p:nvSpPr>
          <p:spPr bwMode="gray">
            <a:xfrm>
              <a:off x="3964" y="2071"/>
              <a:ext cx="1484" cy="330"/>
            </a:xfrm>
            <a:prstGeom prst="roundRect">
              <a:avLst>
                <a:gd name="adj" fmla="val 16667"/>
              </a:avLst>
            </a:prstGeom>
            <a:solidFill>
              <a:srgbClr val="EA9C0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AutoShape 11"/>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EA9C0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1" name="Group 9"/>
          <p:cNvGrpSpPr>
            <a:grpSpLocks/>
          </p:cNvGrpSpPr>
          <p:nvPr/>
        </p:nvGrpSpPr>
        <p:grpSpPr bwMode="auto">
          <a:xfrm>
            <a:off x="3505200" y="457200"/>
            <a:ext cx="4724400" cy="536575"/>
            <a:chOff x="3964" y="2071"/>
            <a:chExt cx="1484" cy="330"/>
          </a:xfrm>
        </p:grpSpPr>
        <p:sp>
          <p:nvSpPr>
            <p:cNvPr id="12" name="AutoShape 10"/>
            <p:cNvSpPr>
              <a:spLocks noChangeArrowheads="1"/>
            </p:cNvSpPr>
            <p:nvPr/>
          </p:nvSpPr>
          <p:spPr bwMode="gray">
            <a:xfrm>
              <a:off x="3964" y="2071"/>
              <a:ext cx="1484" cy="330"/>
            </a:xfrm>
            <a:prstGeom prst="roundRect">
              <a:avLst>
                <a:gd name="adj" fmla="val 16667"/>
              </a:avLst>
            </a:prstGeom>
            <a:solidFill>
              <a:srgbClr val="EA9C0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AutoShape 11"/>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EA9C0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30</a:t>
            </a:fld>
            <a:endParaRPr lang="fa-IR"/>
          </a:p>
        </p:txBody>
      </p:sp>
      <p:sp>
        <p:nvSpPr>
          <p:cNvPr id="4" name="Rectangle 3"/>
          <p:cNvSpPr/>
          <p:nvPr/>
        </p:nvSpPr>
        <p:spPr>
          <a:xfrm>
            <a:off x="3610883" y="457200"/>
            <a:ext cx="4439036" cy="523220"/>
          </a:xfrm>
          <a:prstGeom prst="rect">
            <a:avLst/>
          </a:prstGeom>
          <a:noFill/>
        </p:spPr>
        <p:txBody>
          <a:bodyPr wrap="none" lIns="91440" tIns="45720" rIns="91440" bIns="45720">
            <a:spAutoFit/>
          </a:bodyPr>
          <a:lstStyle/>
          <a:p>
            <a:pPr algn="ctr"/>
            <a:r>
              <a:rPr lang="fa-IR" sz="2800" b="1" dirty="0" smtClean="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مدل الکترون – نقطه یا ساختار لوویس :</a:t>
            </a:r>
            <a:endParaRPr lang="en-US" sz="2800" b="1" dirty="0">
              <a:ln w="12700">
                <a:solidFill>
                  <a:srgbClr val="C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381000" y="1295400"/>
            <a:ext cx="7869693" cy="830997"/>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1- در این مدل به جای هسته و الکترون های لایه های درونی از نماد شیمیایی عنصر استفاده می شود.</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 name="Rectangle 5"/>
          <p:cNvSpPr/>
          <p:nvPr/>
        </p:nvSpPr>
        <p:spPr>
          <a:xfrm>
            <a:off x="381000" y="2286000"/>
            <a:ext cx="7869693" cy="461665"/>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 هر خط کوتاه یا جفت نقطه، نشان دهنده یک پیوند کووالانسی است.</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7" name="Rectangle 6"/>
          <p:cNvSpPr/>
          <p:nvPr/>
        </p:nvSpPr>
        <p:spPr>
          <a:xfrm>
            <a:off x="359907" y="3124200"/>
            <a:ext cx="7869693" cy="830997"/>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3- جفت الکترون های ناپیوندی را به وسیله جفت نقطه هایی در کنار </a:t>
            </a:r>
          </a:p>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نشانه ی شیمیایی عنصر، قرار می دهند. </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4"/>
          <p:cNvGrpSpPr>
            <a:grpSpLocks/>
          </p:cNvGrpSpPr>
          <p:nvPr/>
        </p:nvGrpSpPr>
        <p:grpSpPr bwMode="auto">
          <a:xfrm>
            <a:off x="4572000" y="2362200"/>
            <a:ext cx="1905000" cy="685800"/>
            <a:chOff x="816" y="2304"/>
            <a:chExt cx="1440" cy="448"/>
          </a:xfrm>
        </p:grpSpPr>
        <p:sp>
          <p:nvSpPr>
            <p:cNvPr id="2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4" name="Group 21"/>
          <p:cNvGrpSpPr>
            <a:grpSpLocks/>
          </p:cNvGrpSpPr>
          <p:nvPr/>
        </p:nvGrpSpPr>
        <p:grpSpPr bwMode="auto">
          <a:xfrm>
            <a:off x="4724400" y="457200"/>
            <a:ext cx="3886200" cy="419100"/>
            <a:chOff x="816" y="2304"/>
            <a:chExt cx="1440" cy="448"/>
          </a:xfrm>
        </p:grpSpPr>
        <p:sp>
          <p:nvSpPr>
            <p:cNvPr id="25"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8" name="Group 24"/>
          <p:cNvGrpSpPr>
            <a:grpSpLocks/>
          </p:cNvGrpSpPr>
          <p:nvPr/>
        </p:nvGrpSpPr>
        <p:grpSpPr bwMode="auto">
          <a:xfrm>
            <a:off x="4572000" y="1219200"/>
            <a:ext cx="1905000" cy="685800"/>
            <a:chOff x="816" y="2304"/>
            <a:chExt cx="1440" cy="448"/>
          </a:xfrm>
        </p:grpSpPr>
        <p:sp>
          <p:nvSpPr>
            <p:cNvPr id="1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31</a:t>
            </a:fld>
            <a:endParaRPr lang="fa-IR"/>
          </a:p>
        </p:txBody>
      </p:sp>
      <p:sp>
        <p:nvSpPr>
          <p:cNvPr id="4" name="Rectangle 3"/>
          <p:cNvSpPr/>
          <p:nvPr/>
        </p:nvSpPr>
        <p:spPr>
          <a:xfrm>
            <a:off x="1221303" y="972880"/>
            <a:ext cx="656525"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1</a:t>
            </a: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5" name="Rectangle 4"/>
          <p:cNvSpPr/>
          <p:nvPr/>
        </p:nvSpPr>
        <p:spPr>
          <a:xfrm>
            <a:off x="1905000" y="91440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1</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 name="Rectangle 5"/>
          <p:cNvSpPr/>
          <p:nvPr/>
        </p:nvSpPr>
        <p:spPr>
          <a:xfrm>
            <a:off x="1221303" y="2041010"/>
            <a:ext cx="656525"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1</a:t>
            </a: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1905000" y="198253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1</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8" name="Rectangle 7"/>
          <p:cNvSpPr/>
          <p:nvPr/>
        </p:nvSpPr>
        <p:spPr>
          <a:xfrm>
            <a:off x="4636771" y="2514600"/>
            <a:ext cx="544829" cy="769441"/>
          </a:xfrm>
          <a:prstGeom prst="rect">
            <a:avLst/>
          </a:prstGeom>
          <a:noFill/>
        </p:spPr>
        <p:txBody>
          <a:bodyPr wrap="none" lIns="91440" tIns="45720" rIns="91440" bIns="45720">
            <a:spAutoFit/>
          </a:bodyPr>
          <a:lstStyle/>
          <a:p>
            <a:pPr algn="ctr"/>
            <a:r>
              <a:rPr lang="en-US" sz="6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 name="Rectangle 8"/>
          <p:cNvSpPr/>
          <p:nvPr/>
        </p:nvSpPr>
        <p:spPr>
          <a:xfrm>
            <a:off x="5130282" y="2133600"/>
            <a:ext cx="729687" cy="1015663"/>
          </a:xfrm>
          <a:prstGeom prst="rect">
            <a:avLst/>
          </a:prstGeom>
          <a:noFill/>
        </p:spPr>
        <p:txBody>
          <a:bodyPr wrap="none" lIns="91440" tIns="45720" rIns="91440" bIns="45720">
            <a:spAutoFit/>
          </a:bodyPr>
          <a:lstStyle/>
          <a:p>
            <a:pPr algn="ctr"/>
            <a:r>
              <a:rPr lang="en-US"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5817255" y="1393310"/>
            <a:ext cx="544829" cy="769441"/>
          </a:xfrm>
          <a:prstGeom prst="rect">
            <a:avLst/>
          </a:prstGeom>
          <a:noFill/>
        </p:spPr>
        <p:txBody>
          <a:bodyPr wrap="none" lIns="91440" tIns="45720" rIns="91440" bIns="45720">
            <a:spAutoFit/>
          </a:bodyPr>
          <a:lstStyle/>
          <a:p>
            <a:pPr algn="ctr"/>
            <a:r>
              <a:rPr lang="en-US" sz="6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1" name="Rectangle 10"/>
          <p:cNvSpPr/>
          <p:nvPr/>
        </p:nvSpPr>
        <p:spPr>
          <a:xfrm>
            <a:off x="4598055" y="1391980"/>
            <a:ext cx="544829" cy="769441"/>
          </a:xfrm>
          <a:prstGeom prst="rect">
            <a:avLst/>
          </a:prstGeom>
          <a:noFill/>
        </p:spPr>
        <p:txBody>
          <a:bodyPr wrap="none" lIns="91440" tIns="45720" rIns="91440" bIns="45720">
            <a:spAutoFit/>
          </a:bodyPr>
          <a:lstStyle/>
          <a:p>
            <a:pPr algn="ctr"/>
            <a:r>
              <a:rPr lang="en-US" sz="6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2" name="Rectangle 11"/>
          <p:cNvSpPr/>
          <p:nvPr/>
        </p:nvSpPr>
        <p:spPr>
          <a:xfrm>
            <a:off x="5305926" y="887155"/>
            <a:ext cx="396262" cy="1015663"/>
          </a:xfrm>
          <a:prstGeom prst="rect">
            <a:avLst/>
          </a:prstGeom>
          <a:noFill/>
        </p:spPr>
        <p:txBody>
          <a:bodyPr wrap="none" lIns="91440" tIns="45720" rIns="91440" bIns="45720">
            <a:spAutoFit/>
          </a:bodyPr>
          <a:lstStyle/>
          <a:p>
            <a:pPr algn="ctr"/>
            <a:r>
              <a:rPr lang="en-US" sz="6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6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3" name="Rectangle 12"/>
          <p:cNvSpPr/>
          <p:nvPr/>
        </p:nvSpPr>
        <p:spPr>
          <a:xfrm>
            <a:off x="5791200" y="2514600"/>
            <a:ext cx="544829" cy="769441"/>
          </a:xfrm>
          <a:prstGeom prst="rect">
            <a:avLst/>
          </a:prstGeom>
          <a:noFill/>
        </p:spPr>
        <p:txBody>
          <a:bodyPr wrap="none" lIns="91440" tIns="45720" rIns="91440" bIns="45720">
            <a:spAutoFit/>
          </a:bodyPr>
          <a:lstStyle/>
          <a:p>
            <a:pPr algn="ctr"/>
            <a:r>
              <a:rPr lang="en-US" sz="6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4" name="Rectangle 13"/>
          <p:cNvSpPr/>
          <p:nvPr/>
        </p:nvSpPr>
        <p:spPr>
          <a:xfrm>
            <a:off x="4800600" y="381000"/>
            <a:ext cx="3831498" cy="461665"/>
          </a:xfrm>
          <a:prstGeom prst="rect">
            <a:avLst/>
          </a:prstGeom>
        </p:spPr>
        <p:txBody>
          <a:bodyPr wrap="none">
            <a:spAutoFit/>
          </a:bodyPr>
          <a:lstStyle/>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مدل الکترون – نقطه یا ساختار لوویس :</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24"/>
          <p:cNvGrpSpPr>
            <a:grpSpLocks/>
          </p:cNvGrpSpPr>
          <p:nvPr/>
        </p:nvGrpSpPr>
        <p:grpSpPr bwMode="auto">
          <a:xfrm>
            <a:off x="3276600" y="3505200"/>
            <a:ext cx="2590800" cy="1447800"/>
            <a:chOff x="816" y="2304"/>
            <a:chExt cx="1440" cy="448"/>
          </a:xfrm>
        </p:grpSpPr>
        <p:sp>
          <p:nvSpPr>
            <p:cNvPr id="53"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32</a:t>
            </a:fld>
            <a:endParaRPr lang="fa-IR"/>
          </a:p>
        </p:txBody>
      </p:sp>
      <p:sp>
        <p:nvSpPr>
          <p:cNvPr id="20" name="Rectangle 19"/>
          <p:cNvSpPr/>
          <p:nvPr/>
        </p:nvSpPr>
        <p:spPr>
          <a:xfrm>
            <a:off x="3810000" y="1219200"/>
            <a:ext cx="1676400" cy="5334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tx2">
                  <a:lumMod val="40000"/>
                  <a:lumOff val="60000"/>
                </a:schemeClr>
              </a:solidFill>
            </a:endParaRPr>
          </a:p>
        </p:txBody>
      </p:sp>
      <p:sp>
        <p:nvSpPr>
          <p:cNvPr id="21" name="Rectangle 20"/>
          <p:cNvSpPr/>
          <p:nvPr/>
        </p:nvSpPr>
        <p:spPr>
          <a:xfrm>
            <a:off x="529299" y="1371600"/>
            <a:ext cx="830228" cy="707886"/>
          </a:xfrm>
          <a:prstGeom prst="rect">
            <a:avLst/>
          </a:prstGeom>
          <a:noFill/>
        </p:spPr>
        <p:txBody>
          <a:bodyPr wrap="none" lIns="91440" tIns="45720" rIns="91440" bIns="45720">
            <a:spAutoFit/>
          </a:bodyPr>
          <a:lstStyle/>
          <a:p>
            <a:pPr algn="ctr"/>
            <a:r>
              <a:rPr lang="en-US" sz="2800" b="1" spc="50" baseline="30000" dirty="0" smtClean="0">
                <a:ln w="12700" cmpd="sng">
                  <a:solidFill>
                    <a:schemeClr val="tx2">
                      <a:lumMod val="60000"/>
                      <a:lumOff val="40000"/>
                    </a:schemeClr>
                  </a:solidFill>
                  <a:prstDash val="solid"/>
                </a:ln>
                <a:solidFill>
                  <a:schemeClr val="tx2">
                    <a:lumMod val="60000"/>
                    <a:lumOff val="40000"/>
                  </a:schemeClr>
                </a:solidFill>
                <a:effectLst>
                  <a:glow rad="53100">
                    <a:schemeClr val="accent6">
                      <a:satMod val="180000"/>
                      <a:alpha val="30000"/>
                    </a:schemeClr>
                  </a:glow>
                </a:effectLst>
              </a:rPr>
              <a:t>17</a:t>
            </a:r>
            <a:r>
              <a:rPr lang="en-US" sz="6000" b="1" spc="50" baseline="30000" dirty="0" smtClean="0">
                <a:ln w="12700" cmpd="sng">
                  <a:solidFill>
                    <a:schemeClr val="tx2">
                      <a:lumMod val="60000"/>
                      <a:lumOff val="40000"/>
                    </a:schemeClr>
                  </a:solidFill>
                  <a:prstDash val="solid"/>
                </a:ln>
                <a:solidFill>
                  <a:schemeClr val="tx2">
                    <a:lumMod val="60000"/>
                    <a:lumOff val="40000"/>
                  </a:schemeClr>
                </a:solidFill>
                <a:effectLst>
                  <a:glow rad="53100">
                    <a:schemeClr val="accent6">
                      <a:satMod val="180000"/>
                      <a:alpha val="30000"/>
                    </a:schemeClr>
                  </a:glow>
                </a:effectLst>
              </a:rPr>
              <a:t>C</a:t>
            </a:r>
            <a:r>
              <a:rPr lang="en-US" sz="5400" b="1" spc="50" baseline="30000" dirty="0" smtClean="0">
                <a:ln w="12700" cmpd="sng">
                  <a:solidFill>
                    <a:schemeClr val="tx2">
                      <a:lumMod val="60000"/>
                      <a:lumOff val="40000"/>
                    </a:schemeClr>
                  </a:solidFill>
                  <a:prstDash val="solid"/>
                </a:ln>
                <a:solidFill>
                  <a:schemeClr val="tx2">
                    <a:lumMod val="60000"/>
                    <a:lumOff val="40000"/>
                  </a:schemeClr>
                </a:solidFill>
                <a:effectLst>
                  <a:glow rad="53100">
                    <a:schemeClr val="accent6">
                      <a:satMod val="180000"/>
                      <a:alpha val="30000"/>
                    </a:schemeClr>
                  </a:glow>
                </a:effectLst>
              </a:rPr>
              <a:t>l</a:t>
            </a:r>
            <a:endParaRPr lang="en-US" sz="5400" b="1" cap="none" spc="50" baseline="30000" dirty="0">
              <a:ln w="12700" cmpd="sng">
                <a:solidFill>
                  <a:schemeClr val="tx2">
                    <a:lumMod val="60000"/>
                    <a:lumOff val="40000"/>
                  </a:schemeClr>
                </a:solidFill>
                <a:prstDash val="solid"/>
              </a:ln>
              <a:solidFill>
                <a:schemeClr val="tx2">
                  <a:lumMod val="60000"/>
                  <a:lumOff val="40000"/>
                </a:schemeClr>
              </a:solidFill>
              <a:effectLst>
                <a:glow rad="53100">
                  <a:schemeClr val="accent6">
                    <a:satMod val="180000"/>
                    <a:alpha val="30000"/>
                  </a:schemeClr>
                </a:glow>
              </a:effectLst>
            </a:endParaRPr>
          </a:p>
        </p:txBody>
      </p:sp>
      <p:sp>
        <p:nvSpPr>
          <p:cNvPr id="22" name="Rectangle 21"/>
          <p:cNvSpPr/>
          <p:nvPr/>
        </p:nvSpPr>
        <p:spPr>
          <a:xfrm>
            <a:off x="1524000" y="1190625"/>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endParaRPr>
          </a:p>
        </p:txBody>
      </p:sp>
      <p:sp>
        <p:nvSpPr>
          <p:cNvPr id="23" name="Rectangle 22"/>
          <p:cNvSpPr/>
          <p:nvPr/>
        </p:nvSpPr>
        <p:spPr>
          <a:xfrm>
            <a:off x="2286000" y="118246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endParaRPr>
          </a:p>
        </p:txBody>
      </p:sp>
      <p:sp>
        <p:nvSpPr>
          <p:cNvPr id="24" name="Rectangle 23"/>
          <p:cNvSpPr/>
          <p:nvPr/>
        </p:nvSpPr>
        <p:spPr>
          <a:xfrm>
            <a:off x="2943225" y="1182469"/>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endParaRPr>
          </a:p>
        </p:txBody>
      </p:sp>
      <p:sp>
        <p:nvSpPr>
          <p:cNvPr id="25" name="Rectangle 24"/>
          <p:cNvSpPr/>
          <p:nvPr/>
        </p:nvSpPr>
        <p:spPr>
          <a:xfrm>
            <a:off x="4752975" y="3963730"/>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6" name="Oval 25"/>
          <p:cNvSpPr/>
          <p:nvPr/>
        </p:nvSpPr>
        <p:spPr>
          <a:xfrm>
            <a:off x="4572000" y="4114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Oval 26"/>
          <p:cNvSpPr/>
          <p:nvPr/>
        </p:nvSpPr>
        <p:spPr>
          <a:xfrm>
            <a:off x="5057775" y="366026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Oval 27"/>
          <p:cNvSpPr/>
          <p:nvPr/>
        </p:nvSpPr>
        <p:spPr>
          <a:xfrm>
            <a:off x="4905375" y="366026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p:cNvSpPr/>
          <p:nvPr/>
        </p:nvSpPr>
        <p:spPr>
          <a:xfrm>
            <a:off x="5153025" y="450798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5000625" y="450798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1" name="Oval 30"/>
          <p:cNvSpPr/>
          <p:nvPr/>
        </p:nvSpPr>
        <p:spPr>
          <a:xfrm>
            <a:off x="5429250" y="404126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Oval 31"/>
          <p:cNvSpPr/>
          <p:nvPr/>
        </p:nvSpPr>
        <p:spPr>
          <a:xfrm>
            <a:off x="5429250" y="419366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Rectangle 32"/>
          <p:cNvSpPr/>
          <p:nvPr/>
        </p:nvSpPr>
        <p:spPr>
          <a:xfrm>
            <a:off x="3733800" y="1143000"/>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3S</a:t>
            </a:r>
            <a:r>
              <a:rPr lang="en-US" sz="3600" b="1" cap="none" spc="50" baseline="3000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endParaRPr>
          </a:p>
        </p:txBody>
      </p:sp>
      <p:sp>
        <p:nvSpPr>
          <p:cNvPr id="34" name="Rectangle 33"/>
          <p:cNvSpPr/>
          <p:nvPr/>
        </p:nvSpPr>
        <p:spPr>
          <a:xfrm>
            <a:off x="4495800" y="1143000"/>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3P</a:t>
            </a:r>
            <a:r>
              <a:rPr lang="en-US" sz="3600" b="1" cap="none" spc="50" baseline="30000" dirty="0" smtClean="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chemeClr val="tx2">
                  <a:lumMod val="40000"/>
                  <a:lumOff val="60000"/>
                </a:schemeClr>
              </a:solidFill>
              <a:effectLst>
                <a:glow rad="53100">
                  <a:schemeClr val="accent6">
                    <a:satMod val="180000"/>
                    <a:alpha val="30000"/>
                  </a:schemeClr>
                </a:glow>
              </a:effectLst>
            </a:endParaRPr>
          </a:p>
        </p:txBody>
      </p:sp>
      <p:sp>
        <p:nvSpPr>
          <p:cNvPr id="35" name="Rectangle 34"/>
          <p:cNvSpPr/>
          <p:nvPr/>
        </p:nvSpPr>
        <p:spPr>
          <a:xfrm>
            <a:off x="3581400" y="3963730"/>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00B0F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6" name="Oval 35"/>
          <p:cNvSpPr/>
          <p:nvPr/>
        </p:nvSpPr>
        <p:spPr>
          <a:xfrm>
            <a:off x="4343400" y="409708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7" name="Oval 36"/>
          <p:cNvSpPr/>
          <p:nvPr/>
        </p:nvSpPr>
        <p:spPr>
          <a:xfrm>
            <a:off x="3886200" y="35827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8" name="Oval 37"/>
          <p:cNvSpPr/>
          <p:nvPr/>
        </p:nvSpPr>
        <p:spPr>
          <a:xfrm>
            <a:off x="3733800" y="35827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9" name="Oval 38"/>
          <p:cNvSpPr/>
          <p:nvPr/>
        </p:nvSpPr>
        <p:spPr>
          <a:xfrm>
            <a:off x="3895725" y="45733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0" name="Oval 39"/>
          <p:cNvSpPr/>
          <p:nvPr/>
        </p:nvSpPr>
        <p:spPr>
          <a:xfrm>
            <a:off x="3743325" y="45733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1" name="Oval 40"/>
          <p:cNvSpPr/>
          <p:nvPr/>
        </p:nvSpPr>
        <p:spPr>
          <a:xfrm>
            <a:off x="3429000" y="39637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2" name="Oval 41"/>
          <p:cNvSpPr/>
          <p:nvPr/>
        </p:nvSpPr>
        <p:spPr>
          <a:xfrm>
            <a:off x="3429000" y="411613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3" name="Rectangle 42"/>
          <p:cNvSpPr/>
          <p:nvPr/>
        </p:nvSpPr>
        <p:spPr>
          <a:xfrm>
            <a:off x="3814101" y="1882914"/>
            <a:ext cx="1676400" cy="533400"/>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rgbClr val="92D050"/>
              </a:solidFill>
            </a:endParaRPr>
          </a:p>
        </p:txBody>
      </p:sp>
      <p:sp>
        <p:nvSpPr>
          <p:cNvPr id="44" name="Rectangle 43"/>
          <p:cNvSpPr/>
          <p:nvPr/>
        </p:nvSpPr>
        <p:spPr>
          <a:xfrm>
            <a:off x="533400" y="2035314"/>
            <a:ext cx="830228" cy="707886"/>
          </a:xfrm>
          <a:prstGeom prst="rect">
            <a:avLst/>
          </a:prstGeom>
          <a:noFill/>
        </p:spPr>
        <p:txBody>
          <a:bodyPr wrap="none" lIns="91440" tIns="45720" rIns="91440" bIns="45720">
            <a:spAutoFit/>
          </a:bodyPr>
          <a:lstStyle/>
          <a:p>
            <a:pPr algn="ctr"/>
            <a:r>
              <a:rPr lang="en-US" sz="2800" b="1" spc="50" baseline="30000" dirty="0" smtClean="0">
                <a:ln w="12700" cmpd="sng">
                  <a:solidFill>
                    <a:srgbClr val="00B050"/>
                  </a:solidFill>
                  <a:prstDash val="solid"/>
                </a:ln>
                <a:solidFill>
                  <a:srgbClr val="00B050"/>
                </a:solidFill>
                <a:effectLst>
                  <a:glow rad="53100">
                    <a:schemeClr val="accent6">
                      <a:satMod val="180000"/>
                      <a:alpha val="30000"/>
                    </a:schemeClr>
                  </a:glow>
                </a:effectLst>
              </a:rPr>
              <a:t>17</a:t>
            </a:r>
            <a:r>
              <a:rPr lang="en-US" sz="6000" b="1" spc="50" baseline="30000" dirty="0" smtClean="0">
                <a:ln w="12700" cmpd="sng">
                  <a:solidFill>
                    <a:srgbClr val="00B050"/>
                  </a:solidFill>
                  <a:prstDash val="solid"/>
                </a:ln>
                <a:solidFill>
                  <a:srgbClr val="00B050"/>
                </a:solidFill>
                <a:effectLst>
                  <a:glow rad="53100">
                    <a:schemeClr val="accent6">
                      <a:satMod val="180000"/>
                      <a:alpha val="30000"/>
                    </a:schemeClr>
                  </a:glow>
                </a:effectLst>
              </a:rPr>
              <a:t>C</a:t>
            </a:r>
            <a:r>
              <a:rPr lang="en-US" sz="5400" b="1" spc="50" baseline="30000" dirty="0" smtClean="0">
                <a:ln w="12700" cmpd="sng">
                  <a:solidFill>
                    <a:srgbClr val="00B050"/>
                  </a:solidFill>
                  <a:prstDash val="solid"/>
                </a:ln>
                <a:solidFill>
                  <a:srgbClr val="00B050"/>
                </a:solidFill>
                <a:effectLst>
                  <a:glow rad="53100">
                    <a:schemeClr val="accent6">
                      <a:satMod val="180000"/>
                      <a:alpha val="30000"/>
                    </a:schemeClr>
                  </a:glow>
                </a:effectLst>
              </a:rPr>
              <a:t>l</a:t>
            </a:r>
            <a:endParaRPr lang="en-US" sz="5400" b="1" cap="none" spc="50" baseline="30000" dirty="0">
              <a:ln w="12700" cmpd="sng">
                <a:solidFill>
                  <a:srgbClr val="00B050"/>
                </a:solidFill>
                <a:prstDash val="solid"/>
              </a:ln>
              <a:solidFill>
                <a:srgbClr val="00B050"/>
              </a:solidFill>
              <a:effectLst>
                <a:glow rad="53100">
                  <a:schemeClr val="accent6">
                    <a:satMod val="180000"/>
                    <a:alpha val="30000"/>
                  </a:schemeClr>
                </a:glow>
              </a:effectLst>
            </a:endParaRPr>
          </a:p>
        </p:txBody>
      </p:sp>
      <p:sp>
        <p:nvSpPr>
          <p:cNvPr id="45" name="Rectangle 44"/>
          <p:cNvSpPr/>
          <p:nvPr/>
        </p:nvSpPr>
        <p:spPr>
          <a:xfrm>
            <a:off x="1528101" y="185433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92D05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6" name="Rectangle 45"/>
          <p:cNvSpPr/>
          <p:nvPr/>
        </p:nvSpPr>
        <p:spPr>
          <a:xfrm>
            <a:off x="2290101" y="1846183"/>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92D05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7" name="Rectangle 46"/>
          <p:cNvSpPr/>
          <p:nvPr/>
        </p:nvSpPr>
        <p:spPr>
          <a:xfrm>
            <a:off x="2947326" y="1846183"/>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92D05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8" name="Rectangle 47"/>
          <p:cNvSpPr/>
          <p:nvPr/>
        </p:nvSpPr>
        <p:spPr>
          <a:xfrm>
            <a:off x="3737901" y="1806714"/>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92D050"/>
                </a:solidFill>
                <a:effectLst>
                  <a:glow rad="53100">
                    <a:schemeClr val="accent6">
                      <a:satMod val="180000"/>
                      <a:alpha val="30000"/>
                    </a:schemeClr>
                  </a:glow>
                </a:effectLst>
              </a:rPr>
              <a:t>3S</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9" name="Rectangle 48"/>
          <p:cNvSpPr/>
          <p:nvPr/>
        </p:nvSpPr>
        <p:spPr>
          <a:xfrm>
            <a:off x="4499901" y="1806714"/>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92D050"/>
                </a:solidFill>
                <a:effectLst>
                  <a:glow rad="53100">
                    <a:schemeClr val="accent6">
                      <a:satMod val="180000"/>
                      <a:alpha val="30000"/>
                    </a:schemeClr>
                  </a:glow>
                </a:effectLst>
              </a:rPr>
              <a:t>3P</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51" name="Straight Arrow Connector 50"/>
          <p:cNvCxnSpPr/>
          <p:nvPr/>
        </p:nvCxnSpPr>
        <p:spPr>
          <a:xfrm rot="5400000" flipH="1" flipV="1">
            <a:off x="5143500" y="3619500"/>
            <a:ext cx="685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2" name="Rectangle 51"/>
          <p:cNvSpPr/>
          <p:nvPr/>
        </p:nvSpPr>
        <p:spPr>
          <a:xfrm>
            <a:off x="3249291" y="2819400"/>
            <a:ext cx="2425664"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جفت الکترون های ناپیوندی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cxnSp>
        <p:nvCxnSpPr>
          <p:cNvPr id="54" name="Straight Arrow Connector 53"/>
          <p:cNvCxnSpPr/>
          <p:nvPr/>
        </p:nvCxnSpPr>
        <p:spPr>
          <a:xfrm rot="5400000" flipH="1" flipV="1">
            <a:off x="3238500" y="3619500"/>
            <a:ext cx="5334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a:xfrm rot="5400000" flipH="1" flipV="1">
            <a:off x="4877594" y="3352006"/>
            <a:ext cx="304006" cy="7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p:nvCxnSpPr>
        <p:spPr>
          <a:xfrm rot="5400000" flipH="1" flipV="1">
            <a:off x="3772694" y="3313906"/>
            <a:ext cx="227806" cy="79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4" name="Rectangle 63"/>
          <p:cNvSpPr/>
          <p:nvPr/>
        </p:nvSpPr>
        <p:spPr>
          <a:xfrm>
            <a:off x="3643917" y="5181600"/>
            <a:ext cx="1851789"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جفت الکترون 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cxnSp>
        <p:nvCxnSpPr>
          <p:cNvPr id="65" name="Straight Arrow Connector 64"/>
          <p:cNvCxnSpPr/>
          <p:nvPr/>
        </p:nvCxnSpPr>
        <p:spPr>
          <a:xfrm rot="5400000">
            <a:off x="4153694" y="4761706"/>
            <a:ext cx="6858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56" name="Group 21"/>
          <p:cNvGrpSpPr>
            <a:grpSpLocks/>
          </p:cNvGrpSpPr>
          <p:nvPr/>
        </p:nvGrpSpPr>
        <p:grpSpPr bwMode="auto">
          <a:xfrm>
            <a:off x="4724400" y="457200"/>
            <a:ext cx="3886200" cy="419100"/>
            <a:chOff x="816" y="2304"/>
            <a:chExt cx="1440" cy="448"/>
          </a:xfrm>
        </p:grpSpPr>
        <p:sp>
          <p:nvSpPr>
            <p:cNvPr id="57"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59" name="Rectangle 58"/>
          <p:cNvSpPr/>
          <p:nvPr/>
        </p:nvSpPr>
        <p:spPr>
          <a:xfrm>
            <a:off x="4800600" y="381000"/>
            <a:ext cx="3831498" cy="461665"/>
          </a:xfrm>
          <a:prstGeom prst="rect">
            <a:avLst/>
          </a:prstGeom>
        </p:spPr>
        <p:txBody>
          <a:bodyPr wrap="none">
            <a:spAutoFit/>
          </a:bodyPr>
          <a:lstStyle/>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مدل الکترون – نقطه یا ساختار لوویس :</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20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2000"/>
                                        <p:tgtEl>
                                          <p:spTgt spid="60"/>
                                        </p:tgtEl>
                                      </p:cBhvr>
                                    </p:animEffect>
                                  </p:childTnLst>
                                </p:cTn>
                              </p:par>
                              <p:par>
                                <p:cTn id="11" presetID="10" presetClass="entr" presetSubtype="0" fill="hold"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2000"/>
                                        <p:tgtEl>
                                          <p:spTgt spid="62"/>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20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20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20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4"/>
          <p:cNvGrpSpPr>
            <a:grpSpLocks/>
          </p:cNvGrpSpPr>
          <p:nvPr/>
        </p:nvGrpSpPr>
        <p:grpSpPr bwMode="auto">
          <a:xfrm>
            <a:off x="3352800" y="2057400"/>
            <a:ext cx="2286000" cy="1447800"/>
            <a:chOff x="816" y="2304"/>
            <a:chExt cx="1440" cy="448"/>
          </a:xfrm>
        </p:grpSpPr>
        <p:sp>
          <p:nvSpPr>
            <p:cNvPr id="34"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3"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33</a:t>
            </a:fld>
            <a:endParaRPr lang="fa-IR"/>
          </a:p>
        </p:txBody>
      </p:sp>
      <p:sp>
        <p:nvSpPr>
          <p:cNvPr id="25" name="Rectangle 24"/>
          <p:cNvSpPr/>
          <p:nvPr/>
        </p:nvSpPr>
        <p:spPr>
          <a:xfrm>
            <a:off x="4752975" y="2514600"/>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6" name="Oval 25"/>
          <p:cNvSpPr/>
          <p:nvPr/>
        </p:nvSpPr>
        <p:spPr>
          <a:xfrm>
            <a:off x="4572000" y="266567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Oval 26"/>
          <p:cNvSpPr/>
          <p:nvPr/>
        </p:nvSpPr>
        <p:spPr>
          <a:xfrm>
            <a:off x="5057775" y="2211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Oval 27"/>
          <p:cNvSpPr/>
          <p:nvPr/>
        </p:nvSpPr>
        <p:spPr>
          <a:xfrm>
            <a:off x="4905375" y="2211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p:cNvSpPr/>
          <p:nvPr/>
        </p:nvSpPr>
        <p:spPr>
          <a:xfrm>
            <a:off x="5153025" y="30588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5000625" y="30588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1" name="Oval 30"/>
          <p:cNvSpPr/>
          <p:nvPr/>
        </p:nvSpPr>
        <p:spPr>
          <a:xfrm>
            <a:off x="5429250" y="2592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Oval 31"/>
          <p:cNvSpPr/>
          <p:nvPr/>
        </p:nvSpPr>
        <p:spPr>
          <a:xfrm>
            <a:off x="5429250" y="27445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5" name="Rectangle 34"/>
          <p:cNvSpPr/>
          <p:nvPr/>
        </p:nvSpPr>
        <p:spPr>
          <a:xfrm>
            <a:off x="3581400" y="2514600"/>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00B0F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6" name="Oval 35"/>
          <p:cNvSpPr/>
          <p:nvPr/>
        </p:nvSpPr>
        <p:spPr>
          <a:xfrm>
            <a:off x="4343400" y="264795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7" name="Oval 36"/>
          <p:cNvSpPr/>
          <p:nvPr/>
        </p:nvSpPr>
        <p:spPr>
          <a:xfrm>
            <a:off x="3886200" y="21336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8" name="Oval 37"/>
          <p:cNvSpPr/>
          <p:nvPr/>
        </p:nvSpPr>
        <p:spPr>
          <a:xfrm>
            <a:off x="3733800" y="21336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39" name="Oval 38"/>
          <p:cNvSpPr/>
          <p:nvPr/>
        </p:nvSpPr>
        <p:spPr>
          <a:xfrm>
            <a:off x="3895725" y="31242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0" name="Oval 39"/>
          <p:cNvSpPr/>
          <p:nvPr/>
        </p:nvSpPr>
        <p:spPr>
          <a:xfrm>
            <a:off x="3743325" y="31242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1" name="Oval 40"/>
          <p:cNvSpPr/>
          <p:nvPr/>
        </p:nvSpPr>
        <p:spPr>
          <a:xfrm>
            <a:off x="3429000" y="25146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42" name="Oval 41"/>
          <p:cNvSpPr/>
          <p:nvPr/>
        </p:nvSpPr>
        <p:spPr>
          <a:xfrm>
            <a:off x="3429000" y="2667000"/>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00B0F0"/>
              </a:solidFill>
            </a:endParaRPr>
          </a:p>
        </p:txBody>
      </p:sp>
      <p:sp>
        <p:nvSpPr>
          <p:cNvPr id="50" name="Rectangle 49"/>
          <p:cNvSpPr/>
          <p:nvPr/>
        </p:nvSpPr>
        <p:spPr>
          <a:xfrm>
            <a:off x="2060549" y="4038600"/>
            <a:ext cx="4684295"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معمولا اتم ها تمایل دارند که به آرایش هشت تایی برسند.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5" name="Left Brace 54"/>
          <p:cNvSpPr/>
          <p:nvPr/>
        </p:nvSpPr>
        <p:spPr>
          <a:xfrm>
            <a:off x="5715000" y="2209800"/>
            <a:ext cx="457200" cy="1143000"/>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56" name="Rectangle 55"/>
          <p:cNvSpPr/>
          <p:nvPr/>
        </p:nvSpPr>
        <p:spPr>
          <a:xfrm>
            <a:off x="6858000" y="2286000"/>
            <a:ext cx="88998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ناپیوندی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7" name="Rectangle 56"/>
          <p:cNvSpPr/>
          <p:nvPr/>
        </p:nvSpPr>
        <p:spPr>
          <a:xfrm>
            <a:off x="6848382" y="2895600"/>
            <a:ext cx="779381"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8" name="Rectangle 57"/>
          <p:cNvSpPr/>
          <p:nvPr/>
        </p:nvSpPr>
        <p:spPr>
          <a:xfrm>
            <a:off x="6324600" y="2209800"/>
            <a:ext cx="412292"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6</a:t>
            </a:r>
            <a:endParaRPr lang="en-US" sz="3200" b="1" cap="none" spc="0" dirty="0">
              <a:ln/>
              <a:solidFill>
                <a:schemeClr val="accent3"/>
              </a:solidFill>
              <a:effectLst/>
            </a:endParaRPr>
          </a:p>
        </p:txBody>
      </p:sp>
      <p:sp>
        <p:nvSpPr>
          <p:cNvPr id="59" name="Rectangle 58"/>
          <p:cNvSpPr/>
          <p:nvPr/>
        </p:nvSpPr>
        <p:spPr>
          <a:xfrm>
            <a:off x="6324600" y="2819400"/>
            <a:ext cx="412292" cy="58477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fa-IR" sz="3200" b="1" cap="none" spc="0" dirty="0" smtClean="0">
                <a:ln/>
                <a:solidFill>
                  <a:schemeClr val="accent3"/>
                </a:solidFill>
                <a:effectLst/>
              </a:rPr>
              <a:t>2</a:t>
            </a:r>
            <a:endParaRPr lang="en-US" sz="3200" b="1" cap="none" spc="0" dirty="0">
              <a:ln/>
              <a:solidFill>
                <a:schemeClr val="accent3"/>
              </a:solidFill>
              <a:effectLst/>
            </a:endParaRPr>
          </a:p>
        </p:txBody>
      </p:sp>
      <p:grpSp>
        <p:nvGrpSpPr>
          <p:cNvPr id="44" name="Group 21"/>
          <p:cNvGrpSpPr>
            <a:grpSpLocks/>
          </p:cNvGrpSpPr>
          <p:nvPr/>
        </p:nvGrpSpPr>
        <p:grpSpPr bwMode="auto">
          <a:xfrm>
            <a:off x="4724400" y="457200"/>
            <a:ext cx="3886200" cy="419100"/>
            <a:chOff x="816" y="2304"/>
            <a:chExt cx="1440" cy="448"/>
          </a:xfrm>
        </p:grpSpPr>
        <p:sp>
          <p:nvSpPr>
            <p:cNvPr id="45"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47" name="Rectangle 46"/>
          <p:cNvSpPr/>
          <p:nvPr/>
        </p:nvSpPr>
        <p:spPr>
          <a:xfrm>
            <a:off x="4800600" y="381000"/>
            <a:ext cx="3831498" cy="461665"/>
          </a:xfrm>
          <a:prstGeom prst="rect">
            <a:avLst/>
          </a:prstGeom>
        </p:spPr>
        <p:txBody>
          <a:bodyPr wrap="none">
            <a:spAutoFit/>
          </a:bodyPr>
          <a:lstStyle/>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مدل الکترون – نقطه یا ساختار لوویس :</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0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20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2000"/>
                                        <p:tgtEl>
                                          <p:spTgt spid="56"/>
                                        </p:tgtEl>
                                      </p:cBhvr>
                                    </p:animEffect>
                                  </p:childTnLst>
                                </p:cTn>
                              </p:par>
                              <p:par>
                                <p:cTn id="14" presetID="21" presetClass="emph" presetSubtype="0" fill="hold" grpId="1" nodeType="withEffect">
                                  <p:stCondLst>
                                    <p:cond delay="0"/>
                                  </p:stCondLst>
                                  <p:childTnLst>
                                    <p:animClr clrSpc="hsl" dir="cw">
                                      <p:cBhvr override="childStyle">
                                        <p:cTn id="15" dur="500" fill="hold"/>
                                        <p:tgtEl>
                                          <p:spTgt spid="58"/>
                                        </p:tgtEl>
                                        <p:attrNameLst>
                                          <p:attrName>style.color</p:attrName>
                                        </p:attrNameLst>
                                      </p:cBhvr>
                                      <p:by>
                                        <p:hsl h="7200000" s="0" l="0"/>
                                      </p:by>
                                    </p:animClr>
                                    <p:animClr clrSpc="hsl" dir="cw">
                                      <p:cBhvr>
                                        <p:cTn id="16" dur="500" fill="hold"/>
                                        <p:tgtEl>
                                          <p:spTgt spid="58"/>
                                        </p:tgtEl>
                                        <p:attrNameLst>
                                          <p:attrName>fillcolor</p:attrName>
                                        </p:attrNameLst>
                                      </p:cBhvr>
                                      <p:by>
                                        <p:hsl h="7200000" s="0" l="0"/>
                                      </p:by>
                                    </p:animClr>
                                    <p:animClr clrSpc="hsl" dir="cw">
                                      <p:cBhvr>
                                        <p:cTn id="17" dur="500" fill="hold"/>
                                        <p:tgtEl>
                                          <p:spTgt spid="58"/>
                                        </p:tgtEl>
                                        <p:attrNameLst>
                                          <p:attrName>stroke.color</p:attrName>
                                        </p:attrNameLst>
                                      </p:cBhvr>
                                      <p:by>
                                        <p:hsl h="7200000" s="0" l="0"/>
                                      </p:by>
                                    </p:animClr>
                                    <p:set>
                                      <p:cBhvr>
                                        <p:cTn id="18" dur="500" fill="hold"/>
                                        <p:tgtEl>
                                          <p:spTgt spid="58"/>
                                        </p:tgtEl>
                                        <p:attrNameLst>
                                          <p:attrName>fill.type</p:attrName>
                                        </p:attrNameLst>
                                      </p:cBhvr>
                                      <p:to>
                                        <p:strVal val="solid"/>
                                      </p:to>
                                    </p:set>
                                  </p:childTnLst>
                                </p:cTn>
                              </p:par>
                              <p:par>
                                <p:cTn id="19" presetID="21" presetClass="emph" presetSubtype="0" fill="hold" grpId="1" nodeType="withEffect">
                                  <p:stCondLst>
                                    <p:cond delay="0"/>
                                  </p:stCondLst>
                                  <p:childTnLst>
                                    <p:animClr clrSpc="hsl" dir="cw">
                                      <p:cBhvr override="childStyle">
                                        <p:cTn id="20" dur="500" fill="hold"/>
                                        <p:tgtEl>
                                          <p:spTgt spid="56"/>
                                        </p:tgtEl>
                                        <p:attrNameLst>
                                          <p:attrName>style.color</p:attrName>
                                        </p:attrNameLst>
                                      </p:cBhvr>
                                      <p:by>
                                        <p:hsl h="7200000" s="0" l="0"/>
                                      </p:by>
                                    </p:animClr>
                                    <p:animClr clrSpc="hsl" dir="cw">
                                      <p:cBhvr>
                                        <p:cTn id="21" dur="500" fill="hold"/>
                                        <p:tgtEl>
                                          <p:spTgt spid="56"/>
                                        </p:tgtEl>
                                        <p:attrNameLst>
                                          <p:attrName>fillcolor</p:attrName>
                                        </p:attrNameLst>
                                      </p:cBhvr>
                                      <p:by>
                                        <p:hsl h="7200000" s="0" l="0"/>
                                      </p:by>
                                    </p:animClr>
                                    <p:animClr clrSpc="hsl" dir="cw">
                                      <p:cBhvr>
                                        <p:cTn id="22" dur="500" fill="hold"/>
                                        <p:tgtEl>
                                          <p:spTgt spid="56"/>
                                        </p:tgtEl>
                                        <p:attrNameLst>
                                          <p:attrName>stroke.color</p:attrName>
                                        </p:attrNameLst>
                                      </p:cBhvr>
                                      <p:by>
                                        <p:hsl h="7200000" s="0" l="0"/>
                                      </p:by>
                                    </p:animClr>
                                    <p:set>
                                      <p:cBhvr>
                                        <p:cTn id="23" dur="500" fill="hold"/>
                                        <p:tgtEl>
                                          <p:spTgt spid="56"/>
                                        </p:tgtEl>
                                        <p:attrNameLst>
                                          <p:attrName>fill.type</p:attrName>
                                        </p:attrNameLst>
                                      </p:cBhvr>
                                      <p:to>
                                        <p:strVal val="solid"/>
                                      </p:to>
                                    </p:set>
                                  </p:childTnLst>
                                </p:cTn>
                              </p:par>
                              <p:par>
                                <p:cTn id="24" presetID="21" presetClass="emph" presetSubtype="0" fill="hold" grpId="0" nodeType="withEffect">
                                  <p:stCondLst>
                                    <p:cond delay="0"/>
                                  </p:stCondLst>
                                  <p:childTnLst>
                                    <p:animClr clrSpc="hsl" dir="cw">
                                      <p:cBhvr override="childStyle">
                                        <p:cTn id="25" dur="500" fill="hold"/>
                                        <p:tgtEl>
                                          <p:spTgt spid="28"/>
                                        </p:tgtEl>
                                        <p:attrNameLst>
                                          <p:attrName>style.color</p:attrName>
                                        </p:attrNameLst>
                                      </p:cBhvr>
                                      <p:by>
                                        <p:hsl h="7200000" s="0" l="0"/>
                                      </p:by>
                                    </p:animClr>
                                    <p:animClr clrSpc="hsl" dir="cw">
                                      <p:cBhvr>
                                        <p:cTn id="26" dur="500" fill="hold"/>
                                        <p:tgtEl>
                                          <p:spTgt spid="28"/>
                                        </p:tgtEl>
                                        <p:attrNameLst>
                                          <p:attrName>fillcolor</p:attrName>
                                        </p:attrNameLst>
                                      </p:cBhvr>
                                      <p:by>
                                        <p:hsl h="7200000" s="0" l="0"/>
                                      </p:by>
                                    </p:animClr>
                                    <p:animClr clrSpc="hsl" dir="cw">
                                      <p:cBhvr>
                                        <p:cTn id="27" dur="500" fill="hold"/>
                                        <p:tgtEl>
                                          <p:spTgt spid="28"/>
                                        </p:tgtEl>
                                        <p:attrNameLst>
                                          <p:attrName>stroke.color</p:attrName>
                                        </p:attrNameLst>
                                      </p:cBhvr>
                                      <p:by>
                                        <p:hsl h="7200000" s="0" l="0"/>
                                      </p:by>
                                    </p:animClr>
                                    <p:set>
                                      <p:cBhvr>
                                        <p:cTn id="28" dur="500" fill="hold"/>
                                        <p:tgtEl>
                                          <p:spTgt spid="28"/>
                                        </p:tgtEl>
                                        <p:attrNameLst>
                                          <p:attrName>fill.type</p:attrName>
                                        </p:attrNameLst>
                                      </p:cBhvr>
                                      <p:to>
                                        <p:strVal val="solid"/>
                                      </p:to>
                                    </p:set>
                                  </p:childTnLst>
                                </p:cTn>
                              </p:par>
                              <p:par>
                                <p:cTn id="29" presetID="21" presetClass="emph" presetSubtype="0" fill="hold" grpId="0" nodeType="withEffect">
                                  <p:stCondLst>
                                    <p:cond delay="0"/>
                                  </p:stCondLst>
                                  <p:childTnLst>
                                    <p:animClr clrSpc="hsl" dir="cw">
                                      <p:cBhvr override="childStyle">
                                        <p:cTn id="30" dur="500" fill="hold"/>
                                        <p:tgtEl>
                                          <p:spTgt spid="27"/>
                                        </p:tgtEl>
                                        <p:attrNameLst>
                                          <p:attrName>style.color</p:attrName>
                                        </p:attrNameLst>
                                      </p:cBhvr>
                                      <p:by>
                                        <p:hsl h="7200000" s="0" l="0"/>
                                      </p:by>
                                    </p:animClr>
                                    <p:animClr clrSpc="hsl" dir="cw">
                                      <p:cBhvr>
                                        <p:cTn id="31" dur="500" fill="hold"/>
                                        <p:tgtEl>
                                          <p:spTgt spid="27"/>
                                        </p:tgtEl>
                                        <p:attrNameLst>
                                          <p:attrName>fillcolor</p:attrName>
                                        </p:attrNameLst>
                                      </p:cBhvr>
                                      <p:by>
                                        <p:hsl h="7200000" s="0" l="0"/>
                                      </p:by>
                                    </p:animClr>
                                    <p:animClr clrSpc="hsl" dir="cw">
                                      <p:cBhvr>
                                        <p:cTn id="32" dur="500" fill="hold"/>
                                        <p:tgtEl>
                                          <p:spTgt spid="27"/>
                                        </p:tgtEl>
                                        <p:attrNameLst>
                                          <p:attrName>stroke.color</p:attrName>
                                        </p:attrNameLst>
                                      </p:cBhvr>
                                      <p:by>
                                        <p:hsl h="7200000" s="0" l="0"/>
                                      </p:by>
                                    </p:animClr>
                                    <p:set>
                                      <p:cBhvr>
                                        <p:cTn id="33" dur="500" fill="hold"/>
                                        <p:tgtEl>
                                          <p:spTgt spid="27"/>
                                        </p:tgtEl>
                                        <p:attrNameLst>
                                          <p:attrName>fill.type</p:attrName>
                                        </p:attrNameLst>
                                      </p:cBhvr>
                                      <p:to>
                                        <p:strVal val="solid"/>
                                      </p:to>
                                    </p:set>
                                  </p:childTnLst>
                                </p:cTn>
                              </p:par>
                              <p:par>
                                <p:cTn id="34" presetID="21" presetClass="emph" presetSubtype="0" fill="hold" grpId="0" nodeType="withEffect">
                                  <p:stCondLst>
                                    <p:cond delay="0"/>
                                  </p:stCondLst>
                                  <p:childTnLst>
                                    <p:animClr clrSpc="hsl" dir="cw">
                                      <p:cBhvr override="childStyle">
                                        <p:cTn id="35" dur="500" fill="hold"/>
                                        <p:tgtEl>
                                          <p:spTgt spid="31"/>
                                        </p:tgtEl>
                                        <p:attrNameLst>
                                          <p:attrName>style.color</p:attrName>
                                        </p:attrNameLst>
                                      </p:cBhvr>
                                      <p:by>
                                        <p:hsl h="7200000" s="0" l="0"/>
                                      </p:by>
                                    </p:animClr>
                                    <p:animClr clrSpc="hsl" dir="cw">
                                      <p:cBhvr>
                                        <p:cTn id="36" dur="500" fill="hold"/>
                                        <p:tgtEl>
                                          <p:spTgt spid="31"/>
                                        </p:tgtEl>
                                        <p:attrNameLst>
                                          <p:attrName>fillcolor</p:attrName>
                                        </p:attrNameLst>
                                      </p:cBhvr>
                                      <p:by>
                                        <p:hsl h="7200000" s="0" l="0"/>
                                      </p:by>
                                    </p:animClr>
                                    <p:animClr clrSpc="hsl" dir="cw">
                                      <p:cBhvr>
                                        <p:cTn id="37" dur="500" fill="hold"/>
                                        <p:tgtEl>
                                          <p:spTgt spid="31"/>
                                        </p:tgtEl>
                                        <p:attrNameLst>
                                          <p:attrName>stroke.color</p:attrName>
                                        </p:attrNameLst>
                                      </p:cBhvr>
                                      <p:by>
                                        <p:hsl h="7200000" s="0" l="0"/>
                                      </p:by>
                                    </p:animClr>
                                    <p:set>
                                      <p:cBhvr>
                                        <p:cTn id="38" dur="500" fill="hold"/>
                                        <p:tgtEl>
                                          <p:spTgt spid="31"/>
                                        </p:tgtEl>
                                        <p:attrNameLst>
                                          <p:attrName>fill.type</p:attrName>
                                        </p:attrNameLst>
                                      </p:cBhvr>
                                      <p:to>
                                        <p:strVal val="solid"/>
                                      </p:to>
                                    </p:set>
                                  </p:childTnLst>
                                </p:cTn>
                              </p:par>
                              <p:par>
                                <p:cTn id="39" presetID="21" presetClass="emph" presetSubtype="0" fill="hold" grpId="0" nodeType="withEffect">
                                  <p:stCondLst>
                                    <p:cond delay="0"/>
                                  </p:stCondLst>
                                  <p:childTnLst>
                                    <p:animClr clrSpc="hsl" dir="cw">
                                      <p:cBhvr override="childStyle">
                                        <p:cTn id="40" dur="500" fill="hold"/>
                                        <p:tgtEl>
                                          <p:spTgt spid="32"/>
                                        </p:tgtEl>
                                        <p:attrNameLst>
                                          <p:attrName>style.color</p:attrName>
                                        </p:attrNameLst>
                                      </p:cBhvr>
                                      <p:by>
                                        <p:hsl h="7200000" s="0" l="0"/>
                                      </p:by>
                                    </p:animClr>
                                    <p:animClr clrSpc="hsl" dir="cw">
                                      <p:cBhvr>
                                        <p:cTn id="41" dur="500" fill="hold"/>
                                        <p:tgtEl>
                                          <p:spTgt spid="32"/>
                                        </p:tgtEl>
                                        <p:attrNameLst>
                                          <p:attrName>fillcolor</p:attrName>
                                        </p:attrNameLst>
                                      </p:cBhvr>
                                      <p:by>
                                        <p:hsl h="7200000" s="0" l="0"/>
                                      </p:by>
                                    </p:animClr>
                                    <p:animClr clrSpc="hsl" dir="cw">
                                      <p:cBhvr>
                                        <p:cTn id="42" dur="500" fill="hold"/>
                                        <p:tgtEl>
                                          <p:spTgt spid="32"/>
                                        </p:tgtEl>
                                        <p:attrNameLst>
                                          <p:attrName>stroke.color</p:attrName>
                                        </p:attrNameLst>
                                      </p:cBhvr>
                                      <p:by>
                                        <p:hsl h="7200000" s="0" l="0"/>
                                      </p:by>
                                    </p:animClr>
                                    <p:set>
                                      <p:cBhvr>
                                        <p:cTn id="43" dur="500" fill="hold"/>
                                        <p:tgtEl>
                                          <p:spTgt spid="32"/>
                                        </p:tgtEl>
                                        <p:attrNameLst>
                                          <p:attrName>fill.type</p:attrName>
                                        </p:attrNameLst>
                                      </p:cBhvr>
                                      <p:to>
                                        <p:strVal val="solid"/>
                                      </p:to>
                                    </p:set>
                                  </p:childTnLst>
                                </p:cTn>
                              </p:par>
                              <p:par>
                                <p:cTn id="44" presetID="21" presetClass="emph" presetSubtype="0" fill="hold" grpId="0" nodeType="withEffect">
                                  <p:stCondLst>
                                    <p:cond delay="0"/>
                                  </p:stCondLst>
                                  <p:childTnLst>
                                    <p:animClr clrSpc="hsl" dir="cw">
                                      <p:cBhvr override="childStyle">
                                        <p:cTn id="45" dur="500" fill="hold"/>
                                        <p:tgtEl>
                                          <p:spTgt spid="29"/>
                                        </p:tgtEl>
                                        <p:attrNameLst>
                                          <p:attrName>style.color</p:attrName>
                                        </p:attrNameLst>
                                      </p:cBhvr>
                                      <p:by>
                                        <p:hsl h="7200000" s="0" l="0"/>
                                      </p:by>
                                    </p:animClr>
                                    <p:animClr clrSpc="hsl" dir="cw">
                                      <p:cBhvr>
                                        <p:cTn id="46" dur="500" fill="hold"/>
                                        <p:tgtEl>
                                          <p:spTgt spid="29"/>
                                        </p:tgtEl>
                                        <p:attrNameLst>
                                          <p:attrName>fillcolor</p:attrName>
                                        </p:attrNameLst>
                                      </p:cBhvr>
                                      <p:by>
                                        <p:hsl h="7200000" s="0" l="0"/>
                                      </p:by>
                                    </p:animClr>
                                    <p:animClr clrSpc="hsl" dir="cw">
                                      <p:cBhvr>
                                        <p:cTn id="47" dur="500" fill="hold"/>
                                        <p:tgtEl>
                                          <p:spTgt spid="29"/>
                                        </p:tgtEl>
                                        <p:attrNameLst>
                                          <p:attrName>stroke.color</p:attrName>
                                        </p:attrNameLst>
                                      </p:cBhvr>
                                      <p:by>
                                        <p:hsl h="7200000" s="0" l="0"/>
                                      </p:by>
                                    </p:animClr>
                                    <p:set>
                                      <p:cBhvr>
                                        <p:cTn id="48" dur="500" fill="hold"/>
                                        <p:tgtEl>
                                          <p:spTgt spid="29"/>
                                        </p:tgtEl>
                                        <p:attrNameLst>
                                          <p:attrName>fill.type</p:attrName>
                                        </p:attrNameLst>
                                      </p:cBhvr>
                                      <p:to>
                                        <p:strVal val="solid"/>
                                      </p:to>
                                    </p:set>
                                  </p:childTnLst>
                                </p:cTn>
                              </p:par>
                              <p:par>
                                <p:cTn id="49" presetID="21" presetClass="emph" presetSubtype="0" fill="hold" grpId="0" nodeType="withEffect">
                                  <p:stCondLst>
                                    <p:cond delay="0"/>
                                  </p:stCondLst>
                                  <p:childTnLst>
                                    <p:animClr clrSpc="hsl" dir="cw">
                                      <p:cBhvr override="childStyle">
                                        <p:cTn id="50" dur="500" fill="hold"/>
                                        <p:tgtEl>
                                          <p:spTgt spid="30"/>
                                        </p:tgtEl>
                                        <p:attrNameLst>
                                          <p:attrName>style.color</p:attrName>
                                        </p:attrNameLst>
                                      </p:cBhvr>
                                      <p:by>
                                        <p:hsl h="7200000" s="0" l="0"/>
                                      </p:by>
                                    </p:animClr>
                                    <p:animClr clrSpc="hsl" dir="cw">
                                      <p:cBhvr>
                                        <p:cTn id="51" dur="500" fill="hold"/>
                                        <p:tgtEl>
                                          <p:spTgt spid="30"/>
                                        </p:tgtEl>
                                        <p:attrNameLst>
                                          <p:attrName>fillcolor</p:attrName>
                                        </p:attrNameLst>
                                      </p:cBhvr>
                                      <p:by>
                                        <p:hsl h="7200000" s="0" l="0"/>
                                      </p:by>
                                    </p:animClr>
                                    <p:animClr clrSpc="hsl" dir="cw">
                                      <p:cBhvr>
                                        <p:cTn id="52" dur="500" fill="hold"/>
                                        <p:tgtEl>
                                          <p:spTgt spid="30"/>
                                        </p:tgtEl>
                                        <p:attrNameLst>
                                          <p:attrName>stroke.color</p:attrName>
                                        </p:attrNameLst>
                                      </p:cBhvr>
                                      <p:by>
                                        <p:hsl h="7200000" s="0" l="0"/>
                                      </p:by>
                                    </p:animClr>
                                    <p:set>
                                      <p:cBhvr>
                                        <p:cTn id="53" dur="500" fill="hold"/>
                                        <p:tgtEl>
                                          <p:spTgt spid="30"/>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2000"/>
                                        <p:tgtEl>
                                          <p:spTgt spid="5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2000"/>
                                        <p:tgtEl>
                                          <p:spTgt spid="59"/>
                                        </p:tgtEl>
                                      </p:cBhvr>
                                    </p:animEffect>
                                  </p:childTnLst>
                                </p:cTn>
                              </p:par>
                              <p:par>
                                <p:cTn id="62" presetID="21" presetClass="emph" presetSubtype="0" fill="hold" grpId="1" nodeType="withEffect">
                                  <p:stCondLst>
                                    <p:cond delay="0"/>
                                  </p:stCondLst>
                                  <p:childTnLst>
                                    <p:animClr clrSpc="hsl" dir="cw">
                                      <p:cBhvr override="childStyle">
                                        <p:cTn id="63" dur="500" fill="hold"/>
                                        <p:tgtEl>
                                          <p:spTgt spid="57"/>
                                        </p:tgtEl>
                                        <p:attrNameLst>
                                          <p:attrName>style.color</p:attrName>
                                        </p:attrNameLst>
                                      </p:cBhvr>
                                      <p:by>
                                        <p:hsl h="7200000" s="0" l="0"/>
                                      </p:by>
                                    </p:animClr>
                                    <p:animClr clrSpc="hsl" dir="cw">
                                      <p:cBhvr>
                                        <p:cTn id="64" dur="500" fill="hold"/>
                                        <p:tgtEl>
                                          <p:spTgt spid="57"/>
                                        </p:tgtEl>
                                        <p:attrNameLst>
                                          <p:attrName>fillcolor</p:attrName>
                                        </p:attrNameLst>
                                      </p:cBhvr>
                                      <p:by>
                                        <p:hsl h="7200000" s="0" l="0"/>
                                      </p:by>
                                    </p:animClr>
                                    <p:animClr clrSpc="hsl" dir="cw">
                                      <p:cBhvr>
                                        <p:cTn id="65" dur="500" fill="hold"/>
                                        <p:tgtEl>
                                          <p:spTgt spid="57"/>
                                        </p:tgtEl>
                                        <p:attrNameLst>
                                          <p:attrName>stroke.color</p:attrName>
                                        </p:attrNameLst>
                                      </p:cBhvr>
                                      <p:by>
                                        <p:hsl h="7200000" s="0" l="0"/>
                                      </p:by>
                                    </p:animClr>
                                    <p:set>
                                      <p:cBhvr>
                                        <p:cTn id="66" dur="500" fill="hold"/>
                                        <p:tgtEl>
                                          <p:spTgt spid="57"/>
                                        </p:tgtEl>
                                        <p:attrNameLst>
                                          <p:attrName>fill.type</p:attrName>
                                        </p:attrNameLst>
                                      </p:cBhvr>
                                      <p:to>
                                        <p:strVal val="solid"/>
                                      </p:to>
                                    </p:set>
                                  </p:childTnLst>
                                </p:cTn>
                              </p:par>
                              <p:par>
                                <p:cTn id="67" presetID="21" presetClass="emph" presetSubtype="0" fill="hold" grpId="1" nodeType="withEffect">
                                  <p:stCondLst>
                                    <p:cond delay="0"/>
                                  </p:stCondLst>
                                  <p:childTnLst>
                                    <p:animClr clrSpc="hsl" dir="cw">
                                      <p:cBhvr override="childStyle">
                                        <p:cTn id="68" dur="500" fill="hold"/>
                                        <p:tgtEl>
                                          <p:spTgt spid="59"/>
                                        </p:tgtEl>
                                        <p:attrNameLst>
                                          <p:attrName>style.color</p:attrName>
                                        </p:attrNameLst>
                                      </p:cBhvr>
                                      <p:by>
                                        <p:hsl h="7200000" s="0" l="0"/>
                                      </p:by>
                                    </p:animClr>
                                    <p:animClr clrSpc="hsl" dir="cw">
                                      <p:cBhvr>
                                        <p:cTn id="69" dur="500" fill="hold"/>
                                        <p:tgtEl>
                                          <p:spTgt spid="59"/>
                                        </p:tgtEl>
                                        <p:attrNameLst>
                                          <p:attrName>fillcolor</p:attrName>
                                        </p:attrNameLst>
                                      </p:cBhvr>
                                      <p:by>
                                        <p:hsl h="7200000" s="0" l="0"/>
                                      </p:by>
                                    </p:animClr>
                                    <p:animClr clrSpc="hsl" dir="cw">
                                      <p:cBhvr>
                                        <p:cTn id="70" dur="500" fill="hold"/>
                                        <p:tgtEl>
                                          <p:spTgt spid="59"/>
                                        </p:tgtEl>
                                        <p:attrNameLst>
                                          <p:attrName>stroke.color</p:attrName>
                                        </p:attrNameLst>
                                      </p:cBhvr>
                                      <p:by>
                                        <p:hsl h="7200000" s="0" l="0"/>
                                      </p:by>
                                    </p:animClr>
                                    <p:set>
                                      <p:cBhvr>
                                        <p:cTn id="71" dur="500" fill="hold"/>
                                        <p:tgtEl>
                                          <p:spTgt spid="59"/>
                                        </p:tgtEl>
                                        <p:attrNameLst>
                                          <p:attrName>fill.type</p:attrName>
                                        </p:attrNameLst>
                                      </p:cBhvr>
                                      <p:to>
                                        <p:strVal val="solid"/>
                                      </p:to>
                                    </p:set>
                                  </p:childTnLst>
                                </p:cTn>
                              </p:par>
                              <p:par>
                                <p:cTn id="72" presetID="21" presetClass="emph" presetSubtype="0" fill="hold" grpId="0" nodeType="withEffect">
                                  <p:stCondLst>
                                    <p:cond delay="0"/>
                                  </p:stCondLst>
                                  <p:childTnLst>
                                    <p:animClr clrSpc="hsl" dir="cw">
                                      <p:cBhvr override="childStyle">
                                        <p:cTn id="73" dur="500" fill="hold"/>
                                        <p:tgtEl>
                                          <p:spTgt spid="26"/>
                                        </p:tgtEl>
                                        <p:attrNameLst>
                                          <p:attrName>style.color</p:attrName>
                                        </p:attrNameLst>
                                      </p:cBhvr>
                                      <p:by>
                                        <p:hsl h="7200000" s="0" l="0"/>
                                      </p:by>
                                    </p:animClr>
                                    <p:animClr clrSpc="hsl" dir="cw">
                                      <p:cBhvr>
                                        <p:cTn id="74" dur="500" fill="hold"/>
                                        <p:tgtEl>
                                          <p:spTgt spid="26"/>
                                        </p:tgtEl>
                                        <p:attrNameLst>
                                          <p:attrName>fillcolor</p:attrName>
                                        </p:attrNameLst>
                                      </p:cBhvr>
                                      <p:by>
                                        <p:hsl h="7200000" s="0" l="0"/>
                                      </p:by>
                                    </p:animClr>
                                    <p:animClr clrSpc="hsl" dir="cw">
                                      <p:cBhvr>
                                        <p:cTn id="75" dur="500" fill="hold"/>
                                        <p:tgtEl>
                                          <p:spTgt spid="26"/>
                                        </p:tgtEl>
                                        <p:attrNameLst>
                                          <p:attrName>stroke.color</p:attrName>
                                        </p:attrNameLst>
                                      </p:cBhvr>
                                      <p:by>
                                        <p:hsl h="7200000" s="0" l="0"/>
                                      </p:by>
                                    </p:animClr>
                                    <p:set>
                                      <p:cBhvr>
                                        <p:cTn id="76" dur="500" fill="hold"/>
                                        <p:tgtEl>
                                          <p:spTgt spid="26"/>
                                        </p:tgtEl>
                                        <p:attrNameLst>
                                          <p:attrName>fill.type</p:attrName>
                                        </p:attrNameLst>
                                      </p:cBhvr>
                                      <p:to>
                                        <p:strVal val="solid"/>
                                      </p:to>
                                    </p:set>
                                  </p:childTnLst>
                                </p:cTn>
                              </p:par>
                              <p:par>
                                <p:cTn id="77" presetID="21" presetClass="emph" presetSubtype="0" fill="hold" grpId="0" nodeType="withEffect">
                                  <p:stCondLst>
                                    <p:cond delay="0"/>
                                  </p:stCondLst>
                                  <p:childTnLst>
                                    <p:animClr clrSpc="hsl" dir="cw">
                                      <p:cBhvr override="childStyle">
                                        <p:cTn id="78" dur="500" fill="hold"/>
                                        <p:tgtEl>
                                          <p:spTgt spid="36"/>
                                        </p:tgtEl>
                                        <p:attrNameLst>
                                          <p:attrName>style.color</p:attrName>
                                        </p:attrNameLst>
                                      </p:cBhvr>
                                      <p:by>
                                        <p:hsl h="7200000" s="0" l="0"/>
                                      </p:by>
                                    </p:animClr>
                                    <p:animClr clrSpc="hsl" dir="cw">
                                      <p:cBhvr>
                                        <p:cTn id="79" dur="500" fill="hold"/>
                                        <p:tgtEl>
                                          <p:spTgt spid="36"/>
                                        </p:tgtEl>
                                        <p:attrNameLst>
                                          <p:attrName>fillcolor</p:attrName>
                                        </p:attrNameLst>
                                      </p:cBhvr>
                                      <p:by>
                                        <p:hsl h="7200000" s="0" l="0"/>
                                      </p:by>
                                    </p:animClr>
                                    <p:animClr clrSpc="hsl" dir="cw">
                                      <p:cBhvr>
                                        <p:cTn id="80" dur="500" fill="hold"/>
                                        <p:tgtEl>
                                          <p:spTgt spid="36"/>
                                        </p:tgtEl>
                                        <p:attrNameLst>
                                          <p:attrName>stroke.color</p:attrName>
                                        </p:attrNameLst>
                                      </p:cBhvr>
                                      <p:by>
                                        <p:hsl h="7200000" s="0" l="0"/>
                                      </p:by>
                                    </p:animClr>
                                    <p:set>
                                      <p:cBhvr>
                                        <p:cTn id="81" dur="500" fill="hold"/>
                                        <p:tgtEl>
                                          <p:spTgt spid="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6" grpId="0" animBg="1"/>
      <p:bldP spid="55" grpId="0" animBg="1"/>
      <p:bldP spid="56" grpId="0"/>
      <p:bldP spid="56" grpId="1"/>
      <p:bldP spid="57" grpId="0"/>
      <p:bldP spid="57" grpId="1"/>
      <p:bldP spid="58" grpId="0"/>
      <p:bldP spid="58" grpId="1"/>
      <p:bldP spid="59" grpId="0"/>
      <p:bldP spid="5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21"/>
          <p:cNvGrpSpPr>
            <a:grpSpLocks/>
          </p:cNvGrpSpPr>
          <p:nvPr/>
        </p:nvGrpSpPr>
        <p:grpSpPr bwMode="auto">
          <a:xfrm>
            <a:off x="3048000" y="152400"/>
            <a:ext cx="5715000" cy="381000"/>
            <a:chOff x="816" y="2304"/>
            <a:chExt cx="1440" cy="448"/>
          </a:xfrm>
        </p:grpSpPr>
        <p:sp>
          <p:nvSpPr>
            <p:cNvPr id="103"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34</a:t>
            </a:fld>
            <a:endParaRPr lang="fa-IR"/>
          </a:p>
        </p:txBody>
      </p:sp>
      <p:sp>
        <p:nvSpPr>
          <p:cNvPr id="50" name="Rectangle 49"/>
          <p:cNvSpPr/>
          <p:nvPr/>
        </p:nvSpPr>
        <p:spPr>
          <a:xfrm>
            <a:off x="3203434" y="85725"/>
            <a:ext cx="5121915" cy="461665"/>
          </a:xfrm>
          <a:prstGeom prst="rect">
            <a:avLst/>
          </a:prstGeom>
          <a:noFill/>
        </p:spPr>
        <p:txBody>
          <a:bodyPr wrap="none" lIns="91440" tIns="45720" rIns="91440" bIns="45720">
            <a:spAutoFit/>
          </a:bodyPr>
          <a:lstStyle/>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برای رسم ساختار لوویس مراحل زیر را طی می کنیم:</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43" name="Rectangle 42"/>
          <p:cNvSpPr/>
          <p:nvPr/>
        </p:nvSpPr>
        <p:spPr>
          <a:xfrm>
            <a:off x="2057400" y="1676400"/>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4" name="Rectangle 43"/>
          <p:cNvSpPr/>
          <p:nvPr/>
        </p:nvSpPr>
        <p:spPr>
          <a:xfrm>
            <a:off x="2057400" y="990600"/>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Rectangle 44"/>
          <p:cNvSpPr/>
          <p:nvPr/>
        </p:nvSpPr>
        <p:spPr>
          <a:xfrm>
            <a:off x="1143000" y="914400"/>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6" name="Rectangle 45"/>
          <p:cNvSpPr/>
          <p:nvPr/>
        </p:nvSpPr>
        <p:spPr>
          <a:xfrm>
            <a:off x="1981200" y="914400"/>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7" name="Rectangle 46"/>
          <p:cNvSpPr/>
          <p:nvPr/>
        </p:nvSpPr>
        <p:spPr>
          <a:xfrm>
            <a:off x="2886075" y="933450"/>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3</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8" name="Rectangle 47"/>
          <p:cNvSpPr/>
          <p:nvPr/>
        </p:nvSpPr>
        <p:spPr>
          <a:xfrm>
            <a:off x="228600" y="1830130"/>
            <a:ext cx="698203"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9</a:t>
            </a: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9" name="Rectangle 48"/>
          <p:cNvSpPr/>
          <p:nvPr/>
        </p:nvSpPr>
        <p:spPr>
          <a:xfrm>
            <a:off x="1133475" y="1647825"/>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51" name="Rectangle 50"/>
          <p:cNvSpPr/>
          <p:nvPr/>
        </p:nvSpPr>
        <p:spPr>
          <a:xfrm>
            <a:off x="381000" y="1066800"/>
            <a:ext cx="834459"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7</a:t>
            </a: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grpSp>
        <p:nvGrpSpPr>
          <p:cNvPr id="52" name="Group 17"/>
          <p:cNvGrpSpPr/>
          <p:nvPr/>
        </p:nvGrpSpPr>
        <p:grpSpPr>
          <a:xfrm>
            <a:off x="457200" y="228600"/>
            <a:ext cx="1580315" cy="921841"/>
            <a:chOff x="4343400" y="1676400"/>
            <a:chExt cx="1580315" cy="921841"/>
          </a:xfrm>
        </p:grpSpPr>
        <p:sp>
          <p:nvSpPr>
            <p:cNvPr id="53" name="Rectangle 52"/>
            <p:cNvSpPr/>
            <p:nvPr/>
          </p:nvSpPr>
          <p:spPr>
            <a:xfrm>
              <a:off x="4343400" y="1676400"/>
              <a:ext cx="639406"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4" name="Rectangle 53"/>
            <p:cNvSpPr/>
            <p:nvPr/>
          </p:nvSpPr>
          <p:spPr>
            <a:xfrm>
              <a:off x="4591885" y="1677730"/>
              <a:ext cx="970715" cy="913070"/>
            </a:xfrm>
            <a:prstGeom prst="rect">
              <a:avLst/>
            </a:prstGeom>
            <a:noFill/>
          </p:spPr>
          <p:txBody>
            <a:bodyPr wrap="squar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0" name="Rectangle 59"/>
            <p:cNvSpPr/>
            <p:nvPr/>
          </p:nvSpPr>
          <p:spPr>
            <a:xfrm>
              <a:off x="4953000" y="1828800"/>
              <a:ext cx="970715" cy="769441"/>
            </a:xfrm>
            <a:prstGeom prst="rect">
              <a:avLst/>
            </a:prstGeom>
            <a:noFill/>
          </p:spPr>
          <p:txBody>
            <a:bodyPr wrap="square" lIns="91440" tIns="45720" rIns="91440" bIns="45720">
              <a:spAutoFit/>
            </a:bodyPr>
            <a:lstStyle/>
            <a:p>
              <a:pPr algn="ctr"/>
              <a:r>
                <a:rPr lang="en-US" sz="6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6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61" name="Rectangle 60"/>
          <p:cNvSpPr/>
          <p:nvPr/>
        </p:nvSpPr>
        <p:spPr>
          <a:xfrm>
            <a:off x="3775426" y="4110256"/>
            <a:ext cx="1786258"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a:t>
            </a:r>
            <a:r>
              <a:rPr lang="en-US" sz="4400" b="1" spc="50" baseline="30000" dirty="0" smtClean="0">
                <a:ln w="12700" cmpd="sng">
                  <a:solidFill>
                    <a:schemeClr val="tx1"/>
                  </a:solidFill>
                  <a:prstDash val="solid"/>
                </a:ln>
                <a:solidFill>
                  <a:schemeClr val="bg1"/>
                </a:solidFill>
                <a:effectLst>
                  <a:glow rad="53100">
                    <a:schemeClr val="accent6">
                      <a:satMod val="180000"/>
                      <a:alpha val="30000"/>
                    </a:schemeClr>
                  </a:glow>
                </a:effectLst>
              </a:rPr>
              <a:t>+</a:t>
            </a:r>
            <a:r>
              <a:rPr lang="en-US" sz="4400" b="1" spc="50" baseline="30000" dirty="0" smtClean="0">
                <a:ln w="12700" cmpd="sng">
                  <a:solidFill>
                    <a:schemeClr val="tx1"/>
                  </a:solidFill>
                  <a:prstDash val="solid"/>
                </a:ln>
                <a:solidFill>
                  <a:srgbClr val="00B050"/>
                </a:solidFill>
                <a:effectLst>
                  <a:glow rad="53100">
                    <a:schemeClr val="accent6">
                      <a:satMod val="180000"/>
                      <a:alpha val="30000"/>
                    </a:schemeClr>
                  </a:glow>
                </a:effectLst>
              </a:rPr>
              <a:t>3(8)</a:t>
            </a:r>
            <a:r>
              <a:rPr lang="en-US" sz="4400" b="1" spc="50" baseline="30000" dirty="0" smtClean="0">
                <a:ln w="12700" cmpd="sng">
                  <a:solidFill>
                    <a:schemeClr val="tx1"/>
                  </a:solidFill>
                  <a:prstDash val="solid"/>
                </a:ln>
                <a:solidFill>
                  <a:schemeClr val="bg1"/>
                </a:solidFill>
                <a:effectLst>
                  <a:glow rad="53100">
                    <a:schemeClr val="accent6">
                      <a:satMod val="180000"/>
                      <a:alpha val="30000"/>
                    </a:schemeClr>
                  </a:glow>
                </a:effectLst>
              </a:rPr>
              <a:t>=32</a:t>
            </a:r>
          </a:p>
        </p:txBody>
      </p:sp>
      <p:sp>
        <p:nvSpPr>
          <p:cNvPr id="62" name="Curved Down Arrow 61"/>
          <p:cNvSpPr/>
          <p:nvPr/>
        </p:nvSpPr>
        <p:spPr>
          <a:xfrm rot="5874574">
            <a:off x="5451037" y="4171834"/>
            <a:ext cx="674323" cy="541411"/>
          </a:xfrm>
          <a:prstGeom prst="curvedDownArrow">
            <a:avLst>
              <a:gd name="adj1" fmla="val 25000"/>
              <a:gd name="adj2" fmla="val 50000"/>
              <a:gd name="adj3" fmla="val 3285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cxnSp>
        <p:nvCxnSpPr>
          <p:cNvPr id="63" name="Straight Connector 62"/>
          <p:cNvCxnSpPr/>
          <p:nvPr/>
        </p:nvCxnSpPr>
        <p:spPr>
          <a:xfrm>
            <a:off x="4495800" y="49530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724400" y="50540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chemeClr val="bg1"/>
                </a:solidFill>
                <a:effectLst>
                  <a:glow rad="53100">
                    <a:schemeClr val="accent6">
                      <a:satMod val="180000"/>
                      <a:alpha val="30000"/>
                    </a:schemeClr>
                  </a:glow>
                </a:effectLst>
              </a:rPr>
              <a:t>6</a:t>
            </a:r>
            <a:endParaRPr lang="en-US" sz="4800" b="1" cap="none" spc="50" baseline="30000" dirty="0">
              <a:ln w="12700" cmpd="sng">
                <a:solidFill>
                  <a:schemeClr val="tx1"/>
                </a:solidFill>
                <a:prstDash val="solid"/>
              </a:ln>
              <a:solidFill>
                <a:schemeClr val="bg1"/>
              </a:solidFill>
              <a:effectLst>
                <a:glow rad="53100">
                  <a:schemeClr val="accent6">
                    <a:satMod val="180000"/>
                    <a:alpha val="30000"/>
                  </a:schemeClr>
                </a:glow>
              </a:effectLst>
            </a:endParaRPr>
          </a:p>
        </p:txBody>
      </p:sp>
      <p:sp>
        <p:nvSpPr>
          <p:cNvPr id="65" name="Curved Down Arrow 64"/>
          <p:cNvSpPr/>
          <p:nvPr/>
        </p:nvSpPr>
        <p:spPr>
          <a:xfrm rot="5036251">
            <a:off x="5500567" y="4716674"/>
            <a:ext cx="674323" cy="481733"/>
          </a:xfrm>
          <a:prstGeom prst="curvedDownArrow">
            <a:avLst>
              <a:gd name="adj1" fmla="val 25000"/>
              <a:gd name="adj2" fmla="val 50000"/>
              <a:gd name="adj3" fmla="val 328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cxnSp>
        <p:nvCxnSpPr>
          <p:cNvPr id="66" name="Straight Connector 65"/>
          <p:cNvCxnSpPr/>
          <p:nvPr/>
        </p:nvCxnSpPr>
        <p:spPr>
          <a:xfrm>
            <a:off x="4492799" y="545985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4724400" y="55874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chemeClr val="bg1"/>
                </a:solidFill>
                <a:effectLst>
                  <a:glow rad="53100">
                    <a:schemeClr val="accent6">
                      <a:satMod val="180000"/>
                      <a:alpha val="30000"/>
                    </a:schemeClr>
                  </a:glow>
                </a:effectLst>
              </a:rPr>
              <a:t>20</a:t>
            </a:r>
            <a:endParaRPr lang="en-US" sz="4800" b="1" cap="none" spc="50" baseline="30000" dirty="0">
              <a:ln w="12700" cmpd="sng">
                <a:solidFill>
                  <a:schemeClr val="tx1"/>
                </a:solidFill>
                <a:prstDash val="solid"/>
              </a:ln>
              <a:solidFill>
                <a:schemeClr val="bg1"/>
              </a:solidFill>
              <a:effectLst>
                <a:glow rad="53100">
                  <a:schemeClr val="accent6">
                    <a:satMod val="180000"/>
                    <a:alpha val="30000"/>
                  </a:schemeClr>
                </a:glow>
              </a:effectLst>
            </a:endParaRPr>
          </a:p>
        </p:txBody>
      </p:sp>
      <p:sp>
        <p:nvSpPr>
          <p:cNvPr id="68" name="Rectangle 67"/>
          <p:cNvSpPr/>
          <p:nvPr/>
        </p:nvSpPr>
        <p:spPr>
          <a:xfrm>
            <a:off x="1981200" y="163966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9" name="Rectangle 68"/>
          <p:cNvSpPr/>
          <p:nvPr/>
        </p:nvSpPr>
        <p:spPr>
          <a:xfrm>
            <a:off x="2895600" y="1639669"/>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0" name="Rectangle 69"/>
          <p:cNvSpPr/>
          <p:nvPr/>
        </p:nvSpPr>
        <p:spPr>
          <a:xfrm>
            <a:off x="6096000" y="990600"/>
            <a:ext cx="639407"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1" name="Rectangle 70"/>
          <p:cNvSpPr/>
          <p:nvPr/>
        </p:nvSpPr>
        <p:spPr>
          <a:xfrm>
            <a:off x="5181600" y="91440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2" name="Rectangle 71"/>
          <p:cNvSpPr/>
          <p:nvPr/>
        </p:nvSpPr>
        <p:spPr>
          <a:xfrm>
            <a:off x="6191250" y="198120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3" name="Rectangle 72"/>
          <p:cNvSpPr/>
          <p:nvPr/>
        </p:nvSpPr>
        <p:spPr>
          <a:xfrm>
            <a:off x="6999830" y="91440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4" name="Oval 73"/>
          <p:cNvSpPr/>
          <p:nvPr/>
        </p:nvSpPr>
        <p:spPr>
          <a:xfrm>
            <a:off x="6400800" y="14287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5" name="Oval 74"/>
          <p:cNvSpPr/>
          <p:nvPr/>
        </p:nvSpPr>
        <p:spPr>
          <a:xfrm>
            <a:off x="6657975" y="10953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6" name="Oval 75"/>
          <p:cNvSpPr/>
          <p:nvPr/>
        </p:nvSpPr>
        <p:spPr>
          <a:xfrm>
            <a:off x="6019800" y="1066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7" name="Oval 76"/>
          <p:cNvSpPr/>
          <p:nvPr/>
        </p:nvSpPr>
        <p:spPr>
          <a:xfrm>
            <a:off x="6400800" y="16097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8" name="Oval 77"/>
          <p:cNvSpPr/>
          <p:nvPr/>
        </p:nvSpPr>
        <p:spPr>
          <a:xfrm>
            <a:off x="6848475" y="108585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9" name="Oval 78"/>
          <p:cNvSpPr/>
          <p:nvPr/>
        </p:nvSpPr>
        <p:spPr>
          <a:xfrm>
            <a:off x="5819775" y="1066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0" name="Oval 79"/>
          <p:cNvSpPr/>
          <p:nvPr/>
        </p:nvSpPr>
        <p:spPr>
          <a:xfrm>
            <a:off x="6276975" y="68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1" name="Oval 80"/>
          <p:cNvSpPr/>
          <p:nvPr/>
        </p:nvSpPr>
        <p:spPr>
          <a:xfrm>
            <a:off x="6429375" y="68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2" name="Oval 81"/>
          <p:cNvSpPr/>
          <p:nvPr/>
        </p:nvSpPr>
        <p:spPr>
          <a:xfrm>
            <a:off x="5486400" y="533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3" name="Oval 82"/>
          <p:cNvSpPr/>
          <p:nvPr/>
        </p:nvSpPr>
        <p:spPr>
          <a:xfrm>
            <a:off x="5334000" y="533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Oval 83"/>
          <p:cNvSpPr/>
          <p:nvPr/>
        </p:nvSpPr>
        <p:spPr>
          <a:xfrm>
            <a:off x="5495925" y="15240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5" name="Oval 84"/>
          <p:cNvSpPr/>
          <p:nvPr/>
        </p:nvSpPr>
        <p:spPr>
          <a:xfrm>
            <a:off x="5343525" y="15240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029200" y="914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7" name="Oval 86"/>
          <p:cNvSpPr/>
          <p:nvPr/>
        </p:nvSpPr>
        <p:spPr>
          <a:xfrm>
            <a:off x="5029200" y="1066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Oval 87"/>
          <p:cNvSpPr/>
          <p:nvPr/>
        </p:nvSpPr>
        <p:spPr>
          <a:xfrm>
            <a:off x="7315200" y="533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9" name="Oval 88"/>
          <p:cNvSpPr/>
          <p:nvPr/>
        </p:nvSpPr>
        <p:spPr>
          <a:xfrm>
            <a:off x="7162800" y="533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0" name="Oval 89"/>
          <p:cNvSpPr/>
          <p:nvPr/>
        </p:nvSpPr>
        <p:spPr>
          <a:xfrm>
            <a:off x="7324725" y="15240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1" name="Oval 90"/>
          <p:cNvSpPr/>
          <p:nvPr/>
        </p:nvSpPr>
        <p:spPr>
          <a:xfrm>
            <a:off x="7172325" y="15240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Oval 91"/>
          <p:cNvSpPr/>
          <p:nvPr/>
        </p:nvSpPr>
        <p:spPr>
          <a:xfrm>
            <a:off x="7686675" y="9144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3" name="Oval 92"/>
          <p:cNvSpPr/>
          <p:nvPr/>
        </p:nvSpPr>
        <p:spPr>
          <a:xfrm>
            <a:off x="7686675" y="1066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4" name="Oval 93"/>
          <p:cNvSpPr/>
          <p:nvPr/>
        </p:nvSpPr>
        <p:spPr>
          <a:xfrm>
            <a:off x="6505575" y="2590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5" name="Oval 94"/>
          <p:cNvSpPr/>
          <p:nvPr/>
        </p:nvSpPr>
        <p:spPr>
          <a:xfrm>
            <a:off x="6353175" y="2590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6" name="Oval 95"/>
          <p:cNvSpPr/>
          <p:nvPr/>
        </p:nvSpPr>
        <p:spPr>
          <a:xfrm>
            <a:off x="6934200" y="20288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7" name="Oval 96"/>
          <p:cNvSpPr/>
          <p:nvPr/>
        </p:nvSpPr>
        <p:spPr>
          <a:xfrm>
            <a:off x="6934200" y="21812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8" name="Oval 97"/>
          <p:cNvSpPr/>
          <p:nvPr/>
        </p:nvSpPr>
        <p:spPr>
          <a:xfrm>
            <a:off x="5962650" y="21717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Oval 98"/>
          <p:cNvSpPr/>
          <p:nvPr/>
        </p:nvSpPr>
        <p:spPr>
          <a:xfrm>
            <a:off x="5962650" y="20193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0" name="Rectangle 99"/>
          <p:cNvSpPr/>
          <p:nvPr/>
        </p:nvSpPr>
        <p:spPr>
          <a:xfrm>
            <a:off x="2825671" y="3048000"/>
            <a:ext cx="5314275"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نیتروژن(یک اتم) و فلوئور(سه اتم) به آرایش هشت تایی می رسند.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cxnSp>
        <p:nvCxnSpPr>
          <p:cNvPr id="102" name="Straight Arrow Connector 101"/>
          <p:cNvCxnSpPr/>
          <p:nvPr/>
        </p:nvCxnSpPr>
        <p:spPr>
          <a:xfrm rot="5400000">
            <a:off x="3665120" y="3733006"/>
            <a:ext cx="609599"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4" name="Straight Arrow Connector 103"/>
          <p:cNvCxnSpPr/>
          <p:nvPr/>
        </p:nvCxnSpPr>
        <p:spPr>
          <a:xfrm rot="5400000">
            <a:off x="4350920" y="3733006"/>
            <a:ext cx="609599"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5" name="Rectangle 104"/>
          <p:cNvSpPr/>
          <p:nvPr/>
        </p:nvSpPr>
        <p:spPr>
          <a:xfrm>
            <a:off x="0" y="5638800"/>
            <a:ext cx="4389343"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تعداد کل الکترون های ظرفیت را محاسبه می کنیم.</a:t>
            </a:r>
          </a:p>
        </p:txBody>
      </p:sp>
      <p:cxnSp>
        <p:nvCxnSpPr>
          <p:cNvPr id="107" name="Straight Arrow Connector 106"/>
          <p:cNvCxnSpPr/>
          <p:nvPr/>
        </p:nvCxnSpPr>
        <p:spPr>
          <a:xfrm rot="5400000" flipH="1" flipV="1">
            <a:off x="3543300" y="5295900"/>
            <a:ext cx="838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1" name="Rectangle 110"/>
          <p:cNvSpPr/>
          <p:nvPr/>
        </p:nvSpPr>
        <p:spPr>
          <a:xfrm>
            <a:off x="6477000" y="5334000"/>
            <a:ext cx="88998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ناپیوندی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12" name="Rectangle 111"/>
          <p:cNvSpPr/>
          <p:nvPr/>
        </p:nvSpPr>
        <p:spPr>
          <a:xfrm>
            <a:off x="6543582" y="4953000"/>
            <a:ext cx="779381"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13" name="Rectangle 112"/>
          <p:cNvSpPr/>
          <p:nvPr/>
        </p:nvSpPr>
        <p:spPr>
          <a:xfrm>
            <a:off x="3782337" y="4419600"/>
            <a:ext cx="1875513" cy="543739"/>
          </a:xfrm>
          <a:prstGeom prst="rect">
            <a:avLst/>
          </a:prstGeom>
        </p:spPr>
        <p:txBody>
          <a:bodyPr wrap="none">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5</a:t>
            </a:r>
            <a:r>
              <a:rPr lang="en-US" sz="4400" b="1" spc="50" baseline="30000" dirty="0" smtClean="0">
                <a:ln w="12700" cmpd="sng">
                  <a:solidFill>
                    <a:schemeClr val="tx1"/>
                  </a:solidFill>
                  <a:prstDash val="solid"/>
                </a:ln>
                <a:solidFill>
                  <a:schemeClr val="bg1"/>
                </a:solidFill>
                <a:effectLst>
                  <a:glow rad="53100">
                    <a:schemeClr val="accent6">
                      <a:satMod val="180000"/>
                      <a:alpha val="30000"/>
                    </a:schemeClr>
                  </a:glow>
                </a:effectLst>
              </a:rPr>
              <a:t>+</a:t>
            </a:r>
            <a:r>
              <a:rPr lang="en-US" sz="4400" b="1" spc="50" baseline="30000" dirty="0" smtClean="0">
                <a:ln w="12700" cmpd="sng">
                  <a:solidFill>
                    <a:schemeClr val="tx1"/>
                  </a:solidFill>
                  <a:prstDash val="solid"/>
                </a:ln>
                <a:solidFill>
                  <a:srgbClr val="00B050"/>
                </a:solidFill>
                <a:effectLst>
                  <a:glow rad="53100">
                    <a:schemeClr val="accent6">
                      <a:satMod val="180000"/>
                      <a:alpha val="30000"/>
                    </a:schemeClr>
                  </a:glow>
                </a:effectLst>
              </a:rPr>
              <a:t>3(7</a:t>
            </a: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a:t>
            </a:r>
            <a:r>
              <a:rPr lang="en-US" sz="4400" b="1" spc="50" baseline="30000" dirty="0" smtClean="0">
                <a:ln w="12700" cmpd="sng">
                  <a:solidFill>
                    <a:schemeClr val="tx1"/>
                  </a:solidFill>
                  <a:prstDash val="solid"/>
                </a:ln>
                <a:solidFill>
                  <a:schemeClr val="bg1"/>
                </a:solidFill>
                <a:effectLst>
                  <a:glow rad="53100">
                    <a:schemeClr val="accent6">
                      <a:satMod val="180000"/>
                      <a:alpha val="30000"/>
                    </a:schemeClr>
                  </a:glow>
                </a:effectLst>
              </a:rPr>
              <a:t>=</a:t>
            </a: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 </a:t>
            </a:r>
            <a:r>
              <a:rPr lang="en-US" sz="4400" b="1" spc="50" baseline="30000" dirty="0" smtClean="0">
                <a:ln w="12700" cmpd="sng">
                  <a:solidFill>
                    <a:schemeClr val="tx1"/>
                  </a:solidFill>
                  <a:prstDash val="solid"/>
                </a:ln>
                <a:solidFill>
                  <a:schemeClr val="bg1"/>
                </a:solidFill>
                <a:effectLst>
                  <a:glow rad="53100">
                    <a:schemeClr val="accent6">
                      <a:satMod val="180000"/>
                      <a:alpha val="30000"/>
                    </a:schemeClr>
                  </a:glow>
                </a:effectLst>
              </a:rPr>
              <a:t>26</a:t>
            </a:r>
            <a:endParaRPr lang="en-US" sz="8000" b="1" spc="50" baseline="30000" dirty="0">
              <a:ln w="12700" cmpd="sng">
                <a:solidFill>
                  <a:schemeClr val="tx1"/>
                </a:solidFill>
                <a:prstDash val="solid"/>
              </a:ln>
              <a:solidFill>
                <a:schemeClr val="bg1"/>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20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2000"/>
                                        <p:tgtEl>
                                          <p:spTgt spid="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2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2000"/>
                                        <p:tgtEl>
                                          <p:spTgt spid="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20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2000"/>
                                        <p:tgtEl>
                                          <p:spTgt spid="100"/>
                                        </p:tgtEl>
                                      </p:cBhvr>
                                    </p:animEffect>
                                  </p:childTnLst>
                                </p:cTn>
                              </p:par>
                              <p:par>
                                <p:cTn id="27" presetID="10" presetClass="entr" presetSubtype="0" fill="hold"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fade">
                                      <p:cBhvr>
                                        <p:cTn id="29" dur="2000"/>
                                        <p:tgtEl>
                                          <p:spTgt spid="104"/>
                                        </p:tgtEl>
                                      </p:cBhvr>
                                    </p:animEffect>
                                  </p:childTnLst>
                                </p:cTn>
                              </p:par>
                              <p:par>
                                <p:cTn id="30" presetID="10" presetClass="entr" presetSubtype="0" fill="hold" nodeType="withEffect">
                                  <p:stCondLst>
                                    <p:cond delay="0"/>
                                  </p:stCondLst>
                                  <p:childTnLst>
                                    <p:set>
                                      <p:cBhvr>
                                        <p:cTn id="31" dur="1" fill="hold">
                                          <p:stCondLst>
                                            <p:cond delay="0"/>
                                          </p:stCondLst>
                                        </p:cTn>
                                        <p:tgtEl>
                                          <p:spTgt spid="102"/>
                                        </p:tgtEl>
                                        <p:attrNameLst>
                                          <p:attrName>style.visibility</p:attrName>
                                        </p:attrNameLst>
                                      </p:cBhvr>
                                      <p:to>
                                        <p:strVal val="visible"/>
                                      </p:to>
                                    </p:set>
                                    <p:animEffect transition="in" filter="fade">
                                      <p:cBhvr>
                                        <p:cTn id="32" dur="2000"/>
                                        <p:tgtEl>
                                          <p:spTgt spid="1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2000"/>
                                        <p:tgtEl>
                                          <p:spTgt spid="113"/>
                                        </p:tgtEl>
                                      </p:cBhvr>
                                    </p:animEffect>
                                  </p:childTnLst>
                                </p:cTn>
                              </p:par>
                              <p:par>
                                <p:cTn id="38" presetID="10" presetClass="entr" presetSubtype="0" fill="hold" nodeType="withEffect">
                                  <p:stCondLst>
                                    <p:cond delay="0"/>
                                  </p:stCondLst>
                                  <p:childTnLst>
                                    <p:set>
                                      <p:cBhvr>
                                        <p:cTn id="39" dur="1" fill="hold">
                                          <p:stCondLst>
                                            <p:cond delay="0"/>
                                          </p:stCondLst>
                                        </p:cTn>
                                        <p:tgtEl>
                                          <p:spTgt spid="107"/>
                                        </p:tgtEl>
                                        <p:attrNameLst>
                                          <p:attrName>style.visibility</p:attrName>
                                        </p:attrNameLst>
                                      </p:cBhvr>
                                      <p:to>
                                        <p:strVal val="visible"/>
                                      </p:to>
                                    </p:set>
                                    <p:animEffect transition="in" filter="fade">
                                      <p:cBhvr>
                                        <p:cTn id="40" dur="2000"/>
                                        <p:tgtEl>
                                          <p:spTgt spid="10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5"/>
                                        </p:tgtEl>
                                        <p:attrNameLst>
                                          <p:attrName>style.visibility</p:attrName>
                                        </p:attrNameLst>
                                      </p:cBhvr>
                                      <p:to>
                                        <p:strVal val="visible"/>
                                      </p:to>
                                    </p:set>
                                    <p:animEffect transition="in" filter="fade">
                                      <p:cBhvr>
                                        <p:cTn id="43" dur="2000"/>
                                        <p:tgtEl>
                                          <p:spTgt spid="10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2000"/>
                                        <p:tgtEl>
                                          <p:spTgt spid="62"/>
                                        </p:tgtEl>
                                      </p:cBhvr>
                                    </p:animEffect>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2000"/>
                                        <p:tgtEl>
                                          <p:spTgt spid="63"/>
                                        </p:tgtEl>
                                      </p:cBhvr>
                                    </p:animEffect>
                                  </p:childTnLst>
                                </p:cTn>
                              </p:par>
                            </p:childTnLst>
                          </p:cTn>
                        </p:par>
                        <p:par>
                          <p:cTn id="53" fill="hold">
                            <p:stCondLst>
                              <p:cond delay="4000"/>
                            </p:stCondLst>
                            <p:childTnLst>
                              <p:par>
                                <p:cTn id="54" presetID="10" presetClass="entr" presetSubtype="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2000"/>
                                        <p:tgtEl>
                                          <p:spTgt spid="64"/>
                                        </p:tgtEl>
                                      </p:cBhvr>
                                    </p:animEffect>
                                  </p:childTnLst>
                                </p:cTn>
                              </p:par>
                            </p:childTnLst>
                          </p:cTn>
                        </p:par>
                        <p:par>
                          <p:cTn id="57" fill="hold">
                            <p:stCondLst>
                              <p:cond delay="6000"/>
                            </p:stCondLst>
                            <p:childTnLst>
                              <p:par>
                                <p:cTn id="58" presetID="10" presetClass="entr" presetSubtype="0" fill="hold" grpId="0" nodeType="afterEffect">
                                  <p:stCondLst>
                                    <p:cond delay="0"/>
                                  </p:stCondLst>
                                  <p:childTnLst>
                                    <p:set>
                                      <p:cBhvr>
                                        <p:cTn id="59" dur="1" fill="hold">
                                          <p:stCondLst>
                                            <p:cond delay="0"/>
                                          </p:stCondLst>
                                        </p:cTn>
                                        <p:tgtEl>
                                          <p:spTgt spid="112"/>
                                        </p:tgtEl>
                                        <p:attrNameLst>
                                          <p:attrName>style.visibility</p:attrName>
                                        </p:attrNameLst>
                                      </p:cBhvr>
                                      <p:to>
                                        <p:strVal val="visible"/>
                                      </p:to>
                                    </p:set>
                                    <p:animEffect transition="in" filter="fade">
                                      <p:cBhvr>
                                        <p:cTn id="60" dur="2000"/>
                                        <p:tgtEl>
                                          <p:spTgt spid="1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2000"/>
                                        <p:tgtEl>
                                          <p:spTgt spid="7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6"/>
                                        </p:tgtEl>
                                        <p:attrNameLst>
                                          <p:attrName>style.visibility</p:attrName>
                                        </p:attrNameLst>
                                      </p:cBhvr>
                                      <p:to>
                                        <p:strVal val="visible"/>
                                      </p:to>
                                    </p:set>
                                    <p:animEffect transition="in" filter="fade">
                                      <p:cBhvr>
                                        <p:cTn id="68" dur="2000"/>
                                        <p:tgtEl>
                                          <p:spTgt spid="7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2000"/>
                                        <p:tgtEl>
                                          <p:spTgt spid="7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2000"/>
                                        <p:tgtEl>
                                          <p:spTgt spid="7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2000"/>
                                        <p:tgtEl>
                                          <p:spTgt spid="7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7"/>
                                        </p:tgtEl>
                                        <p:attrNameLst>
                                          <p:attrName>style.visibility</p:attrName>
                                        </p:attrNameLst>
                                      </p:cBhvr>
                                      <p:to>
                                        <p:strVal val="visible"/>
                                      </p:to>
                                    </p:set>
                                    <p:animEffect transition="in" filter="fade">
                                      <p:cBhvr>
                                        <p:cTn id="80" dur="2000"/>
                                        <p:tgtEl>
                                          <p:spTgt spid="7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65"/>
                                        </p:tgtEl>
                                        <p:attrNameLst>
                                          <p:attrName>style.visibility</p:attrName>
                                        </p:attrNameLst>
                                      </p:cBhvr>
                                      <p:to>
                                        <p:strVal val="visible"/>
                                      </p:to>
                                    </p:set>
                                    <p:animEffect transition="in" filter="fade">
                                      <p:cBhvr>
                                        <p:cTn id="85" dur="2000"/>
                                        <p:tgtEl>
                                          <p:spTgt spid="65"/>
                                        </p:tgtEl>
                                      </p:cBhvr>
                                    </p:animEffect>
                                  </p:childTnLst>
                                </p:cTn>
                              </p:par>
                              <p:par>
                                <p:cTn id="86" presetID="10" presetClass="entr" presetSubtype="0"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2000"/>
                                        <p:tgtEl>
                                          <p:spTgt spid="6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fade">
                                      <p:cBhvr>
                                        <p:cTn id="91" dur="2000"/>
                                        <p:tgtEl>
                                          <p:spTgt spid="6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1"/>
                                        </p:tgtEl>
                                        <p:attrNameLst>
                                          <p:attrName>style.visibility</p:attrName>
                                        </p:attrNameLst>
                                      </p:cBhvr>
                                      <p:to>
                                        <p:strVal val="visible"/>
                                      </p:to>
                                    </p:set>
                                    <p:animEffect transition="in" filter="fade">
                                      <p:cBhvr>
                                        <p:cTn id="94" dur="2000"/>
                                        <p:tgtEl>
                                          <p:spTgt spid="11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89"/>
                                        </p:tgtEl>
                                        <p:attrNameLst>
                                          <p:attrName>style.visibility</p:attrName>
                                        </p:attrNameLst>
                                      </p:cBhvr>
                                      <p:to>
                                        <p:strVal val="visible"/>
                                      </p:to>
                                    </p:set>
                                    <p:animEffect transition="in" filter="fade">
                                      <p:cBhvr>
                                        <p:cTn id="99" dur="2000"/>
                                        <p:tgtEl>
                                          <p:spTgt spid="8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8"/>
                                        </p:tgtEl>
                                        <p:attrNameLst>
                                          <p:attrName>style.visibility</p:attrName>
                                        </p:attrNameLst>
                                      </p:cBhvr>
                                      <p:to>
                                        <p:strVal val="visible"/>
                                      </p:to>
                                    </p:set>
                                    <p:animEffect transition="in" filter="fade">
                                      <p:cBhvr>
                                        <p:cTn id="102" dur="2000"/>
                                        <p:tgtEl>
                                          <p:spTgt spid="8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fade">
                                      <p:cBhvr>
                                        <p:cTn id="105" dur="2000"/>
                                        <p:tgtEl>
                                          <p:spTgt spid="9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93"/>
                                        </p:tgtEl>
                                        <p:attrNameLst>
                                          <p:attrName>style.visibility</p:attrName>
                                        </p:attrNameLst>
                                      </p:cBhvr>
                                      <p:to>
                                        <p:strVal val="visible"/>
                                      </p:to>
                                    </p:set>
                                    <p:animEffect transition="in" filter="fade">
                                      <p:cBhvr>
                                        <p:cTn id="108" dur="2000"/>
                                        <p:tgtEl>
                                          <p:spTgt spid="9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0"/>
                                        </p:tgtEl>
                                        <p:attrNameLst>
                                          <p:attrName>style.visibility</p:attrName>
                                        </p:attrNameLst>
                                      </p:cBhvr>
                                      <p:to>
                                        <p:strVal val="visible"/>
                                      </p:to>
                                    </p:set>
                                    <p:animEffect transition="in" filter="fade">
                                      <p:cBhvr>
                                        <p:cTn id="111" dur="2000"/>
                                        <p:tgtEl>
                                          <p:spTgt spid="90"/>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fade">
                                      <p:cBhvr>
                                        <p:cTn id="114" dur="2000"/>
                                        <p:tgtEl>
                                          <p:spTgt spid="91"/>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96"/>
                                        </p:tgtEl>
                                        <p:attrNameLst>
                                          <p:attrName>style.visibility</p:attrName>
                                        </p:attrNameLst>
                                      </p:cBhvr>
                                      <p:to>
                                        <p:strVal val="visible"/>
                                      </p:to>
                                    </p:set>
                                    <p:animEffect transition="in" filter="fade">
                                      <p:cBhvr>
                                        <p:cTn id="117" dur="2000"/>
                                        <p:tgtEl>
                                          <p:spTgt spid="9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7"/>
                                        </p:tgtEl>
                                        <p:attrNameLst>
                                          <p:attrName>style.visibility</p:attrName>
                                        </p:attrNameLst>
                                      </p:cBhvr>
                                      <p:to>
                                        <p:strVal val="visible"/>
                                      </p:to>
                                    </p:set>
                                    <p:animEffect transition="in" filter="fade">
                                      <p:cBhvr>
                                        <p:cTn id="120" dur="2000"/>
                                        <p:tgtEl>
                                          <p:spTgt spid="97"/>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animEffect transition="in" filter="fade">
                                      <p:cBhvr>
                                        <p:cTn id="123" dur="2000"/>
                                        <p:tgtEl>
                                          <p:spTgt spid="9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95"/>
                                        </p:tgtEl>
                                        <p:attrNameLst>
                                          <p:attrName>style.visibility</p:attrName>
                                        </p:attrNameLst>
                                      </p:cBhvr>
                                      <p:to>
                                        <p:strVal val="visible"/>
                                      </p:to>
                                    </p:set>
                                    <p:animEffect transition="in" filter="fade">
                                      <p:cBhvr>
                                        <p:cTn id="126" dur="2000"/>
                                        <p:tgtEl>
                                          <p:spTgt spid="9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8"/>
                                        </p:tgtEl>
                                        <p:attrNameLst>
                                          <p:attrName>style.visibility</p:attrName>
                                        </p:attrNameLst>
                                      </p:cBhvr>
                                      <p:to>
                                        <p:strVal val="visible"/>
                                      </p:to>
                                    </p:set>
                                    <p:animEffect transition="in" filter="fade">
                                      <p:cBhvr>
                                        <p:cTn id="129" dur="2000"/>
                                        <p:tgtEl>
                                          <p:spTgt spid="9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99"/>
                                        </p:tgtEl>
                                        <p:attrNameLst>
                                          <p:attrName>style.visibility</p:attrName>
                                        </p:attrNameLst>
                                      </p:cBhvr>
                                      <p:to>
                                        <p:strVal val="visible"/>
                                      </p:to>
                                    </p:set>
                                    <p:animEffect transition="in" filter="fade">
                                      <p:cBhvr>
                                        <p:cTn id="132" dur="2000"/>
                                        <p:tgtEl>
                                          <p:spTgt spid="9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4"/>
                                        </p:tgtEl>
                                        <p:attrNameLst>
                                          <p:attrName>style.visibility</p:attrName>
                                        </p:attrNameLst>
                                      </p:cBhvr>
                                      <p:to>
                                        <p:strVal val="visible"/>
                                      </p:to>
                                    </p:set>
                                    <p:animEffect transition="in" filter="fade">
                                      <p:cBhvr>
                                        <p:cTn id="135" dur="2000"/>
                                        <p:tgtEl>
                                          <p:spTgt spid="84"/>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2000"/>
                                        <p:tgtEl>
                                          <p:spTgt spid="8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2000"/>
                                        <p:tgtEl>
                                          <p:spTgt spid="8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86"/>
                                        </p:tgtEl>
                                        <p:attrNameLst>
                                          <p:attrName>style.visibility</p:attrName>
                                        </p:attrNameLst>
                                      </p:cBhvr>
                                      <p:to>
                                        <p:strVal val="visible"/>
                                      </p:to>
                                    </p:set>
                                    <p:animEffect transition="in" filter="fade">
                                      <p:cBhvr>
                                        <p:cTn id="144" dur="2000"/>
                                        <p:tgtEl>
                                          <p:spTgt spid="86"/>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83"/>
                                        </p:tgtEl>
                                        <p:attrNameLst>
                                          <p:attrName>style.visibility</p:attrName>
                                        </p:attrNameLst>
                                      </p:cBhvr>
                                      <p:to>
                                        <p:strVal val="visible"/>
                                      </p:to>
                                    </p:set>
                                    <p:animEffect transition="in" filter="fade">
                                      <p:cBhvr>
                                        <p:cTn id="147" dur="2000"/>
                                        <p:tgtEl>
                                          <p:spTgt spid="8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fade">
                                      <p:cBhvr>
                                        <p:cTn id="150" dur="2000"/>
                                        <p:tgtEl>
                                          <p:spTgt spid="82"/>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0"/>
                                        </p:tgtEl>
                                        <p:attrNameLst>
                                          <p:attrName>style.visibility</p:attrName>
                                        </p:attrNameLst>
                                      </p:cBhvr>
                                      <p:to>
                                        <p:strVal val="visible"/>
                                      </p:to>
                                    </p:set>
                                    <p:animEffect transition="in" filter="fade">
                                      <p:cBhvr>
                                        <p:cTn id="153" dur="2000"/>
                                        <p:tgtEl>
                                          <p:spTgt spid="8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81"/>
                                        </p:tgtEl>
                                        <p:attrNameLst>
                                          <p:attrName>style.visibility</p:attrName>
                                        </p:attrNameLst>
                                      </p:cBhvr>
                                      <p:to>
                                        <p:strVal val="visible"/>
                                      </p:to>
                                    </p:set>
                                    <p:animEffect transition="in" filter="fade">
                                      <p:cBhvr>
                                        <p:cTn id="156" dur="2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animBg="1"/>
      <p:bldP spid="64" grpId="0"/>
      <p:bldP spid="65" grpId="1" animBg="1"/>
      <p:bldP spid="67" grpId="0"/>
      <p:bldP spid="70" grpId="0"/>
      <p:bldP spid="71" grpId="0"/>
      <p:bldP spid="72" grpId="0"/>
      <p:bldP spid="73" grpId="0"/>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p:bldP spid="105" grpId="0"/>
      <p:bldP spid="111" grpId="0"/>
      <p:bldP spid="112" grpId="0"/>
      <p:bldP spid="1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24"/>
          <p:cNvGrpSpPr>
            <a:grpSpLocks/>
          </p:cNvGrpSpPr>
          <p:nvPr/>
        </p:nvGrpSpPr>
        <p:grpSpPr bwMode="auto">
          <a:xfrm>
            <a:off x="4953000" y="1905000"/>
            <a:ext cx="1905000" cy="1066800"/>
            <a:chOff x="816" y="2304"/>
            <a:chExt cx="1440" cy="448"/>
          </a:xfrm>
        </p:grpSpPr>
        <p:sp>
          <p:nvSpPr>
            <p:cNvPr id="5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46" name="Group 21"/>
          <p:cNvGrpSpPr>
            <a:grpSpLocks/>
          </p:cNvGrpSpPr>
          <p:nvPr/>
        </p:nvGrpSpPr>
        <p:grpSpPr bwMode="auto">
          <a:xfrm>
            <a:off x="4724400" y="457200"/>
            <a:ext cx="3886200" cy="419100"/>
            <a:chOff x="816" y="2304"/>
            <a:chExt cx="1440" cy="448"/>
          </a:xfrm>
        </p:grpSpPr>
        <p:sp>
          <p:nvSpPr>
            <p:cNvPr id="48"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35</a:t>
            </a:fld>
            <a:endParaRPr lang="fa-IR"/>
          </a:p>
        </p:txBody>
      </p:sp>
      <p:sp>
        <p:nvSpPr>
          <p:cNvPr id="4" name="Rectangle 3"/>
          <p:cNvSpPr/>
          <p:nvPr/>
        </p:nvSpPr>
        <p:spPr>
          <a:xfrm>
            <a:off x="2362200" y="1701225"/>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1447800" y="1625025"/>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 name="Rectangle 6"/>
          <p:cNvSpPr/>
          <p:nvPr/>
        </p:nvSpPr>
        <p:spPr>
          <a:xfrm>
            <a:off x="2286000" y="1625025"/>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8" name="Rectangle 7"/>
          <p:cNvSpPr/>
          <p:nvPr/>
        </p:nvSpPr>
        <p:spPr>
          <a:xfrm>
            <a:off x="3200400" y="1625025"/>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3</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5" name="Rectangle 14"/>
          <p:cNvSpPr/>
          <p:nvPr/>
        </p:nvSpPr>
        <p:spPr>
          <a:xfrm>
            <a:off x="685800" y="1777425"/>
            <a:ext cx="834459"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7</a:t>
            </a: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grpSp>
        <p:nvGrpSpPr>
          <p:cNvPr id="9" name="Group 17"/>
          <p:cNvGrpSpPr/>
          <p:nvPr/>
        </p:nvGrpSpPr>
        <p:grpSpPr>
          <a:xfrm>
            <a:off x="763545" y="381000"/>
            <a:ext cx="1502570" cy="921841"/>
            <a:chOff x="4421145" y="1676400"/>
            <a:chExt cx="1502570" cy="921841"/>
          </a:xfrm>
        </p:grpSpPr>
        <p:sp>
          <p:nvSpPr>
            <p:cNvPr id="5" name="Rectangle 4"/>
            <p:cNvSpPr/>
            <p:nvPr/>
          </p:nvSpPr>
          <p:spPr>
            <a:xfrm>
              <a:off x="4421145" y="1676400"/>
              <a:ext cx="722249" cy="707886"/>
            </a:xfrm>
            <a:prstGeom prst="rect">
              <a:avLst/>
            </a:prstGeom>
            <a:noFill/>
          </p:spPr>
          <p:txBody>
            <a:bodyPr wrap="none" lIns="91440" tIns="45720" rIns="91440" bIns="45720">
              <a:spAutoFit/>
            </a:bodyPr>
            <a:lstStyle/>
            <a:p>
              <a:pPr algn="ctr"/>
              <a:r>
                <a:rPr lang="en-US" sz="6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r>
                <a:rPr lang="en-US" sz="4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2</a:t>
              </a:r>
              <a:endParaRPr lang="en-US" sz="6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6" name="Rectangle 15"/>
            <p:cNvSpPr/>
            <p:nvPr/>
          </p:nvSpPr>
          <p:spPr>
            <a:xfrm>
              <a:off x="4591885" y="1677730"/>
              <a:ext cx="970715" cy="913070"/>
            </a:xfrm>
            <a:prstGeom prst="rect">
              <a:avLst/>
            </a:prstGeom>
            <a:noFill/>
          </p:spPr>
          <p:txBody>
            <a:bodyPr wrap="square" lIns="91440" tIns="45720" rIns="91440" bIns="45720">
              <a:spAutoFit/>
            </a:bodyPr>
            <a:lstStyle/>
            <a:p>
              <a:pPr algn="ctr"/>
              <a:endParaRPr lang="en-US" sz="80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4953000" y="1828800"/>
              <a:ext cx="970715" cy="769441"/>
            </a:xfrm>
            <a:prstGeom prst="rect">
              <a:avLst/>
            </a:prstGeom>
            <a:noFill/>
          </p:spPr>
          <p:txBody>
            <a:bodyPr wrap="square" lIns="91440" tIns="45720" rIns="91440" bIns="45720">
              <a:spAutoFit/>
            </a:bodyPr>
            <a:lstStyle/>
            <a:p>
              <a:pPr algn="ctr"/>
              <a:endParaRPr lang="en-US" sz="66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19" name="Rectangle 18"/>
          <p:cNvSpPr/>
          <p:nvPr/>
        </p:nvSpPr>
        <p:spPr>
          <a:xfrm>
            <a:off x="6096000" y="2312155"/>
            <a:ext cx="639406"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20" name="Rectangle 19"/>
          <p:cNvSpPr/>
          <p:nvPr/>
        </p:nvSpPr>
        <p:spPr>
          <a:xfrm>
            <a:off x="806628" y="3301425"/>
            <a:ext cx="1348574"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8+8=16</a:t>
            </a:r>
          </a:p>
        </p:txBody>
      </p:sp>
      <p:sp>
        <p:nvSpPr>
          <p:cNvPr id="32" name="Curved Down Arrow 31"/>
          <p:cNvSpPr/>
          <p:nvPr/>
        </p:nvSpPr>
        <p:spPr>
          <a:xfrm rot="5874574">
            <a:off x="2482238" y="3409834"/>
            <a:ext cx="674323" cy="541411"/>
          </a:xfrm>
          <a:prstGeom prst="curvedDownArrow">
            <a:avLst>
              <a:gd name="adj1" fmla="val 25000"/>
              <a:gd name="adj2" fmla="val 50000"/>
              <a:gd name="adj3" fmla="val 3285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cxnSp>
        <p:nvCxnSpPr>
          <p:cNvPr id="34" name="Straight Connector 33"/>
          <p:cNvCxnSpPr/>
          <p:nvPr/>
        </p:nvCxnSpPr>
        <p:spPr>
          <a:xfrm>
            <a:off x="1295400" y="40386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295400" y="41148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6</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6" name="Curved Down Arrow 35"/>
          <p:cNvSpPr/>
          <p:nvPr/>
        </p:nvSpPr>
        <p:spPr>
          <a:xfrm rot="5036251">
            <a:off x="2452566" y="3853648"/>
            <a:ext cx="674323" cy="481733"/>
          </a:xfrm>
          <a:prstGeom prst="curvedDownArrow">
            <a:avLst>
              <a:gd name="adj1" fmla="val 25000"/>
              <a:gd name="adj2" fmla="val 50000"/>
              <a:gd name="adj3" fmla="val 328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1"/>
              </a:solidFill>
            </a:endParaRPr>
          </a:p>
        </p:txBody>
      </p:sp>
      <p:cxnSp>
        <p:nvCxnSpPr>
          <p:cNvPr id="37" name="Straight Connector 36"/>
          <p:cNvCxnSpPr/>
          <p:nvPr/>
        </p:nvCxnSpPr>
        <p:spPr>
          <a:xfrm>
            <a:off x="1295400" y="44958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295400" y="45968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4</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9" name="Rectangle 38"/>
          <p:cNvSpPr/>
          <p:nvPr/>
        </p:nvSpPr>
        <p:spPr>
          <a:xfrm>
            <a:off x="5181600" y="2291775"/>
            <a:ext cx="639407"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7" name="Oval 46"/>
          <p:cNvSpPr/>
          <p:nvPr/>
        </p:nvSpPr>
        <p:spPr>
          <a:xfrm>
            <a:off x="6019800" y="2568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0" name="Oval 49"/>
          <p:cNvSpPr/>
          <p:nvPr/>
        </p:nvSpPr>
        <p:spPr>
          <a:xfrm>
            <a:off x="5819775" y="25680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2" name="Oval 41"/>
          <p:cNvSpPr/>
          <p:nvPr/>
        </p:nvSpPr>
        <p:spPr>
          <a:xfrm>
            <a:off x="6019800" y="23870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3" name="Oval 42"/>
          <p:cNvSpPr/>
          <p:nvPr/>
        </p:nvSpPr>
        <p:spPr>
          <a:xfrm>
            <a:off x="5819775" y="23870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Oval 43"/>
          <p:cNvSpPr/>
          <p:nvPr/>
        </p:nvSpPr>
        <p:spPr>
          <a:xfrm>
            <a:off x="6019800" y="21965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3" name="Oval 52"/>
          <p:cNvSpPr/>
          <p:nvPr/>
        </p:nvSpPr>
        <p:spPr>
          <a:xfrm>
            <a:off x="5819775" y="21965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4" name="Oval 53"/>
          <p:cNvSpPr/>
          <p:nvPr/>
        </p:nvSpPr>
        <p:spPr>
          <a:xfrm>
            <a:off x="6438900" y="20060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Oval 54"/>
          <p:cNvSpPr/>
          <p:nvPr/>
        </p:nvSpPr>
        <p:spPr>
          <a:xfrm>
            <a:off x="5362575" y="20060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Oval 55"/>
          <p:cNvSpPr/>
          <p:nvPr/>
        </p:nvSpPr>
        <p:spPr>
          <a:xfrm>
            <a:off x="6257925" y="20060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p:cNvSpPr/>
          <p:nvPr/>
        </p:nvSpPr>
        <p:spPr>
          <a:xfrm>
            <a:off x="5543550" y="20060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Rectangle 32"/>
          <p:cNvSpPr/>
          <p:nvPr/>
        </p:nvSpPr>
        <p:spPr>
          <a:xfrm>
            <a:off x="5040249" y="457200"/>
            <a:ext cx="3270446"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گاز نیتروژن را رسم کنید: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40" name="Rectangle 39"/>
          <p:cNvSpPr/>
          <p:nvPr/>
        </p:nvSpPr>
        <p:spPr>
          <a:xfrm>
            <a:off x="838200" y="3657600"/>
            <a:ext cx="1324017" cy="502702"/>
          </a:xfrm>
          <a:prstGeom prst="rect">
            <a:avLst/>
          </a:prstGeom>
        </p:spPr>
        <p:txBody>
          <a:bodyPr wrap="none">
            <a:spAutoFit/>
          </a:bodyPr>
          <a:lstStyle/>
          <a:p>
            <a:pPr algn="ctr"/>
            <a:r>
              <a:rPr lang="en-US" sz="4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5+5= 10</a:t>
            </a:r>
            <a:endParaRPr lang="en-US" sz="7200" b="1"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1" name="Rectangle 40"/>
          <p:cNvSpPr/>
          <p:nvPr/>
        </p:nvSpPr>
        <p:spPr>
          <a:xfrm>
            <a:off x="457200" y="4495800"/>
            <a:ext cx="88998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ناپیوندی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45" name="Rectangle 44"/>
          <p:cNvSpPr/>
          <p:nvPr/>
        </p:nvSpPr>
        <p:spPr>
          <a:xfrm>
            <a:off x="523782" y="4038600"/>
            <a:ext cx="779381"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20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2000"/>
                                        <p:tgtEl>
                                          <p:spTgt spid="32"/>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2000"/>
                                        <p:tgtEl>
                                          <p:spTgt spid="34"/>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20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2000"/>
                                        <p:tgtEl>
                                          <p:spTgt spid="38"/>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20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20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2000"/>
                                        <p:tgtEl>
                                          <p:spTgt spid="4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2000"/>
                                        <p:tgtEl>
                                          <p:spTgt spid="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2000"/>
                                        <p:tgtEl>
                                          <p:spTgt spid="4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2000"/>
                                        <p:tgtEl>
                                          <p:spTgt spid="5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2000"/>
                                        <p:tgtEl>
                                          <p:spTgt spid="4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2000"/>
                                        <p:tgtEl>
                                          <p:spTgt spid="5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2000"/>
                                        <p:tgtEl>
                                          <p:spTgt spid="5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2000"/>
                                        <p:tgtEl>
                                          <p:spTgt spid="5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7"/>
                                        </p:tgtEl>
                                        <p:attrNameLst>
                                          <p:attrName>style.visibility</p:attrName>
                                        </p:attrNameLst>
                                      </p:cBhvr>
                                      <p:to>
                                        <p:strVal val="visible"/>
                                      </p:to>
                                    </p:set>
                                    <p:animEffect transition="in" filter="fade">
                                      <p:cBhvr>
                                        <p:cTn id="101" dur="2000"/>
                                        <p:tgtEl>
                                          <p:spTgt spid="5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fade">
                                      <p:cBhvr>
                                        <p:cTn id="104" dur="2000"/>
                                        <p:tgtEl>
                                          <p:spTgt spid="55"/>
                                        </p:tgtEl>
                                      </p:cBhvr>
                                    </p:animEffect>
                                  </p:childTnLst>
                                </p:cTn>
                              </p:par>
                            </p:childTnLst>
                          </p:cTn>
                        </p:par>
                      </p:childTnLst>
                    </p:cTn>
                  </p:par>
                  <p:par>
                    <p:cTn id="105" fill="hold">
                      <p:stCondLst>
                        <p:cond delay="indefinite"/>
                      </p:stCondLst>
                      <p:childTnLst>
                        <p:par>
                          <p:cTn id="106" fill="hold">
                            <p:stCondLst>
                              <p:cond delay="0"/>
                            </p:stCondLst>
                            <p:childTnLst>
                              <p:par>
                                <p:cTn id="107" presetID="55" presetClass="entr" presetSubtype="0" fill="hold" nodeType="click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p:cTn id="109" dur="1000" fill="hold"/>
                                        <p:tgtEl>
                                          <p:spTgt spid="51"/>
                                        </p:tgtEl>
                                        <p:attrNameLst>
                                          <p:attrName>ppt_w</p:attrName>
                                        </p:attrNameLst>
                                      </p:cBhvr>
                                      <p:tavLst>
                                        <p:tav tm="0">
                                          <p:val>
                                            <p:strVal val="#ppt_w*0.70"/>
                                          </p:val>
                                        </p:tav>
                                        <p:tav tm="100000">
                                          <p:val>
                                            <p:strVal val="#ppt_w"/>
                                          </p:val>
                                        </p:tav>
                                      </p:tavLst>
                                    </p:anim>
                                    <p:anim calcmode="lin" valueType="num">
                                      <p:cBhvr>
                                        <p:cTn id="110" dur="1000" fill="hold"/>
                                        <p:tgtEl>
                                          <p:spTgt spid="51"/>
                                        </p:tgtEl>
                                        <p:attrNameLst>
                                          <p:attrName>ppt_h</p:attrName>
                                        </p:attrNameLst>
                                      </p:cBhvr>
                                      <p:tavLst>
                                        <p:tav tm="0">
                                          <p:val>
                                            <p:strVal val="#ppt_h"/>
                                          </p:val>
                                        </p:tav>
                                        <p:tav tm="100000">
                                          <p:val>
                                            <p:strVal val="#ppt_h"/>
                                          </p:val>
                                        </p:tav>
                                      </p:tavLst>
                                    </p:anim>
                                    <p:animEffect transition="in" filter="fade">
                                      <p:cBhvr>
                                        <p:cTn id="111"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15" grpId="0"/>
      <p:bldP spid="19" grpId="0"/>
      <p:bldP spid="20" grpId="0"/>
      <p:bldP spid="32" grpId="0" animBg="1"/>
      <p:bldP spid="35" grpId="0"/>
      <p:bldP spid="36" grpId="0" animBg="1"/>
      <p:bldP spid="38" grpId="0"/>
      <p:bldP spid="39" grpId="0"/>
      <p:bldP spid="47" grpId="0" animBg="1"/>
      <p:bldP spid="50" grpId="0" animBg="1"/>
      <p:bldP spid="42" grpId="0" animBg="1"/>
      <p:bldP spid="43" grpId="0" animBg="1"/>
      <p:bldP spid="44" grpId="0" animBg="1"/>
      <p:bldP spid="53" grpId="0" animBg="1"/>
      <p:bldP spid="54" grpId="0" animBg="1"/>
      <p:bldP spid="55" grpId="0" animBg="1"/>
      <p:bldP spid="56" grpId="0" animBg="1"/>
      <p:bldP spid="57" grpId="0" animBg="1"/>
      <p:bldP spid="40" grpId="0"/>
      <p:bldP spid="41"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24"/>
          <p:cNvGrpSpPr>
            <a:grpSpLocks/>
          </p:cNvGrpSpPr>
          <p:nvPr/>
        </p:nvGrpSpPr>
        <p:grpSpPr bwMode="auto">
          <a:xfrm>
            <a:off x="4724400" y="762000"/>
            <a:ext cx="3581400" cy="3886200"/>
            <a:chOff x="816" y="2304"/>
            <a:chExt cx="1440" cy="448"/>
          </a:xfrm>
        </p:grpSpPr>
        <p:sp>
          <p:nvSpPr>
            <p:cNvPr id="10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9" name="Group 21"/>
          <p:cNvGrpSpPr>
            <a:grpSpLocks/>
          </p:cNvGrpSpPr>
          <p:nvPr/>
        </p:nvGrpSpPr>
        <p:grpSpPr bwMode="auto">
          <a:xfrm>
            <a:off x="4800600" y="304800"/>
            <a:ext cx="3886200" cy="419100"/>
            <a:chOff x="816" y="2304"/>
            <a:chExt cx="1440" cy="448"/>
          </a:xfrm>
        </p:grpSpPr>
        <p:sp>
          <p:nvSpPr>
            <p:cNvPr id="70"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44" name="Rectangle 43"/>
          <p:cNvSpPr/>
          <p:nvPr/>
        </p:nvSpPr>
        <p:spPr>
          <a:xfrm>
            <a:off x="2895600" y="1812925"/>
            <a:ext cx="1447800" cy="32067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2" name="Footer Placeholder 1"/>
          <p:cNvSpPr>
            <a:spLocks noGrp="1"/>
          </p:cNvSpPr>
          <p:nvPr>
            <p:ph type="ftr" sz="quarter" idx="11"/>
          </p:nvPr>
        </p:nvSpPr>
        <p:spPr>
          <a:xfrm>
            <a:off x="3124200" y="6950075"/>
            <a:ext cx="2895600" cy="365125"/>
          </a:xfrm>
        </p:spPr>
        <p:txBody>
          <a:bodyPr/>
          <a:lstStyle/>
          <a:p>
            <a:r>
              <a:rPr lang="en-US" smtClean="0"/>
              <a:t>Tavakoli&amp;Homayoni</a:t>
            </a:r>
            <a:endParaRPr lang="fa-IR"/>
          </a:p>
        </p:txBody>
      </p:sp>
      <p:sp>
        <p:nvSpPr>
          <p:cNvPr id="3" name="Slide Number Placeholder 2"/>
          <p:cNvSpPr>
            <a:spLocks noGrp="1"/>
          </p:cNvSpPr>
          <p:nvPr>
            <p:ph type="sldNum" sz="quarter" idx="12"/>
          </p:nvPr>
        </p:nvSpPr>
        <p:spPr>
          <a:xfrm>
            <a:off x="6553200" y="6950075"/>
            <a:ext cx="2133600" cy="365125"/>
          </a:xfrm>
        </p:spPr>
        <p:txBody>
          <a:bodyPr/>
          <a:lstStyle/>
          <a:p>
            <a:fld id="{4CE537EB-F69F-49DF-B190-42F4AEC61CA4}" type="slidenum">
              <a:rPr lang="fa-IR" smtClean="0"/>
              <a:pPr/>
              <a:t>36</a:t>
            </a:fld>
            <a:endParaRPr lang="fa-IR"/>
          </a:p>
        </p:txBody>
      </p:sp>
      <p:sp>
        <p:nvSpPr>
          <p:cNvPr id="4" name="Rectangle 3"/>
          <p:cNvSpPr/>
          <p:nvPr/>
        </p:nvSpPr>
        <p:spPr>
          <a:xfrm>
            <a:off x="2793588" y="1127125"/>
            <a:ext cx="1600200" cy="32067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704850" y="105092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 name="Rectangle 6"/>
          <p:cNvSpPr/>
          <p:nvPr/>
        </p:nvSpPr>
        <p:spPr>
          <a:xfrm>
            <a:off x="1314450" y="105092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8" name="Rectangle 7"/>
          <p:cNvSpPr/>
          <p:nvPr/>
        </p:nvSpPr>
        <p:spPr>
          <a:xfrm>
            <a:off x="2051662" y="1069975"/>
            <a:ext cx="624978"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6</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0" name="Rectangle 9"/>
          <p:cNvSpPr/>
          <p:nvPr/>
        </p:nvSpPr>
        <p:spPr>
          <a:xfrm>
            <a:off x="36868" y="1965325"/>
            <a:ext cx="729239" cy="584775"/>
          </a:xfrm>
          <a:prstGeom prst="rect">
            <a:avLst/>
          </a:prstGeom>
          <a:noFill/>
        </p:spPr>
        <p:txBody>
          <a:bodyPr wrap="none" lIns="91440" tIns="45720" rIns="91440" bIns="45720">
            <a:spAutoFit/>
          </a:bodyPr>
          <a:lstStyle/>
          <a:p>
            <a:pPr algn="ctr"/>
            <a:r>
              <a:rPr lang="en-US" sz="2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17</a:t>
            </a:r>
            <a:r>
              <a:rPr lang="en-US" sz="4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48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1" name="Rectangle 10"/>
          <p:cNvSpPr/>
          <p:nvPr/>
        </p:nvSpPr>
        <p:spPr>
          <a:xfrm>
            <a:off x="710588" y="178435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5" name="Rectangle 14"/>
          <p:cNvSpPr/>
          <p:nvPr/>
        </p:nvSpPr>
        <p:spPr>
          <a:xfrm>
            <a:off x="36067" y="1203325"/>
            <a:ext cx="777329" cy="646331"/>
          </a:xfrm>
          <a:prstGeom prst="rect">
            <a:avLst/>
          </a:prstGeom>
          <a:noFill/>
        </p:spPr>
        <p:txBody>
          <a:bodyPr wrap="none" lIns="91440" tIns="45720" rIns="91440" bIns="45720">
            <a:spAutoFit/>
          </a:bodyPr>
          <a:lstStyle/>
          <a:p>
            <a:pPr algn="ctr"/>
            <a:r>
              <a:rPr lang="en-US" sz="28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14</a:t>
            </a: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Si</a:t>
            </a:r>
            <a:endParaRPr lang="en-US" sz="6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grpSp>
        <p:nvGrpSpPr>
          <p:cNvPr id="9" name="Group 17"/>
          <p:cNvGrpSpPr/>
          <p:nvPr/>
        </p:nvGrpSpPr>
        <p:grpSpPr>
          <a:xfrm>
            <a:off x="609600" y="381000"/>
            <a:ext cx="1505928" cy="614065"/>
            <a:chOff x="4397902" y="1676400"/>
            <a:chExt cx="1505928" cy="614065"/>
          </a:xfrm>
        </p:grpSpPr>
        <p:sp>
          <p:nvSpPr>
            <p:cNvPr id="5" name="Rectangle 4"/>
            <p:cNvSpPr/>
            <p:nvPr/>
          </p:nvSpPr>
          <p:spPr>
            <a:xfrm>
              <a:off x="4397902" y="1676400"/>
              <a:ext cx="488211" cy="584775"/>
            </a:xfrm>
            <a:prstGeom prst="rect">
              <a:avLst/>
            </a:prstGeom>
            <a:noFill/>
          </p:spPr>
          <p:txBody>
            <a:bodyPr wrap="none" lIns="91440" tIns="45720" rIns="91440" bIns="45720">
              <a:spAutoFit/>
            </a:bodyPr>
            <a:lstStyle/>
            <a:p>
              <a:pPr algn="ctr"/>
              <a:r>
                <a:rPr lang="en-US" sz="48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Si</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6" name="Rectangle 15"/>
            <p:cNvSpPr/>
            <p:nvPr/>
          </p:nvSpPr>
          <p:spPr>
            <a:xfrm>
              <a:off x="4591885" y="1677730"/>
              <a:ext cx="970715" cy="584775"/>
            </a:xfrm>
            <a:prstGeom prst="rect">
              <a:avLst/>
            </a:prstGeom>
            <a:noFill/>
          </p:spPr>
          <p:txBody>
            <a:bodyPr wrap="square" lIns="91440" tIns="45720" rIns="91440" bIns="45720">
              <a:spAutoFit/>
            </a:bodyPr>
            <a:lstStyle/>
            <a:p>
              <a:pPr algn="ctr"/>
              <a:r>
                <a:rPr lang="en-US" sz="48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4933115" y="1828800"/>
              <a:ext cx="970715" cy="461665"/>
            </a:xfrm>
            <a:prstGeom prst="rect">
              <a:avLst/>
            </a:prstGeom>
            <a:noFill/>
          </p:spPr>
          <p:txBody>
            <a:bodyPr wrap="square" lIns="91440" tIns="45720" rIns="91440" bIns="45720">
              <a:spAutoFit/>
            </a:bodyPr>
            <a:lstStyle/>
            <a:p>
              <a:pPr algn="ctr"/>
              <a:r>
                <a:rPr lang="en-US" sz="36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endParaRPr lang="en-US" sz="3600"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20" name="Rectangle 19"/>
          <p:cNvSpPr/>
          <p:nvPr/>
        </p:nvSpPr>
        <p:spPr>
          <a:xfrm>
            <a:off x="1111427" y="3276600"/>
            <a:ext cx="1786258" cy="543739"/>
          </a:xfrm>
          <a:prstGeom prst="rect">
            <a:avLst/>
          </a:prstGeom>
          <a:noFill/>
        </p:spPr>
        <p:txBody>
          <a:bodyPr wrap="squar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8+4(8)=40</a:t>
            </a:r>
          </a:p>
        </p:txBody>
      </p:sp>
      <p:cxnSp>
        <p:nvCxnSpPr>
          <p:cNvPr id="34" name="Straight Connector 33"/>
          <p:cNvCxnSpPr/>
          <p:nvPr/>
        </p:nvCxnSpPr>
        <p:spPr>
          <a:xfrm>
            <a:off x="1676400" y="4403725"/>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1981200" y="450475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8</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37" name="Straight Connector 36"/>
          <p:cNvCxnSpPr/>
          <p:nvPr/>
        </p:nvCxnSpPr>
        <p:spPr>
          <a:xfrm>
            <a:off x="1752600" y="4860925"/>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981200" y="49371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24</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2" name="Rectangle 41"/>
          <p:cNvSpPr/>
          <p:nvPr/>
        </p:nvSpPr>
        <p:spPr>
          <a:xfrm>
            <a:off x="1472588" y="1776194"/>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3" name="Rectangle 42"/>
          <p:cNvSpPr/>
          <p:nvPr/>
        </p:nvSpPr>
        <p:spPr>
          <a:xfrm>
            <a:off x="2134624" y="1776194"/>
            <a:ext cx="624978"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6</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6096000" y="2270125"/>
            <a:ext cx="68538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Si</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2" name="Rectangle 71"/>
          <p:cNvSpPr/>
          <p:nvPr/>
        </p:nvSpPr>
        <p:spPr>
          <a:xfrm>
            <a:off x="5124450" y="2214305"/>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3" name="Rectangle 72"/>
          <p:cNvSpPr/>
          <p:nvPr/>
        </p:nvSpPr>
        <p:spPr>
          <a:xfrm>
            <a:off x="6057900" y="3260725"/>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4" name="Rectangle 73"/>
          <p:cNvSpPr/>
          <p:nvPr/>
        </p:nvSpPr>
        <p:spPr>
          <a:xfrm>
            <a:off x="7010400" y="2232025"/>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5" name="Oval 74"/>
          <p:cNvSpPr/>
          <p:nvPr/>
        </p:nvSpPr>
        <p:spPr>
          <a:xfrm>
            <a:off x="6400800" y="270960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6" name="Oval 75"/>
          <p:cNvSpPr/>
          <p:nvPr/>
        </p:nvSpPr>
        <p:spPr>
          <a:xfrm>
            <a:off x="6715125" y="2376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7" name="Oval 76"/>
          <p:cNvSpPr/>
          <p:nvPr/>
        </p:nvSpPr>
        <p:spPr>
          <a:xfrm>
            <a:off x="6019800" y="23476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8" name="Oval 77"/>
          <p:cNvSpPr/>
          <p:nvPr/>
        </p:nvSpPr>
        <p:spPr>
          <a:xfrm>
            <a:off x="6400800" y="28905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9" name="Oval 78"/>
          <p:cNvSpPr/>
          <p:nvPr/>
        </p:nvSpPr>
        <p:spPr>
          <a:xfrm>
            <a:off x="6905625" y="23667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0" name="Oval 79"/>
          <p:cNvSpPr/>
          <p:nvPr/>
        </p:nvSpPr>
        <p:spPr>
          <a:xfrm>
            <a:off x="5819775" y="23476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2" name="Oval 81"/>
          <p:cNvSpPr/>
          <p:nvPr/>
        </p:nvSpPr>
        <p:spPr>
          <a:xfrm>
            <a:off x="6324600" y="19653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3" name="Oval 82"/>
          <p:cNvSpPr/>
          <p:nvPr/>
        </p:nvSpPr>
        <p:spPr>
          <a:xfrm>
            <a:off x="5429250" y="18333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Oval 83"/>
          <p:cNvSpPr/>
          <p:nvPr/>
        </p:nvSpPr>
        <p:spPr>
          <a:xfrm>
            <a:off x="5276850" y="18333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5" name="Oval 84"/>
          <p:cNvSpPr/>
          <p:nvPr/>
        </p:nvSpPr>
        <p:spPr>
          <a:xfrm>
            <a:off x="5438775" y="28239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286375" y="28239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7" name="Oval 86"/>
          <p:cNvSpPr/>
          <p:nvPr/>
        </p:nvSpPr>
        <p:spPr>
          <a:xfrm>
            <a:off x="4972050" y="22143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Oval 87"/>
          <p:cNvSpPr/>
          <p:nvPr/>
        </p:nvSpPr>
        <p:spPr>
          <a:xfrm>
            <a:off x="4972050" y="23667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9" name="Oval 88"/>
          <p:cNvSpPr/>
          <p:nvPr/>
        </p:nvSpPr>
        <p:spPr>
          <a:xfrm>
            <a:off x="7315200" y="19285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0" name="Oval 89"/>
          <p:cNvSpPr/>
          <p:nvPr/>
        </p:nvSpPr>
        <p:spPr>
          <a:xfrm>
            <a:off x="7162800" y="19285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1" name="Oval 90"/>
          <p:cNvSpPr/>
          <p:nvPr/>
        </p:nvSpPr>
        <p:spPr>
          <a:xfrm>
            <a:off x="7410450" y="27762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Oval 91"/>
          <p:cNvSpPr/>
          <p:nvPr/>
        </p:nvSpPr>
        <p:spPr>
          <a:xfrm>
            <a:off x="7258050" y="27762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3" name="Oval 92"/>
          <p:cNvSpPr/>
          <p:nvPr/>
        </p:nvSpPr>
        <p:spPr>
          <a:xfrm>
            <a:off x="7686675" y="23095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4" name="Oval 93"/>
          <p:cNvSpPr/>
          <p:nvPr/>
        </p:nvSpPr>
        <p:spPr>
          <a:xfrm>
            <a:off x="7686675" y="24619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5" name="Oval 94"/>
          <p:cNvSpPr/>
          <p:nvPr/>
        </p:nvSpPr>
        <p:spPr>
          <a:xfrm>
            <a:off x="6410325" y="38716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6" name="Oval 95"/>
          <p:cNvSpPr/>
          <p:nvPr/>
        </p:nvSpPr>
        <p:spPr>
          <a:xfrm>
            <a:off x="6257925" y="38716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7" name="Oval 96"/>
          <p:cNvSpPr/>
          <p:nvPr/>
        </p:nvSpPr>
        <p:spPr>
          <a:xfrm>
            <a:off x="6838950" y="33096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8" name="Oval 97"/>
          <p:cNvSpPr/>
          <p:nvPr/>
        </p:nvSpPr>
        <p:spPr>
          <a:xfrm>
            <a:off x="6838950" y="34620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Oval 98"/>
          <p:cNvSpPr/>
          <p:nvPr/>
        </p:nvSpPr>
        <p:spPr>
          <a:xfrm>
            <a:off x="5867400" y="34525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0" name="Oval 99"/>
          <p:cNvSpPr/>
          <p:nvPr/>
        </p:nvSpPr>
        <p:spPr>
          <a:xfrm>
            <a:off x="5867400" y="33001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Rectangle 54"/>
          <p:cNvSpPr/>
          <p:nvPr/>
        </p:nvSpPr>
        <p:spPr>
          <a:xfrm>
            <a:off x="6096000" y="1219200"/>
            <a:ext cx="723853" cy="913070"/>
          </a:xfrm>
          <a:prstGeom prst="rect">
            <a:avLst/>
          </a:prstGeom>
          <a:noFill/>
        </p:spPr>
        <p:txBody>
          <a:bodyPr wrap="square" lIns="91440" tIns="45720" rIns="91440" bIns="45720">
            <a:spAutoFit/>
          </a:bodyPr>
          <a:lstStyle/>
          <a:p>
            <a:pPr algn="ctr"/>
            <a:r>
              <a:rPr lang="en-US" sz="8000" b="1" spc="50" baseline="30000" dirty="0" err="1" smtClean="0">
                <a:ln w="12700" cmpd="sng">
                  <a:solidFill>
                    <a:schemeClr val="tx1"/>
                  </a:solidFill>
                  <a:prstDash val="solid"/>
                </a:ln>
                <a:solidFill>
                  <a:srgbClr val="92D05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56" name="Oval 55"/>
          <p:cNvSpPr/>
          <p:nvPr/>
        </p:nvSpPr>
        <p:spPr>
          <a:xfrm>
            <a:off x="6477000" y="8223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p:cNvSpPr/>
          <p:nvPr/>
        </p:nvSpPr>
        <p:spPr>
          <a:xfrm>
            <a:off x="6324600" y="8223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8" name="Oval 57"/>
          <p:cNvSpPr/>
          <p:nvPr/>
        </p:nvSpPr>
        <p:spPr>
          <a:xfrm>
            <a:off x="6838950" y="12033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9" name="Oval 58"/>
          <p:cNvSpPr/>
          <p:nvPr/>
        </p:nvSpPr>
        <p:spPr>
          <a:xfrm>
            <a:off x="6838950" y="13557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Oval 59"/>
          <p:cNvSpPr/>
          <p:nvPr/>
        </p:nvSpPr>
        <p:spPr>
          <a:xfrm>
            <a:off x="5867400" y="13462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1" name="Oval 60"/>
          <p:cNvSpPr/>
          <p:nvPr/>
        </p:nvSpPr>
        <p:spPr>
          <a:xfrm>
            <a:off x="5867400" y="1193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Oval 61"/>
          <p:cNvSpPr/>
          <p:nvPr/>
        </p:nvSpPr>
        <p:spPr>
          <a:xfrm>
            <a:off x="6324600" y="17653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3" name="Rectangle 62"/>
          <p:cNvSpPr/>
          <p:nvPr/>
        </p:nvSpPr>
        <p:spPr>
          <a:xfrm>
            <a:off x="2829525" y="105092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3S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4" name="Rectangle 63"/>
          <p:cNvSpPr/>
          <p:nvPr/>
        </p:nvSpPr>
        <p:spPr>
          <a:xfrm>
            <a:off x="3739211" y="1069975"/>
            <a:ext cx="624978"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3P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5" name="Rectangle 64"/>
          <p:cNvSpPr/>
          <p:nvPr/>
        </p:nvSpPr>
        <p:spPr>
          <a:xfrm>
            <a:off x="2920388" y="173672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3S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6" name="Rectangle 65"/>
          <p:cNvSpPr/>
          <p:nvPr/>
        </p:nvSpPr>
        <p:spPr>
          <a:xfrm>
            <a:off x="3687199" y="1736725"/>
            <a:ext cx="624978"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3P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5</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7" name="Rectangle 66"/>
          <p:cNvSpPr/>
          <p:nvPr/>
        </p:nvSpPr>
        <p:spPr>
          <a:xfrm>
            <a:off x="5199118" y="304800"/>
            <a:ext cx="289213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a:t>
            </a:r>
            <a:r>
              <a:rPr lang="en-US"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SiCl</a:t>
            </a:r>
            <a:r>
              <a:rPr lang="en-US" sz="20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4</a:t>
            </a: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 رسم کنید: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8" name="Rectangle 67"/>
          <p:cNvSpPr/>
          <p:nvPr/>
        </p:nvSpPr>
        <p:spPr>
          <a:xfrm>
            <a:off x="1020087" y="3505200"/>
            <a:ext cx="1875513" cy="769441"/>
          </a:xfrm>
          <a:prstGeom prst="rect">
            <a:avLst/>
          </a:prstGeom>
        </p:spPr>
        <p:txBody>
          <a:bodyPr wrap="none">
            <a:spAutoFit/>
          </a:bodyPr>
          <a:lstStyle/>
          <a:p>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4+4(7)= 32</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0-#ppt_w/2"/>
                                          </p:val>
                                        </p:tav>
                                        <p:tav tm="100000">
                                          <p:val>
                                            <p:strVal val="#ppt_x"/>
                                          </p:val>
                                        </p:tav>
                                      </p:tavLst>
                                    </p:anim>
                                    <p:anim calcmode="lin" valueType="num">
                                      <p:cBhvr additive="base">
                                        <p:cTn id="40" dur="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0-#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0-#ppt_w/2"/>
                                          </p:val>
                                        </p:tav>
                                        <p:tav tm="100000">
                                          <p:val>
                                            <p:strVal val="#ppt_x"/>
                                          </p:val>
                                        </p:tav>
                                      </p:tavLst>
                                    </p:anim>
                                    <p:anim calcmode="lin" valueType="num">
                                      <p:cBhvr additive="base">
                                        <p:cTn id="48" dur="500" fill="hold"/>
                                        <p:tgtEl>
                                          <p:spTgt spid="6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0-#ppt_w/2"/>
                                          </p:val>
                                        </p:tav>
                                        <p:tav tm="100000">
                                          <p:val>
                                            <p:strVal val="#ppt_x"/>
                                          </p:val>
                                        </p:tav>
                                      </p:tavLst>
                                    </p:anim>
                                    <p:anim calcmode="lin" valueType="num">
                                      <p:cBhvr additive="base">
                                        <p:cTn id="52" dur="500" fill="hold"/>
                                        <p:tgtEl>
                                          <p:spTgt spid="6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500" fill="hold"/>
                                        <p:tgtEl>
                                          <p:spTgt spid="65"/>
                                        </p:tgtEl>
                                        <p:attrNameLst>
                                          <p:attrName>ppt_x</p:attrName>
                                        </p:attrNameLst>
                                      </p:cBhvr>
                                      <p:tavLst>
                                        <p:tav tm="0">
                                          <p:val>
                                            <p:strVal val="0-#ppt_w/2"/>
                                          </p:val>
                                        </p:tav>
                                        <p:tav tm="100000">
                                          <p:val>
                                            <p:strVal val="#ppt_x"/>
                                          </p:val>
                                        </p:tav>
                                      </p:tavLst>
                                    </p:anim>
                                    <p:anim calcmode="lin" valueType="num">
                                      <p:cBhvr additive="base">
                                        <p:cTn id="56" dur="500" fill="hold"/>
                                        <p:tgtEl>
                                          <p:spTgt spid="6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anim calcmode="lin" valueType="num">
                                      <p:cBhvr additive="base">
                                        <p:cTn id="59" dur="500" fill="hold"/>
                                        <p:tgtEl>
                                          <p:spTgt spid="66"/>
                                        </p:tgtEl>
                                        <p:attrNameLst>
                                          <p:attrName>ppt_x</p:attrName>
                                        </p:attrNameLst>
                                      </p:cBhvr>
                                      <p:tavLst>
                                        <p:tav tm="0">
                                          <p:val>
                                            <p:strVal val="0-#ppt_w/2"/>
                                          </p:val>
                                        </p:tav>
                                        <p:tav tm="100000">
                                          <p:val>
                                            <p:strVal val="#ppt_x"/>
                                          </p:val>
                                        </p:tav>
                                      </p:tavLst>
                                    </p:anim>
                                    <p:anim calcmode="lin" valueType="num">
                                      <p:cBhvr additive="base">
                                        <p:cTn id="60"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0-#ppt_w/2"/>
                                          </p:val>
                                        </p:tav>
                                        <p:tav tm="100000">
                                          <p:val>
                                            <p:strVal val="#ppt_x"/>
                                          </p:val>
                                        </p:tav>
                                      </p:tavLst>
                                    </p:anim>
                                    <p:anim calcmode="lin" valueType="num">
                                      <p:cBhvr additive="base">
                                        <p:cTn id="72"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 calcmode="lin" valueType="num">
                                      <p:cBhvr additive="base">
                                        <p:cTn id="81" dur="500" fill="hold"/>
                                        <p:tgtEl>
                                          <p:spTgt spid="37"/>
                                        </p:tgtEl>
                                        <p:attrNameLst>
                                          <p:attrName>ppt_x</p:attrName>
                                        </p:attrNameLst>
                                      </p:cBhvr>
                                      <p:tavLst>
                                        <p:tav tm="0">
                                          <p:val>
                                            <p:strVal val="#ppt_x"/>
                                          </p:val>
                                        </p:tav>
                                        <p:tav tm="100000">
                                          <p:val>
                                            <p:strVal val="#ppt_x"/>
                                          </p:val>
                                        </p:tav>
                                      </p:tavLst>
                                    </p:anim>
                                    <p:anim calcmode="lin" valueType="num">
                                      <p:cBhvr additive="base">
                                        <p:cTn id="82" dur="500" fill="hold"/>
                                        <p:tgtEl>
                                          <p:spTgt spid="3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500" fill="hold"/>
                                        <p:tgtEl>
                                          <p:spTgt spid="35"/>
                                        </p:tgtEl>
                                        <p:attrNameLst>
                                          <p:attrName>ppt_x</p:attrName>
                                        </p:attrNameLst>
                                      </p:cBhvr>
                                      <p:tavLst>
                                        <p:tav tm="0">
                                          <p:val>
                                            <p:strVal val="#ppt_x"/>
                                          </p:val>
                                        </p:tav>
                                        <p:tav tm="100000">
                                          <p:val>
                                            <p:strVal val="#ppt_x"/>
                                          </p:val>
                                        </p:tav>
                                      </p:tavLst>
                                    </p:anim>
                                    <p:anim calcmode="lin" valueType="num">
                                      <p:cBhvr additive="base">
                                        <p:cTn id="9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2000"/>
                                        <p:tgtEl>
                                          <p:spTgt spid="5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fade">
                                      <p:cBhvr>
                                        <p:cTn id="98" dur="2000"/>
                                        <p:tgtEl>
                                          <p:spTgt spid="7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fade">
                                      <p:cBhvr>
                                        <p:cTn id="101" dur="2000"/>
                                        <p:tgtEl>
                                          <p:spTgt spid="7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fade">
                                      <p:cBhvr>
                                        <p:cTn id="104" dur="2000"/>
                                        <p:tgtEl>
                                          <p:spTgt spid="7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fade">
                                      <p:cBhvr>
                                        <p:cTn id="107" dur="2000"/>
                                        <p:tgtEl>
                                          <p:spTgt spid="7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fade">
                                      <p:cBhvr>
                                        <p:cTn id="112" dur="2000"/>
                                        <p:tgtEl>
                                          <p:spTgt spid="8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Effect transition="in" filter="fade">
                                      <p:cBhvr>
                                        <p:cTn id="115" dur="2000"/>
                                        <p:tgtEl>
                                          <p:spTgt spid="6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80"/>
                                        </p:tgtEl>
                                        <p:attrNameLst>
                                          <p:attrName>style.visibility</p:attrName>
                                        </p:attrNameLst>
                                      </p:cBhvr>
                                      <p:to>
                                        <p:strVal val="visible"/>
                                      </p:to>
                                    </p:set>
                                    <p:animEffect transition="in" filter="fade">
                                      <p:cBhvr>
                                        <p:cTn id="118" dur="2000"/>
                                        <p:tgtEl>
                                          <p:spTgt spid="8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fade">
                                      <p:cBhvr>
                                        <p:cTn id="121" dur="2000"/>
                                        <p:tgtEl>
                                          <p:spTgt spid="7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2000"/>
                                        <p:tgtEl>
                                          <p:spTgt spid="7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fade">
                                      <p:cBhvr>
                                        <p:cTn id="127" dur="2000"/>
                                        <p:tgtEl>
                                          <p:spTgt spid="7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6"/>
                                        </p:tgtEl>
                                        <p:attrNameLst>
                                          <p:attrName>style.visibility</p:attrName>
                                        </p:attrNameLst>
                                      </p:cBhvr>
                                      <p:to>
                                        <p:strVal val="visible"/>
                                      </p:to>
                                    </p:set>
                                    <p:animEffect transition="in" filter="fade">
                                      <p:cBhvr>
                                        <p:cTn id="130" dur="2000"/>
                                        <p:tgtEl>
                                          <p:spTgt spid="76"/>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2000"/>
                                        <p:tgtEl>
                                          <p:spTgt spid="79"/>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97"/>
                                        </p:tgtEl>
                                        <p:attrNameLst>
                                          <p:attrName>style.visibility</p:attrName>
                                        </p:attrNameLst>
                                      </p:cBhvr>
                                      <p:to>
                                        <p:strVal val="visible"/>
                                      </p:to>
                                    </p:set>
                                    <p:animEffect transition="in" filter="fade">
                                      <p:cBhvr>
                                        <p:cTn id="138" dur="2000"/>
                                        <p:tgtEl>
                                          <p:spTgt spid="9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8"/>
                                        </p:tgtEl>
                                        <p:attrNameLst>
                                          <p:attrName>style.visibility</p:attrName>
                                        </p:attrNameLst>
                                      </p:cBhvr>
                                      <p:to>
                                        <p:strVal val="visible"/>
                                      </p:to>
                                    </p:set>
                                    <p:animEffect transition="in" filter="fade">
                                      <p:cBhvr>
                                        <p:cTn id="141" dur="2000"/>
                                        <p:tgtEl>
                                          <p:spTgt spid="9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93"/>
                                        </p:tgtEl>
                                        <p:attrNameLst>
                                          <p:attrName>style.visibility</p:attrName>
                                        </p:attrNameLst>
                                      </p:cBhvr>
                                      <p:to>
                                        <p:strVal val="visible"/>
                                      </p:to>
                                    </p:set>
                                    <p:animEffect transition="in" filter="fade">
                                      <p:cBhvr>
                                        <p:cTn id="144" dur="2000"/>
                                        <p:tgtEl>
                                          <p:spTgt spid="93"/>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2000"/>
                                        <p:tgtEl>
                                          <p:spTgt spid="94"/>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91"/>
                                        </p:tgtEl>
                                        <p:attrNameLst>
                                          <p:attrName>style.visibility</p:attrName>
                                        </p:attrNameLst>
                                      </p:cBhvr>
                                      <p:to>
                                        <p:strVal val="visible"/>
                                      </p:to>
                                    </p:set>
                                    <p:animEffect transition="in" filter="fade">
                                      <p:cBhvr>
                                        <p:cTn id="150" dur="2000"/>
                                        <p:tgtEl>
                                          <p:spTgt spid="9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92"/>
                                        </p:tgtEl>
                                        <p:attrNameLst>
                                          <p:attrName>style.visibility</p:attrName>
                                        </p:attrNameLst>
                                      </p:cBhvr>
                                      <p:to>
                                        <p:strVal val="visible"/>
                                      </p:to>
                                    </p:set>
                                    <p:animEffect transition="in" filter="fade">
                                      <p:cBhvr>
                                        <p:cTn id="153" dur="2000"/>
                                        <p:tgtEl>
                                          <p:spTgt spid="92"/>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89"/>
                                        </p:tgtEl>
                                        <p:attrNameLst>
                                          <p:attrName>style.visibility</p:attrName>
                                        </p:attrNameLst>
                                      </p:cBhvr>
                                      <p:to>
                                        <p:strVal val="visible"/>
                                      </p:to>
                                    </p:set>
                                    <p:animEffect transition="in" filter="fade">
                                      <p:cBhvr>
                                        <p:cTn id="156" dur="2000"/>
                                        <p:tgtEl>
                                          <p:spTgt spid="89"/>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90"/>
                                        </p:tgtEl>
                                        <p:attrNameLst>
                                          <p:attrName>style.visibility</p:attrName>
                                        </p:attrNameLst>
                                      </p:cBhvr>
                                      <p:to>
                                        <p:strVal val="visible"/>
                                      </p:to>
                                    </p:set>
                                    <p:animEffect transition="in" filter="fade">
                                      <p:cBhvr>
                                        <p:cTn id="159" dur="2000"/>
                                        <p:tgtEl>
                                          <p:spTgt spid="9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59"/>
                                        </p:tgtEl>
                                        <p:attrNameLst>
                                          <p:attrName>style.visibility</p:attrName>
                                        </p:attrNameLst>
                                      </p:cBhvr>
                                      <p:to>
                                        <p:strVal val="visible"/>
                                      </p:to>
                                    </p:set>
                                    <p:animEffect transition="in" filter="fade">
                                      <p:cBhvr>
                                        <p:cTn id="162" dur="2000"/>
                                        <p:tgtEl>
                                          <p:spTgt spid="59"/>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58"/>
                                        </p:tgtEl>
                                        <p:attrNameLst>
                                          <p:attrName>style.visibility</p:attrName>
                                        </p:attrNameLst>
                                      </p:cBhvr>
                                      <p:to>
                                        <p:strVal val="visible"/>
                                      </p:to>
                                    </p:set>
                                    <p:animEffect transition="in" filter="fade">
                                      <p:cBhvr>
                                        <p:cTn id="165" dur="2000"/>
                                        <p:tgtEl>
                                          <p:spTgt spid="58"/>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56"/>
                                        </p:tgtEl>
                                        <p:attrNameLst>
                                          <p:attrName>style.visibility</p:attrName>
                                        </p:attrNameLst>
                                      </p:cBhvr>
                                      <p:to>
                                        <p:strVal val="visible"/>
                                      </p:to>
                                    </p:set>
                                    <p:animEffect transition="in" filter="fade">
                                      <p:cBhvr>
                                        <p:cTn id="168" dur="2000"/>
                                        <p:tgtEl>
                                          <p:spTgt spid="5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7"/>
                                        </p:tgtEl>
                                        <p:attrNameLst>
                                          <p:attrName>style.visibility</p:attrName>
                                        </p:attrNameLst>
                                      </p:cBhvr>
                                      <p:to>
                                        <p:strVal val="visible"/>
                                      </p:to>
                                    </p:set>
                                    <p:animEffect transition="in" filter="fade">
                                      <p:cBhvr>
                                        <p:cTn id="171" dur="2000"/>
                                        <p:tgtEl>
                                          <p:spTgt spid="57"/>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61"/>
                                        </p:tgtEl>
                                        <p:attrNameLst>
                                          <p:attrName>style.visibility</p:attrName>
                                        </p:attrNameLst>
                                      </p:cBhvr>
                                      <p:to>
                                        <p:strVal val="visible"/>
                                      </p:to>
                                    </p:set>
                                    <p:animEffect transition="in" filter="fade">
                                      <p:cBhvr>
                                        <p:cTn id="174" dur="2000"/>
                                        <p:tgtEl>
                                          <p:spTgt spid="61"/>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60"/>
                                        </p:tgtEl>
                                        <p:attrNameLst>
                                          <p:attrName>style.visibility</p:attrName>
                                        </p:attrNameLst>
                                      </p:cBhvr>
                                      <p:to>
                                        <p:strVal val="visible"/>
                                      </p:to>
                                    </p:set>
                                    <p:animEffect transition="in" filter="fade">
                                      <p:cBhvr>
                                        <p:cTn id="177" dur="2000"/>
                                        <p:tgtEl>
                                          <p:spTgt spid="6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83"/>
                                        </p:tgtEl>
                                        <p:attrNameLst>
                                          <p:attrName>style.visibility</p:attrName>
                                        </p:attrNameLst>
                                      </p:cBhvr>
                                      <p:to>
                                        <p:strVal val="visible"/>
                                      </p:to>
                                    </p:set>
                                    <p:animEffect transition="in" filter="fade">
                                      <p:cBhvr>
                                        <p:cTn id="180" dur="2000"/>
                                        <p:tgtEl>
                                          <p:spTgt spid="83"/>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84"/>
                                        </p:tgtEl>
                                        <p:attrNameLst>
                                          <p:attrName>style.visibility</p:attrName>
                                        </p:attrNameLst>
                                      </p:cBhvr>
                                      <p:to>
                                        <p:strVal val="visible"/>
                                      </p:to>
                                    </p:set>
                                    <p:animEffect transition="in" filter="fade">
                                      <p:cBhvr>
                                        <p:cTn id="183" dur="2000"/>
                                        <p:tgtEl>
                                          <p:spTgt spid="84"/>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87"/>
                                        </p:tgtEl>
                                        <p:attrNameLst>
                                          <p:attrName>style.visibility</p:attrName>
                                        </p:attrNameLst>
                                      </p:cBhvr>
                                      <p:to>
                                        <p:strVal val="visible"/>
                                      </p:to>
                                    </p:set>
                                    <p:animEffect transition="in" filter="fade">
                                      <p:cBhvr>
                                        <p:cTn id="186" dur="2000"/>
                                        <p:tgtEl>
                                          <p:spTgt spid="87"/>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88"/>
                                        </p:tgtEl>
                                        <p:attrNameLst>
                                          <p:attrName>style.visibility</p:attrName>
                                        </p:attrNameLst>
                                      </p:cBhvr>
                                      <p:to>
                                        <p:strVal val="visible"/>
                                      </p:to>
                                    </p:set>
                                    <p:animEffect transition="in" filter="fade">
                                      <p:cBhvr>
                                        <p:cTn id="189" dur="2000"/>
                                        <p:tgtEl>
                                          <p:spTgt spid="88"/>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86"/>
                                        </p:tgtEl>
                                        <p:attrNameLst>
                                          <p:attrName>style.visibility</p:attrName>
                                        </p:attrNameLst>
                                      </p:cBhvr>
                                      <p:to>
                                        <p:strVal val="visible"/>
                                      </p:to>
                                    </p:set>
                                    <p:animEffect transition="in" filter="fade">
                                      <p:cBhvr>
                                        <p:cTn id="192" dur="2000"/>
                                        <p:tgtEl>
                                          <p:spTgt spid="86"/>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85"/>
                                        </p:tgtEl>
                                        <p:attrNameLst>
                                          <p:attrName>style.visibility</p:attrName>
                                        </p:attrNameLst>
                                      </p:cBhvr>
                                      <p:to>
                                        <p:strVal val="visible"/>
                                      </p:to>
                                    </p:set>
                                    <p:animEffect transition="in" filter="fade">
                                      <p:cBhvr>
                                        <p:cTn id="195" dur="2000"/>
                                        <p:tgtEl>
                                          <p:spTgt spid="85"/>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00"/>
                                        </p:tgtEl>
                                        <p:attrNameLst>
                                          <p:attrName>style.visibility</p:attrName>
                                        </p:attrNameLst>
                                      </p:cBhvr>
                                      <p:to>
                                        <p:strVal val="visible"/>
                                      </p:to>
                                    </p:set>
                                    <p:animEffect transition="in" filter="fade">
                                      <p:cBhvr>
                                        <p:cTn id="198" dur="2000"/>
                                        <p:tgtEl>
                                          <p:spTgt spid="100"/>
                                        </p:tgtEl>
                                      </p:cBhvr>
                                    </p:animEffect>
                                  </p:childTnLst>
                                </p:cTn>
                              </p:par>
                              <p:par>
                                <p:cTn id="199" presetID="10" presetClass="entr" presetSubtype="0" fill="hold" grpId="0" nodeType="withEffect">
                                  <p:stCondLst>
                                    <p:cond delay="0"/>
                                  </p:stCondLst>
                                  <p:childTnLst>
                                    <p:set>
                                      <p:cBhvr>
                                        <p:cTn id="200" dur="1" fill="hold">
                                          <p:stCondLst>
                                            <p:cond delay="0"/>
                                          </p:stCondLst>
                                        </p:cTn>
                                        <p:tgtEl>
                                          <p:spTgt spid="99"/>
                                        </p:tgtEl>
                                        <p:attrNameLst>
                                          <p:attrName>style.visibility</p:attrName>
                                        </p:attrNameLst>
                                      </p:cBhvr>
                                      <p:to>
                                        <p:strVal val="visible"/>
                                      </p:to>
                                    </p:set>
                                    <p:animEffect transition="in" filter="fade">
                                      <p:cBhvr>
                                        <p:cTn id="201" dur="2000"/>
                                        <p:tgtEl>
                                          <p:spTgt spid="99"/>
                                        </p:tgtEl>
                                      </p:cBhvr>
                                    </p:animEffect>
                                  </p:childTnLst>
                                </p:cTn>
                              </p:par>
                              <p:par>
                                <p:cTn id="202" presetID="10" presetClass="entr" presetSubtype="0" fill="hold" grpId="0" nodeType="withEffect">
                                  <p:stCondLst>
                                    <p:cond delay="0"/>
                                  </p:stCondLst>
                                  <p:childTnLst>
                                    <p:set>
                                      <p:cBhvr>
                                        <p:cTn id="203" dur="1" fill="hold">
                                          <p:stCondLst>
                                            <p:cond delay="0"/>
                                          </p:stCondLst>
                                        </p:cTn>
                                        <p:tgtEl>
                                          <p:spTgt spid="96"/>
                                        </p:tgtEl>
                                        <p:attrNameLst>
                                          <p:attrName>style.visibility</p:attrName>
                                        </p:attrNameLst>
                                      </p:cBhvr>
                                      <p:to>
                                        <p:strVal val="visible"/>
                                      </p:to>
                                    </p:set>
                                    <p:animEffect transition="in" filter="fade">
                                      <p:cBhvr>
                                        <p:cTn id="204" dur="2000"/>
                                        <p:tgtEl>
                                          <p:spTgt spid="96"/>
                                        </p:tgtEl>
                                      </p:cBhvr>
                                    </p:animEffect>
                                  </p:childTnLst>
                                </p:cTn>
                              </p:par>
                              <p:par>
                                <p:cTn id="205" presetID="10" presetClass="entr" presetSubtype="0" fill="hold" grpId="0" nodeType="withEffect">
                                  <p:stCondLst>
                                    <p:cond delay="0"/>
                                  </p:stCondLst>
                                  <p:childTnLst>
                                    <p:set>
                                      <p:cBhvr>
                                        <p:cTn id="206" dur="1" fill="hold">
                                          <p:stCondLst>
                                            <p:cond delay="0"/>
                                          </p:stCondLst>
                                        </p:cTn>
                                        <p:tgtEl>
                                          <p:spTgt spid="95"/>
                                        </p:tgtEl>
                                        <p:attrNameLst>
                                          <p:attrName>style.visibility</p:attrName>
                                        </p:attrNameLst>
                                      </p:cBhvr>
                                      <p:to>
                                        <p:strVal val="visible"/>
                                      </p:to>
                                    </p:set>
                                    <p:animEffect transition="in" filter="fade">
                                      <p:cBhvr>
                                        <p:cTn id="207" dur="2000"/>
                                        <p:tgtEl>
                                          <p:spTgt spid="95"/>
                                        </p:tgtEl>
                                      </p:cBhvr>
                                    </p:animEffect>
                                  </p:childTnLst>
                                </p:cTn>
                              </p:par>
                            </p:childTnLst>
                          </p:cTn>
                        </p:par>
                      </p:childTnLst>
                    </p:cTn>
                  </p:par>
                  <p:par>
                    <p:cTn id="208" fill="hold">
                      <p:stCondLst>
                        <p:cond delay="indefinite"/>
                      </p:stCondLst>
                      <p:childTnLst>
                        <p:par>
                          <p:cTn id="209" fill="hold">
                            <p:stCondLst>
                              <p:cond delay="0"/>
                            </p:stCondLst>
                            <p:childTnLst>
                              <p:par>
                                <p:cTn id="210" presetID="55" presetClass="entr" presetSubtype="0" fill="hold" nodeType="clickEffect">
                                  <p:stCondLst>
                                    <p:cond delay="0"/>
                                  </p:stCondLst>
                                  <p:childTnLst>
                                    <p:set>
                                      <p:cBhvr>
                                        <p:cTn id="211" dur="1" fill="hold">
                                          <p:stCondLst>
                                            <p:cond delay="0"/>
                                          </p:stCondLst>
                                        </p:cTn>
                                        <p:tgtEl>
                                          <p:spTgt spid="101"/>
                                        </p:tgtEl>
                                        <p:attrNameLst>
                                          <p:attrName>style.visibility</p:attrName>
                                        </p:attrNameLst>
                                      </p:cBhvr>
                                      <p:to>
                                        <p:strVal val="visible"/>
                                      </p:to>
                                    </p:set>
                                    <p:anim calcmode="lin" valueType="num">
                                      <p:cBhvr>
                                        <p:cTn id="212" dur="1000" fill="hold"/>
                                        <p:tgtEl>
                                          <p:spTgt spid="101"/>
                                        </p:tgtEl>
                                        <p:attrNameLst>
                                          <p:attrName>ppt_w</p:attrName>
                                        </p:attrNameLst>
                                      </p:cBhvr>
                                      <p:tavLst>
                                        <p:tav tm="0">
                                          <p:val>
                                            <p:strVal val="#ppt_w*0.70"/>
                                          </p:val>
                                        </p:tav>
                                        <p:tav tm="100000">
                                          <p:val>
                                            <p:strVal val="#ppt_w"/>
                                          </p:val>
                                        </p:tav>
                                      </p:tavLst>
                                    </p:anim>
                                    <p:anim calcmode="lin" valueType="num">
                                      <p:cBhvr>
                                        <p:cTn id="213" dur="1000" fill="hold"/>
                                        <p:tgtEl>
                                          <p:spTgt spid="101"/>
                                        </p:tgtEl>
                                        <p:attrNameLst>
                                          <p:attrName>ppt_h</p:attrName>
                                        </p:attrNameLst>
                                      </p:cBhvr>
                                      <p:tavLst>
                                        <p:tav tm="0">
                                          <p:val>
                                            <p:strVal val="#ppt_h"/>
                                          </p:val>
                                        </p:tav>
                                        <p:tav tm="100000">
                                          <p:val>
                                            <p:strVal val="#ppt_h"/>
                                          </p:val>
                                        </p:tav>
                                      </p:tavLst>
                                    </p:anim>
                                    <p:animEffect transition="in" filter="fade">
                                      <p:cBhvr>
                                        <p:cTn id="214"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 grpId="0" animBg="1"/>
      <p:bldP spid="6" grpId="0"/>
      <p:bldP spid="7" grpId="0"/>
      <p:bldP spid="8" grpId="0"/>
      <p:bldP spid="10" grpId="0"/>
      <p:bldP spid="11" grpId="0"/>
      <p:bldP spid="15" grpId="0"/>
      <p:bldP spid="20" grpId="0"/>
      <p:bldP spid="35" grpId="0"/>
      <p:bldP spid="38" grpId="0"/>
      <p:bldP spid="42" grpId="0"/>
      <p:bldP spid="43" grpId="0"/>
      <p:bldP spid="71" grpId="0"/>
      <p:bldP spid="72" grpId="0"/>
      <p:bldP spid="73" grpId="0"/>
      <p:bldP spid="74" grpId="0"/>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55" grpId="0"/>
      <p:bldP spid="56" grpId="0" animBg="1"/>
      <p:bldP spid="57" grpId="0" animBg="1"/>
      <p:bldP spid="58" grpId="0" animBg="1"/>
      <p:bldP spid="59" grpId="0" animBg="1"/>
      <p:bldP spid="60" grpId="0" animBg="1"/>
      <p:bldP spid="61" grpId="0" animBg="1"/>
      <p:bldP spid="62" grpId="0" animBg="1"/>
      <p:bldP spid="63" grpId="0"/>
      <p:bldP spid="64" grpId="0"/>
      <p:bldP spid="65" grpId="0"/>
      <p:bldP spid="66" grpId="0"/>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24"/>
          <p:cNvGrpSpPr>
            <a:grpSpLocks/>
          </p:cNvGrpSpPr>
          <p:nvPr/>
        </p:nvGrpSpPr>
        <p:grpSpPr bwMode="auto">
          <a:xfrm>
            <a:off x="4724400" y="762000"/>
            <a:ext cx="3581400" cy="4191000"/>
            <a:chOff x="816" y="2304"/>
            <a:chExt cx="1440" cy="448"/>
          </a:xfrm>
        </p:grpSpPr>
        <p:sp>
          <p:nvSpPr>
            <p:cNvPr id="6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8" name="Group 21"/>
          <p:cNvGrpSpPr>
            <a:grpSpLocks/>
          </p:cNvGrpSpPr>
          <p:nvPr/>
        </p:nvGrpSpPr>
        <p:grpSpPr bwMode="auto">
          <a:xfrm>
            <a:off x="4800600" y="304800"/>
            <a:ext cx="3200400" cy="419100"/>
            <a:chOff x="816" y="2304"/>
            <a:chExt cx="1440" cy="448"/>
          </a:xfrm>
        </p:grpSpPr>
        <p:sp>
          <p:nvSpPr>
            <p:cNvPr id="69"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44" name="Rectangle 43"/>
          <p:cNvSpPr/>
          <p:nvPr/>
        </p:nvSpPr>
        <p:spPr>
          <a:xfrm>
            <a:off x="2362200" y="2057400"/>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37</a:t>
            </a:fld>
            <a:endParaRPr lang="fa-IR"/>
          </a:p>
        </p:txBody>
      </p:sp>
      <p:sp>
        <p:nvSpPr>
          <p:cNvPr id="4" name="Rectangle 3"/>
          <p:cNvSpPr/>
          <p:nvPr/>
        </p:nvSpPr>
        <p:spPr>
          <a:xfrm>
            <a:off x="2362200" y="1371600"/>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1447800" y="1295400"/>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 name="Rectangle 6"/>
          <p:cNvSpPr/>
          <p:nvPr/>
        </p:nvSpPr>
        <p:spPr>
          <a:xfrm>
            <a:off x="2286000" y="1295400"/>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8" name="Rectangle 7"/>
          <p:cNvSpPr/>
          <p:nvPr/>
        </p:nvSpPr>
        <p:spPr>
          <a:xfrm>
            <a:off x="3190875" y="1314450"/>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0" name="Rectangle 9"/>
          <p:cNvSpPr/>
          <p:nvPr/>
        </p:nvSpPr>
        <p:spPr>
          <a:xfrm>
            <a:off x="533400" y="2211130"/>
            <a:ext cx="698203"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9</a:t>
            </a: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1" name="Rectangle 10"/>
          <p:cNvSpPr/>
          <p:nvPr/>
        </p:nvSpPr>
        <p:spPr>
          <a:xfrm>
            <a:off x="1438275" y="2028825"/>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5" name="Rectangle 14"/>
          <p:cNvSpPr/>
          <p:nvPr/>
        </p:nvSpPr>
        <p:spPr>
          <a:xfrm>
            <a:off x="685800" y="1447800"/>
            <a:ext cx="746295"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6</a:t>
            </a: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grpSp>
        <p:nvGrpSpPr>
          <p:cNvPr id="9" name="Group 17"/>
          <p:cNvGrpSpPr/>
          <p:nvPr/>
        </p:nvGrpSpPr>
        <p:grpSpPr>
          <a:xfrm>
            <a:off x="838201" y="381000"/>
            <a:ext cx="990600" cy="457200"/>
            <a:chOff x="4389085" y="1676400"/>
            <a:chExt cx="1534630" cy="737175"/>
          </a:xfrm>
        </p:grpSpPr>
        <p:sp>
          <p:nvSpPr>
            <p:cNvPr id="5" name="Rectangle 4"/>
            <p:cNvSpPr/>
            <p:nvPr/>
          </p:nvSpPr>
          <p:spPr>
            <a:xfrm>
              <a:off x="4389085" y="1676400"/>
              <a:ext cx="459869" cy="707886"/>
            </a:xfrm>
            <a:prstGeom prst="rect">
              <a:avLst/>
            </a:prstGeom>
            <a:noFill/>
          </p:spPr>
          <p:txBody>
            <a:bodyPr wrap="none" lIns="91440" tIns="45720" rIns="91440" bIns="45720">
              <a:spAutoFit/>
            </a:bodyPr>
            <a:lstStyle/>
            <a:p>
              <a:pPr algn="ctr"/>
              <a:r>
                <a:rPr lang="en-US" sz="6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6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6" name="Rectangle 15"/>
            <p:cNvSpPr/>
            <p:nvPr/>
          </p:nvSpPr>
          <p:spPr>
            <a:xfrm>
              <a:off x="4591885" y="1677730"/>
              <a:ext cx="970715" cy="707886"/>
            </a:xfrm>
            <a:prstGeom prst="rect">
              <a:avLst/>
            </a:prstGeom>
            <a:noFill/>
          </p:spPr>
          <p:txBody>
            <a:bodyPr wrap="square" lIns="91440" tIns="45720" rIns="91440" bIns="45720">
              <a:spAutoFit/>
            </a:bodyPr>
            <a:lstStyle/>
            <a:p>
              <a:pPr algn="ct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60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4953000" y="1828800"/>
              <a:ext cx="970715" cy="584775"/>
            </a:xfrm>
            <a:prstGeom prst="rect">
              <a:avLst/>
            </a:prstGeom>
            <a:noFill/>
          </p:spPr>
          <p:txBody>
            <a:bodyPr wrap="square" lIns="91440" tIns="45720" rIns="91440" bIns="45720">
              <a:spAutoFit/>
            </a:bodyPr>
            <a:lstStyle/>
            <a:p>
              <a:pPr algn="ctr"/>
              <a:r>
                <a:rPr lang="en-US" sz="4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endParaRPr lang="en-US" sz="4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20" name="Rectangle 19"/>
          <p:cNvSpPr/>
          <p:nvPr/>
        </p:nvSpPr>
        <p:spPr>
          <a:xfrm>
            <a:off x="1416227" y="3733800"/>
            <a:ext cx="1786258"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8+4(8)=40</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34" name="Straight Connector 33"/>
          <p:cNvCxnSpPr/>
          <p:nvPr/>
        </p:nvCxnSpPr>
        <p:spPr>
          <a:xfrm>
            <a:off x="2057400" y="46482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362200" y="47492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8</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37" name="Straight Connector 36"/>
          <p:cNvCxnSpPr/>
          <p:nvPr/>
        </p:nvCxnSpPr>
        <p:spPr>
          <a:xfrm>
            <a:off x="2133600" y="51054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362200" y="53340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24</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2" name="Rectangle 41"/>
          <p:cNvSpPr/>
          <p:nvPr/>
        </p:nvSpPr>
        <p:spPr>
          <a:xfrm>
            <a:off x="2286000" y="202066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3" name="Rectangle 42"/>
          <p:cNvSpPr/>
          <p:nvPr/>
        </p:nvSpPr>
        <p:spPr>
          <a:xfrm>
            <a:off x="3200400" y="2020669"/>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5</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6096000" y="2515930"/>
            <a:ext cx="55124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2" name="Rectangle 71"/>
          <p:cNvSpPr/>
          <p:nvPr/>
        </p:nvSpPr>
        <p:spPr>
          <a:xfrm>
            <a:off x="5181600" y="243973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3" name="Rectangle 72"/>
          <p:cNvSpPr/>
          <p:nvPr/>
        </p:nvSpPr>
        <p:spPr>
          <a:xfrm>
            <a:off x="6172200" y="350520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4" name="Rectangle 73"/>
          <p:cNvSpPr/>
          <p:nvPr/>
        </p:nvSpPr>
        <p:spPr>
          <a:xfrm>
            <a:off x="6999830" y="243973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5" name="Oval 74"/>
          <p:cNvSpPr/>
          <p:nvPr/>
        </p:nvSpPr>
        <p:spPr>
          <a:xfrm>
            <a:off x="6400800" y="295408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6" name="Oval 75"/>
          <p:cNvSpPr/>
          <p:nvPr/>
        </p:nvSpPr>
        <p:spPr>
          <a:xfrm>
            <a:off x="6657975" y="262070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7" name="Oval 76"/>
          <p:cNvSpPr/>
          <p:nvPr/>
        </p:nvSpPr>
        <p:spPr>
          <a:xfrm>
            <a:off x="6019800" y="25921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8" name="Oval 77"/>
          <p:cNvSpPr/>
          <p:nvPr/>
        </p:nvSpPr>
        <p:spPr>
          <a:xfrm>
            <a:off x="6400800" y="31350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9" name="Oval 78"/>
          <p:cNvSpPr/>
          <p:nvPr/>
        </p:nvSpPr>
        <p:spPr>
          <a:xfrm>
            <a:off x="6848475" y="26111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0" name="Oval 79"/>
          <p:cNvSpPr/>
          <p:nvPr/>
        </p:nvSpPr>
        <p:spPr>
          <a:xfrm>
            <a:off x="5819775" y="2592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2" name="Oval 81"/>
          <p:cNvSpPr/>
          <p:nvPr/>
        </p:nvSpPr>
        <p:spPr>
          <a:xfrm>
            <a:off x="6324600" y="2209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3" name="Oval 82"/>
          <p:cNvSpPr/>
          <p:nvPr/>
        </p:nvSpPr>
        <p:spPr>
          <a:xfrm>
            <a:off x="54864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Oval 83"/>
          <p:cNvSpPr/>
          <p:nvPr/>
        </p:nvSpPr>
        <p:spPr>
          <a:xfrm>
            <a:off x="53340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5" name="Oval 84"/>
          <p:cNvSpPr/>
          <p:nvPr/>
        </p:nvSpPr>
        <p:spPr>
          <a:xfrm>
            <a:off x="5495925" y="30493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343525" y="30493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7" name="Oval 86"/>
          <p:cNvSpPr/>
          <p:nvPr/>
        </p:nvSpPr>
        <p:spPr>
          <a:xfrm>
            <a:off x="5029200" y="2439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8" name="Oval 87"/>
          <p:cNvSpPr/>
          <p:nvPr/>
        </p:nvSpPr>
        <p:spPr>
          <a:xfrm>
            <a:off x="5029200" y="2592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9" name="Oval 88"/>
          <p:cNvSpPr/>
          <p:nvPr/>
        </p:nvSpPr>
        <p:spPr>
          <a:xfrm>
            <a:off x="73152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0" name="Oval 89"/>
          <p:cNvSpPr/>
          <p:nvPr/>
        </p:nvSpPr>
        <p:spPr>
          <a:xfrm>
            <a:off x="71628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1" name="Oval 90"/>
          <p:cNvSpPr/>
          <p:nvPr/>
        </p:nvSpPr>
        <p:spPr>
          <a:xfrm>
            <a:off x="7324725" y="30493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Oval 91"/>
          <p:cNvSpPr/>
          <p:nvPr/>
        </p:nvSpPr>
        <p:spPr>
          <a:xfrm>
            <a:off x="7172325" y="30493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3" name="Oval 92"/>
          <p:cNvSpPr/>
          <p:nvPr/>
        </p:nvSpPr>
        <p:spPr>
          <a:xfrm>
            <a:off x="7686675" y="2439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4" name="Oval 93"/>
          <p:cNvSpPr/>
          <p:nvPr/>
        </p:nvSpPr>
        <p:spPr>
          <a:xfrm>
            <a:off x="7686675" y="2592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5" name="Oval 94"/>
          <p:cNvSpPr/>
          <p:nvPr/>
        </p:nvSpPr>
        <p:spPr>
          <a:xfrm>
            <a:off x="6410325" y="4116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6" name="Oval 95"/>
          <p:cNvSpPr/>
          <p:nvPr/>
        </p:nvSpPr>
        <p:spPr>
          <a:xfrm>
            <a:off x="6257925" y="41161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7" name="Oval 96"/>
          <p:cNvSpPr/>
          <p:nvPr/>
        </p:nvSpPr>
        <p:spPr>
          <a:xfrm>
            <a:off x="6838950" y="35541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8" name="Oval 97"/>
          <p:cNvSpPr/>
          <p:nvPr/>
        </p:nvSpPr>
        <p:spPr>
          <a:xfrm>
            <a:off x="6838950" y="37065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Oval 98"/>
          <p:cNvSpPr/>
          <p:nvPr/>
        </p:nvSpPr>
        <p:spPr>
          <a:xfrm>
            <a:off x="5867400" y="36970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0" name="Oval 99"/>
          <p:cNvSpPr/>
          <p:nvPr/>
        </p:nvSpPr>
        <p:spPr>
          <a:xfrm>
            <a:off x="5867400" y="35446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Rectangle 54"/>
          <p:cNvSpPr/>
          <p:nvPr/>
        </p:nvSpPr>
        <p:spPr>
          <a:xfrm>
            <a:off x="6202450" y="1449130"/>
            <a:ext cx="50315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F</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56" name="Oval 55"/>
          <p:cNvSpPr/>
          <p:nvPr/>
        </p:nvSpPr>
        <p:spPr>
          <a:xfrm>
            <a:off x="6477000" y="1066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p:cNvSpPr/>
          <p:nvPr/>
        </p:nvSpPr>
        <p:spPr>
          <a:xfrm>
            <a:off x="6324600" y="1066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8" name="Oval 57"/>
          <p:cNvSpPr/>
          <p:nvPr/>
        </p:nvSpPr>
        <p:spPr>
          <a:xfrm>
            <a:off x="6838950" y="14478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9" name="Oval 58"/>
          <p:cNvSpPr/>
          <p:nvPr/>
        </p:nvSpPr>
        <p:spPr>
          <a:xfrm>
            <a:off x="6838950" y="16002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Oval 59"/>
          <p:cNvSpPr/>
          <p:nvPr/>
        </p:nvSpPr>
        <p:spPr>
          <a:xfrm>
            <a:off x="5867400" y="159067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1" name="Oval 60"/>
          <p:cNvSpPr/>
          <p:nvPr/>
        </p:nvSpPr>
        <p:spPr>
          <a:xfrm>
            <a:off x="5867400" y="143827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Oval 61"/>
          <p:cNvSpPr/>
          <p:nvPr/>
        </p:nvSpPr>
        <p:spPr>
          <a:xfrm>
            <a:off x="6324600" y="200977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3" name="Rectangle 62"/>
          <p:cNvSpPr/>
          <p:nvPr/>
        </p:nvSpPr>
        <p:spPr>
          <a:xfrm>
            <a:off x="4959240" y="304800"/>
            <a:ext cx="2762295"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a:t>
            </a:r>
            <a:r>
              <a:rPr lang="en-US"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CF</a:t>
            </a:r>
            <a:r>
              <a:rPr lang="en-US" sz="20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4</a:t>
            </a: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 رسم کنید: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5" name="Rectangle 64"/>
          <p:cNvSpPr/>
          <p:nvPr/>
        </p:nvSpPr>
        <p:spPr>
          <a:xfrm>
            <a:off x="1324887" y="4104461"/>
            <a:ext cx="1875513" cy="543739"/>
          </a:xfrm>
          <a:prstGeom prst="rect">
            <a:avLst/>
          </a:prstGeom>
        </p:spPr>
        <p:txBody>
          <a:bodyPr wrap="none">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4+4(7)= 32</a:t>
            </a:r>
            <a:endParaRPr lang="en-US" sz="8000" b="1"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20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0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2000"/>
                                        <p:tgtEl>
                                          <p:spTgt spid="6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20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20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20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20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20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fade">
                                      <p:cBhvr>
                                        <p:cTn id="66" dur="2000"/>
                                        <p:tgtEl>
                                          <p:spTgt spid="7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2000"/>
                                        <p:tgtEl>
                                          <p:spTgt spid="5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2000"/>
                                        <p:tgtEl>
                                          <p:spTgt spid="7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fade">
                                      <p:cBhvr>
                                        <p:cTn id="75" dur="20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fade">
                                      <p:cBhvr>
                                        <p:cTn id="80" dur="2000"/>
                                        <p:tgtEl>
                                          <p:spTgt spid="8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fade">
                                      <p:cBhvr>
                                        <p:cTn id="83" dur="2000"/>
                                        <p:tgtEl>
                                          <p:spTgt spid="6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9"/>
                                        </p:tgtEl>
                                        <p:attrNameLst>
                                          <p:attrName>style.visibility</p:attrName>
                                        </p:attrNameLst>
                                      </p:cBhvr>
                                      <p:to>
                                        <p:strVal val="visible"/>
                                      </p:to>
                                    </p:set>
                                    <p:animEffect transition="in" filter="fade">
                                      <p:cBhvr>
                                        <p:cTn id="86" dur="2000"/>
                                        <p:tgtEl>
                                          <p:spTgt spid="7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animEffect transition="in" filter="fade">
                                      <p:cBhvr>
                                        <p:cTn id="89" dur="2000"/>
                                        <p:tgtEl>
                                          <p:spTgt spid="7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2000"/>
                                        <p:tgtEl>
                                          <p:spTgt spid="7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8"/>
                                        </p:tgtEl>
                                        <p:attrNameLst>
                                          <p:attrName>style.visibility</p:attrName>
                                        </p:attrNameLst>
                                      </p:cBhvr>
                                      <p:to>
                                        <p:strVal val="visible"/>
                                      </p:to>
                                    </p:set>
                                    <p:animEffect transition="in" filter="fade">
                                      <p:cBhvr>
                                        <p:cTn id="95" dur="2000"/>
                                        <p:tgtEl>
                                          <p:spTgt spid="7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2000"/>
                                        <p:tgtEl>
                                          <p:spTgt spid="7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fade">
                                      <p:cBhvr>
                                        <p:cTn id="101" dur="2000"/>
                                        <p:tgtEl>
                                          <p:spTgt spid="8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94"/>
                                        </p:tgtEl>
                                        <p:attrNameLst>
                                          <p:attrName>style.visibility</p:attrName>
                                        </p:attrNameLst>
                                      </p:cBhvr>
                                      <p:to>
                                        <p:strVal val="visible"/>
                                      </p:to>
                                    </p:set>
                                    <p:animEffect transition="in" filter="fade">
                                      <p:cBhvr>
                                        <p:cTn id="106" dur="2000"/>
                                        <p:tgtEl>
                                          <p:spTgt spid="9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93"/>
                                        </p:tgtEl>
                                        <p:attrNameLst>
                                          <p:attrName>style.visibility</p:attrName>
                                        </p:attrNameLst>
                                      </p:cBhvr>
                                      <p:to>
                                        <p:strVal val="visible"/>
                                      </p:to>
                                    </p:set>
                                    <p:animEffect transition="in" filter="fade">
                                      <p:cBhvr>
                                        <p:cTn id="109" dur="2000"/>
                                        <p:tgtEl>
                                          <p:spTgt spid="9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fade">
                                      <p:cBhvr>
                                        <p:cTn id="112" dur="2000"/>
                                        <p:tgtEl>
                                          <p:spTgt spid="8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fade">
                                      <p:cBhvr>
                                        <p:cTn id="115" dur="2000"/>
                                        <p:tgtEl>
                                          <p:spTgt spid="9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9"/>
                                        </p:tgtEl>
                                        <p:attrNameLst>
                                          <p:attrName>style.visibility</p:attrName>
                                        </p:attrNameLst>
                                      </p:cBhvr>
                                      <p:to>
                                        <p:strVal val="visible"/>
                                      </p:to>
                                    </p:set>
                                    <p:animEffect transition="in" filter="fade">
                                      <p:cBhvr>
                                        <p:cTn id="118" dur="2000"/>
                                        <p:tgtEl>
                                          <p:spTgt spid="5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fade">
                                      <p:cBhvr>
                                        <p:cTn id="121" dur="2000"/>
                                        <p:tgtEl>
                                          <p:spTgt spid="5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6"/>
                                        </p:tgtEl>
                                        <p:attrNameLst>
                                          <p:attrName>style.visibility</p:attrName>
                                        </p:attrNameLst>
                                      </p:cBhvr>
                                      <p:to>
                                        <p:strVal val="visible"/>
                                      </p:to>
                                    </p:set>
                                    <p:animEffect transition="in" filter="fade">
                                      <p:cBhvr>
                                        <p:cTn id="124" dur="2000"/>
                                        <p:tgtEl>
                                          <p:spTgt spid="5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2000"/>
                                        <p:tgtEl>
                                          <p:spTgt spid="5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61"/>
                                        </p:tgtEl>
                                        <p:attrNameLst>
                                          <p:attrName>style.visibility</p:attrName>
                                        </p:attrNameLst>
                                      </p:cBhvr>
                                      <p:to>
                                        <p:strVal val="visible"/>
                                      </p:to>
                                    </p:set>
                                    <p:animEffect transition="in" filter="fade">
                                      <p:cBhvr>
                                        <p:cTn id="130" dur="2000"/>
                                        <p:tgtEl>
                                          <p:spTgt spid="6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3"/>
                                        </p:tgtEl>
                                        <p:attrNameLst>
                                          <p:attrName>style.visibility</p:attrName>
                                        </p:attrNameLst>
                                      </p:cBhvr>
                                      <p:to>
                                        <p:strVal val="visible"/>
                                      </p:to>
                                    </p:set>
                                    <p:animEffect transition="in" filter="fade">
                                      <p:cBhvr>
                                        <p:cTn id="136" dur="2000"/>
                                        <p:tgtEl>
                                          <p:spTgt spid="8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4"/>
                                        </p:tgtEl>
                                        <p:attrNameLst>
                                          <p:attrName>style.visibility</p:attrName>
                                        </p:attrNameLst>
                                      </p:cBhvr>
                                      <p:to>
                                        <p:strVal val="visible"/>
                                      </p:to>
                                    </p:set>
                                    <p:animEffect transition="in" filter="fade">
                                      <p:cBhvr>
                                        <p:cTn id="139" dur="2000"/>
                                        <p:tgtEl>
                                          <p:spTgt spid="8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7"/>
                                        </p:tgtEl>
                                        <p:attrNameLst>
                                          <p:attrName>style.visibility</p:attrName>
                                        </p:attrNameLst>
                                      </p:cBhvr>
                                      <p:to>
                                        <p:strVal val="visible"/>
                                      </p:to>
                                    </p:set>
                                    <p:animEffect transition="in" filter="fade">
                                      <p:cBhvr>
                                        <p:cTn id="142" dur="2000"/>
                                        <p:tgtEl>
                                          <p:spTgt spid="8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8"/>
                                        </p:tgtEl>
                                        <p:attrNameLst>
                                          <p:attrName>style.visibility</p:attrName>
                                        </p:attrNameLst>
                                      </p:cBhvr>
                                      <p:to>
                                        <p:strVal val="visible"/>
                                      </p:to>
                                    </p:set>
                                    <p:animEffect transition="in" filter="fade">
                                      <p:cBhvr>
                                        <p:cTn id="145" dur="2000"/>
                                        <p:tgtEl>
                                          <p:spTgt spid="8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6"/>
                                        </p:tgtEl>
                                        <p:attrNameLst>
                                          <p:attrName>style.visibility</p:attrName>
                                        </p:attrNameLst>
                                      </p:cBhvr>
                                      <p:to>
                                        <p:strVal val="visible"/>
                                      </p:to>
                                    </p:set>
                                    <p:animEffect transition="in" filter="fade">
                                      <p:cBhvr>
                                        <p:cTn id="148" dur="2000"/>
                                        <p:tgtEl>
                                          <p:spTgt spid="86"/>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5"/>
                                        </p:tgtEl>
                                        <p:attrNameLst>
                                          <p:attrName>style.visibility</p:attrName>
                                        </p:attrNameLst>
                                      </p:cBhvr>
                                      <p:to>
                                        <p:strVal val="visible"/>
                                      </p:to>
                                    </p:set>
                                    <p:animEffect transition="in" filter="fade">
                                      <p:cBhvr>
                                        <p:cTn id="151" dur="2000"/>
                                        <p:tgtEl>
                                          <p:spTgt spid="85"/>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00"/>
                                        </p:tgtEl>
                                        <p:attrNameLst>
                                          <p:attrName>style.visibility</p:attrName>
                                        </p:attrNameLst>
                                      </p:cBhvr>
                                      <p:to>
                                        <p:strVal val="visible"/>
                                      </p:to>
                                    </p:set>
                                    <p:animEffect transition="in" filter="fade">
                                      <p:cBhvr>
                                        <p:cTn id="154" dur="2000"/>
                                        <p:tgtEl>
                                          <p:spTgt spid="10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99"/>
                                        </p:tgtEl>
                                        <p:attrNameLst>
                                          <p:attrName>style.visibility</p:attrName>
                                        </p:attrNameLst>
                                      </p:cBhvr>
                                      <p:to>
                                        <p:strVal val="visible"/>
                                      </p:to>
                                    </p:set>
                                    <p:animEffect transition="in" filter="fade">
                                      <p:cBhvr>
                                        <p:cTn id="157" dur="2000"/>
                                        <p:tgtEl>
                                          <p:spTgt spid="9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fade">
                                      <p:cBhvr>
                                        <p:cTn id="160" dur="2000"/>
                                        <p:tgtEl>
                                          <p:spTgt spid="96"/>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95"/>
                                        </p:tgtEl>
                                        <p:attrNameLst>
                                          <p:attrName>style.visibility</p:attrName>
                                        </p:attrNameLst>
                                      </p:cBhvr>
                                      <p:to>
                                        <p:strVal val="visible"/>
                                      </p:to>
                                    </p:set>
                                    <p:animEffect transition="in" filter="fade">
                                      <p:cBhvr>
                                        <p:cTn id="163" dur="2000"/>
                                        <p:tgtEl>
                                          <p:spTgt spid="9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animEffect transition="in" filter="fade">
                                      <p:cBhvr>
                                        <p:cTn id="166" dur="2000"/>
                                        <p:tgtEl>
                                          <p:spTgt spid="9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97"/>
                                        </p:tgtEl>
                                        <p:attrNameLst>
                                          <p:attrName>style.visibility</p:attrName>
                                        </p:attrNameLst>
                                      </p:cBhvr>
                                      <p:to>
                                        <p:strVal val="visible"/>
                                      </p:to>
                                    </p:set>
                                    <p:animEffect transition="in" filter="fade">
                                      <p:cBhvr>
                                        <p:cTn id="169" dur="2000"/>
                                        <p:tgtEl>
                                          <p:spTgt spid="97"/>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2000"/>
                                        <p:tgtEl>
                                          <p:spTgt spid="9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91"/>
                                        </p:tgtEl>
                                        <p:attrNameLst>
                                          <p:attrName>style.visibility</p:attrName>
                                        </p:attrNameLst>
                                      </p:cBhvr>
                                      <p:to>
                                        <p:strVal val="visible"/>
                                      </p:to>
                                    </p:set>
                                    <p:animEffect transition="in" filter="fade">
                                      <p:cBhvr>
                                        <p:cTn id="175" dur="2000"/>
                                        <p:tgtEl>
                                          <p:spTgt spid="91"/>
                                        </p:tgtEl>
                                      </p:cBhvr>
                                    </p:animEffect>
                                  </p:childTnLst>
                                </p:cTn>
                              </p:par>
                            </p:childTnLst>
                          </p:cTn>
                        </p:par>
                      </p:childTnLst>
                    </p:cTn>
                  </p:par>
                  <p:par>
                    <p:cTn id="176" fill="hold">
                      <p:stCondLst>
                        <p:cond delay="indefinite"/>
                      </p:stCondLst>
                      <p:childTnLst>
                        <p:par>
                          <p:cTn id="177" fill="hold">
                            <p:stCondLst>
                              <p:cond delay="0"/>
                            </p:stCondLst>
                            <p:childTnLst>
                              <p:par>
                                <p:cTn id="178" presetID="55" presetClass="entr" presetSubtype="0" fill="hold" nodeType="clickEffect">
                                  <p:stCondLst>
                                    <p:cond delay="0"/>
                                  </p:stCondLst>
                                  <p:childTnLst>
                                    <p:set>
                                      <p:cBhvr>
                                        <p:cTn id="179" dur="1" fill="hold">
                                          <p:stCondLst>
                                            <p:cond delay="0"/>
                                          </p:stCondLst>
                                        </p:cTn>
                                        <p:tgtEl>
                                          <p:spTgt spid="64"/>
                                        </p:tgtEl>
                                        <p:attrNameLst>
                                          <p:attrName>style.visibility</p:attrName>
                                        </p:attrNameLst>
                                      </p:cBhvr>
                                      <p:to>
                                        <p:strVal val="visible"/>
                                      </p:to>
                                    </p:set>
                                    <p:anim calcmode="lin" valueType="num">
                                      <p:cBhvr>
                                        <p:cTn id="180" dur="1000" fill="hold"/>
                                        <p:tgtEl>
                                          <p:spTgt spid="64"/>
                                        </p:tgtEl>
                                        <p:attrNameLst>
                                          <p:attrName>ppt_w</p:attrName>
                                        </p:attrNameLst>
                                      </p:cBhvr>
                                      <p:tavLst>
                                        <p:tav tm="0">
                                          <p:val>
                                            <p:strVal val="#ppt_w*0.70"/>
                                          </p:val>
                                        </p:tav>
                                        <p:tav tm="100000">
                                          <p:val>
                                            <p:strVal val="#ppt_w"/>
                                          </p:val>
                                        </p:tav>
                                      </p:tavLst>
                                    </p:anim>
                                    <p:anim calcmode="lin" valueType="num">
                                      <p:cBhvr>
                                        <p:cTn id="181" dur="1000" fill="hold"/>
                                        <p:tgtEl>
                                          <p:spTgt spid="64"/>
                                        </p:tgtEl>
                                        <p:attrNameLst>
                                          <p:attrName>ppt_h</p:attrName>
                                        </p:attrNameLst>
                                      </p:cBhvr>
                                      <p:tavLst>
                                        <p:tav tm="0">
                                          <p:val>
                                            <p:strVal val="#ppt_h"/>
                                          </p:val>
                                        </p:tav>
                                        <p:tav tm="100000">
                                          <p:val>
                                            <p:strVal val="#ppt_h"/>
                                          </p:val>
                                        </p:tav>
                                      </p:tavLst>
                                    </p:anim>
                                    <p:animEffect transition="in" filter="fade">
                                      <p:cBhvr>
                                        <p:cTn id="182"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 grpId="0" animBg="1"/>
      <p:bldP spid="6" grpId="0"/>
      <p:bldP spid="7" grpId="0"/>
      <p:bldP spid="8" grpId="0"/>
      <p:bldP spid="10" grpId="0"/>
      <p:bldP spid="11" grpId="0"/>
      <p:bldP spid="15" grpId="0"/>
      <p:bldP spid="20" grpId="0"/>
      <p:bldP spid="35" grpId="0"/>
      <p:bldP spid="38" grpId="0"/>
      <p:bldP spid="42" grpId="0"/>
      <p:bldP spid="43" grpId="0"/>
      <p:bldP spid="71" grpId="0"/>
      <p:bldP spid="72" grpId="0"/>
      <p:bldP spid="73" grpId="0"/>
      <p:bldP spid="74" grpId="0"/>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55" grpId="0"/>
      <p:bldP spid="56" grpId="0" animBg="1"/>
      <p:bldP spid="57" grpId="0" animBg="1"/>
      <p:bldP spid="58" grpId="0" animBg="1"/>
      <p:bldP spid="59" grpId="0" animBg="1"/>
      <p:bldP spid="60" grpId="0" animBg="1"/>
      <p:bldP spid="61" grpId="0" animBg="1"/>
      <p:bldP spid="62" grpId="0" animBg="1"/>
      <p:bldP spid="6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24"/>
          <p:cNvGrpSpPr>
            <a:grpSpLocks/>
          </p:cNvGrpSpPr>
          <p:nvPr/>
        </p:nvGrpSpPr>
        <p:grpSpPr bwMode="auto">
          <a:xfrm>
            <a:off x="4724400" y="1219200"/>
            <a:ext cx="3581400" cy="2438400"/>
            <a:chOff x="816" y="2304"/>
            <a:chExt cx="1440" cy="448"/>
          </a:xfrm>
        </p:grpSpPr>
        <p:sp>
          <p:nvSpPr>
            <p:cNvPr id="5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53" name="Group 21"/>
          <p:cNvGrpSpPr>
            <a:grpSpLocks/>
          </p:cNvGrpSpPr>
          <p:nvPr/>
        </p:nvGrpSpPr>
        <p:grpSpPr bwMode="auto">
          <a:xfrm>
            <a:off x="4800600" y="304800"/>
            <a:ext cx="3200400" cy="419100"/>
            <a:chOff x="816" y="2304"/>
            <a:chExt cx="1440" cy="448"/>
          </a:xfrm>
        </p:grpSpPr>
        <p:sp>
          <p:nvSpPr>
            <p:cNvPr id="54"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5"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44" name="Rectangle 43"/>
          <p:cNvSpPr/>
          <p:nvPr/>
        </p:nvSpPr>
        <p:spPr>
          <a:xfrm>
            <a:off x="2362200" y="2278559"/>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38</a:t>
            </a:fld>
            <a:endParaRPr lang="fa-IR"/>
          </a:p>
        </p:txBody>
      </p:sp>
      <p:sp>
        <p:nvSpPr>
          <p:cNvPr id="4" name="Rectangle 3"/>
          <p:cNvSpPr/>
          <p:nvPr/>
        </p:nvSpPr>
        <p:spPr>
          <a:xfrm>
            <a:off x="2362200" y="1592759"/>
            <a:ext cx="1676400" cy="5334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1447800" y="151655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 name="Rectangle 6"/>
          <p:cNvSpPr/>
          <p:nvPr/>
        </p:nvSpPr>
        <p:spPr>
          <a:xfrm>
            <a:off x="2286000" y="1516559"/>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8" name="Rectangle 7"/>
          <p:cNvSpPr/>
          <p:nvPr/>
        </p:nvSpPr>
        <p:spPr>
          <a:xfrm>
            <a:off x="3190875" y="1535609"/>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0" name="Rectangle 9"/>
          <p:cNvSpPr/>
          <p:nvPr/>
        </p:nvSpPr>
        <p:spPr>
          <a:xfrm>
            <a:off x="533400" y="2432289"/>
            <a:ext cx="847284"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8</a:t>
            </a: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1" name="Rectangle 10"/>
          <p:cNvSpPr/>
          <p:nvPr/>
        </p:nvSpPr>
        <p:spPr>
          <a:xfrm>
            <a:off x="1438275" y="2249984"/>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5" name="Rectangle 14"/>
          <p:cNvSpPr/>
          <p:nvPr/>
        </p:nvSpPr>
        <p:spPr>
          <a:xfrm>
            <a:off x="685800" y="1668959"/>
            <a:ext cx="746295" cy="913070"/>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6</a:t>
            </a: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grpSp>
        <p:nvGrpSpPr>
          <p:cNvPr id="9" name="Group 17"/>
          <p:cNvGrpSpPr/>
          <p:nvPr/>
        </p:nvGrpSpPr>
        <p:grpSpPr>
          <a:xfrm>
            <a:off x="671913" y="304800"/>
            <a:ext cx="928287" cy="457200"/>
            <a:chOff x="4408014" y="1676401"/>
            <a:chExt cx="1515699" cy="659194"/>
          </a:xfrm>
        </p:grpSpPr>
        <p:sp>
          <p:nvSpPr>
            <p:cNvPr id="5" name="Rectangle 4"/>
            <p:cNvSpPr/>
            <p:nvPr/>
          </p:nvSpPr>
          <p:spPr>
            <a:xfrm>
              <a:off x="4408014" y="1676401"/>
              <a:ext cx="422010" cy="589535"/>
            </a:xfrm>
            <a:prstGeom prst="rect">
              <a:avLst/>
            </a:prstGeom>
            <a:noFill/>
          </p:spPr>
          <p:txBody>
            <a:bodyPr wrap="none" lIns="91440" tIns="45720" rIns="91440" bIns="45720">
              <a:spAutoFit/>
            </a:bodyPr>
            <a:lstStyle/>
            <a:p>
              <a:pPr algn="ctr"/>
              <a:r>
                <a:rPr lang="en-US" sz="48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6" name="Rectangle 15"/>
            <p:cNvSpPr/>
            <p:nvPr/>
          </p:nvSpPr>
          <p:spPr>
            <a:xfrm>
              <a:off x="4591883" y="1677731"/>
              <a:ext cx="970715" cy="589535"/>
            </a:xfrm>
            <a:prstGeom prst="rect">
              <a:avLst/>
            </a:prstGeom>
            <a:noFill/>
          </p:spPr>
          <p:txBody>
            <a:bodyPr wrap="square" lIns="91440" tIns="45720" rIns="91440" bIns="45720">
              <a:spAutoFit/>
            </a:bodyPr>
            <a:lstStyle/>
            <a:p>
              <a:pPr algn="ctr"/>
              <a:r>
                <a:rPr lang="en-US" sz="4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4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4952998" y="1828801"/>
              <a:ext cx="970715" cy="506794"/>
            </a:xfrm>
            <a:prstGeom prst="rect">
              <a:avLst/>
            </a:prstGeom>
            <a:noFill/>
          </p:spPr>
          <p:txBody>
            <a:bodyPr wrap="square" lIns="91440" tIns="45720" rIns="91440" bIns="45720">
              <a:spAutoFit/>
            </a:bodyPr>
            <a:lstStyle/>
            <a:p>
              <a:pPr algn="ctr"/>
              <a:r>
                <a:rPr lang="en-US"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40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20" name="Rectangle 19"/>
          <p:cNvSpPr/>
          <p:nvPr/>
        </p:nvSpPr>
        <p:spPr>
          <a:xfrm>
            <a:off x="1447800" y="3505200"/>
            <a:ext cx="1786258"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8+2(8)=24</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34" name="Straight Connector 33"/>
          <p:cNvCxnSpPr/>
          <p:nvPr/>
        </p:nvCxnSpPr>
        <p:spPr>
          <a:xfrm>
            <a:off x="2057400" y="46482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362200" y="474922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8</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37" name="Straight Connector 36"/>
          <p:cNvCxnSpPr/>
          <p:nvPr/>
        </p:nvCxnSpPr>
        <p:spPr>
          <a:xfrm>
            <a:off x="2133600" y="51054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2362200" y="51816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8</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2" name="Rectangle 41"/>
          <p:cNvSpPr/>
          <p:nvPr/>
        </p:nvSpPr>
        <p:spPr>
          <a:xfrm>
            <a:off x="2286000" y="2241828"/>
            <a:ext cx="809324"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3" name="Rectangle 42"/>
          <p:cNvSpPr/>
          <p:nvPr/>
        </p:nvSpPr>
        <p:spPr>
          <a:xfrm>
            <a:off x="3200400" y="2241828"/>
            <a:ext cx="83657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36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4</a:t>
            </a:r>
            <a:endParaRPr lang="en-US" sz="36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6115050" y="1563430"/>
            <a:ext cx="55124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2" name="Rectangle 71"/>
          <p:cNvSpPr/>
          <p:nvPr/>
        </p:nvSpPr>
        <p:spPr>
          <a:xfrm>
            <a:off x="5181600" y="1601530"/>
            <a:ext cx="65223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4" name="Rectangle 73"/>
          <p:cNvSpPr/>
          <p:nvPr/>
        </p:nvSpPr>
        <p:spPr>
          <a:xfrm>
            <a:off x="6999830" y="1601530"/>
            <a:ext cx="65223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7" name="Oval 76"/>
          <p:cNvSpPr/>
          <p:nvPr/>
        </p:nvSpPr>
        <p:spPr>
          <a:xfrm>
            <a:off x="6019800" y="17539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0" name="Oval 79"/>
          <p:cNvSpPr/>
          <p:nvPr/>
        </p:nvSpPr>
        <p:spPr>
          <a:xfrm>
            <a:off x="5819775" y="17539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2" name="Oval 81"/>
          <p:cNvSpPr/>
          <p:nvPr/>
        </p:nvSpPr>
        <p:spPr>
          <a:xfrm>
            <a:off x="6019800" y="15525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3" name="Oval 82"/>
          <p:cNvSpPr/>
          <p:nvPr/>
        </p:nvSpPr>
        <p:spPr>
          <a:xfrm>
            <a:off x="5543550" y="13157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Oval 83"/>
          <p:cNvSpPr/>
          <p:nvPr/>
        </p:nvSpPr>
        <p:spPr>
          <a:xfrm>
            <a:off x="5391150" y="13157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5" name="Oval 84"/>
          <p:cNvSpPr/>
          <p:nvPr/>
        </p:nvSpPr>
        <p:spPr>
          <a:xfrm>
            <a:off x="55245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53721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9" name="Oval 88"/>
          <p:cNvSpPr/>
          <p:nvPr/>
        </p:nvSpPr>
        <p:spPr>
          <a:xfrm>
            <a:off x="7372350" y="13157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0" name="Oval 89"/>
          <p:cNvSpPr/>
          <p:nvPr/>
        </p:nvSpPr>
        <p:spPr>
          <a:xfrm>
            <a:off x="7219950" y="13157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1" name="Oval 90"/>
          <p:cNvSpPr/>
          <p:nvPr/>
        </p:nvSpPr>
        <p:spPr>
          <a:xfrm>
            <a:off x="73533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2" name="Oval 91"/>
          <p:cNvSpPr/>
          <p:nvPr/>
        </p:nvSpPr>
        <p:spPr>
          <a:xfrm>
            <a:off x="7200900" y="20587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2" name="Oval 61"/>
          <p:cNvSpPr/>
          <p:nvPr/>
        </p:nvSpPr>
        <p:spPr>
          <a:xfrm>
            <a:off x="5819775" y="155257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3" name="Oval 62"/>
          <p:cNvSpPr/>
          <p:nvPr/>
        </p:nvSpPr>
        <p:spPr>
          <a:xfrm>
            <a:off x="6877050" y="178250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4" name="Oval 63"/>
          <p:cNvSpPr/>
          <p:nvPr/>
        </p:nvSpPr>
        <p:spPr>
          <a:xfrm>
            <a:off x="6677025" y="178250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5" name="Oval 64"/>
          <p:cNvSpPr/>
          <p:nvPr/>
        </p:nvSpPr>
        <p:spPr>
          <a:xfrm>
            <a:off x="6877050" y="15811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6" name="Oval 65"/>
          <p:cNvSpPr/>
          <p:nvPr/>
        </p:nvSpPr>
        <p:spPr>
          <a:xfrm>
            <a:off x="6677025" y="158115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5" name="Rectangle 44"/>
          <p:cNvSpPr/>
          <p:nvPr/>
        </p:nvSpPr>
        <p:spPr>
          <a:xfrm>
            <a:off x="5629275" y="2743200"/>
            <a:ext cx="155908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 C =</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6" name="Rectangle 45"/>
          <p:cNvSpPr/>
          <p:nvPr/>
        </p:nvSpPr>
        <p:spPr>
          <a:xfrm>
            <a:off x="5181600" y="2744530"/>
            <a:ext cx="65223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7" name="Rectangle 46"/>
          <p:cNvSpPr/>
          <p:nvPr/>
        </p:nvSpPr>
        <p:spPr>
          <a:xfrm>
            <a:off x="6999830" y="2744530"/>
            <a:ext cx="652231"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8" name="Rectangle 47"/>
          <p:cNvSpPr/>
          <p:nvPr/>
        </p:nvSpPr>
        <p:spPr>
          <a:xfrm>
            <a:off x="4932118" y="304800"/>
            <a:ext cx="2816540"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a:t>
            </a:r>
            <a:r>
              <a:rPr lang="en-US"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CO</a:t>
            </a:r>
            <a:r>
              <a:rPr lang="en-US" sz="20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a:t>
            </a: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 رسم کنید: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49" name="Rectangle 48"/>
          <p:cNvSpPr/>
          <p:nvPr/>
        </p:nvSpPr>
        <p:spPr>
          <a:xfrm>
            <a:off x="1447800" y="3810000"/>
            <a:ext cx="1905000" cy="728405"/>
          </a:xfrm>
          <a:prstGeom prst="rect">
            <a:avLst/>
          </a:prstGeom>
        </p:spPr>
        <p:txBody>
          <a:bodyPr wrap="square">
            <a:spAutoFit/>
          </a:bodyPr>
          <a:lstStyle/>
          <a:p>
            <a:pPr algn="ctr"/>
            <a:endParaRPr lang="en-US" b="1" spc="50" baseline="30000" dirty="0" smtClean="0">
              <a:ln w="12700" cmpd="sng">
                <a:solidFill>
                  <a:schemeClr val="tx1"/>
                </a:solidFill>
                <a:prstDash val="solid"/>
              </a:ln>
              <a:solidFill>
                <a:srgbClr val="00B0F0"/>
              </a:solidFill>
              <a:effectLst>
                <a:glow rad="53100">
                  <a:schemeClr val="accent6">
                    <a:satMod val="180000"/>
                    <a:alpha val="30000"/>
                  </a:schemeClr>
                </a:glow>
              </a:effectLst>
            </a:endParaRPr>
          </a:p>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4+2(6)= 16</a:t>
            </a:r>
            <a:endParaRPr lang="en-US" sz="8000" b="1"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0-#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0-#ppt_w/2"/>
                                          </p:val>
                                        </p:tav>
                                        <p:tav tm="100000">
                                          <p:val>
                                            <p:strVal val="#ppt_x"/>
                                          </p:val>
                                        </p:tav>
                                      </p:tavLst>
                                    </p:anim>
                                    <p:anim calcmode="lin" valueType="num">
                                      <p:cBhvr additive="base">
                                        <p:cTn id="40" dur="500" fill="hold"/>
                                        <p:tgtEl>
                                          <p:spTgt spid="4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0-#ppt_w/2"/>
                                          </p:val>
                                        </p:tav>
                                        <p:tav tm="100000">
                                          <p:val>
                                            <p:strVal val="#ppt_x"/>
                                          </p:val>
                                        </p:tav>
                                      </p:tavLst>
                                    </p:anim>
                                    <p:anim calcmode="lin" valueType="num">
                                      <p:cBhvr additive="base">
                                        <p:cTn id="44"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0-#ppt_w/2"/>
                                          </p:val>
                                        </p:tav>
                                        <p:tav tm="100000">
                                          <p:val>
                                            <p:strVal val="#ppt_x"/>
                                          </p:val>
                                        </p:tav>
                                      </p:tavLst>
                                    </p:anim>
                                    <p:anim calcmode="lin" valueType="num">
                                      <p:cBhvr additive="base">
                                        <p:cTn id="5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additive="base">
                                        <p:cTn id="65" dur="500" fill="hold"/>
                                        <p:tgtEl>
                                          <p:spTgt spid="35"/>
                                        </p:tgtEl>
                                        <p:attrNameLst>
                                          <p:attrName>ppt_x</p:attrName>
                                        </p:attrNameLst>
                                      </p:cBhvr>
                                      <p:tavLst>
                                        <p:tav tm="0">
                                          <p:val>
                                            <p:strVal val="0-#ppt_w/2"/>
                                          </p:val>
                                        </p:tav>
                                        <p:tav tm="100000">
                                          <p:val>
                                            <p:strVal val="#ppt_x"/>
                                          </p:val>
                                        </p:tav>
                                      </p:tavLst>
                                    </p:anim>
                                    <p:anim calcmode="lin" valueType="num">
                                      <p:cBhvr additive="base">
                                        <p:cTn id="66" dur="500" fill="hold"/>
                                        <p:tgtEl>
                                          <p:spTgt spid="35"/>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fill="hold"/>
                                        <p:tgtEl>
                                          <p:spTgt spid="37"/>
                                        </p:tgtEl>
                                        <p:attrNameLst>
                                          <p:attrName>ppt_x</p:attrName>
                                        </p:attrNameLst>
                                      </p:cBhvr>
                                      <p:tavLst>
                                        <p:tav tm="0">
                                          <p:val>
                                            <p:strVal val="0-#ppt_w/2"/>
                                          </p:val>
                                        </p:tav>
                                        <p:tav tm="100000">
                                          <p:val>
                                            <p:strVal val="#ppt_x"/>
                                          </p:val>
                                        </p:tav>
                                      </p:tavLst>
                                    </p:anim>
                                    <p:anim calcmode="lin" valueType="num">
                                      <p:cBhvr additive="base">
                                        <p:cTn id="70" dur="500" fill="hold"/>
                                        <p:tgtEl>
                                          <p:spTgt spid="37"/>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0-#ppt_w/2"/>
                                          </p:val>
                                        </p:tav>
                                        <p:tav tm="100000">
                                          <p:val>
                                            <p:strVal val="#ppt_x"/>
                                          </p:val>
                                        </p:tav>
                                      </p:tavLst>
                                    </p:anim>
                                    <p:anim calcmode="lin" valueType="num">
                                      <p:cBhvr additive="base">
                                        <p:cTn id="7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2000"/>
                                        <p:tgtEl>
                                          <p:spTgt spid="7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2000"/>
                                        <p:tgtEl>
                                          <p:spTgt spid="7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20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fade">
                                      <p:cBhvr>
                                        <p:cTn id="90" dur="2000"/>
                                        <p:tgtEl>
                                          <p:spTgt spid="6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2000"/>
                                        <p:tgtEl>
                                          <p:spTgt spid="6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fade">
                                      <p:cBhvr>
                                        <p:cTn id="96" dur="2000"/>
                                        <p:tgtEl>
                                          <p:spTgt spid="6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2000"/>
                                        <p:tgtEl>
                                          <p:spTgt spid="6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7"/>
                                        </p:tgtEl>
                                        <p:attrNameLst>
                                          <p:attrName>style.visibility</p:attrName>
                                        </p:attrNameLst>
                                      </p:cBhvr>
                                      <p:to>
                                        <p:strVal val="visible"/>
                                      </p:to>
                                    </p:set>
                                    <p:animEffect transition="in" filter="fade">
                                      <p:cBhvr>
                                        <p:cTn id="102" dur="2000"/>
                                        <p:tgtEl>
                                          <p:spTgt spid="77"/>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2000"/>
                                        <p:tgtEl>
                                          <p:spTgt spid="8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62"/>
                                        </p:tgtEl>
                                        <p:attrNameLst>
                                          <p:attrName>style.visibility</p:attrName>
                                        </p:attrNameLst>
                                      </p:cBhvr>
                                      <p:to>
                                        <p:strVal val="visible"/>
                                      </p:to>
                                    </p:set>
                                    <p:animEffect transition="in" filter="fade">
                                      <p:cBhvr>
                                        <p:cTn id="108" dur="2000"/>
                                        <p:tgtEl>
                                          <p:spTgt spid="6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0"/>
                                        </p:tgtEl>
                                        <p:attrNameLst>
                                          <p:attrName>style.visibility</p:attrName>
                                        </p:attrNameLst>
                                      </p:cBhvr>
                                      <p:to>
                                        <p:strVal val="visible"/>
                                      </p:to>
                                    </p:set>
                                    <p:animEffect transition="in" filter="fade">
                                      <p:cBhvr>
                                        <p:cTn id="111" dur="2000"/>
                                        <p:tgtEl>
                                          <p:spTgt spid="80"/>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9"/>
                                        </p:tgtEl>
                                        <p:attrNameLst>
                                          <p:attrName>style.visibility</p:attrName>
                                        </p:attrNameLst>
                                      </p:cBhvr>
                                      <p:to>
                                        <p:strVal val="visible"/>
                                      </p:to>
                                    </p:set>
                                    <p:animEffect transition="in" filter="fade">
                                      <p:cBhvr>
                                        <p:cTn id="116" dur="2000"/>
                                        <p:tgtEl>
                                          <p:spTgt spid="8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0"/>
                                        </p:tgtEl>
                                        <p:attrNameLst>
                                          <p:attrName>style.visibility</p:attrName>
                                        </p:attrNameLst>
                                      </p:cBhvr>
                                      <p:to>
                                        <p:strVal val="visible"/>
                                      </p:to>
                                    </p:set>
                                    <p:animEffect transition="in" filter="fade">
                                      <p:cBhvr>
                                        <p:cTn id="119" dur="2000"/>
                                        <p:tgtEl>
                                          <p:spTgt spid="9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1"/>
                                        </p:tgtEl>
                                        <p:attrNameLst>
                                          <p:attrName>style.visibility</p:attrName>
                                        </p:attrNameLst>
                                      </p:cBhvr>
                                      <p:to>
                                        <p:strVal val="visible"/>
                                      </p:to>
                                    </p:set>
                                    <p:animEffect transition="in" filter="fade">
                                      <p:cBhvr>
                                        <p:cTn id="122" dur="2000"/>
                                        <p:tgtEl>
                                          <p:spTgt spid="9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2"/>
                                        </p:tgtEl>
                                        <p:attrNameLst>
                                          <p:attrName>style.visibility</p:attrName>
                                        </p:attrNameLst>
                                      </p:cBhvr>
                                      <p:to>
                                        <p:strVal val="visible"/>
                                      </p:to>
                                    </p:set>
                                    <p:animEffect transition="in" filter="fade">
                                      <p:cBhvr>
                                        <p:cTn id="125" dur="2000"/>
                                        <p:tgtEl>
                                          <p:spTgt spid="9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2000"/>
                                        <p:tgtEl>
                                          <p:spTgt spid="85"/>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2000"/>
                                        <p:tgtEl>
                                          <p:spTgt spid="86"/>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84"/>
                                        </p:tgtEl>
                                        <p:attrNameLst>
                                          <p:attrName>style.visibility</p:attrName>
                                        </p:attrNameLst>
                                      </p:cBhvr>
                                      <p:to>
                                        <p:strVal val="visible"/>
                                      </p:to>
                                    </p:set>
                                    <p:animEffect transition="in" filter="fade">
                                      <p:cBhvr>
                                        <p:cTn id="134" dur="2000"/>
                                        <p:tgtEl>
                                          <p:spTgt spid="84"/>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83"/>
                                        </p:tgtEl>
                                        <p:attrNameLst>
                                          <p:attrName>style.visibility</p:attrName>
                                        </p:attrNameLst>
                                      </p:cBhvr>
                                      <p:to>
                                        <p:strVal val="visible"/>
                                      </p:to>
                                    </p:set>
                                    <p:animEffect transition="in" filter="fade">
                                      <p:cBhvr>
                                        <p:cTn id="137" dur="2000"/>
                                        <p:tgtEl>
                                          <p:spTgt spid="83"/>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2000"/>
                                        <p:tgtEl>
                                          <p:spTgt spid="4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46"/>
                                        </p:tgtEl>
                                        <p:attrNameLst>
                                          <p:attrName>style.visibility</p:attrName>
                                        </p:attrNameLst>
                                      </p:cBhvr>
                                      <p:to>
                                        <p:strVal val="visible"/>
                                      </p:to>
                                    </p:set>
                                    <p:animEffect transition="in" filter="fade">
                                      <p:cBhvr>
                                        <p:cTn id="145" dur="2000"/>
                                        <p:tgtEl>
                                          <p:spTgt spid="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20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55" presetClass="entr" presetSubtype="0" fill="hold" nodeType="clickEffect">
                                  <p:stCondLst>
                                    <p:cond delay="0"/>
                                  </p:stCondLst>
                                  <p:childTnLst>
                                    <p:set>
                                      <p:cBhvr>
                                        <p:cTn id="152" dur="1" fill="hold">
                                          <p:stCondLst>
                                            <p:cond delay="0"/>
                                          </p:stCondLst>
                                        </p:cTn>
                                        <p:tgtEl>
                                          <p:spTgt spid="50"/>
                                        </p:tgtEl>
                                        <p:attrNameLst>
                                          <p:attrName>style.visibility</p:attrName>
                                        </p:attrNameLst>
                                      </p:cBhvr>
                                      <p:to>
                                        <p:strVal val="visible"/>
                                      </p:to>
                                    </p:set>
                                    <p:anim calcmode="lin" valueType="num">
                                      <p:cBhvr>
                                        <p:cTn id="153" dur="1000" fill="hold"/>
                                        <p:tgtEl>
                                          <p:spTgt spid="50"/>
                                        </p:tgtEl>
                                        <p:attrNameLst>
                                          <p:attrName>ppt_w</p:attrName>
                                        </p:attrNameLst>
                                      </p:cBhvr>
                                      <p:tavLst>
                                        <p:tav tm="0">
                                          <p:val>
                                            <p:strVal val="#ppt_w*0.70"/>
                                          </p:val>
                                        </p:tav>
                                        <p:tav tm="100000">
                                          <p:val>
                                            <p:strVal val="#ppt_w"/>
                                          </p:val>
                                        </p:tav>
                                      </p:tavLst>
                                    </p:anim>
                                    <p:anim calcmode="lin" valueType="num">
                                      <p:cBhvr>
                                        <p:cTn id="154" dur="1000" fill="hold"/>
                                        <p:tgtEl>
                                          <p:spTgt spid="50"/>
                                        </p:tgtEl>
                                        <p:attrNameLst>
                                          <p:attrName>ppt_h</p:attrName>
                                        </p:attrNameLst>
                                      </p:cBhvr>
                                      <p:tavLst>
                                        <p:tav tm="0">
                                          <p:val>
                                            <p:strVal val="#ppt_h"/>
                                          </p:val>
                                        </p:tav>
                                        <p:tav tm="100000">
                                          <p:val>
                                            <p:strVal val="#ppt_h"/>
                                          </p:val>
                                        </p:tav>
                                      </p:tavLst>
                                    </p:anim>
                                    <p:animEffect transition="in" filter="fade">
                                      <p:cBhvr>
                                        <p:cTn id="155"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 grpId="0" animBg="1"/>
      <p:bldP spid="6" grpId="0"/>
      <p:bldP spid="7" grpId="0"/>
      <p:bldP spid="8" grpId="0"/>
      <p:bldP spid="10" grpId="0"/>
      <p:bldP spid="11" grpId="0"/>
      <p:bldP spid="15" grpId="0"/>
      <p:bldP spid="20" grpId="0"/>
      <p:bldP spid="35" grpId="0"/>
      <p:bldP spid="38" grpId="0"/>
      <p:bldP spid="42" grpId="0"/>
      <p:bldP spid="43" grpId="0"/>
      <p:bldP spid="71" grpId="0"/>
      <p:bldP spid="72" grpId="0"/>
      <p:bldP spid="74" grpId="0"/>
      <p:bldP spid="77" grpId="0" animBg="1"/>
      <p:bldP spid="80" grpId="0" animBg="1"/>
      <p:bldP spid="82" grpId="0" animBg="1"/>
      <p:bldP spid="83" grpId="0" animBg="1"/>
      <p:bldP spid="84" grpId="0" animBg="1"/>
      <p:bldP spid="85" grpId="0" animBg="1"/>
      <p:bldP spid="86" grpId="0" animBg="1"/>
      <p:bldP spid="89" grpId="0" animBg="1"/>
      <p:bldP spid="90" grpId="0" animBg="1"/>
      <p:bldP spid="91" grpId="0" animBg="1"/>
      <p:bldP spid="92" grpId="0" animBg="1"/>
      <p:bldP spid="62" grpId="0" animBg="1"/>
      <p:bldP spid="63" grpId="0" animBg="1"/>
      <p:bldP spid="64" grpId="0" animBg="1"/>
      <p:bldP spid="65" grpId="0" animBg="1"/>
      <p:bldP spid="66" grpId="0" animBg="1"/>
      <p:bldP spid="45" grpId="0"/>
      <p:bldP spid="46" grpId="0"/>
      <p:bldP spid="47" grpId="0"/>
      <p:bldP spid="4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24"/>
          <p:cNvGrpSpPr>
            <a:grpSpLocks/>
          </p:cNvGrpSpPr>
          <p:nvPr/>
        </p:nvGrpSpPr>
        <p:grpSpPr bwMode="auto">
          <a:xfrm>
            <a:off x="5562600" y="3276600"/>
            <a:ext cx="2971800" cy="3581400"/>
            <a:chOff x="816" y="2304"/>
            <a:chExt cx="1440" cy="448"/>
          </a:xfrm>
        </p:grpSpPr>
        <p:sp>
          <p:nvSpPr>
            <p:cNvPr id="8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3"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5" name="Group 24"/>
          <p:cNvGrpSpPr>
            <a:grpSpLocks/>
          </p:cNvGrpSpPr>
          <p:nvPr/>
        </p:nvGrpSpPr>
        <p:grpSpPr bwMode="auto">
          <a:xfrm>
            <a:off x="1066800" y="3276600"/>
            <a:ext cx="3124200" cy="3581400"/>
            <a:chOff x="816" y="2304"/>
            <a:chExt cx="1440" cy="448"/>
          </a:xfrm>
        </p:grpSpPr>
        <p:sp>
          <p:nvSpPr>
            <p:cNvPr id="6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71" name="Group 21"/>
          <p:cNvGrpSpPr>
            <a:grpSpLocks/>
          </p:cNvGrpSpPr>
          <p:nvPr/>
        </p:nvGrpSpPr>
        <p:grpSpPr bwMode="auto">
          <a:xfrm>
            <a:off x="4800600" y="304800"/>
            <a:ext cx="3200400" cy="419100"/>
            <a:chOff x="816" y="2304"/>
            <a:chExt cx="1440" cy="448"/>
          </a:xfrm>
        </p:grpSpPr>
        <p:sp>
          <p:nvSpPr>
            <p:cNvPr id="77"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a:xfrm>
            <a:off x="6705600" y="6492875"/>
            <a:ext cx="2133600" cy="365125"/>
          </a:xfrm>
        </p:spPr>
        <p:txBody>
          <a:bodyPr/>
          <a:lstStyle/>
          <a:p>
            <a:fld id="{4CE537EB-F69F-49DF-B190-42F4AEC61CA4}" type="slidenum">
              <a:rPr lang="fa-IR" smtClean="0"/>
              <a:pPr/>
              <a:t>39</a:t>
            </a:fld>
            <a:endParaRPr lang="fa-IR"/>
          </a:p>
        </p:txBody>
      </p:sp>
      <p:sp>
        <p:nvSpPr>
          <p:cNvPr id="5" name="Rectangle 4"/>
          <p:cNvSpPr/>
          <p:nvPr/>
        </p:nvSpPr>
        <p:spPr>
          <a:xfrm>
            <a:off x="2348090" y="3996251"/>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 name="Oval 6"/>
          <p:cNvSpPr/>
          <p:nvPr/>
        </p:nvSpPr>
        <p:spPr>
          <a:xfrm>
            <a:off x="2705846" y="369012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8" name="Oval 7"/>
          <p:cNvSpPr/>
          <p:nvPr/>
        </p:nvSpPr>
        <p:spPr>
          <a:xfrm>
            <a:off x="2515346" y="369012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cxnSp>
        <p:nvCxnSpPr>
          <p:cNvPr id="23" name="Straight Connector 22"/>
          <p:cNvCxnSpPr/>
          <p:nvPr/>
        </p:nvCxnSpPr>
        <p:spPr>
          <a:xfrm rot="16200000" flipH="1">
            <a:off x="2860310" y="4450059"/>
            <a:ext cx="392113" cy="24384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2020046" y="4375921"/>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30" name="Group 29"/>
          <p:cNvGrpSpPr/>
          <p:nvPr/>
        </p:nvGrpSpPr>
        <p:grpSpPr>
          <a:xfrm rot="19761971">
            <a:off x="3026318" y="4773980"/>
            <a:ext cx="914400" cy="910132"/>
            <a:chOff x="3886200" y="2401630"/>
            <a:chExt cx="914400" cy="910132"/>
          </a:xfrm>
        </p:grpSpPr>
        <p:sp>
          <p:nvSpPr>
            <p:cNvPr id="18" name="Rectangle 17"/>
            <p:cNvSpPr/>
            <p:nvPr/>
          </p:nvSpPr>
          <p:spPr>
            <a:xfrm>
              <a:off x="4023744" y="2480765"/>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21" name="Oval 20"/>
            <p:cNvSpPr/>
            <p:nvPr/>
          </p:nvSpPr>
          <p:spPr>
            <a:xfrm>
              <a:off x="44005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2" name="Oval 21"/>
            <p:cNvSpPr/>
            <p:nvPr/>
          </p:nvSpPr>
          <p:spPr>
            <a:xfrm>
              <a:off x="41719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5" name="Oval 2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6" name="Oval 25"/>
            <p:cNvSpPr/>
            <p:nvPr/>
          </p:nvSpPr>
          <p:spPr>
            <a:xfrm>
              <a:off x="4625444" y="242136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7" name="Oval 2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8" name="Oval 2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cxnSp>
        <p:nvCxnSpPr>
          <p:cNvPr id="29" name="Straight Connector 28"/>
          <p:cNvCxnSpPr/>
          <p:nvPr/>
        </p:nvCxnSpPr>
        <p:spPr>
          <a:xfrm flipV="1">
            <a:off x="2096246" y="4452121"/>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31" name="Group 30"/>
          <p:cNvGrpSpPr/>
          <p:nvPr/>
        </p:nvGrpSpPr>
        <p:grpSpPr>
          <a:xfrm rot="2340132">
            <a:off x="1225949" y="4714636"/>
            <a:ext cx="914400" cy="910133"/>
            <a:chOff x="3886200" y="2401630"/>
            <a:chExt cx="914400" cy="910133"/>
          </a:xfrm>
        </p:grpSpPr>
        <p:sp>
          <p:nvSpPr>
            <p:cNvPr id="32" name="Rectangle 31"/>
            <p:cNvSpPr/>
            <p:nvPr/>
          </p:nvSpPr>
          <p:spPr>
            <a:xfrm>
              <a:off x="4023744" y="2480766"/>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5" name="Oval 3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6" name="Oval 35"/>
            <p:cNvSpPr/>
            <p:nvPr/>
          </p:nvSpPr>
          <p:spPr>
            <a:xfrm>
              <a:off x="4648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7" name="Oval 3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8" name="Oval 3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sp>
        <p:nvSpPr>
          <p:cNvPr id="39" name="Rectangle 38"/>
          <p:cNvSpPr/>
          <p:nvPr/>
        </p:nvSpPr>
        <p:spPr>
          <a:xfrm>
            <a:off x="6558911" y="4056383"/>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0" name="Oval 39"/>
          <p:cNvSpPr/>
          <p:nvPr/>
        </p:nvSpPr>
        <p:spPr>
          <a:xfrm>
            <a:off x="6916667" y="375025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1" name="Oval 40"/>
          <p:cNvSpPr/>
          <p:nvPr/>
        </p:nvSpPr>
        <p:spPr>
          <a:xfrm>
            <a:off x="6726167" y="375025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cxnSp>
        <p:nvCxnSpPr>
          <p:cNvPr id="42" name="Straight Connector 41"/>
          <p:cNvCxnSpPr/>
          <p:nvPr/>
        </p:nvCxnSpPr>
        <p:spPr>
          <a:xfrm rot="16200000" flipH="1">
            <a:off x="7047187" y="4575276"/>
            <a:ext cx="392113" cy="24384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flipV="1">
            <a:off x="6283123" y="4513841"/>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44" name="Group 43"/>
          <p:cNvGrpSpPr/>
          <p:nvPr/>
        </p:nvGrpSpPr>
        <p:grpSpPr>
          <a:xfrm rot="1932091">
            <a:off x="5486569" y="4841552"/>
            <a:ext cx="914400" cy="910133"/>
            <a:chOff x="3886200" y="2401630"/>
            <a:chExt cx="914400" cy="910133"/>
          </a:xfrm>
        </p:grpSpPr>
        <p:sp>
          <p:nvSpPr>
            <p:cNvPr id="45" name="Rectangle 44"/>
            <p:cNvSpPr/>
            <p:nvPr/>
          </p:nvSpPr>
          <p:spPr>
            <a:xfrm>
              <a:off x="4023744" y="2480766"/>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6" name="Oval 45"/>
            <p:cNvSpPr/>
            <p:nvPr/>
          </p:nvSpPr>
          <p:spPr>
            <a:xfrm>
              <a:off x="44005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7" name="Oval 46"/>
            <p:cNvSpPr/>
            <p:nvPr/>
          </p:nvSpPr>
          <p:spPr>
            <a:xfrm>
              <a:off x="41719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8" name="Oval 47"/>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9" name="Oval 48"/>
            <p:cNvSpPr/>
            <p:nvPr/>
          </p:nvSpPr>
          <p:spPr>
            <a:xfrm>
              <a:off x="4625444" y="242136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0" name="Oval 49"/>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1" name="Oval 50"/>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grpSp>
        <p:nvGrpSpPr>
          <p:cNvPr id="53" name="Group 52"/>
          <p:cNvGrpSpPr/>
          <p:nvPr/>
        </p:nvGrpSpPr>
        <p:grpSpPr>
          <a:xfrm rot="19345221">
            <a:off x="7361137" y="4849059"/>
            <a:ext cx="914400" cy="910134"/>
            <a:chOff x="3886200" y="2401630"/>
            <a:chExt cx="914400" cy="910134"/>
          </a:xfrm>
        </p:grpSpPr>
        <p:sp>
          <p:nvSpPr>
            <p:cNvPr id="54" name="Rectangle 53"/>
            <p:cNvSpPr/>
            <p:nvPr/>
          </p:nvSpPr>
          <p:spPr>
            <a:xfrm>
              <a:off x="4023744" y="2480767"/>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5" name="Oval 5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6" name="Oval 55"/>
            <p:cNvSpPr/>
            <p:nvPr/>
          </p:nvSpPr>
          <p:spPr>
            <a:xfrm>
              <a:off x="4648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7" name="Oval 5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8" name="Oval 5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cxnSp>
        <p:nvCxnSpPr>
          <p:cNvPr id="62" name="Straight Connector 61"/>
          <p:cNvCxnSpPr/>
          <p:nvPr/>
        </p:nvCxnSpPr>
        <p:spPr>
          <a:xfrm rot="16200000" flipH="1">
            <a:off x="7146246" y="4537176"/>
            <a:ext cx="392113" cy="243840"/>
          </a:xfrm>
          <a:prstGeom prst="line">
            <a:avLst/>
          </a:prstGeom>
        </p:spPr>
        <p:style>
          <a:lnRef idx="3">
            <a:schemeClr val="dk1"/>
          </a:lnRef>
          <a:fillRef idx="0">
            <a:schemeClr val="dk1"/>
          </a:fillRef>
          <a:effectRef idx="2">
            <a:schemeClr val="dk1"/>
          </a:effectRef>
          <a:fontRef idx="minor">
            <a:schemeClr val="tx1"/>
          </a:fontRef>
        </p:style>
      </p:cxnSp>
      <p:sp>
        <p:nvSpPr>
          <p:cNvPr id="63" name="Left-Right Arrow 62"/>
          <p:cNvSpPr/>
          <p:nvPr/>
        </p:nvSpPr>
        <p:spPr>
          <a:xfrm>
            <a:off x="4419600" y="4223521"/>
            <a:ext cx="990600" cy="609600"/>
          </a:xfrm>
          <a:prstGeom prst="lef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p>
        </p:txBody>
      </p:sp>
      <p:sp>
        <p:nvSpPr>
          <p:cNvPr id="59" name="Rectangle 58"/>
          <p:cNvSpPr/>
          <p:nvPr/>
        </p:nvSpPr>
        <p:spPr>
          <a:xfrm>
            <a:off x="4999316" y="304800"/>
            <a:ext cx="2682145"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a:t>
            </a:r>
            <a:r>
              <a:rPr lang="en-US"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O</a:t>
            </a:r>
            <a:r>
              <a:rPr lang="en-US" sz="20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3</a:t>
            </a: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 رسم کنید: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0" name="Rectangle 59"/>
          <p:cNvSpPr/>
          <p:nvPr/>
        </p:nvSpPr>
        <p:spPr>
          <a:xfrm>
            <a:off x="1828800" y="762000"/>
            <a:ext cx="1295400" cy="304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61" name="Rectangle 60"/>
          <p:cNvSpPr/>
          <p:nvPr/>
        </p:nvSpPr>
        <p:spPr>
          <a:xfrm>
            <a:off x="617558" y="800061"/>
            <a:ext cx="678968"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8</a:t>
            </a: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endParaRPr lang="en-US" sz="6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4" name="Rectangle 63"/>
          <p:cNvSpPr/>
          <p:nvPr/>
        </p:nvSpPr>
        <p:spPr>
          <a:xfrm>
            <a:off x="1219200" y="73342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6" name="Rectangle 65"/>
          <p:cNvSpPr/>
          <p:nvPr/>
        </p:nvSpPr>
        <p:spPr>
          <a:xfrm>
            <a:off x="1777388" y="725269"/>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7" name="Rectangle 66"/>
          <p:cNvSpPr/>
          <p:nvPr/>
        </p:nvSpPr>
        <p:spPr>
          <a:xfrm>
            <a:off x="2438400" y="685800"/>
            <a:ext cx="624979"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4</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0" name="Rectangle 69"/>
          <p:cNvSpPr/>
          <p:nvPr/>
        </p:nvSpPr>
        <p:spPr>
          <a:xfrm>
            <a:off x="574450" y="1472625"/>
            <a:ext cx="1399357"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3(8)=24</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72" name="Straight Connector 71"/>
          <p:cNvCxnSpPr/>
          <p:nvPr/>
        </p:nvCxnSpPr>
        <p:spPr>
          <a:xfrm>
            <a:off x="1219200" y="22098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1219200" y="23622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6</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74" name="Straight Connector 73"/>
          <p:cNvCxnSpPr/>
          <p:nvPr/>
        </p:nvCxnSpPr>
        <p:spPr>
          <a:xfrm>
            <a:off x="1295400" y="2667000"/>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1143000" y="27432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12</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6" name="Rectangle 75"/>
          <p:cNvSpPr/>
          <p:nvPr/>
        </p:nvSpPr>
        <p:spPr>
          <a:xfrm>
            <a:off x="381000" y="1676400"/>
            <a:ext cx="1905000" cy="728405"/>
          </a:xfrm>
          <a:prstGeom prst="rect">
            <a:avLst/>
          </a:prstGeom>
        </p:spPr>
        <p:txBody>
          <a:bodyPr wrap="square">
            <a:spAutoFit/>
          </a:bodyPr>
          <a:lstStyle/>
          <a:p>
            <a:pPr algn="ctr"/>
            <a:endParaRPr lang="en-US" b="1" spc="50" baseline="30000" dirty="0" smtClean="0">
              <a:ln w="12700" cmpd="sng">
                <a:solidFill>
                  <a:schemeClr val="tx1"/>
                </a:solidFill>
                <a:prstDash val="solid"/>
              </a:ln>
              <a:solidFill>
                <a:srgbClr val="00B0F0"/>
              </a:solidFill>
              <a:effectLst>
                <a:glow rad="53100">
                  <a:schemeClr val="accent6">
                    <a:satMod val="180000"/>
                    <a:alpha val="30000"/>
                  </a:schemeClr>
                </a:glow>
              </a:effectLst>
            </a:endParaRPr>
          </a:p>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3(6)= 18</a:t>
            </a:r>
            <a:endParaRPr lang="en-US" sz="8000" b="1"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9" name="Rectangle 78"/>
          <p:cNvSpPr/>
          <p:nvPr/>
        </p:nvSpPr>
        <p:spPr>
          <a:xfrm>
            <a:off x="2525019" y="5638800"/>
            <a:ext cx="348172"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1" name="Rectangle 80"/>
          <p:cNvSpPr/>
          <p:nvPr/>
        </p:nvSpPr>
        <p:spPr>
          <a:xfrm>
            <a:off x="6705600" y="5640050"/>
            <a:ext cx="486030" cy="1446550"/>
          </a:xfrm>
          <a:prstGeom prst="rect">
            <a:avLst/>
          </a:prstGeom>
        </p:spPr>
        <p:txBody>
          <a:bodyPr wrap="none">
            <a:spAutoFit/>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II</a:t>
            </a:r>
          </a:p>
          <a:p>
            <a:pPr algn="ct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0-#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0-#ppt_w/2"/>
                                          </p:val>
                                        </p:tav>
                                        <p:tav tm="100000">
                                          <p:val>
                                            <p:strVal val="#ppt_x"/>
                                          </p:val>
                                        </p:tav>
                                      </p:tavLst>
                                    </p:anim>
                                    <p:anim calcmode="lin" valueType="num">
                                      <p:cBhvr additive="base">
                                        <p:cTn id="16" dur="500" fill="hold"/>
                                        <p:tgtEl>
                                          <p:spTgt spid="6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500" fill="hold"/>
                                        <p:tgtEl>
                                          <p:spTgt spid="66"/>
                                        </p:tgtEl>
                                        <p:attrNameLst>
                                          <p:attrName>ppt_x</p:attrName>
                                        </p:attrNameLst>
                                      </p:cBhvr>
                                      <p:tavLst>
                                        <p:tav tm="0">
                                          <p:val>
                                            <p:strVal val="0-#ppt_w/2"/>
                                          </p:val>
                                        </p:tav>
                                        <p:tav tm="100000">
                                          <p:val>
                                            <p:strVal val="#ppt_x"/>
                                          </p:val>
                                        </p:tav>
                                      </p:tavLst>
                                    </p:anim>
                                    <p:anim calcmode="lin" valueType="num">
                                      <p:cBhvr additive="base">
                                        <p:cTn id="20" dur="500" fill="hold"/>
                                        <p:tgtEl>
                                          <p:spTgt spid="6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0-#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0-#ppt_w/2"/>
                                          </p:val>
                                        </p:tav>
                                        <p:tav tm="100000">
                                          <p:val>
                                            <p:strVal val="#ppt_x"/>
                                          </p:val>
                                        </p:tav>
                                      </p:tavLst>
                                    </p:anim>
                                    <p:anim calcmode="lin" valueType="num">
                                      <p:cBhvr additive="base">
                                        <p:cTn id="30" dur="500" fill="hold"/>
                                        <p:tgtEl>
                                          <p:spTgt spid="7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 calcmode="lin" valueType="num">
                                      <p:cBhvr additive="base">
                                        <p:cTn id="33" dur="500" fill="hold"/>
                                        <p:tgtEl>
                                          <p:spTgt spid="72"/>
                                        </p:tgtEl>
                                        <p:attrNameLst>
                                          <p:attrName>ppt_x</p:attrName>
                                        </p:attrNameLst>
                                      </p:cBhvr>
                                      <p:tavLst>
                                        <p:tav tm="0">
                                          <p:val>
                                            <p:strVal val="0-#ppt_w/2"/>
                                          </p:val>
                                        </p:tav>
                                        <p:tav tm="100000">
                                          <p:val>
                                            <p:strVal val="#ppt_x"/>
                                          </p:val>
                                        </p:tav>
                                      </p:tavLst>
                                    </p:anim>
                                    <p:anim calcmode="lin" valueType="num">
                                      <p:cBhvr additive="base">
                                        <p:cTn id="34" dur="500" fill="hold"/>
                                        <p:tgtEl>
                                          <p:spTgt spid="7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500" fill="hold"/>
                                        <p:tgtEl>
                                          <p:spTgt spid="73"/>
                                        </p:tgtEl>
                                        <p:attrNameLst>
                                          <p:attrName>ppt_x</p:attrName>
                                        </p:attrNameLst>
                                      </p:cBhvr>
                                      <p:tavLst>
                                        <p:tav tm="0">
                                          <p:val>
                                            <p:strVal val="0-#ppt_w/2"/>
                                          </p:val>
                                        </p:tav>
                                        <p:tav tm="100000">
                                          <p:val>
                                            <p:strVal val="#ppt_x"/>
                                          </p:val>
                                        </p:tav>
                                      </p:tavLst>
                                    </p:anim>
                                    <p:anim calcmode="lin" valueType="num">
                                      <p:cBhvr additive="base">
                                        <p:cTn id="38" dur="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anim calcmode="lin" valueType="num">
                                      <p:cBhvr additive="base">
                                        <p:cTn id="41" dur="500" fill="hold"/>
                                        <p:tgtEl>
                                          <p:spTgt spid="74"/>
                                        </p:tgtEl>
                                        <p:attrNameLst>
                                          <p:attrName>ppt_x</p:attrName>
                                        </p:attrNameLst>
                                      </p:cBhvr>
                                      <p:tavLst>
                                        <p:tav tm="0">
                                          <p:val>
                                            <p:strVal val="0-#ppt_w/2"/>
                                          </p:val>
                                        </p:tav>
                                        <p:tav tm="100000">
                                          <p:val>
                                            <p:strVal val="#ppt_x"/>
                                          </p:val>
                                        </p:tav>
                                      </p:tavLst>
                                    </p:anim>
                                    <p:anim calcmode="lin" valueType="num">
                                      <p:cBhvr additive="base">
                                        <p:cTn id="42" dur="500" fill="hold"/>
                                        <p:tgtEl>
                                          <p:spTgt spid="7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0-#ppt_w/2"/>
                                          </p:val>
                                        </p:tav>
                                        <p:tav tm="100000">
                                          <p:val>
                                            <p:strVal val="#ppt_x"/>
                                          </p:val>
                                        </p:tav>
                                      </p:tavLst>
                                    </p:anim>
                                    <p:anim calcmode="lin" valueType="num">
                                      <p:cBhvr additive="base">
                                        <p:cTn id="46" dur="500" fill="hold"/>
                                        <p:tgtEl>
                                          <p:spTgt spid="7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additive="base">
                                        <p:cTn id="49" dur="500" fill="hold"/>
                                        <p:tgtEl>
                                          <p:spTgt spid="76"/>
                                        </p:tgtEl>
                                        <p:attrNameLst>
                                          <p:attrName>ppt_x</p:attrName>
                                        </p:attrNameLst>
                                      </p:cBhvr>
                                      <p:tavLst>
                                        <p:tav tm="0">
                                          <p:val>
                                            <p:strVal val="0-#ppt_w/2"/>
                                          </p:val>
                                        </p:tav>
                                        <p:tav tm="100000">
                                          <p:val>
                                            <p:strVal val="#ppt_x"/>
                                          </p:val>
                                        </p:tav>
                                      </p:tavLst>
                                    </p:anim>
                                    <p:anim calcmode="lin" valueType="num">
                                      <p:cBhvr additive="base">
                                        <p:cTn id="50" dur="50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20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000"/>
                                        <p:tgtEl>
                                          <p:spTgt spid="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000"/>
                                        <p:tgtEl>
                                          <p:spTgt spid="8"/>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20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2000"/>
                                        <p:tgtEl>
                                          <p:spTgt spid="24"/>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2000"/>
                                        <p:tgtEl>
                                          <p:spTgt spid="30"/>
                                        </p:tgtEl>
                                      </p:cBhvr>
                                    </p:animEffect>
                                  </p:childTnLst>
                                </p:cTn>
                              </p:par>
                              <p:par>
                                <p:cTn id="71" presetID="10"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2000"/>
                                        <p:tgtEl>
                                          <p:spTgt spid="29"/>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2000"/>
                                        <p:tgtEl>
                                          <p:spTgt spid="3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2000"/>
                                        <p:tgtEl>
                                          <p:spTgt spid="3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2000"/>
                                        <p:tgtEl>
                                          <p:spTgt spid="4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2000"/>
                                        <p:tgtEl>
                                          <p:spTgt spid="41"/>
                                        </p:tgtEl>
                                      </p:cBhvr>
                                    </p:animEffect>
                                  </p:childTnLst>
                                </p:cTn>
                              </p:par>
                              <p:par>
                                <p:cTn id="86" presetID="10" presetClass="entr" presetSubtype="0"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2000"/>
                                        <p:tgtEl>
                                          <p:spTgt spid="42"/>
                                        </p:tgtEl>
                                      </p:cBhvr>
                                    </p:animEffect>
                                  </p:childTnLst>
                                </p:cTn>
                              </p:par>
                              <p:par>
                                <p:cTn id="89" presetID="10" presetClass="entr" presetSubtype="0"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fade">
                                      <p:cBhvr>
                                        <p:cTn id="91" dur="2000"/>
                                        <p:tgtEl>
                                          <p:spTgt spid="43"/>
                                        </p:tgtEl>
                                      </p:cBhvr>
                                    </p:animEffect>
                                  </p:childTnLst>
                                </p:cTn>
                              </p:par>
                              <p:par>
                                <p:cTn id="92" presetID="10" presetClass="entr" presetSubtype="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fade">
                                      <p:cBhvr>
                                        <p:cTn id="94" dur="2000"/>
                                        <p:tgtEl>
                                          <p:spTgt spid="44"/>
                                        </p:tgtEl>
                                      </p:cBhvr>
                                    </p:animEffect>
                                  </p:childTnLst>
                                </p:cTn>
                              </p:par>
                              <p:par>
                                <p:cTn id="95" presetID="10"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000"/>
                                        <p:tgtEl>
                                          <p:spTgt spid="53"/>
                                        </p:tgtEl>
                                      </p:cBhvr>
                                    </p:animEffect>
                                  </p:childTnLst>
                                </p:cTn>
                              </p:par>
                              <p:par>
                                <p:cTn id="98" presetID="10" presetClass="entr" presetSubtype="0" fill="hold" nodeType="with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fade">
                                      <p:cBhvr>
                                        <p:cTn id="100" dur="2000"/>
                                        <p:tgtEl>
                                          <p:spTgt spid="62"/>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3"/>
                                        </p:tgtEl>
                                        <p:attrNameLst>
                                          <p:attrName>style.visibility</p:attrName>
                                        </p:attrNameLst>
                                      </p:cBhvr>
                                      <p:to>
                                        <p:strVal val="visible"/>
                                      </p:to>
                                    </p:set>
                                    <p:animEffect transition="in" filter="fade">
                                      <p:cBhvr>
                                        <p:cTn id="103" dur="2000"/>
                                        <p:tgtEl>
                                          <p:spTgt spid="6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9"/>
                                        </p:tgtEl>
                                        <p:attrNameLst>
                                          <p:attrName>style.visibility</p:attrName>
                                        </p:attrNameLst>
                                      </p:cBhvr>
                                      <p:to>
                                        <p:strVal val="visible"/>
                                      </p:to>
                                    </p:set>
                                    <p:animEffect transition="in" filter="fade">
                                      <p:cBhvr>
                                        <p:cTn id="106" dur="2000"/>
                                        <p:tgtEl>
                                          <p:spTgt spid="7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fade">
                                      <p:cBhvr>
                                        <p:cTn id="109" dur="2000"/>
                                        <p:tgtEl>
                                          <p:spTgt spid="81"/>
                                        </p:tgtEl>
                                      </p:cBhvr>
                                    </p:animEffect>
                                  </p:childTnLst>
                                </p:cTn>
                              </p:par>
                            </p:childTnLst>
                          </p:cTn>
                        </p:par>
                      </p:childTnLst>
                    </p:cTn>
                  </p:par>
                  <p:par>
                    <p:cTn id="110" fill="hold">
                      <p:stCondLst>
                        <p:cond delay="indefinite"/>
                      </p:stCondLst>
                      <p:childTnLst>
                        <p:par>
                          <p:cTn id="111" fill="hold">
                            <p:stCondLst>
                              <p:cond delay="0"/>
                            </p:stCondLst>
                            <p:childTnLst>
                              <p:par>
                                <p:cTn id="112" presetID="55" presetClass="entr" presetSubtype="0" fill="hold" nodeType="click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strVal val="#ppt_w*0.70"/>
                                          </p:val>
                                        </p:tav>
                                        <p:tav tm="100000">
                                          <p:val>
                                            <p:strVal val="#ppt_w"/>
                                          </p:val>
                                        </p:tav>
                                      </p:tavLst>
                                    </p:anim>
                                    <p:anim calcmode="lin" valueType="num">
                                      <p:cBhvr>
                                        <p:cTn id="115" dur="1000" fill="hold"/>
                                        <p:tgtEl>
                                          <p:spTgt spid="65"/>
                                        </p:tgtEl>
                                        <p:attrNameLst>
                                          <p:attrName>ppt_h</p:attrName>
                                        </p:attrNameLst>
                                      </p:cBhvr>
                                      <p:tavLst>
                                        <p:tav tm="0">
                                          <p:val>
                                            <p:strVal val="#ppt_h"/>
                                          </p:val>
                                        </p:tav>
                                        <p:tav tm="100000">
                                          <p:val>
                                            <p:strVal val="#ppt_h"/>
                                          </p:val>
                                        </p:tav>
                                      </p:tavLst>
                                    </p:anim>
                                    <p:animEffect transition="in" filter="fade">
                                      <p:cBhvr>
                                        <p:cTn id="116" dur="1000"/>
                                        <p:tgtEl>
                                          <p:spTgt spid="65"/>
                                        </p:tgtEl>
                                      </p:cBhvr>
                                    </p:animEffect>
                                  </p:childTnLst>
                                </p:cTn>
                              </p:par>
                              <p:par>
                                <p:cTn id="117" presetID="55" presetClass="entr" presetSubtype="0" fill="hold" nodeType="withEffect">
                                  <p:stCondLst>
                                    <p:cond delay="0"/>
                                  </p:stCondLst>
                                  <p:childTnLst>
                                    <p:set>
                                      <p:cBhvr>
                                        <p:cTn id="118" dur="1" fill="hold">
                                          <p:stCondLst>
                                            <p:cond delay="0"/>
                                          </p:stCondLst>
                                        </p:cTn>
                                        <p:tgtEl>
                                          <p:spTgt spid="80"/>
                                        </p:tgtEl>
                                        <p:attrNameLst>
                                          <p:attrName>style.visibility</p:attrName>
                                        </p:attrNameLst>
                                      </p:cBhvr>
                                      <p:to>
                                        <p:strVal val="visible"/>
                                      </p:to>
                                    </p:set>
                                    <p:anim calcmode="lin" valueType="num">
                                      <p:cBhvr>
                                        <p:cTn id="119" dur="1000" fill="hold"/>
                                        <p:tgtEl>
                                          <p:spTgt spid="80"/>
                                        </p:tgtEl>
                                        <p:attrNameLst>
                                          <p:attrName>ppt_w</p:attrName>
                                        </p:attrNameLst>
                                      </p:cBhvr>
                                      <p:tavLst>
                                        <p:tav tm="0">
                                          <p:val>
                                            <p:strVal val="#ppt_w*0.70"/>
                                          </p:val>
                                        </p:tav>
                                        <p:tav tm="100000">
                                          <p:val>
                                            <p:strVal val="#ppt_w"/>
                                          </p:val>
                                        </p:tav>
                                      </p:tavLst>
                                    </p:anim>
                                    <p:anim calcmode="lin" valueType="num">
                                      <p:cBhvr>
                                        <p:cTn id="120" dur="1000" fill="hold"/>
                                        <p:tgtEl>
                                          <p:spTgt spid="80"/>
                                        </p:tgtEl>
                                        <p:attrNameLst>
                                          <p:attrName>ppt_h</p:attrName>
                                        </p:attrNameLst>
                                      </p:cBhvr>
                                      <p:tavLst>
                                        <p:tav tm="0">
                                          <p:val>
                                            <p:strVal val="#ppt_h"/>
                                          </p:val>
                                        </p:tav>
                                        <p:tav tm="100000">
                                          <p:val>
                                            <p:strVal val="#ppt_h"/>
                                          </p:val>
                                        </p:tav>
                                      </p:tavLst>
                                    </p:anim>
                                    <p:animEffect transition="in" filter="fade">
                                      <p:cBhvr>
                                        <p:cTn id="121"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39" grpId="0"/>
      <p:bldP spid="40" grpId="0" animBg="1"/>
      <p:bldP spid="41" grpId="0" animBg="1"/>
      <p:bldP spid="63" grpId="0" animBg="1"/>
      <p:bldP spid="60" grpId="0" animBg="1"/>
      <p:bldP spid="61" grpId="0"/>
      <p:bldP spid="64" grpId="0"/>
      <p:bldP spid="66" grpId="0"/>
      <p:bldP spid="67" grpId="0"/>
      <p:bldP spid="70" grpId="0"/>
      <p:bldP spid="73" grpId="0"/>
      <p:bldP spid="75" grpId="0"/>
      <p:bldP spid="76" grpId="0"/>
      <p:bldP spid="79" grpId="0"/>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12"/>
          <p:cNvGrpSpPr>
            <a:grpSpLocks/>
          </p:cNvGrpSpPr>
          <p:nvPr/>
        </p:nvGrpSpPr>
        <p:grpSpPr bwMode="auto">
          <a:xfrm>
            <a:off x="381000" y="1219200"/>
            <a:ext cx="8153400" cy="3200400"/>
            <a:chOff x="816" y="2304"/>
            <a:chExt cx="1440" cy="448"/>
          </a:xfrm>
        </p:grpSpPr>
        <p:sp>
          <p:nvSpPr>
            <p:cNvPr id="32"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3"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grpSp>
        <p:nvGrpSpPr>
          <p:cNvPr id="28" name="Group 12"/>
          <p:cNvGrpSpPr>
            <a:grpSpLocks/>
          </p:cNvGrpSpPr>
          <p:nvPr/>
        </p:nvGrpSpPr>
        <p:grpSpPr bwMode="auto">
          <a:xfrm>
            <a:off x="3886200" y="457200"/>
            <a:ext cx="4495800" cy="482600"/>
            <a:chOff x="816" y="2304"/>
            <a:chExt cx="1440" cy="448"/>
          </a:xfrm>
        </p:grpSpPr>
        <p:sp>
          <p:nvSpPr>
            <p:cNvPr id="29" name="Freeform 13"/>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Rectangle 14"/>
            <p:cNvSpPr>
              <a:spLocks noChangeArrowheads="1"/>
            </p:cNvSpPr>
            <p:nvPr/>
          </p:nvSpPr>
          <p:spPr bwMode="gray">
            <a:xfrm>
              <a:off x="816" y="2304"/>
              <a:ext cx="1440" cy="393"/>
            </a:xfrm>
            <a:prstGeom prst="rect">
              <a:avLst/>
            </a:prstGeom>
            <a:gradFill rotWithShape="1">
              <a:gsLst>
                <a:gs pos="0">
                  <a:srgbClr val="EA9C00">
                    <a:gamma/>
                    <a:tint val="24314"/>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outerShdw blurRad="38100" dist="38100" dir="2700000" algn="tl">
                    <a:srgbClr val="FFFFFF"/>
                  </a:outerShdw>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a:t>
            </a:fld>
            <a:endParaRPr lang="fa-IR"/>
          </a:p>
        </p:txBody>
      </p:sp>
      <p:sp>
        <p:nvSpPr>
          <p:cNvPr id="4" name="Rectangle 3"/>
          <p:cNvSpPr/>
          <p:nvPr/>
        </p:nvSpPr>
        <p:spPr>
          <a:xfrm>
            <a:off x="4040948" y="457200"/>
            <a:ext cx="4296368"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تفاوت های نمک خوراکی( </a:t>
            </a:r>
            <a:r>
              <a:rPr lang="en-US"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en-US" sz="2400" b="1" dirty="0" err="1"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NaCl</a:t>
            </a: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و ید(</a:t>
            </a:r>
            <a:r>
              <a:rPr lang="en-US"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I</a:t>
            </a:r>
            <a:r>
              <a:rPr lang="en-US" sz="2400" b="1" baseline="-25000"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a:t>
            </a: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609600" y="1295401"/>
            <a:ext cx="7849541" cy="830997"/>
          </a:xfrm>
          <a:prstGeom prst="rect">
            <a:avLst/>
          </a:prstGeom>
          <a:noFill/>
        </p:spPr>
        <p:txBody>
          <a:bodyPr wrap="squar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1- ذره های سازنده نمک یون ها هستند، اما ذره های سازنده ید،  مولکول های بدون بار </a:t>
            </a:r>
            <a:r>
              <a:rPr lang="en-US"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I</a:t>
            </a:r>
            <a:r>
              <a:rPr lang="en-US" sz="2400" b="1" baseline="-25000"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a:t>
            </a: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هستند.</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 name="Rectangle 5"/>
          <p:cNvSpPr/>
          <p:nvPr/>
        </p:nvSpPr>
        <p:spPr>
          <a:xfrm>
            <a:off x="1085669" y="2457271"/>
            <a:ext cx="7372531" cy="1200329"/>
          </a:xfrm>
          <a:prstGeom prst="rect">
            <a:avLst/>
          </a:prstGeom>
          <a:noFill/>
        </p:spPr>
        <p:txBody>
          <a:bodyPr wrap="none" lIns="91440" tIns="45720" rIns="91440" bIns="45720">
            <a:spAutoFit/>
          </a:bodyPr>
          <a:lstStyle/>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2- در بلور سدیم کلرید، هر یون دست کم به شش یون با بار مخالف متصل است</a:t>
            </a:r>
          </a:p>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و در مجموع شبکه ی به هم پیوسته ای از یون را بوجود می آورند. اما در ید، </a:t>
            </a:r>
          </a:p>
          <a:p>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هر اتم با پیوند کووالانسی، تنها به یک اتم دیگر متصل است. </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27"/>
          <p:cNvGrpSpPr>
            <a:grpSpLocks/>
          </p:cNvGrpSpPr>
          <p:nvPr/>
        </p:nvGrpSpPr>
        <p:grpSpPr bwMode="auto">
          <a:xfrm>
            <a:off x="1143000" y="3048000"/>
            <a:ext cx="7467600" cy="914400"/>
            <a:chOff x="816" y="2304"/>
            <a:chExt cx="1440" cy="448"/>
          </a:xfrm>
        </p:grpSpPr>
        <p:sp>
          <p:nvSpPr>
            <p:cNvPr id="71"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2"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1" name="Group 27"/>
          <p:cNvGrpSpPr>
            <a:grpSpLocks/>
          </p:cNvGrpSpPr>
          <p:nvPr/>
        </p:nvGrpSpPr>
        <p:grpSpPr bwMode="auto">
          <a:xfrm>
            <a:off x="4343400" y="304800"/>
            <a:ext cx="3962400" cy="419100"/>
            <a:chOff x="816" y="2304"/>
            <a:chExt cx="1440" cy="448"/>
          </a:xfrm>
        </p:grpSpPr>
        <p:sp>
          <p:nvSpPr>
            <p:cNvPr id="64"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a:xfrm>
            <a:off x="6705600" y="6492875"/>
            <a:ext cx="2133600" cy="365125"/>
          </a:xfrm>
        </p:spPr>
        <p:txBody>
          <a:bodyPr/>
          <a:lstStyle/>
          <a:p>
            <a:fld id="{4CE537EB-F69F-49DF-B190-42F4AEC61CA4}" type="slidenum">
              <a:rPr lang="fa-IR" smtClean="0"/>
              <a:pPr/>
              <a:t>40</a:t>
            </a:fld>
            <a:endParaRPr lang="fa-IR"/>
          </a:p>
        </p:txBody>
      </p:sp>
      <p:sp>
        <p:nvSpPr>
          <p:cNvPr id="5" name="Rectangle 4"/>
          <p:cNvSpPr/>
          <p:nvPr/>
        </p:nvSpPr>
        <p:spPr>
          <a:xfrm>
            <a:off x="2348090" y="991930"/>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 name="Oval 6"/>
          <p:cNvSpPr/>
          <p:nvPr/>
        </p:nvSpPr>
        <p:spPr>
          <a:xfrm>
            <a:off x="2705846" y="68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8" name="Oval 7"/>
          <p:cNvSpPr/>
          <p:nvPr/>
        </p:nvSpPr>
        <p:spPr>
          <a:xfrm>
            <a:off x="2515346" y="68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cxnSp>
        <p:nvCxnSpPr>
          <p:cNvPr id="23" name="Straight Connector 22"/>
          <p:cNvCxnSpPr/>
          <p:nvPr/>
        </p:nvCxnSpPr>
        <p:spPr>
          <a:xfrm rot="16200000" flipH="1">
            <a:off x="2860310" y="1445738"/>
            <a:ext cx="392113" cy="24384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p:cNvCxnSpPr/>
          <p:nvPr/>
        </p:nvCxnSpPr>
        <p:spPr>
          <a:xfrm flipV="1">
            <a:off x="2020046" y="1371600"/>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2" name="Group 29"/>
          <p:cNvGrpSpPr/>
          <p:nvPr/>
        </p:nvGrpSpPr>
        <p:grpSpPr>
          <a:xfrm rot="19761971">
            <a:off x="3026318" y="1769659"/>
            <a:ext cx="914400" cy="910132"/>
            <a:chOff x="3886200" y="2401630"/>
            <a:chExt cx="914400" cy="910132"/>
          </a:xfrm>
        </p:grpSpPr>
        <p:sp>
          <p:nvSpPr>
            <p:cNvPr id="18" name="Rectangle 17"/>
            <p:cNvSpPr/>
            <p:nvPr/>
          </p:nvSpPr>
          <p:spPr>
            <a:xfrm>
              <a:off x="4023744" y="2480765"/>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21" name="Oval 20"/>
            <p:cNvSpPr/>
            <p:nvPr/>
          </p:nvSpPr>
          <p:spPr>
            <a:xfrm>
              <a:off x="44005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2" name="Oval 21"/>
            <p:cNvSpPr/>
            <p:nvPr/>
          </p:nvSpPr>
          <p:spPr>
            <a:xfrm>
              <a:off x="41719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5" name="Oval 2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6" name="Oval 25"/>
            <p:cNvSpPr/>
            <p:nvPr/>
          </p:nvSpPr>
          <p:spPr>
            <a:xfrm>
              <a:off x="4625444" y="242136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7" name="Oval 2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28" name="Oval 2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cxnSp>
        <p:nvCxnSpPr>
          <p:cNvPr id="29" name="Straight Connector 28"/>
          <p:cNvCxnSpPr/>
          <p:nvPr/>
        </p:nvCxnSpPr>
        <p:spPr>
          <a:xfrm flipV="1">
            <a:off x="2096246" y="1447800"/>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4" name="Group 30"/>
          <p:cNvGrpSpPr/>
          <p:nvPr/>
        </p:nvGrpSpPr>
        <p:grpSpPr>
          <a:xfrm rot="2340132">
            <a:off x="1225949" y="1710315"/>
            <a:ext cx="914400" cy="910133"/>
            <a:chOff x="3886200" y="2401630"/>
            <a:chExt cx="914400" cy="910133"/>
          </a:xfrm>
        </p:grpSpPr>
        <p:sp>
          <p:nvSpPr>
            <p:cNvPr id="32" name="Rectangle 31"/>
            <p:cNvSpPr/>
            <p:nvPr/>
          </p:nvSpPr>
          <p:spPr>
            <a:xfrm>
              <a:off x="4023744" y="2480766"/>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35" name="Oval 3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6" name="Oval 35"/>
            <p:cNvSpPr/>
            <p:nvPr/>
          </p:nvSpPr>
          <p:spPr>
            <a:xfrm>
              <a:off x="4648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7" name="Oval 3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38" name="Oval 3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sp>
        <p:nvSpPr>
          <p:cNvPr id="39" name="Rectangle 38"/>
          <p:cNvSpPr/>
          <p:nvPr/>
        </p:nvSpPr>
        <p:spPr>
          <a:xfrm>
            <a:off x="6558911" y="1052062"/>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0" name="Oval 39"/>
          <p:cNvSpPr/>
          <p:nvPr/>
        </p:nvSpPr>
        <p:spPr>
          <a:xfrm>
            <a:off x="6916667" y="745932"/>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1" name="Oval 40"/>
          <p:cNvSpPr/>
          <p:nvPr/>
        </p:nvSpPr>
        <p:spPr>
          <a:xfrm>
            <a:off x="6726167" y="745932"/>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cxnSp>
        <p:nvCxnSpPr>
          <p:cNvPr id="42" name="Straight Connector 41"/>
          <p:cNvCxnSpPr/>
          <p:nvPr/>
        </p:nvCxnSpPr>
        <p:spPr>
          <a:xfrm rot="16200000" flipH="1">
            <a:off x="7047187" y="1570955"/>
            <a:ext cx="392113" cy="24384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flipV="1">
            <a:off x="6283123" y="1509520"/>
            <a:ext cx="320040" cy="303212"/>
          </a:xfrm>
          <a:prstGeom prst="line">
            <a:avLst/>
          </a:prstGeom>
        </p:spPr>
        <p:style>
          <a:lnRef idx="3">
            <a:schemeClr val="dk1"/>
          </a:lnRef>
          <a:fillRef idx="0">
            <a:schemeClr val="dk1"/>
          </a:fillRef>
          <a:effectRef idx="2">
            <a:schemeClr val="dk1"/>
          </a:effectRef>
          <a:fontRef idx="minor">
            <a:schemeClr val="tx1"/>
          </a:fontRef>
        </p:style>
      </p:cxnSp>
      <p:grpSp>
        <p:nvGrpSpPr>
          <p:cNvPr id="6" name="Group 43"/>
          <p:cNvGrpSpPr/>
          <p:nvPr/>
        </p:nvGrpSpPr>
        <p:grpSpPr>
          <a:xfrm rot="1932091">
            <a:off x="5486569" y="1837231"/>
            <a:ext cx="914400" cy="910133"/>
            <a:chOff x="3886200" y="2401630"/>
            <a:chExt cx="914400" cy="910133"/>
          </a:xfrm>
        </p:grpSpPr>
        <p:sp>
          <p:nvSpPr>
            <p:cNvPr id="45" name="Rectangle 44"/>
            <p:cNvSpPr/>
            <p:nvPr/>
          </p:nvSpPr>
          <p:spPr>
            <a:xfrm>
              <a:off x="4023744" y="2480766"/>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6" name="Oval 45"/>
            <p:cNvSpPr/>
            <p:nvPr/>
          </p:nvSpPr>
          <p:spPr>
            <a:xfrm>
              <a:off x="44005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7" name="Oval 46"/>
            <p:cNvSpPr/>
            <p:nvPr/>
          </p:nvSpPr>
          <p:spPr>
            <a:xfrm>
              <a:off x="4171950" y="290645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8" name="Oval 47"/>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49" name="Oval 48"/>
            <p:cNvSpPr/>
            <p:nvPr/>
          </p:nvSpPr>
          <p:spPr>
            <a:xfrm>
              <a:off x="4625444" y="2421363"/>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0" name="Oval 49"/>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1" name="Oval 50"/>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grpSp>
        <p:nvGrpSpPr>
          <p:cNvPr id="9" name="Group 52"/>
          <p:cNvGrpSpPr/>
          <p:nvPr/>
        </p:nvGrpSpPr>
        <p:grpSpPr>
          <a:xfrm rot="19345221">
            <a:off x="7361137" y="1937007"/>
            <a:ext cx="914400" cy="910134"/>
            <a:chOff x="3886200" y="2401630"/>
            <a:chExt cx="914400" cy="910134"/>
          </a:xfrm>
        </p:grpSpPr>
        <p:sp>
          <p:nvSpPr>
            <p:cNvPr id="54" name="Rectangle 53"/>
            <p:cNvSpPr/>
            <p:nvPr/>
          </p:nvSpPr>
          <p:spPr>
            <a:xfrm>
              <a:off x="4023744" y="2480767"/>
              <a:ext cx="605742" cy="830997"/>
            </a:xfrm>
            <a:prstGeom prst="rect">
              <a:avLst/>
            </a:prstGeom>
            <a:noFill/>
          </p:spPr>
          <p:txBody>
            <a:bodyPr wrap="none" lIns="91440" tIns="45720" rIns="91440" bIns="45720">
              <a:spAutoFit/>
            </a:bodyPr>
            <a:lstStyle/>
            <a:p>
              <a:pPr algn="ctr"/>
              <a:r>
                <a:rPr lang="en-US" sz="7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72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5" name="Oval 54"/>
            <p:cNvSpPr/>
            <p:nvPr/>
          </p:nvSpPr>
          <p:spPr>
            <a:xfrm>
              <a:off x="4648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6" name="Oval 55"/>
            <p:cNvSpPr/>
            <p:nvPr/>
          </p:nvSpPr>
          <p:spPr>
            <a:xfrm>
              <a:off x="4648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7" name="Oval 56"/>
            <p:cNvSpPr/>
            <p:nvPr/>
          </p:nvSpPr>
          <p:spPr>
            <a:xfrm>
              <a:off x="3886200" y="26302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sp>
          <p:nvSpPr>
            <p:cNvPr id="58" name="Oval 57"/>
            <p:cNvSpPr/>
            <p:nvPr/>
          </p:nvSpPr>
          <p:spPr>
            <a:xfrm>
              <a:off x="3886200" y="24016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p>
          </p:txBody>
        </p:sp>
      </p:grpSp>
      <p:cxnSp>
        <p:nvCxnSpPr>
          <p:cNvPr id="62" name="Straight Connector 61"/>
          <p:cNvCxnSpPr/>
          <p:nvPr/>
        </p:nvCxnSpPr>
        <p:spPr>
          <a:xfrm rot="16200000" flipH="1">
            <a:off x="7146246" y="1532855"/>
            <a:ext cx="392113" cy="243840"/>
          </a:xfrm>
          <a:prstGeom prst="line">
            <a:avLst/>
          </a:prstGeom>
        </p:spPr>
        <p:style>
          <a:lnRef idx="3">
            <a:schemeClr val="dk1"/>
          </a:lnRef>
          <a:fillRef idx="0">
            <a:schemeClr val="dk1"/>
          </a:fillRef>
          <a:effectRef idx="2">
            <a:schemeClr val="dk1"/>
          </a:effectRef>
          <a:fontRef idx="minor">
            <a:schemeClr val="tx1"/>
          </a:fontRef>
        </p:style>
      </p:cxnSp>
      <p:sp>
        <p:nvSpPr>
          <p:cNvPr id="63" name="Left-Right Arrow 62"/>
          <p:cNvSpPr/>
          <p:nvPr/>
        </p:nvSpPr>
        <p:spPr>
          <a:xfrm>
            <a:off x="4444626" y="1219200"/>
            <a:ext cx="990600" cy="609600"/>
          </a:xfrm>
          <a:prstGeom prst="lef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p>
        </p:txBody>
      </p:sp>
      <p:sp>
        <p:nvSpPr>
          <p:cNvPr id="59" name="Rectangle 58"/>
          <p:cNvSpPr/>
          <p:nvPr/>
        </p:nvSpPr>
        <p:spPr>
          <a:xfrm>
            <a:off x="4352510" y="304800"/>
            <a:ext cx="397576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کدام ساختار لوویس اوزون احتمال بیشتری دارد؟</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65" name="Rectangle 64"/>
          <p:cNvSpPr/>
          <p:nvPr/>
        </p:nvSpPr>
        <p:spPr>
          <a:xfrm>
            <a:off x="1124466" y="3124200"/>
            <a:ext cx="7454284" cy="707886"/>
          </a:xfrm>
          <a:prstGeom prst="rect">
            <a:avLst/>
          </a:prstGeom>
          <a:noFill/>
        </p:spPr>
        <p:txBody>
          <a:bodyPr wrap="none" lIns="91440" tIns="45720" rIns="91440" bIns="45720">
            <a:spAutoFit/>
          </a:bodyPr>
          <a:lstStyle/>
          <a:p>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هر دو ساختار از قاعده ی هشت تایی تبعیت می کنند. بنابراین احتمال برابری دارند و هیچ یک </a:t>
            </a:r>
          </a:p>
          <a:p>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به تنهایی اعتبار ندارد و مولکول واقعی میانگینی از این دو ساختار (هیبرید رزنانسی ) است. </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pic>
        <p:nvPicPr>
          <p:cNvPr id="96" name="Picture 95" descr="800px-Ozone-CRC-MW-3D-balls.png"/>
          <p:cNvPicPr>
            <a:picLocks noChangeAspect="1"/>
          </p:cNvPicPr>
          <p:nvPr/>
        </p:nvPicPr>
        <p:blipFill>
          <a:blip r:embed="rId2" cstate="print"/>
          <a:stretch>
            <a:fillRect/>
          </a:stretch>
        </p:blipFill>
        <p:spPr>
          <a:xfrm>
            <a:off x="3581400" y="4191000"/>
            <a:ext cx="2590800" cy="1489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1000" fill="hold"/>
                                        <p:tgtEl>
                                          <p:spTgt spid="65"/>
                                        </p:tgtEl>
                                        <p:attrNameLst>
                                          <p:attrName>ppt_w</p:attrName>
                                        </p:attrNameLst>
                                      </p:cBhvr>
                                      <p:tavLst>
                                        <p:tav tm="0">
                                          <p:val>
                                            <p:strVal val="#ppt_w*0.70"/>
                                          </p:val>
                                        </p:tav>
                                        <p:tav tm="100000">
                                          <p:val>
                                            <p:strVal val="#ppt_w"/>
                                          </p:val>
                                        </p:tav>
                                      </p:tavLst>
                                    </p:anim>
                                    <p:anim calcmode="lin" valueType="num">
                                      <p:cBhvr>
                                        <p:cTn id="13" dur="1000" fill="hold"/>
                                        <p:tgtEl>
                                          <p:spTgt spid="65"/>
                                        </p:tgtEl>
                                        <p:attrNameLst>
                                          <p:attrName>ppt_h</p:attrName>
                                        </p:attrNameLst>
                                      </p:cBhvr>
                                      <p:tavLst>
                                        <p:tav tm="0">
                                          <p:val>
                                            <p:strVal val="#ppt_h"/>
                                          </p:val>
                                        </p:tav>
                                        <p:tav tm="100000">
                                          <p:val>
                                            <p:strVal val="#ppt_h"/>
                                          </p:val>
                                        </p:tav>
                                      </p:tavLst>
                                    </p:anim>
                                    <p:animEffect transition="in" filter="fade">
                                      <p:cBhvr>
                                        <p:cTn id="14" dur="1000"/>
                                        <p:tgtEl>
                                          <p:spTgt spid="65"/>
                                        </p:tgtEl>
                                      </p:cBhvr>
                                    </p:animEffect>
                                  </p:childTnLst>
                                </p:cTn>
                              </p:par>
                              <p:par>
                                <p:cTn id="15" presetID="55" presetClass="entr" presetSubtype="0" fill="hold" nodeType="withEffect">
                                  <p:stCondLst>
                                    <p:cond delay="0"/>
                                  </p:stCondLst>
                                  <p:childTnLst>
                                    <p:set>
                                      <p:cBhvr>
                                        <p:cTn id="16" dur="1" fill="hold">
                                          <p:stCondLst>
                                            <p:cond delay="0"/>
                                          </p:stCondLst>
                                        </p:cTn>
                                        <p:tgtEl>
                                          <p:spTgt spid="96"/>
                                        </p:tgtEl>
                                        <p:attrNameLst>
                                          <p:attrName>style.visibility</p:attrName>
                                        </p:attrNameLst>
                                      </p:cBhvr>
                                      <p:to>
                                        <p:strVal val="visible"/>
                                      </p:to>
                                    </p:set>
                                    <p:anim calcmode="lin" valueType="num">
                                      <p:cBhvr>
                                        <p:cTn id="17" dur="1000" fill="hold"/>
                                        <p:tgtEl>
                                          <p:spTgt spid="96"/>
                                        </p:tgtEl>
                                        <p:attrNameLst>
                                          <p:attrName>ppt_w</p:attrName>
                                        </p:attrNameLst>
                                      </p:cBhvr>
                                      <p:tavLst>
                                        <p:tav tm="0">
                                          <p:val>
                                            <p:strVal val="#ppt_w*0.70"/>
                                          </p:val>
                                        </p:tav>
                                        <p:tav tm="100000">
                                          <p:val>
                                            <p:strVal val="#ppt_w"/>
                                          </p:val>
                                        </p:tav>
                                      </p:tavLst>
                                    </p:anim>
                                    <p:anim calcmode="lin" valueType="num">
                                      <p:cBhvr>
                                        <p:cTn id="18" dur="1000" fill="hold"/>
                                        <p:tgtEl>
                                          <p:spTgt spid="96"/>
                                        </p:tgtEl>
                                        <p:attrNameLst>
                                          <p:attrName>ppt_h</p:attrName>
                                        </p:attrNameLst>
                                      </p:cBhvr>
                                      <p:tavLst>
                                        <p:tav tm="0">
                                          <p:val>
                                            <p:strVal val="#ppt_h"/>
                                          </p:val>
                                        </p:tav>
                                        <p:tav tm="100000">
                                          <p:val>
                                            <p:strVal val="#ppt_h"/>
                                          </p:val>
                                        </p:tav>
                                      </p:tavLst>
                                    </p:anim>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7"/>
          <p:cNvGrpSpPr>
            <a:grpSpLocks/>
          </p:cNvGrpSpPr>
          <p:nvPr/>
        </p:nvGrpSpPr>
        <p:grpSpPr bwMode="auto">
          <a:xfrm>
            <a:off x="609600" y="1143000"/>
            <a:ext cx="7467600" cy="3200400"/>
            <a:chOff x="816" y="2304"/>
            <a:chExt cx="1440" cy="448"/>
          </a:xfrm>
        </p:grpSpPr>
        <p:sp>
          <p:nvSpPr>
            <p:cNvPr id="8"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0" name="Group 27"/>
          <p:cNvGrpSpPr>
            <a:grpSpLocks/>
          </p:cNvGrpSpPr>
          <p:nvPr/>
        </p:nvGrpSpPr>
        <p:grpSpPr bwMode="auto">
          <a:xfrm>
            <a:off x="1143000" y="381000"/>
            <a:ext cx="6705600" cy="419100"/>
            <a:chOff x="816" y="2304"/>
            <a:chExt cx="1440" cy="448"/>
          </a:xfrm>
        </p:grpSpPr>
        <p:sp>
          <p:nvSpPr>
            <p:cNvPr id="11"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41</a:t>
            </a:fld>
            <a:endParaRPr lang="fa-IR"/>
          </a:p>
        </p:txBody>
      </p:sp>
      <p:sp>
        <p:nvSpPr>
          <p:cNvPr id="4" name="Rectangle 3"/>
          <p:cNvSpPr/>
          <p:nvPr/>
        </p:nvSpPr>
        <p:spPr>
          <a:xfrm>
            <a:off x="228600" y="304800"/>
            <a:ext cx="7617805" cy="461665"/>
          </a:xfrm>
          <a:prstGeom prst="rect">
            <a:avLst/>
          </a:prstGeom>
          <a:noFill/>
        </p:spPr>
        <p:txBody>
          <a:bodyPr wrap="square" lIns="91440" tIns="45720" rIns="91440" bIns="45720">
            <a:spAutoFit/>
          </a:bodyPr>
          <a:lstStyle/>
          <a:p>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آیا در ساختار لوویس، فرم های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I </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و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II  </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به یک دیگر تبدیل می شوند؟  </a:t>
            </a:r>
            <a:endParaRPr lang="en-US" sz="2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762000" y="1066800"/>
            <a:ext cx="7313005" cy="1200329"/>
          </a:xfrm>
          <a:prstGeom prst="rect">
            <a:avLst/>
          </a:prstGeom>
          <a:noFill/>
        </p:spPr>
        <p:txBody>
          <a:bodyPr wrap="square" lIns="91440" tIns="45720" rIns="91440" bIns="45720">
            <a:spAutoFit/>
          </a:bodyPr>
          <a:lstStyle/>
          <a:p>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خیر، مولکول اوزون ساختاری مابین فرم های گفته شده دارد. مثلا طول هر دو پیوند یکسان و مقدار آن مابین ساده و دوگانه است. سطح انرژی آن نیز از دو فرم پایین تر است.</a:t>
            </a:r>
            <a:endParaRPr lang="en-US" sz="2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pic>
        <p:nvPicPr>
          <p:cNvPr id="6" name="Picture 5" descr="800px-Ozone-CRC-MW-3D-balls.png"/>
          <p:cNvPicPr>
            <a:picLocks noChangeAspect="1"/>
          </p:cNvPicPr>
          <p:nvPr/>
        </p:nvPicPr>
        <p:blipFill>
          <a:blip r:embed="rId2" cstate="print"/>
          <a:stretch>
            <a:fillRect/>
          </a:stretch>
        </p:blipFill>
        <p:spPr>
          <a:xfrm>
            <a:off x="3124200" y="2514600"/>
            <a:ext cx="2362200" cy="1358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4"/>
          <p:cNvGrpSpPr>
            <a:grpSpLocks/>
          </p:cNvGrpSpPr>
          <p:nvPr/>
        </p:nvGrpSpPr>
        <p:grpSpPr bwMode="auto">
          <a:xfrm>
            <a:off x="3962400" y="1828800"/>
            <a:ext cx="2971800" cy="3200400"/>
            <a:chOff x="816" y="2304"/>
            <a:chExt cx="1440" cy="448"/>
          </a:xfrm>
        </p:grpSpPr>
        <p:sp>
          <p:nvSpPr>
            <p:cNvPr id="3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38" name="Group 21"/>
          <p:cNvGrpSpPr>
            <a:grpSpLocks/>
          </p:cNvGrpSpPr>
          <p:nvPr/>
        </p:nvGrpSpPr>
        <p:grpSpPr bwMode="auto">
          <a:xfrm>
            <a:off x="4343400" y="381000"/>
            <a:ext cx="3962400" cy="533400"/>
            <a:chOff x="816" y="2304"/>
            <a:chExt cx="1440" cy="448"/>
          </a:xfrm>
        </p:grpSpPr>
        <p:sp>
          <p:nvSpPr>
            <p:cNvPr id="39"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74" name="Rectangle 73"/>
          <p:cNvSpPr/>
          <p:nvPr/>
        </p:nvSpPr>
        <p:spPr>
          <a:xfrm>
            <a:off x="1295400" y="1219200"/>
            <a:ext cx="457200" cy="3810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4" name="Rectangle 3"/>
          <p:cNvSpPr/>
          <p:nvPr/>
        </p:nvSpPr>
        <p:spPr>
          <a:xfrm>
            <a:off x="5094830" y="2819400"/>
            <a:ext cx="639406"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 name="Rectangle 4"/>
          <p:cNvSpPr/>
          <p:nvPr/>
        </p:nvSpPr>
        <p:spPr>
          <a:xfrm>
            <a:off x="4180430" y="2743200"/>
            <a:ext cx="62017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 name="Rectangle 5"/>
          <p:cNvSpPr/>
          <p:nvPr/>
        </p:nvSpPr>
        <p:spPr>
          <a:xfrm>
            <a:off x="5094830" y="3810000"/>
            <a:ext cx="62017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5933030" y="2743200"/>
            <a:ext cx="62017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8" name="Oval 7"/>
          <p:cNvSpPr/>
          <p:nvPr/>
        </p:nvSpPr>
        <p:spPr>
          <a:xfrm>
            <a:off x="5399630" y="32575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5656805" y="29241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5018630" y="28956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Oval 10"/>
          <p:cNvSpPr/>
          <p:nvPr/>
        </p:nvSpPr>
        <p:spPr>
          <a:xfrm>
            <a:off x="5399630" y="34385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Oval 11"/>
          <p:cNvSpPr/>
          <p:nvPr/>
        </p:nvSpPr>
        <p:spPr>
          <a:xfrm>
            <a:off x="5847305" y="291465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Oval 12"/>
          <p:cNvSpPr/>
          <p:nvPr/>
        </p:nvSpPr>
        <p:spPr>
          <a:xfrm>
            <a:off x="4818605" y="28956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p:cNvSpPr/>
          <p:nvPr/>
        </p:nvSpPr>
        <p:spPr>
          <a:xfrm>
            <a:off x="5275805" y="25146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Oval 14"/>
          <p:cNvSpPr/>
          <p:nvPr/>
        </p:nvSpPr>
        <p:spPr>
          <a:xfrm>
            <a:off x="5428205" y="25146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Rectangle 15"/>
          <p:cNvSpPr/>
          <p:nvPr/>
        </p:nvSpPr>
        <p:spPr>
          <a:xfrm>
            <a:off x="1219200" y="1198444"/>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1</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7" name="Rectangle 16"/>
          <p:cNvSpPr/>
          <p:nvPr/>
        </p:nvSpPr>
        <p:spPr>
          <a:xfrm>
            <a:off x="612748" y="1273314"/>
            <a:ext cx="656526"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1</a:t>
            </a: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grpSp>
        <p:nvGrpSpPr>
          <p:cNvPr id="68" name="Group 67"/>
          <p:cNvGrpSpPr/>
          <p:nvPr/>
        </p:nvGrpSpPr>
        <p:grpSpPr>
          <a:xfrm>
            <a:off x="685800" y="630773"/>
            <a:ext cx="1231398" cy="664627"/>
            <a:chOff x="762000" y="5715000"/>
            <a:chExt cx="1231398" cy="664627"/>
          </a:xfrm>
        </p:grpSpPr>
        <p:sp>
          <p:nvSpPr>
            <p:cNvPr id="60" name="Rectangle 59"/>
            <p:cNvSpPr/>
            <p:nvPr/>
          </p:nvSpPr>
          <p:spPr>
            <a:xfrm>
              <a:off x="762000" y="571500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61" name="Rectangle 60"/>
            <p:cNvSpPr/>
            <p:nvPr/>
          </p:nvSpPr>
          <p:spPr>
            <a:xfrm>
              <a:off x="838200" y="5715000"/>
              <a:ext cx="936123" cy="646331"/>
            </a:xfrm>
            <a:prstGeom prst="rect">
              <a:avLst/>
            </a:prstGeom>
            <a:noFill/>
          </p:spPr>
          <p:txBody>
            <a:bodyPr wrap="squar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2" name="Rectangle 61"/>
            <p:cNvSpPr/>
            <p:nvPr/>
          </p:nvSpPr>
          <p:spPr>
            <a:xfrm>
              <a:off x="1057275" y="5876925"/>
              <a:ext cx="936123" cy="502702"/>
            </a:xfrm>
            <a:prstGeom prst="rect">
              <a:avLst/>
            </a:prstGeom>
            <a:noFill/>
          </p:spPr>
          <p:txBody>
            <a:bodyPr wrap="square" lIns="91440" tIns="45720" rIns="91440" bIns="45720">
              <a:spAutoFit/>
            </a:bodyPr>
            <a:lstStyle/>
            <a:p>
              <a:pPr algn="ctr"/>
              <a:r>
                <a:rPr lang="en-US"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2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
        <p:nvSpPr>
          <p:cNvPr id="69" name="Rectangle 68"/>
          <p:cNvSpPr/>
          <p:nvPr/>
        </p:nvSpPr>
        <p:spPr>
          <a:xfrm>
            <a:off x="1828800" y="1752600"/>
            <a:ext cx="1143000" cy="3810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70" name="Rectangle 69"/>
          <p:cNvSpPr/>
          <p:nvPr/>
        </p:nvSpPr>
        <p:spPr>
          <a:xfrm>
            <a:off x="1219200" y="167640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1732411" y="167640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2" name="Rectangle 71"/>
          <p:cNvSpPr/>
          <p:nvPr/>
        </p:nvSpPr>
        <p:spPr>
          <a:xfrm>
            <a:off x="2362200" y="1676400"/>
            <a:ext cx="624979"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3</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3" name="Rectangle 72"/>
          <p:cNvSpPr/>
          <p:nvPr/>
        </p:nvSpPr>
        <p:spPr>
          <a:xfrm>
            <a:off x="609600" y="1777425"/>
            <a:ext cx="670954"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7</a:t>
            </a:r>
            <a:r>
              <a:rPr lang="en-US" sz="6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6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75" name="Rectangle 74"/>
          <p:cNvSpPr/>
          <p:nvPr/>
        </p:nvSpPr>
        <p:spPr>
          <a:xfrm>
            <a:off x="968787" y="2895600"/>
            <a:ext cx="1786258"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8+3(2)=14</a:t>
            </a:r>
          </a:p>
        </p:txBody>
      </p:sp>
      <p:cxnSp>
        <p:nvCxnSpPr>
          <p:cNvPr id="77" name="Straight Connector 76"/>
          <p:cNvCxnSpPr/>
          <p:nvPr/>
        </p:nvCxnSpPr>
        <p:spPr>
          <a:xfrm>
            <a:off x="1676400" y="3632775"/>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8" name="Rectangle 77"/>
          <p:cNvSpPr/>
          <p:nvPr/>
        </p:nvSpPr>
        <p:spPr>
          <a:xfrm>
            <a:off x="1676400" y="3708975"/>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6</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80" name="Straight Connector 79"/>
          <p:cNvCxnSpPr/>
          <p:nvPr/>
        </p:nvCxnSpPr>
        <p:spPr>
          <a:xfrm>
            <a:off x="1676400" y="4089975"/>
            <a:ext cx="1066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1676400" y="4191000"/>
            <a:ext cx="1143000" cy="584775"/>
          </a:xfrm>
          <a:prstGeom prst="rect">
            <a:avLst/>
          </a:prstGeom>
          <a:noFill/>
        </p:spPr>
        <p:txBody>
          <a:bodyPr wrap="squar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2</a:t>
            </a:r>
            <a:endParaRPr lang="en-US" sz="48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2" name="Rectangle 81"/>
          <p:cNvSpPr/>
          <p:nvPr/>
        </p:nvSpPr>
        <p:spPr>
          <a:xfrm>
            <a:off x="1109106" y="3251775"/>
            <a:ext cx="1544205" cy="502702"/>
          </a:xfrm>
          <a:prstGeom prst="rect">
            <a:avLst/>
          </a:prstGeom>
        </p:spPr>
        <p:txBody>
          <a:bodyPr wrap="none">
            <a:spAutoFit/>
          </a:bodyPr>
          <a:lstStyle/>
          <a:p>
            <a:pPr algn="ctr"/>
            <a:r>
              <a:rPr lang="en-US" sz="4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5+3(1)= 8</a:t>
            </a:r>
            <a:endParaRPr lang="en-US" sz="7200" b="1"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3" name="Rectangle 82"/>
          <p:cNvSpPr/>
          <p:nvPr/>
        </p:nvSpPr>
        <p:spPr>
          <a:xfrm>
            <a:off x="838200" y="4089975"/>
            <a:ext cx="889988"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ناپیوندی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4" name="Rectangle 83"/>
          <p:cNvSpPr/>
          <p:nvPr/>
        </p:nvSpPr>
        <p:spPr>
          <a:xfrm>
            <a:off x="914400" y="3632775"/>
            <a:ext cx="760144" cy="400110"/>
          </a:xfrm>
          <a:prstGeom prst="rect">
            <a:avLst/>
          </a:prstGeom>
          <a:noFill/>
        </p:spPr>
        <p:txBody>
          <a:bodyPr wrap="none" lIns="91440" tIns="45720" rIns="91440" bIns="45720">
            <a:spAutoFit/>
          </a:bodyPr>
          <a:lstStyle/>
          <a:p>
            <a:pPr algn="ctr"/>
            <a:r>
              <a:rPr lang="fa-IR" sz="20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پیوندی</a:t>
            </a:r>
            <a:endParaRPr lang="en-US" sz="20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5" name="Rectangle 84"/>
          <p:cNvSpPr/>
          <p:nvPr/>
        </p:nvSpPr>
        <p:spPr>
          <a:xfrm>
            <a:off x="4522936" y="381000"/>
            <a:ext cx="3371436" cy="461665"/>
          </a:xfrm>
          <a:prstGeom prst="rect">
            <a:avLst/>
          </a:prstGeom>
          <a:noFill/>
        </p:spPr>
        <p:txBody>
          <a:bodyPr wrap="none" lIns="91440" tIns="45720" rIns="91440" bIns="45720">
            <a:spAutoFit/>
          </a:bodyPr>
          <a:lstStyle/>
          <a:p>
            <a:pPr algn="ct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ساختار لوویس،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NH</a:t>
            </a:r>
            <a:r>
              <a:rPr lang="en-US" sz="24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3</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را رسم کنید:</a:t>
            </a:r>
            <a:endParaRPr lang="en-US" sz="2400" b="1"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20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2000"/>
                                        <p:tgtEl>
                                          <p:spTgt spid="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2000"/>
                                        <p:tgtEl>
                                          <p:spTgt spid="7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2000"/>
                                        <p:tgtEl>
                                          <p:spTgt spid="7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fade">
                                      <p:cBhvr>
                                        <p:cTn id="25" dur="2000"/>
                                        <p:tgtEl>
                                          <p:spTgt spid="7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20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20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2000"/>
                                        <p:tgtEl>
                                          <p:spTgt spid="8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anim calcmode="lin" valueType="num">
                                      <p:cBhvr additive="base">
                                        <p:cTn id="43" dur="500" fill="hold"/>
                                        <p:tgtEl>
                                          <p:spTgt spid="77"/>
                                        </p:tgtEl>
                                        <p:attrNameLst>
                                          <p:attrName>ppt_x</p:attrName>
                                        </p:attrNameLst>
                                      </p:cBhvr>
                                      <p:tavLst>
                                        <p:tav tm="0">
                                          <p:val>
                                            <p:strVal val="#ppt_x"/>
                                          </p:val>
                                        </p:tav>
                                        <p:tav tm="100000">
                                          <p:val>
                                            <p:strVal val="#ppt_x"/>
                                          </p:val>
                                        </p:tav>
                                      </p:tavLst>
                                    </p:anim>
                                    <p:anim calcmode="lin" valueType="num">
                                      <p:cBhvr additive="base">
                                        <p:cTn id="44" dur="500" fill="hold"/>
                                        <p:tgtEl>
                                          <p:spTgt spid="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anim calcmode="lin" valueType="num">
                                      <p:cBhvr additive="base">
                                        <p:cTn id="47" dur="500" fill="hold"/>
                                        <p:tgtEl>
                                          <p:spTgt spid="78"/>
                                        </p:tgtEl>
                                        <p:attrNameLst>
                                          <p:attrName>ppt_x</p:attrName>
                                        </p:attrNameLst>
                                      </p:cBhvr>
                                      <p:tavLst>
                                        <p:tav tm="0">
                                          <p:val>
                                            <p:strVal val="#ppt_x"/>
                                          </p:val>
                                        </p:tav>
                                        <p:tav tm="100000">
                                          <p:val>
                                            <p:strVal val="#ppt_x"/>
                                          </p:val>
                                        </p:tav>
                                      </p:tavLst>
                                    </p:anim>
                                    <p:anim calcmode="lin" valueType="num">
                                      <p:cBhvr additive="base">
                                        <p:cTn id="48" dur="500" fill="hold"/>
                                        <p:tgtEl>
                                          <p:spTgt spid="7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anim calcmode="lin" valueType="num">
                                      <p:cBhvr additive="base">
                                        <p:cTn id="51" dur="500" fill="hold"/>
                                        <p:tgtEl>
                                          <p:spTgt spid="80"/>
                                        </p:tgtEl>
                                        <p:attrNameLst>
                                          <p:attrName>ppt_x</p:attrName>
                                        </p:attrNameLst>
                                      </p:cBhvr>
                                      <p:tavLst>
                                        <p:tav tm="0">
                                          <p:val>
                                            <p:strVal val="#ppt_x"/>
                                          </p:val>
                                        </p:tav>
                                        <p:tav tm="100000">
                                          <p:val>
                                            <p:strVal val="#ppt_x"/>
                                          </p:val>
                                        </p:tav>
                                      </p:tavLst>
                                    </p:anim>
                                    <p:anim calcmode="lin" valueType="num">
                                      <p:cBhvr additive="base">
                                        <p:cTn id="52" dur="500" fill="hold"/>
                                        <p:tgtEl>
                                          <p:spTgt spid="8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additive="base">
                                        <p:cTn id="55" dur="500" fill="hold"/>
                                        <p:tgtEl>
                                          <p:spTgt spid="81"/>
                                        </p:tgtEl>
                                        <p:attrNameLst>
                                          <p:attrName>ppt_x</p:attrName>
                                        </p:attrNameLst>
                                      </p:cBhvr>
                                      <p:tavLst>
                                        <p:tav tm="0">
                                          <p:val>
                                            <p:strVal val="#ppt_x"/>
                                          </p:val>
                                        </p:tav>
                                        <p:tav tm="100000">
                                          <p:val>
                                            <p:strVal val="#ppt_x"/>
                                          </p:val>
                                        </p:tav>
                                      </p:tavLst>
                                    </p:anim>
                                    <p:anim calcmode="lin" valueType="num">
                                      <p:cBhvr additive="base">
                                        <p:cTn id="56" dur="500" fill="hold"/>
                                        <p:tgtEl>
                                          <p:spTgt spid="8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500" fill="hold"/>
                                        <p:tgtEl>
                                          <p:spTgt spid="83"/>
                                        </p:tgtEl>
                                        <p:attrNameLst>
                                          <p:attrName>ppt_x</p:attrName>
                                        </p:attrNameLst>
                                      </p:cBhvr>
                                      <p:tavLst>
                                        <p:tav tm="0">
                                          <p:val>
                                            <p:strVal val="#ppt_x"/>
                                          </p:val>
                                        </p:tav>
                                        <p:tav tm="100000">
                                          <p:val>
                                            <p:strVal val="#ppt_x"/>
                                          </p:val>
                                        </p:tav>
                                      </p:tavLst>
                                    </p:anim>
                                    <p:anim calcmode="lin" valueType="num">
                                      <p:cBhvr additive="base">
                                        <p:cTn id="60" dur="500" fill="hold"/>
                                        <p:tgtEl>
                                          <p:spTgt spid="8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anim calcmode="lin" valueType="num">
                                      <p:cBhvr additive="base">
                                        <p:cTn id="63" dur="500" fill="hold"/>
                                        <p:tgtEl>
                                          <p:spTgt spid="84"/>
                                        </p:tgtEl>
                                        <p:attrNameLst>
                                          <p:attrName>ppt_x</p:attrName>
                                        </p:attrNameLst>
                                      </p:cBhvr>
                                      <p:tavLst>
                                        <p:tav tm="0">
                                          <p:val>
                                            <p:strVal val="#ppt_x"/>
                                          </p:val>
                                        </p:tav>
                                        <p:tav tm="100000">
                                          <p:val>
                                            <p:strVal val="#ppt_x"/>
                                          </p:val>
                                        </p:tav>
                                      </p:tavLst>
                                    </p:anim>
                                    <p:anim calcmode="lin" valueType="num">
                                      <p:cBhvr additive="base">
                                        <p:cTn id="6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2000"/>
                                        <p:tgtEl>
                                          <p:spTgt spid="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2000"/>
                                        <p:tgtEl>
                                          <p:spTgt spid="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000"/>
                                        <p:tgtEl>
                                          <p:spTgt spid="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2000"/>
                                        <p:tgtEl>
                                          <p:spTgt spid="6"/>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500" fill="hold"/>
                                        <p:tgtEl>
                                          <p:spTgt spid="13"/>
                                        </p:tgtEl>
                                        <p:attrNameLst>
                                          <p:attrName>ppt_x</p:attrName>
                                        </p:attrNameLst>
                                      </p:cBhvr>
                                      <p:tavLst>
                                        <p:tav tm="0">
                                          <p:val>
                                            <p:strVal val="#ppt_x"/>
                                          </p:val>
                                        </p:tav>
                                        <p:tav tm="100000">
                                          <p:val>
                                            <p:strVal val="#ppt_x"/>
                                          </p:val>
                                        </p:tav>
                                      </p:tavLst>
                                    </p:anim>
                                    <p:anim calcmode="lin" valueType="num">
                                      <p:cBhvr additive="base">
                                        <p:cTn id="84" dur="500" fill="hold"/>
                                        <p:tgtEl>
                                          <p:spTgt spid="1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additive="base">
                                        <p:cTn id="87" dur="500" fill="hold"/>
                                        <p:tgtEl>
                                          <p:spTgt spid="10"/>
                                        </p:tgtEl>
                                        <p:attrNameLst>
                                          <p:attrName>ppt_x</p:attrName>
                                        </p:attrNameLst>
                                      </p:cBhvr>
                                      <p:tavLst>
                                        <p:tav tm="0">
                                          <p:val>
                                            <p:strVal val="#ppt_x"/>
                                          </p:val>
                                        </p:tav>
                                        <p:tav tm="100000">
                                          <p:val>
                                            <p:strVal val="#ppt_x"/>
                                          </p:val>
                                        </p:tav>
                                      </p:tavLst>
                                    </p:anim>
                                    <p:anim calcmode="lin" valueType="num">
                                      <p:cBhvr additive="base">
                                        <p:cTn id="88" dur="500" fill="hold"/>
                                        <p:tgtEl>
                                          <p:spTgt spid="1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additive="base">
                                        <p:cTn id="91" dur="500" fill="hold"/>
                                        <p:tgtEl>
                                          <p:spTgt spid="9"/>
                                        </p:tgtEl>
                                        <p:attrNameLst>
                                          <p:attrName>ppt_x</p:attrName>
                                        </p:attrNameLst>
                                      </p:cBhvr>
                                      <p:tavLst>
                                        <p:tav tm="0">
                                          <p:val>
                                            <p:strVal val="#ppt_x"/>
                                          </p:val>
                                        </p:tav>
                                        <p:tav tm="100000">
                                          <p:val>
                                            <p:strVal val="#ppt_x"/>
                                          </p:val>
                                        </p:tav>
                                      </p:tavLst>
                                    </p:anim>
                                    <p:anim calcmode="lin" valueType="num">
                                      <p:cBhvr additive="base">
                                        <p:cTn id="92" dur="500" fill="hold"/>
                                        <p:tgtEl>
                                          <p:spTgt spid="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500" fill="hold"/>
                                        <p:tgtEl>
                                          <p:spTgt spid="12"/>
                                        </p:tgtEl>
                                        <p:attrNameLst>
                                          <p:attrName>ppt_x</p:attrName>
                                        </p:attrNameLst>
                                      </p:cBhvr>
                                      <p:tavLst>
                                        <p:tav tm="0">
                                          <p:val>
                                            <p:strVal val="#ppt_x"/>
                                          </p:val>
                                        </p:tav>
                                        <p:tav tm="100000">
                                          <p:val>
                                            <p:strVal val="#ppt_x"/>
                                          </p:val>
                                        </p:tav>
                                      </p:tavLst>
                                    </p:anim>
                                    <p:anim calcmode="lin" valueType="num">
                                      <p:cBhvr additive="base">
                                        <p:cTn id="96" dur="500" fill="hold"/>
                                        <p:tgtEl>
                                          <p:spTgt spid="12"/>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additive="base">
                                        <p:cTn id="99" dur="500" fill="hold"/>
                                        <p:tgtEl>
                                          <p:spTgt spid="8"/>
                                        </p:tgtEl>
                                        <p:attrNameLst>
                                          <p:attrName>ppt_x</p:attrName>
                                        </p:attrNameLst>
                                      </p:cBhvr>
                                      <p:tavLst>
                                        <p:tav tm="0">
                                          <p:val>
                                            <p:strVal val="#ppt_x"/>
                                          </p:val>
                                        </p:tav>
                                        <p:tav tm="100000">
                                          <p:val>
                                            <p:strVal val="#ppt_x"/>
                                          </p:val>
                                        </p:tav>
                                      </p:tavLst>
                                    </p:anim>
                                    <p:anim calcmode="lin" valueType="num">
                                      <p:cBhvr additive="base">
                                        <p:cTn id="100" dur="500" fill="hold"/>
                                        <p:tgtEl>
                                          <p:spTgt spid="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500" fill="hold"/>
                                        <p:tgtEl>
                                          <p:spTgt spid="11"/>
                                        </p:tgtEl>
                                        <p:attrNameLst>
                                          <p:attrName>ppt_x</p:attrName>
                                        </p:attrNameLst>
                                      </p:cBhvr>
                                      <p:tavLst>
                                        <p:tav tm="0">
                                          <p:val>
                                            <p:strVal val="#ppt_x"/>
                                          </p:val>
                                        </p:tav>
                                        <p:tav tm="100000">
                                          <p:val>
                                            <p:strVal val="#ppt_x"/>
                                          </p:val>
                                        </p:tav>
                                      </p:tavLst>
                                    </p:anim>
                                    <p:anim calcmode="lin" valueType="num">
                                      <p:cBhvr additive="base">
                                        <p:cTn id="10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 calcmode="lin" valueType="num">
                                      <p:cBhvr additive="base">
                                        <p:cTn id="109" dur="500" fill="hold"/>
                                        <p:tgtEl>
                                          <p:spTgt spid="15"/>
                                        </p:tgtEl>
                                        <p:attrNameLst>
                                          <p:attrName>ppt_x</p:attrName>
                                        </p:attrNameLst>
                                      </p:cBhvr>
                                      <p:tavLst>
                                        <p:tav tm="0">
                                          <p:val>
                                            <p:strVal val="#ppt_x"/>
                                          </p:val>
                                        </p:tav>
                                        <p:tav tm="100000">
                                          <p:val>
                                            <p:strVal val="#ppt_x"/>
                                          </p:val>
                                        </p:tav>
                                      </p:tavLst>
                                    </p:anim>
                                    <p:anim calcmode="lin" valueType="num">
                                      <p:cBhvr additive="base">
                                        <p:cTn id="110" dur="500" fill="hold"/>
                                        <p:tgtEl>
                                          <p:spTgt spid="15"/>
                                        </p:tgtEl>
                                        <p:attrNameLst>
                                          <p:attrName>ppt_y</p:attrName>
                                        </p:attrNameLst>
                                      </p:cBhvr>
                                      <p:tavLst>
                                        <p:tav tm="0">
                                          <p:val>
                                            <p:strVal val="0-#ppt_h/2"/>
                                          </p:val>
                                        </p:tav>
                                        <p:tav tm="100000">
                                          <p:val>
                                            <p:strVal val="#ppt_y"/>
                                          </p:val>
                                        </p:tav>
                                      </p:tavLst>
                                    </p:anim>
                                  </p:childTnLst>
                                </p:cTn>
                              </p:par>
                              <p:par>
                                <p:cTn id="111" presetID="2" presetClass="entr" presetSubtype="1"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additive="base">
                                        <p:cTn id="113" dur="500" fill="hold"/>
                                        <p:tgtEl>
                                          <p:spTgt spid="14"/>
                                        </p:tgtEl>
                                        <p:attrNameLst>
                                          <p:attrName>ppt_x</p:attrName>
                                        </p:attrNameLst>
                                      </p:cBhvr>
                                      <p:tavLst>
                                        <p:tav tm="0">
                                          <p:val>
                                            <p:strVal val="#ppt_x"/>
                                          </p:val>
                                        </p:tav>
                                        <p:tav tm="100000">
                                          <p:val>
                                            <p:strVal val="#ppt_x"/>
                                          </p:val>
                                        </p:tav>
                                      </p:tavLst>
                                    </p:anim>
                                    <p:anim calcmode="lin" valueType="num">
                                      <p:cBhvr additive="base">
                                        <p:cTn id="114" dur="500" fill="hold"/>
                                        <p:tgtEl>
                                          <p:spTgt spid="14"/>
                                        </p:tgtEl>
                                        <p:attrNameLst>
                                          <p:attrName>ppt_y</p:attrName>
                                        </p:attrNameLst>
                                      </p:cBhvr>
                                      <p:tavLst>
                                        <p:tav tm="0">
                                          <p:val>
                                            <p:strVal val="0-#ppt_h/2"/>
                                          </p:val>
                                        </p:tav>
                                        <p:tav tm="100000">
                                          <p:val>
                                            <p:strVal val="#ppt_y"/>
                                          </p:val>
                                        </p:tav>
                                      </p:tavLst>
                                    </p:anim>
                                  </p:childTnLst>
                                </p:cTn>
                              </p:par>
                              <p:par>
                                <p:cTn id="115" presetID="55" presetClass="entr" presetSubtype="0"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p:cTn id="117" dur="1000" fill="hold"/>
                                        <p:tgtEl>
                                          <p:spTgt spid="35"/>
                                        </p:tgtEl>
                                        <p:attrNameLst>
                                          <p:attrName>ppt_w</p:attrName>
                                        </p:attrNameLst>
                                      </p:cBhvr>
                                      <p:tavLst>
                                        <p:tav tm="0">
                                          <p:val>
                                            <p:strVal val="#ppt_w*0.70"/>
                                          </p:val>
                                        </p:tav>
                                        <p:tav tm="100000">
                                          <p:val>
                                            <p:strVal val="#ppt_w"/>
                                          </p:val>
                                        </p:tav>
                                      </p:tavLst>
                                    </p:anim>
                                    <p:anim calcmode="lin" valueType="num">
                                      <p:cBhvr>
                                        <p:cTn id="118" dur="1000" fill="hold"/>
                                        <p:tgtEl>
                                          <p:spTgt spid="35"/>
                                        </p:tgtEl>
                                        <p:attrNameLst>
                                          <p:attrName>ppt_h</p:attrName>
                                        </p:attrNameLst>
                                      </p:cBhvr>
                                      <p:tavLst>
                                        <p:tav tm="0">
                                          <p:val>
                                            <p:strVal val="#ppt_h"/>
                                          </p:val>
                                        </p:tav>
                                        <p:tav tm="100000">
                                          <p:val>
                                            <p:strVal val="#ppt_h"/>
                                          </p:val>
                                        </p:tav>
                                      </p:tavLst>
                                    </p:anim>
                                    <p:animEffect transition="in" filter="fade">
                                      <p:cBhvr>
                                        <p:cTn id="119"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4" grpId="0"/>
      <p:bldP spid="5" grpId="0"/>
      <p:bldP spid="6" grpId="0"/>
      <p:bldP spid="7"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69" grpId="0" animBg="1"/>
      <p:bldP spid="70" grpId="0"/>
      <p:bldP spid="71" grpId="0"/>
      <p:bldP spid="72" grpId="0"/>
      <p:bldP spid="73" grpId="0"/>
      <p:bldP spid="75" grpId="0"/>
      <p:bldP spid="78" grpId="0"/>
      <p:bldP spid="81" grpId="0"/>
      <p:bldP spid="82" grpId="0"/>
      <p:bldP spid="83" grpId="0"/>
      <p:bldP spid="8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21"/>
          <p:cNvGrpSpPr>
            <a:grpSpLocks/>
          </p:cNvGrpSpPr>
          <p:nvPr/>
        </p:nvGrpSpPr>
        <p:grpSpPr bwMode="auto">
          <a:xfrm>
            <a:off x="3048000" y="381000"/>
            <a:ext cx="5410200" cy="419100"/>
            <a:chOff x="816" y="2304"/>
            <a:chExt cx="1440" cy="448"/>
          </a:xfrm>
        </p:grpSpPr>
        <p:sp>
          <p:nvSpPr>
            <p:cNvPr id="81"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2"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41" name="Rectangle 40"/>
          <p:cNvSpPr/>
          <p:nvPr/>
        </p:nvSpPr>
        <p:spPr>
          <a:xfrm>
            <a:off x="4800600" y="2247900"/>
            <a:ext cx="457200" cy="304800"/>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4" name="Rectangle 73"/>
          <p:cNvSpPr/>
          <p:nvPr/>
        </p:nvSpPr>
        <p:spPr>
          <a:xfrm>
            <a:off x="1295400" y="325556"/>
            <a:ext cx="457200" cy="3810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4" name="Rectangle 3"/>
          <p:cNvSpPr/>
          <p:nvPr/>
        </p:nvSpPr>
        <p:spPr>
          <a:xfrm>
            <a:off x="1063536" y="262890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 name="Rectangle 4"/>
          <p:cNvSpPr/>
          <p:nvPr/>
        </p:nvSpPr>
        <p:spPr>
          <a:xfrm>
            <a:off x="228600" y="262757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 name="Rectangle 5"/>
          <p:cNvSpPr/>
          <p:nvPr/>
        </p:nvSpPr>
        <p:spPr>
          <a:xfrm>
            <a:off x="1119491" y="3505239"/>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1828800" y="262757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8" name="Oval 7"/>
          <p:cNvSpPr/>
          <p:nvPr/>
        </p:nvSpPr>
        <p:spPr>
          <a:xfrm>
            <a:off x="1295400" y="30670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9" name="Oval 8"/>
          <p:cNvSpPr/>
          <p:nvPr/>
        </p:nvSpPr>
        <p:spPr>
          <a:xfrm>
            <a:off x="1552575" y="27336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0" name="Oval 9"/>
          <p:cNvSpPr/>
          <p:nvPr/>
        </p:nvSpPr>
        <p:spPr>
          <a:xfrm>
            <a:off x="914400" y="2705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1" name="Oval 10"/>
          <p:cNvSpPr/>
          <p:nvPr/>
        </p:nvSpPr>
        <p:spPr>
          <a:xfrm>
            <a:off x="1295400" y="32480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2" name="Oval 11"/>
          <p:cNvSpPr/>
          <p:nvPr/>
        </p:nvSpPr>
        <p:spPr>
          <a:xfrm>
            <a:off x="1743075" y="272415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3" name="Oval 12"/>
          <p:cNvSpPr/>
          <p:nvPr/>
        </p:nvSpPr>
        <p:spPr>
          <a:xfrm>
            <a:off x="714375" y="27051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4" name="Oval 13"/>
          <p:cNvSpPr/>
          <p:nvPr/>
        </p:nvSpPr>
        <p:spPr>
          <a:xfrm>
            <a:off x="1171575" y="2324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5" name="Oval 14"/>
          <p:cNvSpPr/>
          <p:nvPr/>
        </p:nvSpPr>
        <p:spPr>
          <a:xfrm>
            <a:off x="1323975" y="2324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16" name="Rectangle 15"/>
          <p:cNvSpPr/>
          <p:nvPr/>
        </p:nvSpPr>
        <p:spPr>
          <a:xfrm>
            <a:off x="1219200" y="30480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1</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17" name="Rectangle 16"/>
          <p:cNvSpPr/>
          <p:nvPr/>
        </p:nvSpPr>
        <p:spPr>
          <a:xfrm>
            <a:off x="612748" y="379670"/>
            <a:ext cx="656526"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1</a:t>
            </a:r>
            <a:r>
              <a:rPr lang="en-US" sz="6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9" name="Rectangle 68"/>
          <p:cNvSpPr/>
          <p:nvPr/>
        </p:nvSpPr>
        <p:spPr>
          <a:xfrm>
            <a:off x="1828800" y="1574045"/>
            <a:ext cx="1143000" cy="3810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70" name="Rectangle 69"/>
          <p:cNvSpPr/>
          <p:nvPr/>
        </p:nvSpPr>
        <p:spPr>
          <a:xfrm>
            <a:off x="1219200" y="149784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1732411" y="1497845"/>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2</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2" name="Rectangle 71"/>
          <p:cNvSpPr/>
          <p:nvPr/>
        </p:nvSpPr>
        <p:spPr>
          <a:xfrm>
            <a:off x="2362200" y="1497845"/>
            <a:ext cx="624979"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2P</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3</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3" name="Rectangle 72"/>
          <p:cNvSpPr/>
          <p:nvPr/>
        </p:nvSpPr>
        <p:spPr>
          <a:xfrm>
            <a:off x="609600" y="1598870"/>
            <a:ext cx="670954" cy="707886"/>
          </a:xfrm>
          <a:prstGeom prst="rect">
            <a:avLst/>
          </a:prstGeom>
          <a:noFill/>
        </p:spPr>
        <p:txBody>
          <a:bodyPr wrap="none" lIns="91440" tIns="45720" rIns="91440" bIns="45720">
            <a:spAutoFit/>
          </a:bodyPr>
          <a:lstStyle/>
          <a:p>
            <a:pPr algn="ctr"/>
            <a:r>
              <a:rPr lang="en-US" sz="32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7</a:t>
            </a:r>
            <a:r>
              <a:rPr lang="en-US" sz="6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6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5" name="Rectangle 84"/>
          <p:cNvSpPr/>
          <p:nvPr/>
        </p:nvSpPr>
        <p:spPr>
          <a:xfrm>
            <a:off x="2667000" y="304800"/>
            <a:ext cx="6073309" cy="461665"/>
          </a:xfrm>
          <a:prstGeom prst="rect">
            <a:avLst/>
          </a:prstGeom>
          <a:noFill/>
        </p:spPr>
        <p:txBody>
          <a:bodyPr wrap="square" lIns="91440" tIns="45720" rIns="91440" bIns="45720">
            <a:spAutoFit/>
          </a:bodyPr>
          <a:lstStyle/>
          <a:p>
            <a:pPr algn="ct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چگونه مولکول آمونیاک با کاتیون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H</a:t>
            </a:r>
            <a:r>
              <a:rPr lang="en-US" sz="2400" b="1" baseline="30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پیوند می دهد.</a:t>
            </a:r>
            <a:endParaRPr lang="en-US" sz="2400" b="1" baseline="3000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35" name="Rectangle 34"/>
          <p:cNvSpPr/>
          <p:nvPr/>
        </p:nvSpPr>
        <p:spPr>
          <a:xfrm>
            <a:off x="1292252" y="858956"/>
            <a:ext cx="457200" cy="3810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200"/>
          </a:p>
        </p:txBody>
      </p:sp>
      <p:sp>
        <p:nvSpPr>
          <p:cNvPr id="36" name="Rectangle 35"/>
          <p:cNvSpPr/>
          <p:nvPr/>
        </p:nvSpPr>
        <p:spPr>
          <a:xfrm>
            <a:off x="1216052" y="838200"/>
            <a:ext cx="607346" cy="461665"/>
          </a:xfrm>
          <a:prstGeom prst="rect">
            <a:avLst/>
          </a:prstGeom>
          <a:noFill/>
        </p:spPr>
        <p:txBody>
          <a:bodyPr wrap="none" lIns="91440" tIns="45720" rIns="91440" bIns="45720">
            <a:spAutoFit/>
          </a:bodyPr>
          <a:lstStyle/>
          <a:p>
            <a:pPr algn="ct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rPr>
              <a:t>1S</a:t>
            </a:r>
            <a:r>
              <a:rPr lang="en-US" sz="2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0</a:t>
            </a:r>
            <a:endParaRPr lang="en-US" sz="2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8" name="Rectangle 37"/>
          <p:cNvSpPr/>
          <p:nvPr/>
        </p:nvSpPr>
        <p:spPr>
          <a:xfrm>
            <a:off x="685800" y="554156"/>
            <a:ext cx="677365" cy="707886"/>
          </a:xfrm>
          <a:prstGeom prst="rect">
            <a:avLst/>
          </a:prstGeom>
        </p:spPr>
        <p:txBody>
          <a:bodyPr wrap="none">
            <a:spAutoFit/>
          </a:bodyPr>
          <a:lstStyle/>
          <a:p>
            <a:pPr algn="ctr"/>
            <a:r>
              <a:rPr lang="fa-IR"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r>
              <a:rPr lang="en-US" sz="60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0" name="Rectangle 39"/>
          <p:cNvSpPr/>
          <p:nvPr/>
        </p:nvSpPr>
        <p:spPr>
          <a:xfrm>
            <a:off x="2057400" y="935156"/>
            <a:ext cx="457200" cy="381000"/>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2" name="Right Arrow 41"/>
          <p:cNvSpPr/>
          <p:nvPr/>
        </p:nvSpPr>
        <p:spPr>
          <a:xfrm>
            <a:off x="3352800" y="2552700"/>
            <a:ext cx="6096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3" name="Rectangle 42"/>
          <p:cNvSpPr/>
          <p:nvPr/>
        </p:nvSpPr>
        <p:spPr>
          <a:xfrm>
            <a:off x="2667000" y="2247900"/>
            <a:ext cx="677365" cy="707886"/>
          </a:xfrm>
          <a:prstGeom prst="rect">
            <a:avLst/>
          </a:prstGeom>
        </p:spPr>
        <p:txBody>
          <a:bodyPr wrap="none">
            <a:spAutoFit/>
          </a:bodyPr>
          <a:lstStyle/>
          <a:p>
            <a:pPr algn="ctr"/>
            <a:r>
              <a:rPr lang="fa-IR"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r>
              <a:rPr lang="en-US" sz="60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4" name="Rectangle 43"/>
          <p:cNvSpPr/>
          <p:nvPr/>
        </p:nvSpPr>
        <p:spPr>
          <a:xfrm>
            <a:off x="2286000" y="2683014"/>
            <a:ext cx="488724" cy="707886"/>
          </a:xfrm>
          <a:prstGeom prst="rect">
            <a:avLst/>
          </a:prstGeom>
        </p:spPr>
        <p:txBody>
          <a:bodyPr wrap="none">
            <a:spAutoFit/>
          </a:bodyPr>
          <a:lstStyle/>
          <a:p>
            <a:pPr algn="ctr"/>
            <a:r>
              <a:rPr lang="fa-IR" sz="60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115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5" name="Rectangle 44"/>
          <p:cNvSpPr/>
          <p:nvPr/>
        </p:nvSpPr>
        <p:spPr>
          <a:xfrm>
            <a:off x="4773827" y="262890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46" name="Rectangle 45"/>
          <p:cNvSpPr/>
          <p:nvPr/>
        </p:nvSpPr>
        <p:spPr>
          <a:xfrm>
            <a:off x="3938891" y="262757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7" name="Rectangle 46"/>
          <p:cNvSpPr/>
          <p:nvPr/>
        </p:nvSpPr>
        <p:spPr>
          <a:xfrm>
            <a:off x="4829782" y="3505239"/>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8" name="Rectangle 47"/>
          <p:cNvSpPr/>
          <p:nvPr/>
        </p:nvSpPr>
        <p:spPr>
          <a:xfrm>
            <a:off x="5539091" y="262757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9" name="Oval 48"/>
          <p:cNvSpPr/>
          <p:nvPr/>
        </p:nvSpPr>
        <p:spPr>
          <a:xfrm>
            <a:off x="5005691" y="30670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0" name="Oval 49"/>
          <p:cNvSpPr/>
          <p:nvPr/>
        </p:nvSpPr>
        <p:spPr>
          <a:xfrm>
            <a:off x="5262866" y="27336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1" name="Oval 50"/>
          <p:cNvSpPr/>
          <p:nvPr/>
        </p:nvSpPr>
        <p:spPr>
          <a:xfrm>
            <a:off x="4624691" y="2705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2" name="Oval 51"/>
          <p:cNvSpPr/>
          <p:nvPr/>
        </p:nvSpPr>
        <p:spPr>
          <a:xfrm>
            <a:off x="5005691" y="324802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3" name="Oval 52"/>
          <p:cNvSpPr/>
          <p:nvPr/>
        </p:nvSpPr>
        <p:spPr>
          <a:xfrm>
            <a:off x="5453366" y="272415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4" name="Oval 53"/>
          <p:cNvSpPr/>
          <p:nvPr/>
        </p:nvSpPr>
        <p:spPr>
          <a:xfrm>
            <a:off x="4424666" y="270510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5" name="Oval 54"/>
          <p:cNvSpPr/>
          <p:nvPr/>
        </p:nvSpPr>
        <p:spPr>
          <a:xfrm>
            <a:off x="4881866" y="2324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6" name="Oval 55"/>
          <p:cNvSpPr/>
          <p:nvPr/>
        </p:nvSpPr>
        <p:spPr>
          <a:xfrm>
            <a:off x="5034266" y="23241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57" name="Rectangle 56"/>
          <p:cNvSpPr/>
          <p:nvPr/>
        </p:nvSpPr>
        <p:spPr>
          <a:xfrm>
            <a:off x="4761410" y="1447800"/>
            <a:ext cx="677365" cy="707886"/>
          </a:xfrm>
          <a:prstGeom prst="rect">
            <a:avLst/>
          </a:prstGeom>
        </p:spPr>
        <p:txBody>
          <a:bodyPr wrap="none">
            <a:spAutoFit/>
          </a:bodyPr>
          <a:lstStyle/>
          <a:p>
            <a:pPr algn="ctr"/>
            <a:r>
              <a:rPr lang="fa-IR" sz="32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r>
              <a:rPr lang="en-US" sz="60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58" name="Right Arrow 57"/>
          <p:cNvSpPr/>
          <p:nvPr/>
        </p:nvSpPr>
        <p:spPr>
          <a:xfrm>
            <a:off x="6019800" y="2590800"/>
            <a:ext cx="6096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9" name="Rectangle 58"/>
          <p:cNvSpPr/>
          <p:nvPr/>
        </p:nvSpPr>
        <p:spPr>
          <a:xfrm>
            <a:off x="7543800" y="2287330"/>
            <a:ext cx="457200" cy="304800"/>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3" name="Rectangle 62"/>
          <p:cNvSpPr/>
          <p:nvPr/>
        </p:nvSpPr>
        <p:spPr>
          <a:xfrm>
            <a:off x="7517027" y="266833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64" name="Rectangle 63"/>
          <p:cNvSpPr/>
          <p:nvPr/>
        </p:nvSpPr>
        <p:spPr>
          <a:xfrm>
            <a:off x="6682091" y="266700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5" name="Rectangle 64"/>
          <p:cNvSpPr/>
          <p:nvPr/>
        </p:nvSpPr>
        <p:spPr>
          <a:xfrm>
            <a:off x="7572982" y="3544669"/>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6" name="Rectangle 65"/>
          <p:cNvSpPr/>
          <p:nvPr/>
        </p:nvSpPr>
        <p:spPr>
          <a:xfrm>
            <a:off x="8282291" y="2667000"/>
            <a:ext cx="480709"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7" name="Oval 66"/>
          <p:cNvSpPr/>
          <p:nvPr/>
        </p:nvSpPr>
        <p:spPr>
          <a:xfrm>
            <a:off x="7748891" y="310648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68" name="Oval 67"/>
          <p:cNvSpPr/>
          <p:nvPr/>
        </p:nvSpPr>
        <p:spPr>
          <a:xfrm>
            <a:off x="8006066" y="277310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76" name="Oval 75"/>
          <p:cNvSpPr/>
          <p:nvPr/>
        </p:nvSpPr>
        <p:spPr>
          <a:xfrm>
            <a:off x="7367891" y="27445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79" name="Oval 78"/>
          <p:cNvSpPr/>
          <p:nvPr/>
        </p:nvSpPr>
        <p:spPr>
          <a:xfrm>
            <a:off x="7748891" y="3287455"/>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86" name="Oval 85"/>
          <p:cNvSpPr/>
          <p:nvPr/>
        </p:nvSpPr>
        <p:spPr>
          <a:xfrm>
            <a:off x="8196566" y="276358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87" name="Oval 86"/>
          <p:cNvSpPr/>
          <p:nvPr/>
        </p:nvSpPr>
        <p:spPr>
          <a:xfrm>
            <a:off x="7167866" y="2744530"/>
            <a:ext cx="152400" cy="152400"/>
          </a:xfrm>
          <a:prstGeom prst="ellipse">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88" name="Oval 87"/>
          <p:cNvSpPr/>
          <p:nvPr/>
        </p:nvSpPr>
        <p:spPr>
          <a:xfrm>
            <a:off x="7625066" y="23635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89" name="Oval 88"/>
          <p:cNvSpPr/>
          <p:nvPr/>
        </p:nvSpPr>
        <p:spPr>
          <a:xfrm>
            <a:off x="7777466" y="236353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100"/>
          </a:p>
        </p:txBody>
      </p:sp>
      <p:sp>
        <p:nvSpPr>
          <p:cNvPr id="90" name="Rectangle 89"/>
          <p:cNvSpPr/>
          <p:nvPr/>
        </p:nvSpPr>
        <p:spPr>
          <a:xfrm>
            <a:off x="7505700" y="1447800"/>
            <a:ext cx="512769" cy="707886"/>
          </a:xfrm>
          <a:prstGeom prst="rect">
            <a:avLst/>
          </a:prstGeom>
        </p:spPr>
        <p:txBody>
          <a:bodyPr wrap="none">
            <a:spAutoFit/>
          </a:bodyPr>
          <a:lstStyle/>
          <a:p>
            <a:pPr algn="ctr"/>
            <a:r>
              <a:rPr lang="en-US" sz="6000" b="1" spc="50" baseline="-25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6000" b="1"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2" name="Double Bracket 91"/>
          <p:cNvSpPr/>
          <p:nvPr/>
        </p:nvSpPr>
        <p:spPr>
          <a:xfrm>
            <a:off x="6705600" y="1676400"/>
            <a:ext cx="2133600" cy="2209800"/>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3" name="Rectangle 92"/>
          <p:cNvSpPr/>
          <p:nvPr/>
        </p:nvSpPr>
        <p:spPr>
          <a:xfrm>
            <a:off x="8534400" y="1295400"/>
            <a:ext cx="389337" cy="707886"/>
          </a:xfrm>
          <a:prstGeom prst="rect">
            <a:avLst/>
          </a:prstGeom>
        </p:spPr>
        <p:txBody>
          <a:bodyPr wrap="none">
            <a:spAutoFit/>
          </a:bodyPr>
          <a:lstStyle/>
          <a:p>
            <a:r>
              <a:rPr lang="fa-IR"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000" dirty="0"/>
          </a:p>
        </p:txBody>
      </p:sp>
      <p:grpSp>
        <p:nvGrpSpPr>
          <p:cNvPr id="99" name="Group 98"/>
          <p:cNvGrpSpPr/>
          <p:nvPr/>
        </p:nvGrpSpPr>
        <p:grpSpPr>
          <a:xfrm>
            <a:off x="7315200" y="4191000"/>
            <a:ext cx="1231398" cy="1045627"/>
            <a:chOff x="7315200" y="4191000"/>
            <a:chExt cx="1231398" cy="1045627"/>
          </a:xfrm>
        </p:grpSpPr>
        <p:sp>
          <p:nvSpPr>
            <p:cNvPr id="95" name="Rectangle 94"/>
            <p:cNvSpPr/>
            <p:nvPr/>
          </p:nvSpPr>
          <p:spPr>
            <a:xfrm>
              <a:off x="7315200" y="457200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96" name="Rectangle 95"/>
            <p:cNvSpPr/>
            <p:nvPr/>
          </p:nvSpPr>
          <p:spPr>
            <a:xfrm>
              <a:off x="7391400" y="4572000"/>
              <a:ext cx="936123" cy="646331"/>
            </a:xfrm>
            <a:prstGeom prst="rect">
              <a:avLst/>
            </a:prstGeom>
            <a:noFill/>
          </p:spPr>
          <p:txBody>
            <a:bodyPr wrap="squar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7" name="Rectangle 96"/>
            <p:cNvSpPr/>
            <p:nvPr/>
          </p:nvSpPr>
          <p:spPr>
            <a:xfrm>
              <a:off x="7610475" y="4733925"/>
              <a:ext cx="936123" cy="502702"/>
            </a:xfrm>
            <a:prstGeom prst="rect">
              <a:avLst/>
            </a:prstGeom>
            <a:noFill/>
          </p:spPr>
          <p:txBody>
            <a:bodyPr wrap="square" lIns="91440" tIns="45720" rIns="91440" bIns="45720">
              <a:spAutoFit/>
            </a:bodyPr>
            <a:lstStyle/>
            <a:p>
              <a:pPr algn="ctr"/>
              <a:r>
                <a:rPr lang="en-US"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endParaRPr lang="en-US" sz="2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8" name="Rectangle 97"/>
            <p:cNvSpPr/>
            <p:nvPr/>
          </p:nvSpPr>
          <p:spPr>
            <a:xfrm>
              <a:off x="7924800" y="4191000"/>
              <a:ext cx="389337" cy="707886"/>
            </a:xfrm>
            <a:prstGeom prst="rect">
              <a:avLst/>
            </a:prstGeom>
          </p:spPr>
          <p:txBody>
            <a:bodyPr wrap="none">
              <a:spAutoFit/>
            </a:bodyPr>
            <a:lstStyle/>
            <a:p>
              <a:r>
                <a:rPr lang="fa-IR"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000" dirty="0"/>
            </a:p>
          </p:txBody>
        </p:sp>
      </p:grpSp>
      <p:grpSp>
        <p:nvGrpSpPr>
          <p:cNvPr id="101" name="Group 100"/>
          <p:cNvGrpSpPr/>
          <p:nvPr/>
        </p:nvGrpSpPr>
        <p:grpSpPr>
          <a:xfrm>
            <a:off x="762000" y="4343400"/>
            <a:ext cx="1231398" cy="664627"/>
            <a:chOff x="762000" y="5715000"/>
            <a:chExt cx="1231398" cy="664627"/>
          </a:xfrm>
        </p:grpSpPr>
        <p:sp>
          <p:nvSpPr>
            <p:cNvPr id="102" name="Rectangle 101"/>
            <p:cNvSpPr/>
            <p:nvPr/>
          </p:nvSpPr>
          <p:spPr>
            <a:xfrm>
              <a:off x="762000" y="5715000"/>
              <a:ext cx="493533"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54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03" name="Rectangle 102"/>
            <p:cNvSpPr/>
            <p:nvPr/>
          </p:nvSpPr>
          <p:spPr>
            <a:xfrm>
              <a:off x="838200" y="5715000"/>
              <a:ext cx="936123" cy="646331"/>
            </a:xfrm>
            <a:prstGeom prst="rect">
              <a:avLst/>
            </a:prstGeom>
            <a:noFill/>
          </p:spPr>
          <p:txBody>
            <a:bodyPr wrap="squar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endParaRPr lang="en-US" sz="54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04" name="Rectangle 103"/>
            <p:cNvSpPr/>
            <p:nvPr/>
          </p:nvSpPr>
          <p:spPr>
            <a:xfrm>
              <a:off x="1057275" y="5876925"/>
              <a:ext cx="936123" cy="502702"/>
            </a:xfrm>
            <a:prstGeom prst="rect">
              <a:avLst/>
            </a:prstGeom>
            <a:noFill/>
          </p:spPr>
          <p:txBody>
            <a:bodyPr wrap="square" lIns="91440" tIns="45720" rIns="91440" bIns="45720">
              <a:spAutoFit/>
            </a:bodyPr>
            <a:lstStyle/>
            <a:p>
              <a:pPr algn="ctr"/>
              <a:r>
                <a:rPr lang="en-US" sz="40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2800" b="1" cap="none" spc="50" baseline="-25000" dirty="0">
                <a:ln w="12700" cmpd="sng">
                  <a:solidFill>
                    <a:schemeClr val="tx1"/>
                  </a:solidFill>
                  <a:prstDash val="solid"/>
                </a:ln>
                <a:solidFill>
                  <a:srgbClr val="92D050"/>
                </a:solidFill>
                <a:effectLst>
                  <a:glow rad="53100">
                    <a:schemeClr val="accent6">
                      <a:satMod val="180000"/>
                      <a:alpha val="30000"/>
                    </a:schemeClr>
                  </a:glo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101"/>
                                        </p:tgtEl>
                                        <p:attrNameLst>
                                          <p:attrName>style.visibility</p:attrName>
                                        </p:attrNameLst>
                                      </p:cBhvr>
                                      <p:to>
                                        <p:strVal val="visible"/>
                                      </p:to>
                                    </p:set>
                                    <p:anim calcmode="lin" valueType="num">
                                      <p:cBhvr additive="base">
                                        <p:cTn id="63" dur="500" fill="hold"/>
                                        <p:tgtEl>
                                          <p:spTgt spid="101"/>
                                        </p:tgtEl>
                                        <p:attrNameLst>
                                          <p:attrName>ppt_x</p:attrName>
                                        </p:attrNameLst>
                                      </p:cBhvr>
                                      <p:tavLst>
                                        <p:tav tm="0">
                                          <p:val>
                                            <p:strVal val="0-#ppt_w/2"/>
                                          </p:val>
                                        </p:tav>
                                        <p:tav tm="100000">
                                          <p:val>
                                            <p:strVal val="#ppt_x"/>
                                          </p:val>
                                        </p:tav>
                                      </p:tavLst>
                                    </p:anim>
                                    <p:anim calcmode="lin" valueType="num">
                                      <p:cBhvr additive="base">
                                        <p:cTn id="64" dur="500" fill="hold"/>
                                        <p:tgtEl>
                                          <p:spTgt spid="101"/>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grpId="0" nodeType="afterEffect">
                                  <p:stCondLst>
                                    <p:cond delay="0"/>
                                  </p:stCondLst>
                                  <p:childTnLst>
                                    <p:set>
                                      <p:cBhvr>
                                        <p:cTn id="67" dur="1" fill="hold">
                                          <p:stCondLst>
                                            <p:cond delay="0"/>
                                          </p:stCondLst>
                                        </p:cTn>
                                        <p:tgtEl>
                                          <p:spTgt spid="42"/>
                                        </p:tgtEl>
                                        <p:attrNameLst>
                                          <p:attrName>style.visibility</p:attrName>
                                        </p:attrNameLst>
                                      </p:cBhvr>
                                      <p:to>
                                        <p:strVal val="visible"/>
                                      </p:to>
                                    </p:set>
                                    <p:anim calcmode="lin" valueType="num">
                                      <p:cBhvr additive="base">
                                        <p:cTn id="68" dur="500" fill="hold"/>
                                        <p:tgtEl>
                                          <p:spTgt spid="42"/>
                                        </p:tgtEl>
                                        <p:attrNameLst>
                                          <p:attrName>ppt_x</p:attrName>
                                        </p:attrNameLst>
                                      </p:cBhvr>
                                      <p:tavLst>
                                        <p:tav tm="0">
                                          <p:val>
                                            <p:strVal val="0-#ppt_w/2"/>
                                          </p:val>
                                        </p:tav>
                                        <p:tav tm="100000">
                                          <p:val>
                                            <p:strVal val="#ppt_x"/>
                                          </p:val>
                                        </p:tav>
                                      </p:tavLst>
                                    </p:anim>
                                    <p:anim calcmode="lin" valueType="num">
                                      <p:cBhvr additive="base">
                                        <p:cTn id="69"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000"/>
                                        <p:tgtEl>
                                          <p:spTgt spid="4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2000"/>
                                        <p:tgtEl>
                                          <p:spTgt spid="4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2000"/>
                                        <p:tgtEl>
                                          <p:spTgt spid="4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fade">
                                      <p:cBhvr>
                                        <p:cTn id="83" dur="2000"/>
                                        <p:tgtEl>
                                          <p:spTgt spid="4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fade">
                                      <p:cBhvr>
                                        <p:cTn id="86" dur="2000"/>
                                        <p:tgtEl>
                                          <p:spTgt spid="4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9"/>
                                        </p:tgtEl>
                                        <p:attrNameLst>
                                          <p:attrName>style.visibility</p:attrName>
                                        </p:attrNameLst>
                                      </p:cBhvr>
                                      <p:to>
                                        <p:strVal val="visible"/>
                                      </p:to>
                                    </p:set>
                                    <p:animEffect transition="in" filter="fade">
                                      <p:cBhvr>
                                        <p:cTn id="89" dur="2000"/>
                                        <p:tgtEl>
                                          <p:spTgt spid="4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2000"/>
                                        <p:tgtEl>
                                          <p:spTgt spid="5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1"/>
                                        </p:tgtEl>
                                        <p:attrNameLst>
                                          <p:attrName>style.visibility</p:attrName>
                                        </p:attrNameLst>
                                      </p:cBhvr>
                                      <p:to>
                                        <p:strVal val="visible"/>
                                      </p:to>
                                    </p:set>
                                    <p:animEffect transition="in" filter="fade">
                                      <p:cBhvr>
                                        <p:cTn id="95" dur="2000"/>
                                        <p:tgtEl>
                                          <p:spTgt spid="5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fade">
                                      <p:cBhvr>
                                        <p:cTn id="98" dur="2000"/>
                                        <p:tgtEl>
                                          <p:spTgt spid="5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fade">
                                      <p:cBhvr>
                                        <p:cTn id="101" dur="2000"/>
                                        <p:tgtEl>
                                          <p:spTgt spid="53"/>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2000"/>
                                        <p:tgtEl>
                                          <p:spTgt spid="5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2000"/>
                                        <p:tgtEl>
                                          <p:spTgt spid="55"/>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2000"/>
                                        <p:tgtEl>
                                          <p:spTgt spid="5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fade">
                                      <p:cBhvr>
                                        <p:cTn id="113" dur="2000"/>
                                        <p:tgtEl>
                                          <p:spTgt spid="57"/>
                                        </p:tgtEl>
                                      </p:cBhvr>
                                    </p:animEffect>
                                  </p:childTnLst>
                                </p:cTn>
                              </p:par>
                            </p:childTnLst>
                          </p:cTn>
                        </p:par>
                        <p:par>
                          <p:cTn id="114" fill="hold">
                            <p:stCondLst>
                              <p:cond delay="2000"/>
                            </p:stCondLst>
                            <p:childTnLst>
                              <p:par>
                                <p:cTn id="115" presetID="2" presetClass="entr" presetSubtype="8" fill="hold" grpId="0" nodeType="afterEffect">
                                  <p:stCondLst>
                                    <p:cond delay="0"/>
                                  </p:stCondLst>
                                  <p:childTnLst>
                                    <p:set>
                                      <p:cBhvr>
                                        <p:cTn id="116" dur="1" fill="hold">
                                          <p:stCondLst>
                                            <p:cond delay="0"/>
                                          </p:stCondLst>
                                        </p:cTn>
                                        <p:tgtEl>
                                          <p:spTgt spid="58"/>
                                        </p:tgtEl>
                                        <p:attrNameLst>
                                          <p:attrName>style.visibility</p:attrName>
                                        </p:attrNameLst>
                                      </p:cBhvr>
                                      <p:to>
                                        <p:strVal val="visible"/>
                                      </p:to>
                                    </p:set>
                                    <p:anim calcmode="lin" valueType="num">
                                      <p:cBhvr additive="base">
                                        <p:cTn id="117" dur="500" fill="hold"/>
                                        <p:tgtEl>
                                          <p:spTgt spid="58"/>
                                        </p:tgtEl>
                                        <p:attrNameLst>
                                          <p:attrName>ppt_x</p:attrName>
                                        </p:attrNameLst>
                                      </p:cBhvr>
                                      <p:tavLst>
                                        <p:tav tm="0">
                                          <p:val>
                                            <p:strVal val="0-#ppt_w/2"/>
                                          </p:val>
                                        </p:tav>
                                        <p:tav tm="100000">
                                          <p:val>
                                            <p:strVal val="#ppt_x"/>
                                          </p:val>
                                        </p:tav>
                                      </p:tavLst>
                                    </p:anim>
                                    <p:anim calcmode="lin" valueType="num">
                                      <p:cBhvr additive="base">
                                        <p:cTn id="11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59"/>
                                        </p:tgtEl>
                                        <p:attrNameLst>
                                          <p:attrName>style.visibility</p:attrName>
                                        </p:attrNameLst>
                                      </p:cBhvr>
                                      <p:to>
                                        <p:strVal val="visible"/>
                                      </p:to>
                                    </p:set>
                                    <p:animEffect transition="in" filter="fade">
                                      <p:cBhvr>
                                        <p:cTn id="123" dur="2000"/>
                                        <p:tgtEl>
                                          <p:spTgt spid="5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3"/>
                                        </p:tgtEl>
                                        <p:attrNameLst>
                                          <p:attrName>style.visibility</p:attrName>
                                        </p:attrNameLst>
                                      </p:cBhvr>
                                      <p:to>
                                        <p:strVal val="visible"/>
                                      </p:to>
                                    </p:set>
                                    <p:animEffect transition="in" filter="fade">
                                      <p:cBhvr>
                                        <p:cTn id="126" dur="2000"/>
                                        <p:tgtEl>
                                          <p:spTgt spid="6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fade">
                                      <p:cBhvr>
                                        <p:cTn id="129" dur="2000"/>
                                        <p:tgtEl>
                                          <p:spTgt spid="6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5"/>
                                        </p:tgtEl>
                                        <p:attrNameLst>
                                          <p:attrName>style.visibility</p:attrName>
                                        </p:attrNameLst>
                                      </p:cBhvr>
                                      <p:to>
                                        <p:strVal val="visible"/>
                                      </p:to>
                                    </p:set>
                                    <p:animEffect transition="in" filter="fade">
                                      <p:cBhvr>
                                        <p:cTn id="132" dur="2000"/>
                                        <p:tgtEl>
                                          <p:spTgt spid="6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animEffect transition="in" filter="fade">
                                      <p:cBhvr>
                                        <p:cTn id="135" dur="2000"/>
                                        <p:tgtEl>
                                          <p:spTgt spid="6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67"/>
                                        </p:tgtEl>
                                        <p:attrNameLst>
                                          <p:attrName>style.visibility</p:attrName>
                                        </p:attrNameLst>
                                      </p:cBhvr>
                                      <p:to>
                                        <p:strVal val="visible"/>
                                      </p:to>
                                    </p:set>
                                    <p:animEffect transition="in" filter="fade">
                                      <p:cBhvr>
                                        <p:cTn id="138" dur="2000"/>
                                        <p:tgtEl>
                                          <p:spTgt spid="6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8"/>
                                        </p:tgtEl>
                                        <p:attrNameLst>
                                          <p:attrName>style.visibility</p:attrName>
                                        </p:attrNameLst>
                                      </p:cBhvr>
                                      <p:to>
                                        <p:strVal val="visible"/>
                                      </p:to>
                                    </p:set>
                                    <p:animEffect transition="in" filter="fade">
                                      <p:cBhvr>
                                        <p:cTn id="141" dur="2000"/>
                                        <p:tgtEl>
                                          <p:spTgt spid="6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76"/>
                                        </p:tgtEl>
                                        <p:attrNameLst>
                                          <p:attrName>style.visibility</p:attrName>
                                        </p:attrNameLst>
                                      </p:cBhvr>
                                      <p:to>
                                        <p:strVal val="visible"/>
                                      </p:to>
                                    </p:set>
                                    <p:animEffect transition="in" filter="fade">
                                      <p:cBhvr>
                                        <p:cTn id="144" dur="2000"/>
                                        <p:tgtEl>
                                          <p:spTgt spid="76"/>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9"/>
                                        </p:tgtEl>
                                        <p:attrNameLst>
                                          <p:attrName>style.visibility</p:attrName>
                                        </p:attrNameLst>
                                      </p:cBhvr>
                                      <p:to>
                                        <p:strVal val="visible"/>
                                      </p:to>
                                    </p:set>
                                    <p:animEffect transition="in" filter="fade">
                                      <p:cBhvr>
                                        <p:cTn id="147" dur="2000"/>
                                        <p:tgtEl>
                                          <p:spTgt spid="79"/>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86"/>
                                        </p:tgtEl>
                                        <p:attrNameLst>
                                          <p:attrName>style.visibility</p:attrName>
                                        </p:attrNameLst>
                                      </p:cBhvr>
                                      <p:to>
                                        <p:strVal val="visible"/>
                                      </p:to>
                                    </p:set>
                                    <p:animEffect transition="in" filter="fade">
                                      <p:cBhvr>
                                        <p:cTn id="150" dur="2000"/>
                                        <p:tgtEl>
                                          <p:spTgt spid="86"/>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87"/>
                                        </p:tgtEl>
                                        <p:attrNameLst>
                                          <p:attrName>style.visibility</p:attrName>
                                        </p:attrNameLst>
                                      </p:cBhvr>
                                      <p:to>
                                        <p:strVal val="visible"/>
                                      </p:to>
                                    </p:set>
                                    <p:animEffect transition="in" filter="fade">
                                      <p:cBhvr>
                                        <p:cTn id="153" dur="2000"/>
                                        <p:tgtEl>
                                          <p:spTgt spid="87"/>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88"/>
                                        </p:tgtEl>
                                        <p:attrNameLst>
                                          <p:attrName>style.visibility</p:attrName>
                                        </p:attrNameLst>
                                      </p:cBhvr>
                                      <p:to>
                                        <p:strVal val="visible"/>
                                      </p:to>
                                    </p:set>
                                    <p:animEffect transition="in" filter="fade">
                                      <p:cBhvr>
                                        <p:cTn id="156" dur="2000"/>
                                        <p:tgtEl>
                                          <p:spTgt spid="88"/>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9"/>
                                        </p:tgtEl>
                                        <p:attrNameLst>
                                          <p:attrName>style.visibility</p:attrName>
                                        </p:attrNameLst>
                                      </p:cBhvr>
                                      <p:to>
                                        <p:strVal val="visible"/>
                                      </p:to>
                                    </p:set>
                                    <p:animEffect transition="in" filter="fade">
                                      <p:cBhvr>
                                        <p:cTn id="159" dur="2000"/>
                                        <p:tgtEl>
                                          <p:spTgt spid="89"/>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0"/>
                                        </p:tgtEl>
                                        <p:attrNameLst>
                                          <p:attrName>style.visibility</p:attrName>
                                        </p:attrNameLst>
                                      </p:cBhvr>
                                      <p:to>
                                        <p:strVal val="visible"/>
                                      </p:to>
                                    </p:set>
                                    <p:animEffect transition="in" filter="fade">
                                      <p:cBhvr>
                                        <p:cTn id="162" dur="2000"/>
                                        <p:tgtEl>
                                          <p:spTgt spid="90"/>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92"/>
                                        </p:tgtEl>
                                        <p:attrNameLst>
                                          <p:attrName>style.visibility</p:attrName>
                                        </p:attrNameLst>
                                      </p:cBhvr>
                                      <p:to>
                                        <p:strVal val="visible"/>
                                      </p:to>
                                    </p:set>
                                    <p:animEffect transition="in" filter="fade">
                                      <p:cBhvr>
                                        <p:cTn id="165" dur="2000"/>
                                        <p:tgtEl>
                                          <p:spTgt spid="92"/>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93"/>
                                        </p:tgtEl>
                                        <p:attrNameLst>
                                          <p:attrName>style.visibility</p:attrName>
                                        </p:attrNameLst>
                                      </p:cBhvr>
                                      <p:to>
                                        <p:strVal val="visible"/>
                                      </p:to>
                                    </p:set>
                                    <p:animEffect transition="in" filter="fade">
                                      <p:cBhvr>
                                        <p:cTn id="168" dur="2000"/>
                                        <p:tgtEl>
                                          <p:spTgt spid="93"/>
                                        </p:tgtEl>
                                      </p:cBhvr>
                                    </p:animEffect>
                                  </p:childTnLst>
                                </p:cTn>
                              </p:par>
                              <p:par>
                                <p:cTn id="169" presetID="10" presetClass="entr" presetSubtype="0" fill="hold" nodeType="withEffect">
                                  <p:stCondLst>
                                    <p:cond delay="0"/>
                                  </p:stCondLst>
                                  <p:childTnLst>
                                    <p:set>
                                      <p:cBhvr>
                                        <p:cTn id="170" dur="1" fill="hold">
                                          <p:stCondLst>
                                            <p:cond delay="0"/>
                                          </p:stCondLst>
                                        </p:cTn>
                                        <p:tgtEl>
                                          <p:spTgt spid="99"/>
                                        </p:tgtEl>
                                        <p:attrNameLst>
                                          <p:attrName>style.visibility</p:attrName>
                                        </p:attrNameLst>
                                      </p:cBhvr>
                                      <p:to>
                                        <p:strVal val="visible"/>
                                      </p:to>
                                    </p:set>
                                    <p:animEffect transition="in" filter="fade">
                                      <p:cBhvr>
                                        <p:cTn id="171"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5" grpId="0"/>
      <p:bldP spid="6" grpId="0"/>
      <p:bldP spid="7" grpId="0"/>
      <p:bldP spid="8" grpId="0" animBg="1"/>
      <p:bldP spid="9" grpId="0" animBg="1"/>
      <p:bldP spid="10" grpId="0" animBg="1"/>
      <p:bldP spid="11" grpId="0" animBg="1"/>
      <p:bldP spid="12" grpId="0" animBg="1"/>
      <p:bldP spid="13" grpId="0" animBg="1"/>
      <p:bldP spid="14" grpId="0" animBg="1"/>
      <p:bldP spid="15" grpId="0" animBg="1"/>
      <p:bldP spid="42" grpId="0" animBg="1"/>
      <p:bldP spid="43" grpId="0"/>
      <p:bldP spid="44" grpId="0"/>
      <p:bldP spid="45" grpId="0"/>
      <p:bldP spid="46" grpId="0"/>
      <p:bldP spid="47" grpId="0"/>
      <p:bldP spid="48" grpId="0"/>
      <p:bldP spid="49" grpId="0" animBg="1"/>
      <p:bldP spid="50" grpId="0" animBg="1"/>
      <p:bldP spid="51" grpId="0" animBg="1"/>
      <p:bldP spid="52" grpId="0" animBg="1"/>
      <p:bldP spid="53" grpId="0" animBg="1"/>
      <p:bldP spid="54" grpId="0" animBg="1"/>
      <p:bldP spid="55" grpId="0" animBg="1"/>
      <p:bldP spid="56" grpId="0" animBg="1"/>
      <p:bldP spid="57" grpId="0"/>
      <p:bldP spid="58" grpId="0" animBg="1"/>
      <p:bldP spid="59" grpId="0" animBg="1"/>
      <p:bldP spid="63" grpId="0"/>
      <p:bldP spid="64" grpId="0"/>
      <p:bldP spid="65" grpId="0"/>
      <p:bldP spid="66" grpId="0"/>
      <p:bldP spid="67" grpId="0" animBg="1"/>
      <p:bldP spid="68" grpId="0" animBg="1"/>
      <p:bldP spid="76" grpId="0" animBg="1"/>
      <p:bldP spid="79" grpId="0" animBg="1"/>
      <p:bldP spid="86" grpId="0" animBg="1"/>
      <p:bldP spid="87" grpId="0" animBg="1"/>
      <p:bldP spid="88" grpId="0" animBg="1"/>
      <p:bldP spid="89" grpId="0" animBg="1"/>
      <p:bldP spid="90" grpId="0"/>
      <p:bldP spid="92" grpId="0" animBg="1"/>
      <p:bldP spid="9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7"/>
          <p:cNvGrpSpPr>
            <a:grpSpLocks/>
          </p:cNvGrpSpPr>
          <p:nvPr/>
        </p:nvGrpSpPr>
        <p:grpSpPr bwMode="auto">
          <a:xfrm>
            <a:off x="685800" y="1371600"/>
            <a:ext cx="7924800" cy="2057400"/>
            <a:chOff x="816" y="2304"/>
            <a:chExt cx="1440" cy="448"/>
          </a:xfrm>
        </p:grpSpPr>
        <p:sp>
          <p:nvSpPr>
            <p:cNvPr id="7"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9" name="Group 27"/>
          <p:cNvGrpSpPr>
            <a:grpSpLocks/>
          </p:cNvGrpSpPr>
          <p:nvPr/>
        </p:nvGrpSpPr>
        <p:grpSpPr bwMode="auto">
          <a:xfrm>
            <a:off x="838200" y="457200"/>
            <a:ext cx="7696200" cy="609600"/>
            <a:chOff x="816" y="2304"/>
            <a:chExt cx="1440" cy="448"/>
          </a:xfrm>
        </p:grpSpPr>
        <p:sp>
          <p:nvSpPr>
            <p:cNvPr id="10"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44</a:t>
            </a:fld>
            <a:endParaRPr lang="fa-IR"/>
          </a:p>
        </p:txBody>
      </p:sp>
      <p:sp>
        <p:nvSpPr>
          <p:cNvPr id="4" name="Rectangle 3"/>
          <p:cNvSpPr/>
          <p:nvPr/>
        </p:nvSpPr>
        <p:spPr>
          <a:xfrm>
            <a:off x="533400" y="533400"/>
            <a:ext cx="8001000" cy="400110"/>
          </a:xfrm>
          <a:prstGeom prst="rect">
            <a:avLst/>
          </a:prstGeom>
          <a:noFill/>
        </p:spPr>
        <p:txBody>
          <a:bodyPr wrap="square" lIns="91440" tIns="45720" rIns="91440" bIns="45720">
            <a:spAutoFit/>
          </a:bodyPr>
          <a:lstStyle/>
          <a:p>
            <a:r>
              <a:rPr lang="fa-I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چه تفاوتی بین پیوند داتیو(کووالانسی کوئوردینانسی) و پیوند کووالانسی معمولی  وجود دارد؟</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609600" y="1447800"/>
            <a:ext cx="8001000" cy="1015663"/>
          </a:xfrm>
          <a:prstGeom prst="rect">
            <a:avLst/>
          </a:prstGeom>
          <a:noFill/>
        </p:spPr>
        <p:txBody>
          <a:bodyPr wrap="square" lIns="91440" tIns="45720" rIns="91440" bIns="45720">
            <a:spAutoFit/>
          </a:bodyPr>
          <a:lstStyle/>
          <a:p>
            <a:r>
              <a:rPr lang="fa-IR"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در پیوندهای کووالانسی معمولی برای تشکیل هر پیوند که شامل دو الکترون پیوندی است، هر یک از اتم ها یک الکترون به اشتراک می گذارد. اما در پیوند داتیو هر دو الکترون از سوی یک اتم در اختیار اوربیتال خالی اتم دیگر قرار می گیرد.</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7"/>
          <p:cNvGrpSpPr>
            <a:grpSpLocks/>
          </p:cNvGrpSpPr>
          <p:nvPr/>
        </p:nvGrpSpPr>
        <p:grpSpPr bwMode="auto">
          <a:xfrm>
            <a:off x="2438400" y="1905000"/>
            <a:ext cx="4343400" cy="1219200"/>
            <a:chOff x="816" y="2304"/>
            <a:chExt cx="1440" cy="448"/>
          </a:xfrm>
        </p:grpSpPr>
        <p:sp>
          <p:nvSpPr>
            <p:cNvPr id="10"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 name="Group 27"/>
          <p:cNvGrpSpPr>
            <a:grpSpLocks/>
          </p:cNvGrpSpPr>
          <p:nvPr/>
        </p:nvGrpSpPr>
        <p:grpSpPr bwMode="auto">
          <a:xfrm>
            <a:off x="685800" y="304800"/>
            <a:ext cx="8077200" cy="1143000"/>
            <a:chOff x="816" y="2304"/>
            <a:chExt cx="1440" cy="448"/>
          </a:xfrm>
        </p:grpSpPr>
        <p:sp>
          <p:nvSpPr>
            <p:cNvPr id="7" name="Freeform 28"/>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29"/>
            <p:cNvSpPr>
              <a:spLocks noChangeArrowheads="1"/>
            </p:cNvSpPr>
            <p:nvPr/>
          </p:nvSpPr>
          <p:spPr bwMode="gray">
            <a:xfrm>
              <a:off x="816" y="2304"/>
              <a:ext cx="1440" cy="393"/>
            </a:xfrm>
            <a:prstGeom prst="rect">
              <a:avLst/>
            </a:prstGeom>
            <a:gradFill rotWithShape="1">
              <a:gsLst>
                <a:gs pos="0">
                  <a:srgbClr val="B639B9">
                    <a:gamma/>
                    <a:tint val="45490"/>
                    <a:invGamma/>
                  </a:srgbClr>
                </a:gs>
                <a:gs pos="100000">
                  <a:srgbClr val="B639B9"/>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45</a:t>
            </a:fld>
            <a:endParaRPr lang="fa-IR"/>
          </a:p>
        </p:txBody>
      </p:sp>
      <p:sp>
        <p:nvSpPr>
          <p:cNvPr id="4" name="Rectangle 3"/>
          <p:cNvSpPr/>
          <p:nvPr/>
        </p:nvSpPr>
        <p:spPr>
          <a:xfrm>
            <a:off x="685800" y="533400"/>
            <a:ext cx="8001000" cy="707886"/>
          </a:xfrm>
          <a:prstGeom prst="rect">
            <a:avLst/>
          </a:prstGeom>
          <a:noFill/>
        </p:spPr>
        <p:txBody>
          <a:bodyPr wrap="square" lIns="91440" tIns="45720" rIns="91440" bIns="45720">
            <a:spAutoFit/>
          </a:bodyPr>
          <a:lstStyle/>
          <a:p>
            <a:r>
              <a:rPr lang="fa-IR" sz="2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در یون آمونیوم </a:t>
            </a:r>
            <a:r>
              <a:rPr lang="en-US" sz="2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NH</a:t>
            </a:r>
            <a:r>
              <a:rPr lang="en-US" sz="2000" b="1" baseline="-25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4</a:t>
            </a:r>
            <a:r>
              <a:rPr lang="en-US" sz="20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a:t>
            </a:r>
            <a:r>
              <a:rPr lang="fa-IR" sz="2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سه پیوند از نوع کووالانسی معمولی و یکی از نوع داتیو است. آیا تفاوتی در قدرت پیوند یا طول پیوند دیده می شود؟</a:t>
            </a:r>
            <a:endParaRPr lang="en-US" sz="20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2286000" y="2133600"/>
            <a:ext cx="4267200" cy="400110"/>
          </a:xfrm>
          <a:prstGeom prst="rect">
            <a:avLst/>
          </a:prstGeom>
          <a:noFill/>
        </p:spPr>
        <p:txBody>
          <a:bodyPr wrap="square" lIns="91440" tIns="45720" rIns="91440" bIns="45720">
            <a:spAutoFit/>
          </a:bodyPr>
          <a:lstStyle/>
          <a:p>
            <a:r>
              <a:rPr lang="fa-IR" sz="2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خیر، پس از تشکیل هر چهار پیوند یکسان هستند.</a:t>
            </a:r>
            <a:endParaRPr lang="en-US" sz="20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up 21"/>
          <p:cNvGrpSpPr>
            <a:grpSpLocks/>
          </p:cNvGrpSpPr>
          <p:nvPr/>
        </p:nvGrpSpPr>
        <p:grpSpPr bwMode="auto">
          <a:xfrm>
            <a:off x="3505200" y="228600"/>
            <a:ext cx="5181600" cy="533400"/>
            <a:chOff x="816" y="2304"/>
            <a:chExt cx="1440" cy="448"/>
          </a:xfrm>
        </p:grpSpPr>
        <p:sp>
          <p:nvSpPr>
            <p:cNvPr id="165"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46</a:t>
            </a:fld>
            <a:endParaRPr lang="fa-IR"/>
          </a:p>
        </p:txBody>
      </p:sp>
      <p:sp>
        <p:nvSpPr>
          <p:cNvPr id="4" name="Rectangle 3"/>
          <p:cNvSpPr/>
          <p:nvPr/>
        </p:nvSpPr>
        <p:spPr>
          <a:xfrm>
            <a:off x="162762" y="533400"/>
            <a:ext cx="1232069" cy="707886"/>
          </a:xfrm>
          <a:prstGeom prst="rect">
            <a:avLst/>
          </a:prstGeom>
          <a:noFill/>
        </p:spPr>
        <p:txBody>
          <a:bodyPr wrap="none" lIns="91440" tIns="45720" rIns="91440" bIns="45720">
            <a:spAutoFit/>
          </a:bodyPr>
          <a:lstStyle/>
          <a:p>
            <a:pPr algn="ctr"/>
            <a:r>
              <a:rPr lang="en-US" sz="6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r>
              <a:rPr lang="en-US" sz="6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Cl</a:t>
            </a:r>
            <a:r>
              <a:rPr lang="en-US" sz="4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3</a:t>
            </a:r>
            <a:endParaRPr lang="en-US" sz="6000" b="1" cap="none" spc="50" baseline="30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5" name="Rectangle 4"/>
          <p:cNvSpPr/>
          <p:nvPr/>
        </p:nvSpPr>
        <p:spPr>
          <a:xfrm>
            <a:off x="1960362" y="533400"/>
            <a:ext cx="590803" cy="707886"/>
          </a:xfrm>
          <a:prstGeom prst="rect">
            <a:avLst/>
          </a:prstGeom>
          <a:noFill/>
        </p:spPr>
        <p:txBody>
          <a:bodyPr wrap="none" lIns="91440" tIns="45720" rIns="91440" bIns="45720">
            <a:spAutoFit/>
          </a:bodyPr>
          <a:lstStyle/>
          <a:p>
            <a:pPr algn="ctr"/>
            <a:r>
              <a:rPr lang="en-US" sz="6000" b="1" cap="none" spc="50" baseline="30000" dirty="0" err="1" smtClean="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rPr>
              <a:t>Cl</a:t>
            </a:r>
            <a:endParaRPr lang="en-US" sz="60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6" name="Rectangle 5"/>
          <p:cNvSpPr/>
          <p:nvPr/>
        </p:nvSpPr>
        <p:spPr>
          <a:xfrm>
            <a:off x="2362200" y="282714"/>
            <a:ext cx="346057" cy="707886"/>
          </a:xfrm>
          <a:prstGeom prst="rect">
            <a:avLst/>
          </a:prstGeom>
          <a:noFill/>
        </p:spPr>
        <p:txBody>
          <a:bodyPr wrap="none" lIns="91440" tIns="45720" rIns="91440" bIns="45720">
            <a:spAutoFit/>
          </a:bodyPr>
          <a:lstStyle/>
          <a:p>
            <a:pPr algn="ctr"/>
            <a:r>
              <a:rPr lang="en-US" sz="6000" b="1" cap="none" spc="50" baseline="30000" dirty="0" smtClean="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rPr>
              <a:t>-</a:t>
            </a:r>
            <a:endParaRPr lang="en-US" sz="60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7" name="Rectangle 6"/>
          <p:cNvSpPr/>
          <p:nvPr/>
        </p:nvSpPr>
        <p:spPr>
          <a:xfrm>
            <a:off x="1403718" y="457200"/>
            <a:ext cx="443839" cy="707886"/>
          </a:xfrm>
          <a:prstGeom prst="rect">
            <a:avLst/>
          </a:prstGeom>
          <a:noFill/>
        </p:spPr>
        <p:txBody>
          <a:bodyPr wrap="none" lIns="91440" tIns="45720" rIns="91440" bIns="45720">
            <a:spAutoFit/>
          </a:bodyPr>
          <a:lstStyle/>
          <a:p>
            <a:pPr algn="ctr"/>
            <a:r>
              <a:rPr lang="en-US" sz="6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t>
            </a:r>
            <a:endParaRPr lang="en-US" sz="6000" b="1" cap="none" spc="50" baseline="-25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 name="Rectangle 7"/>
          <p:cNvSpPr/>
          <p:nvPr/>
        </p:nvSpPr>
        <p:spPr>
          <a:xfrm>
            <a:off x="21698" y="1143000"/>
            <a:ext cx="700385" cy="502702"/>
          </a:xfrm>
          <a:prstGeom prst="rect">
            <a:avLst/>
          </a:prstGeom>
          <a:noFill/>
        </p:spPr>
        <p:txBody>
          <a:bodyPr wrap="none" lIns="91440" tIns="45720" rIns="91440" bIns="45720">
            <a:spAutoFit/>
          </a:bodyPr>
          <a:lstStyle/>
          <a:p>
            <a:pPr algn="ctr"/>
            <a:r>
              <a:rPr lang="en-US" sz="24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13</a:t>
            </a:r>
            <a:r>
              <a:rPr lang="en-US" sz="4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endParaRPr lang="en-US" sz="4000" b="1" cap="none" spc="50" baseline="-25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9" name="Rectangle 8"/>
          <p:cNvSpPr/>
          <p:nvPr/>
        </p:nvSpPr>
        <p:spPr>
          <a:xfrm>
            <a:off x="108318" y="1524000"/>
            <a:ext cx="597792" cy="461665"/>
          </a:xfrm>
          <a:prstGeom prst="rect">
            <a:avLst/>
          </a:prstGeom>
          <a:noFill/>
        </p:spPr>
        <p:txBody>
          <a:bodyPr wrap="none" lIns="91440" tIns="45720" rIns="91440" bIns="45720">
            <a:spAutoFit/>
          </a:bodyPr>
          <a:lstStyle/>
          <a:p>
            <a:pPr algn="ctr"/>
            <a:r>
              <a:rPr lang="en-US"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17</a:t>
            </a:r>
            <a:r>
              <a:rPr lang="en-US" sz="36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36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0" name="Rectangle 9"/>
          <p:cNvSpPr/>
          <p:nvPr/>
        </p:nvSpPr>
        <p:spPr>
          <a:xfrm>
            <a:off x="1098093" y="3200400"/>
            <a:ext cx="542713"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endParaRPr lang="en-US" sz="4800" b="1" cap="none" spc="50" baseline="-25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1" name="Oval 10"/>
          <p:cNvSpPr/>
          <p:nvPr/>
        </p:nvSpPr>
        <p:spPr>
          <a:xfrm>
            <a:off x="1590675" y="32670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2" name="Oval 11"/>
          <p:cNvSpPr/>
          <p:nvPr/>
        </p:nvSpPr>
        <p:spPr>
          <a:xfrm>
            <a:off x="1276350" y="35052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3" name="Oval 12"/>
          <p:cNvSpPr/>
          <p:nvPr/>
        </p:nvSpPr>
        <p:spPr>
          <a:xfrm>
            <a:off x="1000125" y="32766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4" name="Rectangle 13"/>
          <p:cNvSpPr/>
          <p:nvPr/>
        </p:nvSpPr>
        <p:spPr>
          <a:xfrm>
            <a:off x="153470" y="312420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5" name="Rectangle 14"/>
          <p:cNvSpPr/>
          <p:nvPr/>
        </p:nvSpPr>
        <p:spPr>
          <a:xfrm>
            <a:off x="2001273" y="3114675"/>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6" name="Rectangle 15"/>
          <p:cNvSpPr/>
          <p:nvPr/>
        </p:nvSpPr>
        <p:spPr>
          <a:xfrm>
            <a:off x="1115495" y="396373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8" name="Oval 17"/>
          <p:cNvSpPr/>
          <p:nvPr/>
        </p:nvSpPr>
        <p:spPr>
          <a:xfrm>
            <a:off x="1819275" y="32670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9" name="Oval 18"/>
          <p:cNvSpPr/>
          <p:nvPr/>
        </p:nvSpPr>
        <p:spPr>
          <a:xfrm>
            <a:off x="1276350" y="37052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20" name="Oval 19"/>
          <p:cNvSpPr/>
          <p:nvPr/>
        </p:nvSpPr>
        <p:spPr>
          <a:xfrm>
            <a:off x="771525" y="3276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1" name="Oval 30"/>
          <p:cNvSpPr/>
          <p:nvPr/>
        </p:nvSpPr>
        <p:spPr>
          <a:xfrm>
            <a:off x="314325" y="29051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2" name="Oval 31"/>
          <p:cNvSpPr/>
          <p:nvPr/>
        </p:nvSpPr>
        <p:spPr>
          <a:xfrm>
            <a:off x="466725" y="29051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3" name="Oval 32"/>
          <p:cNvSpPr/>
          <p:nvPr/>
        </p:nvSpPr>
        <p:spPr>
          <a:xfrm>
            <a:off x="1200150" y="42672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4" name="Oval 33"/>
          <p:cNvSpPr/>
          <p:nvPr/>
        </p:nvSpPr>
        <p:spPr>
          <a:xfrm>
            <a:off x="1352550" y="42672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5" name="Oval 34"/>
          <p:cNvSpPr/>
          <p:nvPr/>
        </p:nvSpPr>
        <p:spPr>
          <a:xfrm>
            <a:off x="2124075" y="2895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6" name="Oval 35"/>
          <p:cNvSpPr/>
          <p:nvPr/>
        </p:nvSpPr>
        <p:spPr>
          <a:xfrm>
            <a:off x="2276475" y="2895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7" name="Oval 36"/>
          <p:cNvSpPr/>
          <p:nvPr/>
        </p:nvSpPr>
        <p:spPr>
          <a:xfrm>
            <a:off x="2124075" y="2590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8" name="Oval 37"/>
          <p:cNvSpPr/>
          <p:nvPr/>
        </p:nvSpPr>
        <p:spPr>
          <a:xfrm>
            <a:off x="2276475" y="2590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39" name="Oval 38"/>
          <p:cNvSpPr/>
          <p:nvPr/>
        </p:nvSpPr>
        <p:spPr>
          <a:xfrm>
            <a:off x="314325" y="3429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40" name="Oval 39"/>
          <p:cNvSpPr/>
          <p:nvPr/>
        </p:nvSpPr>
        <p:spPr>
          <a:xfrm>
            <a:off x="466725" y="3429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41" name="Oval 40"/>
          <p:cNvSpPr/>
          <p:nvPr/>
        </p:nvSpPr>
        <p:spPr>
          <a:xfrm>
            <a:off x="2514600" y="31146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42" name="Oval 41"/>
          <p:cNvSpPr/>
          <p:nvPr/>
        </p:nvSpPr>
        <p:spPr>
          <a:xfrm>
            <a:off x="2505075" y="32861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43" name="Oval 42"/>
          <p:cNvSpPr/>
          <p:nvPr/>
        </p:nvSpPr>
        <p:spPr>
          <a:xfrm>
            <a:off x="85725" y="31242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44" name="Oval 43"/>
          <p:cNvSpPr/>
          <p:nvPr/>
        </p:nvSpPr>
        <p:spPr>
          <a:xfrm>
            <a:off x="76200" y="32956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79" name="Striped Right Arrow 78"/>
          <p:cNvSpPr/>
          <p:nvPr/>
        </p:nvSpPr>
        <p:spPr>
          <a:xfrm>
            <a:off x="2724150" y="3048000"/>
            <a:ext cx="533400" cy="457200"/>
          </a:xfrm>
          <a:prstGeom prst="stripedRightArrow">
            <a:avLst>
              <a:gd name="adj1" fmla="val 62501"/>
              <a:gd name="adj2" fmla="val 8333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0" name="Striped Right Arrow 79"/>
          <p:cNvSpPr/>
          <p:nvPr/>
        </p:nvSpPr>
        <p:spPr>
          <a:xfrm>
            <a:off x="5895975" y="2969331"/>
            <a:ext cx="533400" cy="457200"/>
          </a:xfrm>
          <a:prstGeom prst="stripedRightArrow">
            <a:avLst>
              <a:gd name="adj1" fmla="val 62501"/>
              <a:gd name="adj2" fmla="val 8333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3" name="Oval 82"/>
          <p:cNvSpPr/>
          <p:nvPr/>
        </p:nvSpPr>
        <p:spPr>
          <a:xfrm>
            <a:off x="1600200" y="39624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84" name="Oval 83"/>
          <p:cNvSpPr/>
          <p:nvPr/>
        </p:nvSpPr>
        <p:spPr>
          <a:xfrm>
            <a:off x="1590675" y="41338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85" name="Oval 84"/>
          <p:cNvSpPr/>
          <p:nvPr/>
        </p:nvSpPr>
        <p:spPr>
          <a:xfrm>
            <a:off x="1057275" y="39433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86" name="Oval 85"/>
          <p:cNvSpPr/>
          <p:nvPr/>
        </p:nvSpPr>
        <p:spPr>
          <a:xfrm>
            <a:off x="1047750" y="4114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87" name="Rectangle 86"/>
          <p:cNvSpPr/>
          <p:nvPr/>
        </p:nvSpPr>
        <p:spPr>
          <a:xfrm>
            <a:off x="4298493" y="3124200"/>
            <a:ext cx="542713"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endParaRPr lang="en-US" sz="4800" b="1" cap="none" spc="50" baseline="-25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8" name="Oval 87"/>
          <p:cNvSpPr/>
          <p:nvPr/>
        </p:nvSpPr>
        <p:spPr>
          <a:xfrm>
            <a:off x="4791075" y="31908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89" name="Oval 88"/>
          <p:cNvSpPr/>
          <p:nvPr/>
        </p:nvSpPr>
        <p:spPr>
          <a:xfrm>
            <a:off x="4476750" y="3429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90" name="Oval 89"/>
          <p:cNvSpPr/>
          <p:nvPr/>
        </p:nvSpPr>
        <p:spPr>
          <a:xfrm>
            <a:off x="4200525" y="32004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91" name="Rectangle 90"/>
          <p:cNvSpPr/>
          <p:nvPr/>
        </p:nvSpPr>
        <p:spPr>
          <a:xfrm>
            <a:off x="3353870" y="304800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92" name="Rectangle 91"/>
          <p:cNvSpPr/>
          <p:nvPr/>
        </p:nvSpPr>
        <p:spPr>
          <a:xfrm>
            <a:off x="5201673" y="3038475"/>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93" name="Rectangle 92"/>
          <p:cNvSpPr/>
          <p:nvPr/>
        </p:nvSpPr>
        <p:spPr>
          <a:xfrm>
            <a:off x="4315895" y="388753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94" name="Oval 93"/>
          <p:cNvSpPr/>
          <p:nvPr/>
        </p:nvSpPr>
        <p:spPr>
          <a:xfrm>
            <a:off x="5019675" y="31908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95" name="Oval 94"/>
          <p:cNvSpPr/>
          <p:nvPr/>
        </p:nvSpPr>
        <p:spPr>
          <a:xfrm>
            <a:off x="4476750" y="36290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96" name="Oval 95"/>
          <p:cNvSpPr/>
          <p:nvPr/>
        </p:nvSpPr>
        <p:spPr>
          <a:xfrm>
            <a:off x="3971925" y="32004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97" name="Oval 96"/>
          <p:cNvSpPr/>
          <p:nvPr/>
        </p:nvSpPr>
        <p:spPr>
          <a:xfrm>
            <a:off x="3514725" y="28289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98" name="Oval 97"/>
          <p:cNvSpPr/>
          <p:nvPr/>
        </p:nvSpPr>
        <p:spPr>
          <a:xfrm>
            <a:off x="3667125" y="28289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99" name="Oval 98"/>
          <p:cNvSpPr/>
          <p:nvPr/>
        </p:nvSpPr>
        <p:spPr>
          <a:xfrm>
            <a:off x="4400550" y="4191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0" name="Oval 99"/>
          <p:cNvSpPr/>
          <p:nvPr/>
        </p:nvSpPr>
        <p:spPr>
          <a:xfrm>
            <a:off x="4552950" y="4191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1" name="Oval 100"/>
          <p:cNvSpPr/>
          <p:nvPr/>
        </p:nvSpPr>
        <p:spPr>
          <a:xfrm>
            <a:off x="5324475" y="28194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2" name="Oval 101"/>
          <p:cNvSpPr/>
          <p:nvPr/>
        </p:nvSpPr>
        <p:spPr>
          <a:xfrm>
            <a:off x="5476875" y="28194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3" name="Oval 102"/>
          <p:cNvSpPr/>
          <p:nvPr/>
        </p:nvSpPr>
        <p:spPr>
          <a:xfrm>
            <a:off x="5324475" y="33432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4" name="Oval 103"/>
          <p:cNvSpPr/>
          <p:nvPr/>
        </p:nvSpPr>
        <p:spPr>
          <a:xfrm>
            <a:off x="5476875" y="33432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5" name="Oval 104"/>
          <p:cNvSpPr/>
          <p:nvPr/>
        </p:nvSpPr>
        <p:spPr>
          <a:xfrm>
            <a:off x="3514725" y="3352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6" name="Oval 105"/>
          <p:cNvSpPr/>
          <p:nvPr/>
        </p:nvSpPr>
        <p:spPr>
          <a:xfrm>
            <a:off x="3667125" y="3352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7" name="Oval 106"/>
          <p:cNvSpPr/>
          <p:nvPr/>
        </p:nvSpPr>
        <p:spPr>
          <a:xfrm>
            <a:off x="5715000" y="30384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8" name="Oval 107"/>
          <p:cNvSpPr/>
          <p:nvPr/>
        </p:nvSpPr>
        <p:spPr>
          <a:xfrm>
            <a:off x="5705475" y="32099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09" name="Oval 108"/>
          <p:cNvSpPr/>
          <p:nvPr/>
        </p:nvSpPr>
        <p:spPr>
          <a:xfrm>
            <a:off x="3286125" y="3048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10" name="Oval 109"/>
          <p:cNvSpPr/>
          <p:nvPr/>
        </p:nvSpPr>
        <p:spPr>
          <a:xfrm>
            <a:off x="3276600" y="32194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11" name="Rectangle 110"/>
          <p:cNvSpPr/>
          <p:nvPr/>
        </p:nvSpPr>
        <p:spPr>
          <a:xfrm>
            <a:off x="4333875" y="2590800"/>
            <a:ext cx="457200" cy="381000"/>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112" name="Oval 111"/>
          <p:cNvSpPr/>
          <p:nvPr/>
        </p:nvSpPr>
        <p:spPr>
          <a:xfrm>
            <a:off x="4800600" y="38862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13" name="Oval 112"/>
          <p:cNvSpPr/>
          <p:nvPr/>
        </p:nvSpPr>
        <p:spPr>
          <a:xfrm>
            <a:off x="4791075" y="40576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14" name="Oval 113"/>
          <p:cNvSpPr/>
          <p:nvPr/>
        </p:nvSpPr>
        <p:spPr>
          <a:xfrm>
            <a:off x="4257675" y="38671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15" name="Oval 114"/>
          <p:cNvSpPr/>
          <p:nvPr/>
        </p:nvSpPr>
        <p:spPr>
          <a:xfrm>
            <a:off x="4248150" y="4038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grpSp>
        <p:nvGrpSpPr>
          <p:cNvPr id="118" name="Group 117"/>
          <p:cNvGrpSpPr/>
          <p:nvPr/>
        </p:nvGrpSpPr>
        <p:grpSpPr>
          <a:xfrm>
            <a:off x="4038600" y="990600"/>
            <a:ext cx="1066321" cy="1151771"/>
            <a:chOff x="4191000" y="1820029"/>
            <a:chExt cx="1066321" cy="1151771"/>
          </a:xfrm>
        </p:grpSpPr>
        <p:sp>
          <p:nvSpPr>
            <p:cNvPr id="45" name="Rectangle 44"/>
            <p:cNvSpPr/>
            <p:nvPr/>
          </p:nvSpPr>
          <p:spPr>
            <a:xfrm>
              <a:off x="4390689" y="2202359"/>
              <a:ext cx="629275" cy="769441"/>
            </a:xfrm>
            <a:prstGeom prst="rect">
              <a:avLst/>
            </a:prstGeom>
            <a:noFill/>
            <a:scene3d>
              <a:camera prst="orthographicFront"/>
              <a:lightRig rig="threePt" dir="t"/>
            </a:scene3d>
            <a:sp3d>
              <a:bevelT/>
            </a:sp3d>
          </p:spPr>
          <p:txBody>
            <a:bodyPr wrap="none" lIns="91440" tIns="45720" rIns="91440" bIns="45720">
              <a:spAutoFit/>
            </a:bodyPr>
            <a:lstStyle/>
            <a:p>
              <a:pPr algn="ctr"/>
              <a:r>
                <a:rPr lang="en-US" sz="6600" b="1" cap="none" spc="50" baseline="30000" dirty="0" err="1" smtClean="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rPr>
                <a:t>Cl</a:t>
              </a:r>
              <a:endParaRPr lang="en-US" sz="66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47" name="Oval 46"/>
            <p:cNvSpPr/>
            <p:nvPr/>
          </p:nvSpPr>
          <p:spPr>
            <a:xfrm>
              <a:off x="4191000" y="2247324"/>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48" name="Oval 47"/>
            <p:cNvSpPr/>
            <p:nvPr/>
          </p:nvSpPr>
          <p:spPr>
            <a:xfrm>
              <a:off x="4191000" y="24282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49" name="Oval 48"/>
            <p:cNvSpPr/>
            <p:nvPr/>
          </p:nvSpPr>
          <p:spPr>
            <a:xfrm>
              <a:off x="4572000" y="1896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50" name="Oval 49"/>
            <p:cNvSpPr/>
            <p:nvPr/>
          </p:nvSpPr>
          <p:spPr>
            <a:xfrm>
              <a:off x="4772025" y="1896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53" name="Oval 52"/>
            <p:cNvSpPr/>
            <p:nvPr/>
          </p:nvSpPr>
          <p:spPr>
            <a:xfrm>
              <a:off x="5048250" y="24282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54" name="Oval 53"/>
            <p:cNvSpPr/>
            <p:nvPr/>
          </p:nvSpPr>
          <p:spPr>
            <a:xfrm>
              <a:off x="5038725" y="22377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81" name="Rectangle 80"/>
            <p:cNvSpPr/>
            <p:nvPr/>
          </p:nvSpPr>
          <p:spPr>
            <a:xfrm>
              <a:off x="4895234" y="1820029"/>
              <a:ext cx="362087" cy="769441"/>
            </a:xfrm>
            <a:prstGeom prst="rect">
              <a:avLst/>
            </a:prstGeom>
            <a:noFill/>
          </p:spPr>
          <p:txBody>
            <a:bodyPr wrap="none" lIns="91440" tIns="45720" rIns="91440" bIns="45720">
              <a:spAutoFit/>
            </a:bodyPr>
            <a:lstStyle/>
            <a:p>
              <a:pPr algn="ctr"/>
              <a:r>
                <a:rPr lang="en-US" sz="6600" b="1" cap="none" spc="50" baseline="30000" dirty="0" smtClean="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rPr>
                <a:t>-</a:t>
              </a:r>
              <a:endParaRPr lang="en-US" sz="66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116" name="Oval 115"/>
            <p:cNvSpPr/>
            <p:nvPr/>
          </p:nvSpPr>
          <p:spPr>
            <a:xfrm>
              <a:off x="4572000" y="2658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17" name="Oval 116"/>
            <p:cNvSpPr/>
            <p:nvPr/>
          </p:nvSpPr>
          <p:spPr>
            <a:xfrm>
              <a:off x="4772025" y="2658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grpSp>
      <p:sp>
        <p:nvSpPr>
          <p:cNvPr id="159" name="Rectangle 158"/>
          <p:cNvSpPr/>
          <p:nvPr/>
        </p:nvSpPr>
        <p:spPr>
          <a:xfrm>
            <a:off x="3070691" y="228600"/>
            <a:ext cx="6073309" cy="461665"/>
          </a:xfrm>
          <a:prstGeom prst="rect">
            <a:avLst/>
          </a:prstGeom>
          <a:noFill/>
        </p:spPr>
        <p:txBody>
          <a:bodyPr wrap="square" lIns="91440" tIns="45720" rIns="91440" bIns="45720">
            <a:spAutoFit/>
          </a:bodyPr>
          <a:lstStyle/>
          <a:p>
            <a:pPr algn="ct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چگونه مولکول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AlCl</a:t>
            </a:r>
            <a:r>
              <a:rPr lang="en-US" sz="2400" b="1" baseline="-25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3</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با آنیون </a:t>
            </a:r>
            <a:r>
              <a:rPr lang="en-US"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en-US" sz="2400" b="1" dirty="0" err="1"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Cl</a:t>
            </a:r>
            <a:r>
              <a:rPr lang="en-US" sz="3600" b="1" baseline="30000"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a:t>
            </a:r>
            <a:r>
              <a:rPr lang="fa-IR" sz="2400" b="1" dirty="0" smtClean="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پیوند داتیو می دهد.</a:t>
            </a:r>
            <a:endParaRPr lang="en-US" sz="2400" b="1" baseline="30000" dirty="0">
              <a:ln w="12700">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grpSp>
        <p:nvGrpSpPr>
          <p:cNvPr id="161" name="Group 160"/>
          <p:cNvGrpSpPr/>
          <p:nvPr/>
        </p:nvGrpSpPr>
        <p:grpSpPr>
          <a:xfrm>
            <a:off x="6477000" y="1676400"/>
            <a:ext cx="2667000" cy="2795905"/>
            <a:chOff x="6477000" y="1676400"/>
            <a:chExt cx="2667000" cy="2795905"/>
          </a:xfrm>
        </p:grpSpPr>
        <p:sp>
          <p:nvSpPr>
            <p:cNvPr id="78" name="Double Bracket 77"/>
            <p:cNvSpPr/>
            <p:nvPr/>
          </p:nvSpPr>
          <p:spPr>
            <a:xfrm>
              <a:off x="6477000" y="2057400"/>
              <a:ext cx="2514600" cy="2209800"/>
            </a:xfrm>
            <a:prstGeom prst="bracketPair">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9" name="Rectangle 118"/>
            <p:cNvSpPr/>
            <p:nvPr/>
          </p:nvSpPr>
          <p:spPr>
            <a:xfrm>
              <a:off x="7575093" y="3124200"/>
              <a:ext cx="542713"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endParaRPr lang="en-US" sz="4800" b="1" cap="none" spc="50" baseline="-25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20" name="Oval 119"/>
            <p:cNvSpPr/>
            <p:nvPr/>
          </p:nvSpPr>
          <p:spPr>
            <a:xfrm>
              <a:off x="8058150" y="319087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21" name="Oval 120"/>
            <p:cNvSpPr/>
            <p:nvPr/>
          </p:nvSpPr>
          <p:spPr>
            <a:xfrm>
              <a:off x="7753350" y="3429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22" name="Oval 121"/>
            <p:cNvSpPr/>
            <p:nvPr/>
          </p:nvSpPr>
          <p:spPr>
            <a:xfrm>
              <a:off x="7477125" y="32004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a:p>
          </p:txBody>
        </p:sp>
        <p:sp>
          <p:nvSpPr>
            <p:cNvPr id="123" name="Rectangle 122"/>
            <p:cNvSpPr/>
            <p:nvPr/>
          </p:nvSpPr>
          <p:spPr>
            <a:xfrm>
              <a:off x="6630470" y="304800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24" name="Rectangle 123"/>
            <p:cNvSpPr/>
            <p:nvPr/>
          </p:nvSpPr>
          <p:spPr>
            <a:xfrm>
              <a:off x="8287773" y="3114675"/>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25" name="Rectangle 124"/>
            <p:cNvSpPr/>
            <p:nvPr/>
          </p:nvSpPr>
          <p:spPr>
            <a:xfrm>
              <a:off x="7592495" y="3887530"/>
              <a:ext cx="512256" cy="584775"/>
            </a:xfrm>
            <a:prstGeom prst="rect">
              <a:avLst/>
            </a:prstGeom>
            <a:noFill/>
          </p:spPr>
          <p:txBody>
            <a:bodyPr wrap="none" lIns="91440" tIns="45720" rIns="91440" bIns="45720">
              <a:spAutoFit/>
            </a:bodyPr>
            <a:lstStyle/>
            <a:p>
              <a:pPr algn="ctr"/>
              <a:r>
                <a:rPr lang="en-US" sz="4800" b="1" cap="none" spc="50" baseline="30000" dirty="0" err="1" smtClean="0">
                  <a:ln w="12700" cmpd="sng">
                    <a:solidFill>
                      <a:schemeClr val="tx1"/>
                    </a:solidFill>
                    <a:prstDash val="solid"/>
                  </a:ln>
                  <a:solidFill>
                    <a:srgbClr val="FFFF00"/>
                  </a:solidFill>
                  <a:effectLst>
                    <a:glow rad="53100">
                      <a:schemeClr val="accent6">
                        <a:satMod val="180000"/>
                        <a:alpha val="30000"/>
                      </a:schemeClr>
                    </a:glow>
                  </a:effectLst>
                </a:rPr>
                <a:t>Cl</a:t>
              </a:r>
              <a:endParaRPr lang="en-US" sz="4800" b="1" cap="none" spc="50" baseline="-25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26" name="Oval 125"/>
            <p:cNvSpPr/>
            <p:nvPr/>
          </p:nvSpPr>
          <p:spPr>
            <a:xfrm>
              <a:off x="8229600" y="31908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27" name="Oval 126"/>
            <p:cNvSpPr/>
            <p:nvPr/>
          </p:nvSpPr>
          <p:spPr>
            <a:xfrm>
              <a:off x="7753350" y="36290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28" name="Oval 127"/>
            <p:cNvSpPr/>
            <p:nvPr/>
          </p:nvSpPr>
          <p:spPr>
            <a:xfrm>
              <a:off x="7248525" y="32004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29" name="Oval 128"/>
            <p:cNvSpPr/>
            <p:nvPr/>
          </p:nvSpPr>
          <p:spPr>
            <a:xfrm>
              <a:off x="6791325" y="28289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0" name="Oval 129"/>
            <p:cNvSpPr/>
            <p:nvPr/>
          </p:nvSpPr>
          <p:spPr>
            <a:xfrm>
              <a:off x="6943725" y="28289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1" name="Oval 130"/>
            <p:cNvSpPr/>
            <p:nvPr/>
          </p:nvSpPr>
          <p:spPr>
            <a:xfrm>
              <a:off x="7677150" y="4191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2" name="Oval 131"/>
            <p:cNvSpPr/>
            <p:nvPr/>
          </p:nvSpPr>
          <p:spPr>
            <a:xfrm>
              <a:off x="7829550" y="4191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3" name="Oval 132"/>
            <p:cNvSpPr/>
            <p:nvPr/>
          </p:nvSpPr>
          <p:spPr>
            <a:xfrm>
              <a:off x="8477250" y="2895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4" name="Oval 133"/>
            <p:cNvSpPr/>
            <p:nvPr/>
          </p:nvSpPr>
          <p:spPr>
            <a:xfrm>
              <a:off x="8629650" y="2895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5" name="Oval 134"/>
            <p:cNvSpPr/>
            <p:nvPr/>
          </p:nvSpPr>
          <p:spPr>
            <a:xfrm>
              <a:off x="8477250" y="34194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6" name="Oval 135"/>
            <p:cNvSpPr/>
            <p:nvPr/>
          </p:nvSpPr>
          <p:spPr>
            <a:xfrm>
              <a:off x="8629650" y="34194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7" name="Oval 136"/>
            <p:cNvSpPr/>
            <p:nvPr/>
          </p:nvSpPr>
          <p:spPr>
            <a:xfrm>
              <a:off x="6791325" y="3352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8" name="Oval 137"/>
            <p:cNvSpPr/>
            <p:nvPr/>
          </p:nvSpPr>
          <p:spPr>
            <a:xfrm>
              <a:off x="6943725" y="33528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39" name="Oval 138"/>
            <p:cNvSpPr/>
            <p:nvPr/>
          </p:nvSpPr>
          <p:spPr>
            <a:xfrm>
              <a:off x="8801100" y="311467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0" name="Oval 139"/>
            <p:cNvSpPr/>
            <p:nvPr/>
          </p:nvSpPr>
          <p:spPr>
            <a:xfrm>
              <a:off x="8791575" y="3286125"/>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1" name="Oval 140"/>
            <p:cNvSpPr/>
            <p:nvPr/>
          </p:nvSpPr>
          <p:spPr>
            <a:xfrm>
              <a:off x="6562725" y="30480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2" name="Oval 141"/>
            <p:cNvSpPr/>
            <p:nvPr/>
          </p:nvSpPr>
          <p:spPr>
            <a:xfrm>
              <a:off x="6553200" y="32194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3" name="Rectangle 142"/>
            <p:cNvSpPr/>
            <p:nvPr/>
          </p:nvSpPr>
          <p:spPr>
            <a:xfrm>
              <a:off x="7610475" y="2590800"/>
              <a:ext cx="457200" cy="381000"/>
            </a:xfrm>
            <a:prstGeom prst="rect">
              <a:avLst/>
            </a:prstGeom>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50"/>
            </a:p>
          </p:txBody>
        </p:sp>
        <p:sp>
          <p:nvSpPr>
            <p:cNvPr id="144" name="Oval 143"/>
            <p:cNvSpPr/>
            <p:nvPr/>
          </p:nvSpPr>
          <p:spPr>
            <a:xfrm>
              <a:off x="8077200" y="38862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5" name="Oval 144"/>
            <p:cNvSpPr/>
            <p:nvPr/>
          </p:nvSpPr>
          <p:spPr>
            <a:xfrm>
              <a:off x="8067675" y="40576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6" name="Oval 145"/>
            <p:cNvSpPr/>
            <p:nvPr/>
          </p:nvSpPr>
          <p:spPr>
            <a:xfrm>
              <a:off x="7534275" y="386715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sp>
          <p:nvSpPr>
            <p:cNvPr id="147" name="Oval 146"/>
            <p:cNvSpPr/>
            <p:nvPr/>
          </p:nvSpPr>
          <p:spPr>
            <a:xfrm>
              <a:off x="7524750" y="4038600"/>
              <a:ext cx="152400" cy="1524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050" dirty="0">
                <a:solidFill>
                  <a:srgbClr val="FFFF00"/>
                </a:solidFill>
              </a:endParaRPr>
            </a:p>
          </p:txBody>
        </p:sp>
        <p:grpSp>
          <p:nvGrpSpPr>
            <p:cNvPr id="148" name="Group 147"/>
            <p:cNvGrpSpPr/>
            <p:nvPr/>
          </p:nvGrpSpPr>
          <p:grpSpPr>
            <a:xfrm>
              <a:off x="7286625" y="1828800"/>
              <a:ext cx="1009650" cy="1151771"/>
              <a:chOff x="4191000" y="1820029"/>
              <a:chExt cx="1009650" cy="1151771"/>
            </a:xfrm>
          </p:grpSpPr>
          <p:sp>
            <p:nvSpPr>
              <p:cNvPr id="149" name="Rectangle 148"/>
              <p:cNvSpPr/>
              <p:nvPr/>
            </p:nvSpPr>
            <p:spPr>
              <a:xfrm>
                <a:off x="4390689" y="2202359"/>
                <a:ext cx="629275" cy="769441"/>
              </a:xfrm>
              <a:prstGeom prst="rect">
                <a:avLst/>
              </a:prstGeom>
              <a:noFill/>
              <a:scene3d>
                <a:camera prst="orthographicFront"/>
                <a:lightRig rig="threePt" dir="t"/>
              </a:scene3d>
              <a:sp3d>
                <a:bevelT/>
              </a:sp3d>
            </p:spPr>
            <p:txBody>
              <a:bodyPr wrap="none" lIns="91440" tIns="45720" rIns="91440" bIns="45720">
                <a:spAutoFit/>
              </a:bodyPr>
              <a:lstStyle/>
              <a:p>
                <a:pPr algn="ctr"/>
                <a:r>
                  <a:rPr lang="en-US" sz="6600" b="1" cap="none" spc="50" baseline="30000" dirty="0" err="1" smtClean="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rPr>
                  <a:t>Cl</a:t>
                </a:r>
                <a:endParaRPr lang="en-US" sz="66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150" name="Oval 149"/>
              <p:cNvSpPr/>
              <p:nvPr/>
            </p:nvSpPr>
            <p:spPr>
              <a:xfrm>
                <a:off x="4191000" y="2247324"/>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1" name="Oval 150"/>
              <p:cNvSpPr/>
              <p:nvPr/>
            </p:nvSpPr>
            <p:spPr>
              <a:xfrm>
                <a:off x="4191000" y="24282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2" name="Oval 151"/>
              <p:cNvSpPr/>
              <p:nvPr/>
            </p:nvSpPr>
            <p:spPr>
              <a:xfrm>
                <a:off x="4572000" y="1896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3" name="Oval 152"/>
              <p:cNvSpPr/>
              <p:nvPr/>
            </p:nvSpPr>
            <p:spPr>
              <a:xfrm>
                <a:off x="4772025" y="1896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4" name="Oval 153"/>
              <p:cNvSpPr/>
              <p:nvPr/>
            </p:nvSpPr>
            <p:spPr>
              <a:xfrm>
                <a:off x="5048250" y="24282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5" name="Oval 154"/>
              <p:cNvSpPr/>
              <p:nvPr/>
            </p:nvSpPr>
            <p:spPr>
              <a:xfrm>
                <a:off x="5038725" y="223779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6" name="Rectangle 155"/>
              <p:cNvSpPr/>
              <p:nvPr/>
            </p:nvSpPr>
            <p:spPr>
              <a:xfrm>
                <a:off x="4983912" y="1820029"/>
                <a:ext cx="184731" cy="769441"/>
              </a:xfrm>
              <a:prstGeom prst="rect">
                <a:avLst/>
              </a:prstGeom>
              <a:noFill/>
            </p:spPr>
            <p:txBody>
              <a:bodyPr wrap="none" lIns="91440" tIns="45720" rIns="91440" bIns="45720">
                <a:spAutoFit/>
              </a:bodyPr>
              <a:lstStyle/>
              <a:p>
                <a:pPr algn="ctr"/>
                <a:endParaRPr lang="en-US" sz="6600" b="1" cap="none" spc="50" baseline="-25000" dirty="0">
                  <a:ln w="12700" cmpd="sng">
                    <a:solidFill>
                      <a:schemeClr val="tx1"/>
                    </a:solidFill>
                    <a:prstDash val="solid"/>
                  </a:ln>
                  <a:solidFill>
                    <a:schemeClr val="accent2">
                      <a:lumMod val="60000"/>
                      <a:lumOff val="40000"/>
                    </a:schemeClr>
                  </a:solidFill>
                  <a:effectLst>
                    <a:glow rad="53100">
                      <a:schemeClr val="accent6">
                        <a:satMod val="180000"/>
                        <a:alpha val="30000"/>
                      </a:schemeClr>
                    </a:glow>
                  </a:effectLst>
                </a:endParaRPr>
              </a:p>
            </p:txBody>
          </p:sp>
          <p:sp>
            <p:nvSpPr>
              <p:cNvPr id="157" name="Oval 156"/>
              <p:cNvSpPr/>
              <p:nvPr/>
            </p:nvSpPr>
            <p:spPr>
              <a:xfrm>
                <a:off x="4572000" y="2658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sp>
            <p:nvSpPr>
              <p:cNvPr id="158" name="Oval 157"/>
              <p:cNvSpPr/>
              <p:nvPr/>
            </p:nvSpPr>
            <p:spPr>
              <a:xfrm>
                <a:off x="4772025" y="2658229"/>
                <a:ext cx="152400" cy="152400"/>
              </a:xfrm>
              <a:prstGeom prst="ellipse">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400" dirty="0">
                  <a:solidFill>
                    <a:srgbClr val="FFFF00"/>
                  </a:solidFill>
                </a:endParaRPr>
              </a:p>
            </p:txBody>
          </p:sp>
        </p:grpSp>
        <p:sp>
          <p:nvSpPr>
            <p:cNvPr id="160" name="Rectangle 159"/>
            <p:cNvSpPr/>
            <p:nvPr/>
          </p:nvSpPr>
          <p:spPr>
            <a:xfrm>
              <a:off x="8534400" y="1676400"/>
              <a:ext cx="609600" cy="913070"/>
            </a:xfrm>
            <a:prstGeom prst="rect">
              <a:avLst/>
            </a:prstGeom>
          </p:spPr>
          <p:txBody>
            <a:bodyPr wrap="square">
              <a:spAutoFit/>
            </a:bodyPr>
            <a:lstStyle/>
            <a:p>
              <a:pPr lvl="0" algn="ctr"/>
              <a:r>
                <a:rPr lang="en-US" sz="8000" b="1" spc="50" baseline="30000" dirty="0" smtClean="0">
                  <a:ln w="12700" cmpd="sng">
                    <a:solidFill>
                      <a:prstClr val="black"/>
                    </a:solidFill>
                    <a:prstDash val="solid"/>
                  </a:ln>
                  <a:solidFill>
                    <a:srgbClr val="C0504D">
                      <a:lumMod val="60000"/>
                      <a:lumOff val="40000"/>
                    </a:srgbClr>
                  </a:solidFill>
                  <a:effectLst>
                    <a:glow rad="53100">
                      <a:srgbClr val="F79646">
                        <a:satMod val="180000"/>
                        <a:alpha val="30000"/>
                      </a:srgbClr>
                    </a:glow>
                  </a:effectLst>
                </a:rPr>
                <a:t>-</a:t>
              </a:r>
              <a:endParaRPr lang="en-US" sz="8000" b="1" spc="50" baseline="-25000" dirty="0">
                <a:ln w="12700" cmpd="sng">
                  <a:solidFill>
                    <a:prstClr val="black"/>
                  </a:solidFill>
                  <a:prstDash val="solid"/>
                </a:ln>
                <a:solidFill>
                  <a:srgbClr val="C0504D">
                    <a:lumMod val="60000"/>
                    <a:lumOff val="40000"/>
                  </a:srgbClr>
                </a:solidFill>
                <a:effectLst>
                  <a:glow rad="53100">
                    <a:srgbClr val="F79646">
                      <a:satMod val="180000"/>
                      <a:alpha val="30000"/>
                    </a:srgbClr>
                  </a:glow>
                </a:effectLst>
              </a:endParaRPr>
            </a:p>
          </p:txBody>
        </p:sp>
      </p:grpSp>
      <p:sp>
        <p:nvSpPr>
          <p:cNvPr id="162" name="Rectangle 161"/>
          <p:cNvSpPr/>
          <p:nvPr/>
        </p:nvSpPr>
        <p:spPr>
          <a:xfrm>
            <a:off x="762000" y="4876800"/>
            <a:ext cx="1232069" cy="707886"/>
          </a:xfrm>
          <a:prstGeom prst="rect">
            <a:avLst/>
          </a:prstGeom>
          <a:noFill/>
        </p:spPr>
        <p:txBody>
          <a:bodyPr wrap="none" lIns="91440" tIns="45720" rIns="91440" bIns="45720">
            <a:spAutoFit/>
          </a:bodyPr>
          <a:lstStyle/>
          <a:p>
            <a:pPr algn="ctr"/>
            <a:r>
              <a:rPr lang="en-US" sz="6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r>
              <a:rPr lang="en-US" sz="6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Cl</a:t>
            </a:r>
            <a:r>
              <a:rPr lang="en-US" sz="4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3</a:t>
            </a:r>
            <a:endParaRPr lang="en-US" sz="6000" b="1" cap="none" spc="50" baseline="30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163" name="Rectangle 162"/>
          <p:cNvSpPr/>
          <p:nvPr/>
        </p:nvSpPr>
        <p:spPr>
          <a:xfrm>
            <a:off x="6835873" y="4724400"/>
            <a:ext cx="1428725" cy="913070"/>
          </a:xfrm>
          <a:prstGeom prst="rect">
            <a:avLst/>
          </a:prstGeom>
          <a:noFill/>
        </p:spPr>
        <p:txBody>
          <a:bodyPr wrap="none" lIns="91440" tIns="45720" rIns="91440" bIns="45720">
            <a:spAutoFit/>
          </a:bodyPr>
          <a:lstStyle/>
          <a:p>
            <a:pPr algn="ctr"/>
            <a:r>
              <a:rPr lang="en-US" sz="6000" b="1" cap="none" spc="50" baseline="30000" dirty="0" smtClean="0">
                <a:ln w="12700" cmpd="sng">
                  <a:solidFill>
                    <a:schemeClr val="tx1"/>
                  </a:solidFill>
                  <a:prstDash val="solid"/>
                </a:ln>
                <a:solidFill>
                  <a:srgbClr val="00B0F0"/>
                </a:solidFill>
                <a:effectLst>
                  <a:glow rad="53100">
                    <a:schemeClr val="accent6">
                      <a:satMod val="180000"/>
                      <a:alpha val="30000"/>
                    </a:schemeClr>
                  </a:glow>
                </a:effectLst>
              </a:rPr>
              <a:t>Al</a:t>
            </a:r>
            <a:r>
              <a:rPr lang="en-US" sz="6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Cl</a:t>
            </a:r>
            <a:r>
              <a:rPr lang="en-US" sz="4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4</a:t>
            </a:r>
            <a:r>
              <a:rPr lang="en-US" sz="80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a:t>
            </a:r>
            <a:endParaRPr lang="en-US" sz="6000" b="1" cap="none" spc="50" baseline="30000" dirty="0">
              <a:ln w="12700" cmpd="sng">
                <a:solidFill>
                  <a:schemeClr val="tx1"/>
                </a:solidFill>
                <a:prstDash val="solid"/>
              </a:ln>
              <a:solidFill>
                <a:srgbClr val="FFFF0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0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20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20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0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20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20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20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20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20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20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20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20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20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2000"/>
                                        <p:tgtEl>
                                          <p:spTgt spid="4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2000"/>
                                        <p:tgtEl>
                                          <p:spTgt spid="4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fade">
                                      <p:cBhvr>
                                        <p:cTn id="79" dur="2000"/>
                                        <p:tgtEl>
                                          <p:spTgt spid="8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2000"/>
                                        <p:tgtEl>
                                          <p:spTgt spid="8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Effect transition="in" filter="fade">
                                      <p:cBhvr>
                                        <p:cTn id="85" dur="2000"/>
                                        <p:tgtEl>
                                          <p:spTgt spid="8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6"/>
                                        </p:tgtEl>
                                        <p:attrNameLst>
                                          <p:attrName>style.visibility</p:attrName>
                                        </p:attrNameLst>
                                      </p:cBhvr>
                                      <p:to>
                                        <p:strVal val="visible"/>
                                      </p:to>
                                    </p:set>
                                    <p:animEffect transition="in" filter="fade">
                                      <p:cBhvr>
                                        <p:cTn id="88" dur="2000"/>
                                        <p:tgtEl>
                                          <p:spTgt spid="86"/>
                                        </p:tgtEl>
                                      </p:cBhvr>
                                    </p:animEffect>
                                  </p:childTnLst>
                                </p:cTn>
                              </p:par>
                            </p:childTnLst>
                          </p:cTn>
                        </p:par>
                        <p:par>
                          <p:cTn id="89" fill="hold">
                            <p:stCondLst>
                              <p:cond delay="2000"/>
                            </p:stCondLst>
                            <p:childTnLst>
                              <p:par>
                                <p:cTn id="90" presetID="2" presetClass="entr" presetSubtype="8" fill="hold" grpId="0" nodeType="afterEffect">
                                  <p:stCondLst>
                                    <p:cond delay="0"/>
                                  </p:stCondLst>
                                  <p:childTnLst>
                                    <p:set>
                                      <p:cBhvr>
                                        <p:cTn id="91" dur="1" fill="hold">
                                          <p:stCondLst>
                                            <p:cond delay="0"/>
                                          </p:stCondLst>
                                        </p:cTn>
                                        <p:tgtEl>
                                          <p:spTgt spid="79"/>
                                        </p:tgtEl>
                                        <p:attrNameLst>
                                          <p:attrName>style.visibility</p:attrName>
                                        </p:attrNameLst>
                                      </p:cBhvr>
                                      <p:to>
                                        <p:strVal val="visible"/>
                                      </p:to>
                                    </p:set>
                                    <p:anim calcmode="lin" valueType="num">
                                      <p:cBhvr additive="base">
                                        <p:cTn id="92" dur="500" fill="hold"/>
                                        <p:tgtEl>
                                          <p:spTgt spid="79"/>
                                        </p:tgtEl>
                                        <p:attrNameLst>
                                          <p:attrName>ppt_x</p:attrName>
                                        </p:attrNameLst>
                                      </p:cBhvr>
                                      <p:tavLst>
                                        <p:tav tm="0">
                                          <p:val>
                                            <p:strVal val="0-#ppt_w/2"/>
                                          </p:val>
                                        </p:tav>
                                        <p:tav tm="100000">
                                          <p:val>
                                            <p:strVal val="#ppt_x"/>
                                          </p:val>
                                        </p:tav>
                                      </p:tavLst>
                                    </p:anim>
                                    <p:anim calcmode="lin" valueType="num">
                                      <p:cBhvr additive="base">
                                        <p:cTn id="93" dur="500" fill="hold"/>
                                        <p:tgtEl>
                                          <p:spTgt spid="79"/>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fade">
                                      <p:cBhvr>
                                        <p:cTn id="98" dur="2000"/>
                                        <p:tgtEl>
                                          <p:spTgt spid="87"/>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88"/>
                                        </p:tgtEl>
                                        <p:attrNameLst>
                                          <p:attrName>style.visibility</p:attrName>
                                        </p:attrNameLst>
                                      </p:cBhvr>
                                      <p:to>
                                        <p:strVal val="visible"/>
                                      </p:to>
                                    </p:set>
                                    <p:animEffect transition="in" filter="fade">
                                      <p:cBhvr>
                                        <p:cTn id="101" dur="2000"/>
                                        <p:tgtEl>
                                          <p:spTgt spid="8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fade">
                                      <p:cBhvr>
                                        <p:cTn id="104" dur="2000"/>
                                        <p:tgtEl>
                                          <p:spTgt spid="8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90"/>
                                        </p:tgtEl>
                                        <p:attrNameLst>
                                          <p:attrName>style.visibility</p:attrName>
                                        </p:attrNameLst>
                                      </p:cBhvr>
                                      <p:to>
                                        <p:strVal val="visible"/>
                                      </p:to>
                                    </p:set>
                                    <p:animEffect transition="in" filter="fade">
                                      <p:cBhvr>
                                        <p:cTn id="107" dur="2000"/>
                                        <p:tgtEl>
                                          <p:spTgt spid="9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1"/>
                                        </p:tgtEl>
                                        <p:attrNameLst>
                                          <p:attrName>style.visibility</p:attrName>
                                        </p:attrNameLst>
                                      </p:cBhvr>
                                      <p:to>
                                        <p:strVal val="visible"/>
                                      </p:to>
                                    </p:set>
                                    <p:animEffect transition="in" filter="fade">
                                      <p:cBhvr>
                                        <p:cTn id="110" dur="2000"/>
                                        <p:tgtEl>
                                          <p:spTgt spid="9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2"/>
                                        </p:tgtEl>
                                        <p:attrNameLst>
                                          <p:attrName>style.visibility</p:attrName>
                                        </p:attrNameLst>
                                      </p:cBhvr>
                                      <p:to>
                                        <p:strVal val="visible"/>
                                      </p:to>
                                    </p:set>
                                    <p:animEffect transition="in" filter="fade">
                                      <p:cBhvr>
                                        <p:cTn id="113" dur="200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3"/>
                                        </p:tgtEl>
                                        <p:attrNameLst>
                                          <p:attrName>style.visibility</p:attrName>
                                        </p:attrNameLst>
                                      </p:cBhvr>
                                      <p:to>
                                        <p:strVal val="visible"/>
                                      </p:to>
                                    </p:set>
                                    <p:animEffect transition="in" filter="fade">
                                      <p:cBhvr>
                                        <p:cTn id="116" dur="2000"/>
                                        <p:tgtEl>
                                          <p:spTgt spid="9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2000"/>
                                        <p:tgtEl>
                                          <p:spTgt spid="9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2000"/>
                                        <p:tgtEl>
                                          <p:spTgt spid="9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96"/>
                                        </p:tgtEl>
                                        <p:attrNameLst>
                                          <p:attrName>style.visibility</p:attrName>
                                        </p:attrNameLst>
                                      </p:cBhvr>
                                      <p:to>
                                        <p:strVal val="visible"/>
                                      </p:to>
                                    </p:set>
                                    <p:animEffect transition="in" filter="fade">
                                      <p:cBhvr>
                                        <p:cTn id="125" dur="2000"/>
                                        <p:tgtEl>
                                          <p:spTgt spid="9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97"/>
                                        </p:tgtEl>
                                        <p:attrNameLst>
                                          <p:attrName>style.visibility</p:attrName>
                                        </p:attrNameLst>
                                      </p:cBhvr>
                                      <p:to>
                                        <p:strVal val="visible"/>
                                      </p:to>
                                    </p:set>
                                    <p:animEffect transition="in" filter="fade">
                                      <p:cBhvr>
                                        <p:cTn id="128" dur="2000"/>
                                        <p:tgtEl>
                                          <p:spTgt spid="9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98"/>
                                        </p:tgtEl>
                                        <p:attrNameLst>
                                          <p:attrName>style.visibility</p:attrName>
                                        </p:attrNameLst>
                                      </p:cBhvr>
                                      <p:to>
                                        <p:strVal val="visible"/>
                                      </p:to>
                                    </p:set>
                                    <p:animEffect transition="in" filter="fade">
                                      <p:cBhvr>
                                        <p:cTn id="131" dur="2000"/>
                                        <p:tgtEl>
                                          <p:spTgt spid="9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99"/>
                                        </p:tgtEl>
                                        <p:attrNameLst>
                                          <p:attrName>style.visibility</p:attrName>
                                        </p:attrNameLst>
                                      </p:cBhvr>
                                      <p:to>
                                        <p:strVal val="visible"/>
                                      </p:to>
                                    </p:set>
                                    <p:animEffect transition="in" filter="fade">
                                      <p:cBhvr>
                                        <p:cTn id="134" dur="2000"/>
                                        <p:tgtEl>
                                          <p:spTgt spid="99"/>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100"/>
                                        </p:tgtEl>
                                        <p:attrNameLst>
                                          <p:attrName>style.visibility</p:attrName>
                                        </p:attrNameLst>
                                      </p:cBhvr>
                                      <p:to>
                                        <p:strVal val="visible"/>
                                      </p:to>
                                    </p:set>
                                    <p:animEffect transition="in" filter="fade">
                                      <p:cBhvr>
                                        <p:cTn id="137" dur="2000"/>
                                        <p:tgtEl>
                                          <p:spTgt spid="100"/>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01"/>
                                        </p:tgtEl>
                                        <p:attrNameLst>
                                          <p:attrName>style.visibility</p:attrName>
                                        </p:attrNameLst>
                                      </p:cBhvr>
                                      <p:to>
                                        <p:strVal val="visible"/>
                                      </p:to>
                                    </p:set>
                                    <p:animEffect transition="in" filter="fade">
                                      <p:cBhvr>
                                        <p:cTn id="140" dur="2000"/>
                                        <p:tgtEl>
                                          <p:spTgt spid="10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02"/>
                                        </p:tgtEl>
                                        <p:attrNameLst>
                                          <p:attrName>style.visibility</p:attrName>
                                        </p:attrNameLst>
                                      </p:cBhvr>
                                      <p:to>
                                        <p:strVal val="visible"/>
                                      </p:to>
                                    </p:set>
                                    <p:animEffect transition="in" filter="fade">
                                      <p:cBhvr>
                                        <p:cTn id="143" dur="2000"/>
                                        <p:tgtEl>
                                          <p:spTgt spid="10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03"/>
                                        </p:tgtEl>
                                        <p:attrNameLst>
                                          <p:attrName>style.visibility</p:attrName>
                                        </p:attrNameLst>
                                      </p:cBhvr>
                                      <p:to>
                                        <p:strVal val="visible"/>
                                      </p:to>
                                    </p:set>
                                    <p:animEffect transition="in" filter="fade">
                                      <p:cBhvr>
                                        <p:cTn id="146" dur="2000"/>
                                        <p:tgtEl>
                                          <p:spTgt spid="103"/>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Effect transition="in" filter="fade">
                                      <p:cBhvr>
                                        <p:cTn id="149" dur="2000"/>
                                        <p:tgtEl>
                                          <p:spTgt spid="104"/>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105"/>
                                        </p:tgtEl>
                                        <p:attrNameLst>
                                          <p:attrName>style.visibility</p:attrName>
                                        </p:attrNameLst>
                                      </p:cBhvr>
                                      <p:to>
                                        <p:strVal val="visible"/>
                                      </p:to>
                                    </p:set>
                                    <p:animEffect transition="in" filter="fade">
                                      <p:cBhvr>
                                        <p:cTn id="152" dur="2000"/>
                                        <p:tgtEl>
                                          <p:spTgt spid="10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6"/>
                                        </p:tgtEl>
                                        <p:attrNameLst>
                                          <p:attrName>style.visibility</p:attrName>
                                        </p:attrNameLst>
                                      </p:cBhvr>
                                      <p:to>
                                        <p:strVal val="visible"/>
                                      </p:to>
                                    </p:set>
                                    <p:animEffect transition="in" filter="fade">
                                      <p:cBhvr>
                                        <p:cTn id="155" dur="2000"/>
                                        <p:tgtEl>
                                          <p:spTgt spid="106"/>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07"/>
                                        </p:tgtEl>
                                        <p:attrNameLst>
                                          <p:attrName>style.visibility</p:attrName>
                                        </p:attrNameLst>
                                      </p:cBhvr>
                                      <p:to>
                                        <p:strVal val="visible"/>
                                      </p:to>
                                    </p:set>
                                    <p:animEffect transition="in" filter="fade">
                                      <p:cBhvr>
                                        <p:cTn id="158" dur="2000"/>
                                        <p:tgtEl>
                                          <p:spTgt spid="10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108"/>
                                        </p:tgtEl>
                                        <p:attrNameLst>
                                          <p:attrName>style.visibility</p:attrName>
                                        </p:attrNameLst>
                                      </p:cBhvr>
                                      <p:to>
                                        <p:strVal val="visible"/>
                                      </p:to>
                                    </p:set>
                                    <p:animEffect transition="in" filter="fade">
                                      <p:cBhvr>
                                        <p:cTn id="161" dur="2000"/>
                                        <p:tgtEl>
                                          <p:spTgt spid="108"/>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9"/>
                                        </p:tgtEl>
                                        <p:attrNameLst>
                                          <p:attrName>style.visibility</p:attrName>
                                        </p:attrNameLst>
                                      </p:cBhvr>
                                      <p:to>
                                        <p:strVal val="visible"/>
                                      </p:to>
                                    </p:set>
                                    <p:animEffect transition="in" filter="fade">
                                      <p:cBhvr>
                                        <p:cTn id="164" dur="2000"/>
                                        <p:tgtEl>
                                          <p:spTgt spid="109"/>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10"/>
                                        </p:tgtEl>
                                        <p:attrNameLst>
                                          <p:attrName>style.visibility</p:attrName>
                                        </p:attrNameLst>
                                      </p:cBhvr>
                                      <p:to>
                                        <p:strVal val="visible"/>
                                      </p:to>
                                    </p:set>
                                    <p:animEffect transition="in" filter="fade">
                                      <p:cBhvr>
                                        <p:cTn id="167" dur="2000"/>
                                        <p:tgtEl>
                                          <p:spTgt spid="110"/>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11"/>
                                        </p:tgtEl>
                                        <p:attrNameLst>
                                          <p:attrName>style.visibility</p:attrName>
                                        </p:attrNameLst>
                                      </p:cBhvr>
                                      <p:to>
                                        <p:strVal val="visible"/>
                                      </p:to>
                                    </p:set>
                                    <p:animEffect transition="in" filter="fade">
                                      <p:cBhvr>
                                        <p:cTn id="170" dur="2000"/>
                                        <p:tgtEl>
                                          <p:spTgt spid="11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12"/>
                                        </p:tgtEl>
                                        <p:attrNameLst>
                                          <p:attrName>style.visibility</p:attrName>
                                        </p:attrNameLst>
                                      </p:cBhvr>
                                      <p:to>
                                        <p:strVal val="visible"/>
                                      </p:to>
                                    </p:set>
                                    <p:animEffect transition="in" filter="fade">
                                      <p:cBhvr>
                                        <p:cTn id="173" dur="2000"/>
                                        <p:tgtEl>
                                          <p:spTgt spid="112"/>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13"/>
                                        </p:tgtEl>
                                        <p:attrNameLst>
                                          <p:attrName>style.visibility</p:attrName>
                                        </p:attrNameLst>
                                      </p:cBhvr>
                                      <p:to>
                                        <p:strVal val="visible"/>
                                      </p:to>
                                    </p:set>
                                    <p:animEffect transition="in" filter="fade">
                                      <p:cBhvr>
                                        <p:cTn id="176" dur="2000"/>
                                        <p:tgtEl>
                                          <p:spTgt spid="113"/>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114"/>
                                        </p:tgtEl>
                                        <p:attrNameLst>
                                          <p:attrName>style.visibility</p:attrName>
                                        </p:attrNameLst>
                                      </p:cBhvr>
                                      <p:to>
                                        <p:strVal val="visible"/>
                                      </p:to>
                                    </p:set>
                                    <p:animEffect transition="in" filter="fade">
                                      <p:cBhvr>
                                        <p:cTn id="179" dur="2000"/>
                                        <p:tgtEl>
                                          <p:spTgt spid="114"/>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115"/>
                                        </p:tgtEl>
                                        <p:attrNameLst>
                                          <p:attrName>style.visibility</p:attrName>
                                        </p:attrNameLst>
                                      </p:cBhvr>
                                      <p:to>
                                        <p:strVal val="visible"/>
                                      </p:to>
                                    </p:set>
                                    <p:animEffect transition="in" filter="fade">
                                      <p:cBhvr>
                                        <p:cTn id="182" dur="2000"/>
                                        <p:tgtEl>
                                          <p:spTgt spid="115"/>
                                        </p:tgtEl>
                                      </p:cBhvr>
                                    </p:animEffect>
                                  </p:childTnLst>
                                </p:cTn>
                              </p:par>
                            </p:childTnLst>
                          </p:cTn>
                        </p:par>
                      </p:childTnLst>
                    </p:cTn>
                  </p:par>
                  <p:par>
                    <p:cTn id="183" fill="hold">
                      <p:stCondLst>
                        <p:cond delay="indefinite"/>
                      </p:stCondLst>
                      <p:childTnLst>
                        <p:par>
                          <p:cTn id="184" fill="hold">
                            <p:stCondLst>
                              <p:cond delay="0"/>
                            </p:stCondLst>
                            <p:childTnLst>
                              <p:par>
                                <p:cTn id="185" presetID="42" presetClass="path" presetSubtype="0" accel="50000" decel="50000" fill="hold" nodeType="clickEffect">
                                  <p:stCondLst>
                                    <p:cond delay="0"/>
                                  </p:stCondLst>
                                  <p:childTnLst>
                                    <p:animMotion origin="layout" path="M 0 -2.22222E-6 L 0 0.12709 " pathEditMode="relative" rAng="0" ptsTypes="AA">
                                      <p:cBhvr>
                                        <p:cTn id="186" dur="2000" fill="hold"/>
                                        <p:tgtEl>
                                          <p:spTgt spid="118"/>
                                        </p:tgtEl>
                                        <p:attrNameLst>
                                          <p:attrName>ppt_x</p:attrName>
                                          <p:attrName>ppt_y</p:attrName>
                                        </p:attrNameLst>
                                      </p:cBhvr>
                                      <p:rCtr x="0" y="63"/>
                                    </p:animMotion>
                                  </p:childTnLst>
                                </p:cTn>
                              </p:par>
                            </p:childTnLst>
                          </p:cTn>
                        </p:par>
                      </p:childTnLst>
                    </p:cTn>
                  </p:par>
                  <p:par>
                    <p:cTn id="187" fill="hold">
                      <p:stCondLst>
                        <p:cond delay="indefinite"/>
                      </p:stCondLst>
                      <p:childTnLst>
                        <p:par>
                          <p:cTn id="188" fill="hold">
                            <p:stCondLst>
                              <p:cond delay="0"/>
                            </p:stCondLst>
                            <p:childTnLst>
                              <p:par>
                                <p:cTn id="189" presetID="2" presetClass="entr" presetSubtype="8" fill="hold" grpId="0" nodeType="clickEffect">
                                  <p:stCondLst>
                                    <p:cond delay="0"/>
                                  </p:stCondLst>
                                  <p:childTnLst>
                                    <p:set>
                                      <p:cBhvr>
                                        <p:cTn id="190" dur="1" fill="hold">
                                          <p:stCondLst>
                                            <p:cond delay="0"/>
                                          </p:stCondLst>
                                        </p:cTn>
                                        <p:tgtEl>
                                          <p:spTgt spid="80"/>
                                        </p:tgtEl>
                                        <p:attrNameLst>
                                          <p:attrName>style.visibility</p:attrName>
                                        </p:attrNameLst>
                                      </p:cBhvr>
                                      <p:to>
                                        <p:strVal val="visible"/>
                                      </p:to>
                                    </p:set>
                                    <p:anim calcmode="lin" valueType="num">
                                      <p:cBhvr additive="base">
                                        <p:cTn id="191" dur="500" fill="hold"/>
                                        <p:tgtEl>
                                          <p:spTgt spid="80"/>
                                        </p:tgtEl>
                                        <p:attrNameLst>
                                          <p:attrName>ppt_x</p:attrName>
                                        </p:attrNameLst>
                                      </p:cBhvr>
                                      <p:tavLst>
                                        <p:tav tm="0">
                                          <p:val>
                                            <p:strVal val="0-#ppt_w/2"/>
                                          </p:val>
                                        </p:tav>
                                        <p:tav tm="100000">
                                          <p:val>
                                            <p:strVal val="#ppt_x"/>
                                          </p:val>
                                        </p:tav>
                                      </p:tavLst>
                                    </p:anim>
                                    <p:anim calcmode="lin" valueType="num">
                                      <p:cBhvr additive="base">
                                        <p:cTn id="19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61"/>
                                        </p:tgtEl>
                                        <p:attrNameLst>
                                          <p:attrName>style.visibility</p:attrName>
                                        </p:attrNameLst>
                                      </p:cBhvr>
                                      <p:to>
                                        <p:strVal val="visible"/>
                                      </p:to>
                                    </p:set>
                                    <p:animEffect transition="in" filter="fade">
                                      <p:cBhvr>
                                        <p:cTn id="197" dur="2000"/>
                                        <p:tgtEl>
                                          <p:spTgt spid="16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162"/>
                                        </p:tgtEl>
                                        <p:attrNameLst>
                                          <p:attrName>style.visibility</p:attrName>
                                        </p:attrNameLst>
                                      </p:cBhvr>
                                      <p:to>
                                        <p:strVal val="visible"/>
                                      </p:to>
                                    </p:set>
                                    <p:animEffect transition="in" filter="fade">
                                      <p:cBhvr>
                                        <p:cTn id="202" dur="2000"/>
                                        <p:tgtEl>
                                          <p:spTgt spid="162"/>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63"/>
                                        </p:tgtEl>
                                        <p:attrNameLst>
                                          <p:attrName>style.visibility</p:attrName>
                                        </p:attrNameLst>
                                      </p:cBhvr>
                                      <p:to>
                                        <p:strVal val="visible"/>
                                      </p:to>
                                    </p:set>
                                    <p:animEffect transition="in" filter="fade">
                                      <p:cBhvr>
                                        <p:cTn id="205" dur="2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p:bldP spid="15" grpId="0"/>
      <p:bldP spid="16" grpId="0"/>
      <p:bldP spid="18" grpId="0" animBg="1"/>
      <p:bldP spid="19" grpId="0" animBg="1"/>
      <p:bldP spid="2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79" grpId="0" animBg="1"/>
      <p:bldP spid="80" grpId="0" animBg="1"/>
      <p:bldP spid="83" grpId="0" animBg="1"/>
      <p:bldP spid="84" grpId="0" animBg="1"/>
      <p:bldP spid="85" grpId="0" animBg="1"/>
      <p:bldP spid="86" grpId="0" animBg="1"/>
      <p:bldP spid="87" grpId="0"/>
      <p:bldP spid="88" grpId="0" animBg="1"/>
      <p:bldP spid="89" grpId="0" animBg="1"/>
      <p:bldP spid="90" grpId="0" animBg="1"/>
      <p:bldP spid="91" grpId="0"/>
      <p:bldP spid="92" grpId="0"/>
      <p:bldP spid="93" grpId="0"/>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62" grpId="0"/>
      <p:bldP spid="16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1"/>
          <p:cNvGrpSpPr>
            <a:grpSpLocks/>
          </p:cNvGrpSpPr>
          <p:nvPr/>
        </p:nvGrpSpPr>
        <p:grpSpPr bwMode="auto">
          <a:xfrm>
            <a:off x="2438400" y="381000"/>
            <a:ext cx="4343400" cy="533400"/>
            <a:chOff x="816" y="2304"/>
            <a:chExt cx="1440" cy="448"/>
          </a:xfrm>
        </p:grpSpPr>
        <p:sp>
          <p:nvSpPr>
            <p:cNvPr id="8"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47</a:t>
            </a:fld>
            <a:endParaRPr lang="fa-IR"/>
          </a:p>
        </p:txBody>
      </p:sp>
      <p:sp>
        <p:nvSpPr>
          <p:cNvPr id="4" name="Rectangle 3"/>
          <p:cNvSpPr/>
          <p:nvPr/>
        </p:nvSpPr>
        <p:spPr>
          <a:xfrm>
            <a:off x="1828800" y="381000"/>
            <a:ext cx="48006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8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نام گذاری ترکیب های مولکولی:</a:t>
            </a:r>
            <a:endParaRPr lang="en-US" sz="28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838200" y="1219200"/>
            <a:ext cx="7315200" cy="830997"/>
          </a:xfrm>
          <a:prstGeom prst="rect">
            <a:avLst/>
          </a:prstGeom>
          <a:noFill/>
        </p:spPr>
        <p:txBody>
          <a:bodyPr wrap="square" lIns="91440" tIns="45720" rIns="91440" bIns="45720">
            <a:spAutoFit/>
          </a:bodyPr>
          <a:lstStyle/>
          <a:p>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الف - نام گذاری با استفاده از پیش وند+ ریشه نام + پس وند</a:t>
            </a:r>
          </a:p>
          <a:p>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معمولا نام عنصری که الکترونگاتیوی کمتری دارد در ابتدا آورده می شود.</a:t>
            </a: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graphicFrame>
        <p:nvGraphicFramePr>
          <p:cNvPr id="6" name="Table 5"/>
          <p:cNvGraphicFramePr>
            <a:graphicFrameLocks noGrp="1"/>
          </p:cNvGraphicFramePr>
          <p:nvPr/>
        </p:nvGraphicFramePr>
        <p:xfrm>
          <a:off x="1371600" y="2438400"/>
          <a:ext cx="6096000" cy="2966720"/>
        </p:xfrm>
        <a:graphic>
          <a:graphicData uri="http://schemas.openxmlformats.org/drawingml/2006/table">
            <a:tbl>
              <a:tblPr firstRow="1" bandRow="1">
                <a:effectLst>
                  <a:outerShdw blurRad="50800" dist="38100" dir="16200000" rotWithShape="0">
                    <a:prstClr val="black">
                      <a:alpha val="40000"/>
                    </a:prstClr>
                  </a:outerShdw>
                </a:effectLst>
                <a:tableStyleId>{5C22544A-7EE6-4342-B048-85BDC9FD1C3A}</a:tableStyleId>
              </a:tblPr>
              <a:tblGrid>
                <a:gridCol w="3048000"/>
                <a:gridCol w="3048000"/>
              </a:tblGrid>
              <a:tr h="370840">
                <a:tc>
                  <a:txBody>
                    <a:bodyPr/>
                    <a:lstStyle/>
                    <a:p>
                      <a:pPr algn="ctr"/>
                      <a:r>
                        <a:rPr lang="fa-IR" dirty="0" smtClean="0">
                          <a:cs typeface="Mj_Aref" pitchFamily="2" charset="-78"/>
                        </a:rPr>
                        <a:t>فرمول شیمیایی</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نام</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CO</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کربن</a:t>
                      </a:r>
                      <a:r>
                        <a:rPr lang="fa-IR" baseline="0" dirty="0" smtClean="0">
                          <a:cs typeface="Mj_Aref" pitchFamily="2" charset="-78"/>
                        </a:rPr>
                        <a:t> مونوکسید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CO</a:t>
                      </a:r>
                      <a:r>
                        <a:rPr lang="en-US" baseline="-25000" dirty="0" smtClean="0">
                          <a:cs typeface="Mj_Aref" pitchFamily="2" charset="-78"/>
                        </a:rPr>
                        <a:t>2</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کربن</a:t>
                      </a:r>
                      <a:r>
                        <a:rPr lang="fa-IR" baseline="0" dirty="0" smtClean="0">
                          <a:cs typeface="Mj_Aref" pitchFamily="2" charset="-78"/>
                        </a:rPr>
                        <a:t> دی اکسید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N</a:t>
                      </a:r>
                      <a:r>
                        <a:rPr lang="en-US" baseline="-25000" dirty="0" smtClean="0">
                          <a:cs typeface="Mj_Aref" pitchFamily="2" charset="-78"/>
                        </a:rPr>
                        <a:t>2</a:t>
                      </a:r>
                      <a:r>
                        <a:rPr lang="en-US" dirty="0" smtClean="0">
                          <a:cs typeface="Mj_Aref" pitchFamily="2" charset="-78"/>
                        </a:rPr>
                        <a:t>O</a:t>
                      </a:r>
                      <a:r>
                        <a:rPr lang="en-US" baseline="-25000" dirty="0" smtClean="0">
                          <a:cs typeface="Mj_Aref" pitchFamily="2" charset="-78"/>
                        </a:rPr>
                        <a:t>3</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دی نیتروژن تری اکسید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N</a:t>
                      </a:r>
                      <a:r>
                        <a:rPr lang="en-US" baseline="-25000" dirty="0" smtClean="0">
                          <a:cs typeface="Mj_Aref" pitchFamily="2" charset="-78"/>
                        </a:rPr>
                        <a:t>2</a:t>
                      </a:r>
                      <a:r>
                        <a:rPr lang="en-US" dirty="0" smtClean="0">
                          <a:cs typeface="Mj_Aref" pitchFamily="2" charset="-78"/>
                        </a:rPr>
                        <a:t>O</a:t>
                      </a:r>
                      <a:r>
                        <a:rPr lang="en-US" baseline="-25000" dirty="0" smtClean="0">
                          <a:cs typeface="Mj_Aref" pitchFamily="2" charset="-78"/>
                        </a:rPr>
                        <a:t>5</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دی نیتروژن پنتا اکسید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CCl</a:t>
                      </a:r>
                      <a:r>
                        <a:rPr lang="en-US" baseline="-25000" dirty="0" smtClean="0">
                          <a:cs typeface="Mj_Aref" pitchFamily="2" charset="-78"/>
                        </a:rPr>
                        <a:t>4</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کربن تترا کلرید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PCl</a:t>
                      </a:r>
                      <a:r>
                        <a:rPr lang="en-US" baseline="-25000" dirty="0" smtClean="0">
                          <a:cs typeface="Mj_Aref" pitchFamily="2" charset="-78"/>
                        </a:rPr>
                        <a:t>3</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فسفر</a:t>
                      </a:r>
                      <a:r>
                        <a:rPr lang="fa-IR" baseline="0" dirty="0" smtClean="0">
                          <a:cs typeface="Mj_Aref" pitchFamily="2" charset="-78"/>
                        </a:rPr>
                        <a:t> تری کلرید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SO</a:t>
                      </a:r>
                      <a:r>
                        <a:rPr lang="en-US" baseline="-25000" dirty="0" smtClean="0">
                          <a:cs typeface="Mj_Aref" pitchFamily="2" charset="-78"/>
                        </a:rPr>
                        <a:t>2</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گوگرد دی اکسید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48</a:t>
            </a:fld>
            <a:endParaRPr lang="fa-IR"/>
          </a:p>
        </p:txBody>
      </p:sp>
      <p:sp>
        <p:nvSpPr>
          <p:cNvPr id="5" name="Rectangle 4"/>
          <p:cNvSpPr/>
          <p:nvPr/>
        </p:nvSpPr>
        <p:spPr>
          <a:xfrm>
            <a:off x="2133600" y="1219200"/>
            <a:ext cx="4572000" cy="461665"/>
          </a:xfrm>
          <a:prstGeom prst="rect">
            <a:avLst/>
          </a:prstGeom>
          <a:noFill/>
        </p:spPr>
        <p:txBody>
          <a:bodyPr wrap="square" lIns="91440" tIns="45720" rIns="91440" bIns="45720">
            <a:spAutoFit/>
          </a:bodyPr>
          <a:lstStyle/>
          <a:p>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 - نام گذاری با استفاده از عدد اکسایش</a:t>
            </a:r>
          </a:p>
        </p:txBody>
      </p:sp>
      <p:graphicFrame>
        <p:nvGraphicFramePr>
          <p:cNvPr id="6" name="Table 5"/>
          <p:cNvGraphicFramePr>
            <a:graphicFrameLocks noGrp="1"/>
          </p:cNvGraphicFramePr>
          <p:nvPr/>
        </p:nvGraphicFramePr>
        <p:xfrm>
          <a:off x="1295400" y="1981200"/>
          <a:ext cx="6096000" cy="2966720"/>
        </p:xfrm>
        <a:graphic>
          <a:graphicData uri="http://schemas.openxmlformats.org/drawingml/2006/table">
            <a:tbl>
              <a:tblPr firstRow="1" bandRow="1">
                <a:effectLst>
                  <a:outerShdw blurRad="50800" dist="38100" dir="16200000" rotWithShape="0">
                    <a:prstClr val="black">
                      <a:alpha val="40000"/>
                    </a:prstClr>
                  </a:outerShdw>
                </a:effectLst>
                <a:tableStyleId>{5C22544A-7EE6-4342-B048-85BDC9FD1C3A}</a:tableStyleId>
              </a:tblPr>
              <a:tblGrid>
                <a:gridCol w="3048000"/>
                <a:gridCol w="3048000"/>
              </a:tblGrid>
              <a:tr h="370840">
                <a:tc>
                  <a:txBody>
                    <a:bodyPr/>
                    <a:lstStyle/>
                    <a:p>
                      <a:pPr algn="ctr"/>
                      <a:r>
                        <a:rPr lang="fa-IR" dirty="0" smtClean="0">
                          <a:cs typeface="Mj_Aref" pitchFamily="2" charset="-78"/>
                        </a:rPr>
                        <a:t>فرمول شیمیایی</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نام</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CO</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baseline="0" dirty="0" smtClean="0">
                          <a:cs typeface="Mj_Aref" pitchFamily="2" charset="-78"/>
                        </a:rPr>
                        <a:t>اکسید </a:t>
                      </a:r>
                      <a:r>
                        <a:rPr lang="en-US" baseline="0" dirty="0" smtClean="0">
                          <a:cs typeface="Mj_Aref" pitchFamily="2" charset="-78"/>
                        </a:rPr>
                        <a:t>(II)</a:t>
                      </a:r>
                      <a:r>
                        <a:rPr lang="fa-IR" baseline="0" dirty="0" smtClean="0">
                          <a:cs typeface="Mj_Aref" pitchFamily="2" charset="-78"/>
                        </a:rPr>
                        <a:t>کربن</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CO</a:t>
                      </a:r>
                      <a:r>
                        <a:rPr lang="en-US" baseline="-25000" dirty="0" smtClean="0">
                          <a:cs typeface="Mj_Aref" pitchFamily="2" charset="-78"/>
                        </a:rPr>
                        <a:t>2</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اکسید</a:t>
                      </a:r>
                      <a:r>
                        <a:rPr lang="fa-IR" baseline="0" dirty="0" smtClean="0">
                          <a:cs typeface="Mj_Aref" pitchFamily="2" charset="-78"/>
                        </a:rPr>
                        <a:t> </a:t>
                      </a:r>
                      <a:r>
                        <a:rPr lang="en-US" baseline="0" dirty="0" smtClean="0">
                          <a:cs typeface="Mj_Aref" pitchFamily="2" charset="-78"/>
                        </a:rPr>
                        <a:t>(IV)</a:t>
                      </a:r>
                      <a:r>
                        <a:rPr lang="fa-IR" baseline="0" dirty="0" smtClean="0">
                          <a:cs typeface="Mj_Aref" pitchFamily="2" charset="-78"/>
                        </a:rPr>
                        <a:t>کربن</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N</a:t>
                      </a:r>
                      <a:r>
                        <a:rPr lang="en-US" baseline="-25000" dirty="0" smtClean="0">
                          <a:cs typeface="Mj_Aref" pitchFamily="2" charset="-78"/>
                        </a:rPr>
                        <a:t>2</a:t>
                      </a:r>
                      <a:r>
                        <a:rPr lang="en-US" dirty="0" smtClean="0">
                          <a:cs typeface="Mj_Aref" pitchFamily="2" charset="-78"/>
                        </a:rPr>
                        <a:t>O</a:t>
                      </a:r>
                      <a:r>
                        <a:rPr lang="en-US" baseline="-25000" dirty="0" smtClean="0">
                          <a:cs typeface="Mj_Aref" pitchFamily="2" charset="-78"/>
                        </a:rPr>
                        <a:t>3</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Mj_Aref" pitchFamily="2" charset="-78"/>
                        </a:rPr>
                        <a:t>اکسید </a:t>
                      </a:r>
                      <a:r>
                        <a:rPr lang="en-US" dirty="0" smtClean="0">
                          <a:cs typeface="Mj_Aref" pitchFamily="2" charset="-78"/>
                        </a:rPr>
                        <a:t>(III)</a:t>
                      </a:r>
                      <a:r>
                        <a:rPr lang="fa-IR" dirty="0" smtClean="0">
                          <a:cs typeface="Mj_Aref" pitchFamily="2" charset="-78"/>
                        </a:rPr>
                        <a:t>نیتروژن</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N</a:t>
                      </a:r>
                      <a:r>
                        <a:rPr lang="en-US" baseline="-25000" dirty="0" smtClean="0">
                          <a:cs typeface="Mj_Aref" pitchFamily="2" charset="-78"/>
                        </a:rPr>
                        <a:t>2</a:t>
                      </a:r>
                      <a:r>
                        <a:rPr lang="en-US" dirty="0" smtClean="0">
                          <a:cs typeface="Mj_Aref" pitchFamily="2" charset="-78"/>
                        </a:rPr>
                        <a:t>O</a:t>
                      </a:r>
                      <a:r>
                        <a:rPr lang="en-US" baseline="-25000" dirty="0" smtClean="0">
                          <a:cs typeface="Mj_Aref" pitchFamily="2" charset="-78"/>
                        </a:rPr>
                        <a:t>5</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Mj_Aref" pitchFamily="2" charset="-78"/>
                        </a:rPr>
                        <a:t>اکسید </a:t>
                      </a:r>
                      <a:r>
                        <a:rPr lang="en-US" dirty="0" smtClean="0">
                          <a:cs typeface="Mj_Aref" pitchFamily="2" charset="-78"/>
                        </a:rPr>
                        <a:t>(V)</a:t>
                      </a:r>
                      <a:r>
                        <a:rPr lang="fa-IR" dirty="0" smtClean="0">
                          <a:cs typeface="Mj_Aref" pitchFamily="2" charset="-78"/>
                        </a:rPr>
                        <a:t>نیتروژن</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CCl</a:t>
                      </a:r>
                      <a:r>
                        <a:rPr lang="en-US" baseline="-25000" dirty="0" smtClean="0">
                          <a:cs typeface="Mj_Aref" pitchFamily="2" charset="-78"/>
                        </a:rPr>
                        <a:t>4</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کلرید</a:t>
                      </a:r>
                      <a:r>
                        <a:rPr lang="fa-IR" baseline="0" dirty="0" smtClean="0">
                          <a:cs typeface="Mj_Aref" pitchFamily="2" charset="-78"/>
                        </a:rPr>
                        <a:t> </a:t>
                      </a:r>
                      <a:r>
                        <a:rPr lang="en-US" baseline="0" dirty="0" smtClean="0">
                          <a:cs typeface="Mj_Aref" pitchFamily="2" charset="-78"/>
                        </a:rPr>
                        <a:t>(IV)</a:t>
                      </a:r>
                      <a:r>
                        <a:rPr lang="fa-IR" baseline="0" dirty="0" smtClean="0">
                          <a:cs typeface="Mj_Aref" pitchFamily="2" charset="-78"/>
                        </a:rPr>
                        <a:t>کربن</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PCl</a:t>
                      </a:r>
                      <a:r>
                        <a:rPr lang="en-US" baseline="-25000" dirty="0" smtClean="0">
                          <a:cs typeface="Mj_Aref" pitchFamily="2" charset="-78"/>
                        </a:rPr>
                        <a:t>3</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baseline="0" dirty="0" smtClean="0">
                          <a:cs typeface="Mj_Aref" pitchFamily="2" charset="-78"/>
                        </a:rPr>
                        <a:t>کلرید</a:t>
                      </a:r>
                      <a:r>
                        <a:rPr lang="en-US" baseline="0" dirty="0" smtClean="0">
                          <a:cs typeface="Mj_Aref" pitchFamily="2" charset="-78"/>
                        </a:rPr>
                        <a:t>(III)</a:t>
                      </a:r>
                      <a:r>
                        <a:rPr lang="fa-IR" baseline="0" dirty="0" smtClean="0">
                          <a:cs typeface="Mj_Aref" pitchFamily="2" charset="-78"/>
                        </a:rPr>
                        <a:t> </a:t>
                      </a:r>
                      <a:r>
                        <a:rPr lang="fa-IR" dirty="0" smtClean="0">
                          <a:cs typeface="Mj_Aref" pitchFamily="2" charset="-78"/>
                        </a:rPr>
                        <a:t>فسفر</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dirty="0" smtClean="0">
                          <a:cs typeface="Mj_Aref" pitchFamily="2" charset="-78"/>
                        </a:rPr>
                        <a:t>SO</a:t>
                      </a:r>
                      <a:r>
                        <a:rPr lang="en-US" baseline="-25000" dirty="0" smtClean="0">
                          <a:cs typeface="Mj_Aref" pitchFamily="2" charset="-78"/>
                        </a:rPr>
                        <a:t>2</a:t>
                      </a:r>
                      <a:endParaRPr lang="en-US" baseline="-25000"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a-IR" dirty="0" smtClean="0">
                          <a:cs typeface="Mj_Aref" pitchFamily="2" charset="-78"/>
                        </a:rPr>
                        <a:t>اکسید </a:t>
                      </a:r>
                      <a:r>
                        <a:rPr lang="en-US" baseline="0" dirty="0" smtClean="0">
                          <a:cs typeface="Mj_Aref" pitchFamily="2" charset="-78"/>
                        </a:rPr>
                        <a:t>(IV)</a:t>
                      </a:r>
                      <a:r>
                        <a:rPr lang="fa-IR" baseline="0" dirty="0" smtClean="0">
                          <a:cs typeface="Mj_Aref" pitchFamily="2" charset="-78"/>
                        </a:rPr>
                        <a:t> گوگرد</a:t>
                      </a:r>
                      <a:endParaRPr lang="en-US" dirty="0">
                        <a:cs typeface="Mj_Aref"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0" name="Group 21"/>
          <p:cNvGrpSpPr>
            <a:grpSpLocks/>
          </p:cNvGrpSpPr>
          <p:nvPr/>
        </p:nvGrpSpPr>
        <p:grpSpPr bwMode="auto">
          <a:xfrm>
            <a:off x="2438400" y="381000"/>
            <a:ext cx="4343400" cy="533400"/>
            <a:chOff x="816" y="2304"/>
            <a:chExt cx="1440" cy="448"/>
          </a:xfrm>
        </p:grpSpPr>
        <p:sp>
          <p:nvSpPr>
            <p:cNvPr id="11"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13" name="Rectangle 12"/>
          <p:cNvSpPr/>
          <p:nvPr/>
        </p:nvSpPr>
        <p:spPr>
          <a:xfrm>
            <a:off x="1828800" y="381000"/>
            <a:ext cx="48006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8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نام گذاری ترکیب های مولکولی:</a:t>
            </a:r>
            <a:endParaRPr lang="en-US" sz="28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1"/>
          <p:cNvGrpSpPr>
            <a:grpSpLocks/>
          </p:cNvGrpSpPr>
          <p:nvPr/>
        </p:nvGrpSpPr>
        <p:grpSpPr bwMode="auto">
          <a:xfrm>
            <a:off x="609600" y="1219200"/>
            <a:ext cx="7848600" cy="1143000"/>
            <a:chOff x="816" y="2304"/>
            <a:chExt cx="1440" cy="448"/>
          </a:xfrm>
        </p:grpSpPr>
        <p:sp>
          <p:nvSpPr>
            <p:cNvPr id="10"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 name="Group 21"/>
          <p:cNvGrpSpPr>
            <a:grpSpLocks/>
          </p:cNvGrpSpPr>
          <p:nvPr/>
        </p:nvGrpSpPr>
        <p:grpSpPr bwMode="auto">
          <a:xfrm>
            <a:off x="2971800" y="381000"/>
            <a:ext cx="2819400" cy="533400"/>
            <a:chOff x="816" y="2304"/>
            <a:chExt cx="1440" cy="448"/>
          </a:xfrm>
        </p:grpSpPr>
        <p:sp>
          <p:nvSpPr>
            <p:cNvPr id="7"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49</a:t>
            </a:fld>
            <a:endParaRPr lang="fa-IR"/>
          </a:p>
        </p:txBody>
      </p:sp>
      <p:sp>
        <p:nvSpPr>
          <p:cNvPr id="4" name="Rectangle 3"/>
          <p:cNvSpPr/>
          <p:nvPr/>
        </p:nvSpPr>
        <p:spPr>
          <a:xfrm>
            <a:off x="2819400" y="381000"/>
            <a:ext cx="32004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عدد اکسایش چیست؟</a:t>
            </a:r>
            <a:endParaRPr lang="en-US" sz="28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304800" y="1295400"/>
            <a:ext cx="8229600" cy="400110"/>
          </a:xfrm>
          <a:prstGeom prst="rect">
            <a:avLst/>
          </a:prstGeom>
          <a:noFill/>
        </p:spPr>
        <p:txBody>
          <a:bodyPr wrap="square" lIns="91440" tIns="45720" rIns="91440" bIns="45720">
            <a:spAutoFit/>
          </a:bodyPr>
          <a:lstStyle/>
          <a:p>
            <a:pPr algn="ctr"/>
            <a:r>
              <a:rPr lang="fa-IR" sz="2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به مجموع بارهای نسبت داده به یک اتم با فرض یونی بودن پیوندها عدد اکسایش گفته می شود.</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a:t>
            </a:fld>
            <a:endParaRPr lang="fa-IR"/>
          </a:p>
        </p:txBody>
      </p:sp>
      <p:sp>
        <p:nvSpPr>
          <p:cNvPr id="6" name="Rectangle 5"/>
          <p:cNvSpPr/>
          <p:nvPr/>
        </p:nvSpPr>
        <p:spPr>
          <a:xfrm>
            <a:off x="3995108" y="3655576"/>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3s</a:t>
            </a:r>
            <a:r>
              <a:rPr lang="en-US" sz="2800" b="1" spc="50" baseline="30000" dirty="0" smtClean="0">
                <a:ln w="11430"/>
                <a:solidFill>
                  <a:srgbClr val="FF0000"/>
                </a:solidFill>
                <a:effectLst>
                  <a:outerShdw blurRad="76200" dist="50800" dir="5400000" algn="tl" rotWithShape="0">
                    <a:srgbClr val="000000">
                      <a:alpha val="65000"/>
                    </a:srgbClr>
                  </a:outerShdw>
                </a:effectLst>
              </a:rPr>
              <a:t>2</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
        <p:nvSpPr>
          <p:cNvPr id="7" name="Rectangle 6"/>
          <p:cNvSpPr/>
          <p:nvPr/>
        </p:nvSpPr>
        <p:spPr>
          <a:xfrm>
            <a:off x="1411049" y="3584138"/>
            <a:ext cx="85311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baseline="-25000" dirty="0" smtClean="0">
                <a:ln w="11430"/>
                <a:solidFill>
                  <a:schemeClr val="accent3">
                    <a:lumMod val="75000"/>
                  </a:schemeClr>
                </a:solidFill>
                <a:effectLst>
                  <a:outerShdw blurRad="50800" dist="39000" dir="5460000" algn="tl">
                    <a:srgbClr val="000000">
                      <a:alpha val="38000"/>
                    </a:srgbClr>
                  </a:outerShdw>
                </a:effectLst>
              </a:rPr>
              <a:t>17</a:t>
            </a:r>
            <a:r>
              <a:rPr lang="en-US" sz="3600" b="1" cap="none" spc="0" dirty="0" smtClean="0">
                <a:ln w="11430"/>
                <a:solidFill>
                  <a:schemeClr val="accent3">
                    <a:lumMod val="75000"/>
                  </a:schemeClr>
                </a:solidFill>
                <a:effectLst>
                  <a:outerShdw blurRad="50800" dist="39000" dir="5460000" algn="tl">
                    <a:srgbClr val="000000">
                      <a:alpha val="38000"/>
                    </a:srgbClr>
                  </a:outerShdw>
                </a:effectLst>
              </a:rPr>
              <a:t>Cl</a:t>
            </a:r>
            <a:endParaRPr lang="en-US" sz="3600" b="1" cap="none" spc="0" dirty="0">
              <a:ln w="11430"/>
              <a:solidFill>
                <a:schemeClr val="accent3">
                  <a:lumMod val="75000"/>
                </a:schemeClr>
              </a:solidFill>
              <a:effectLst>
                <a:outerShdw blurRad="50800" dist="39000" dir="5460000" algn="tl">
                  <a:srgbClr val="000000">
                    <a:alpha val="38000"/>
                  </a:srgbClr>
                </a:outerShdw>
              </a:effectLst>
            </a:endParaRPr>
          </a:p>
        </p:txBody>
      </p:sp>
      <p:sp>
        <p:nvSpPr>
          <p:cNvPr id="8" name="Rectangle 7"/>
          <p:cNvSpPr/>
          <p:nvPr/>
        </p:nvSpPr>
        <p:spPr>
          <a:xfrm>
            <a:off x="2284589" y="3642020"/>
            <a:ext cx="94301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1s</a:t>
            </a:r>
            <a:r>
              <a:rPr lang="en-US" sz="2800" b="1" spc="50" baseline="30000" dirty="0" smtClean="0">
                <a:ln w="11430"/>
                <a:effectLst>
                  <a:outerShdw blurRad="76200" dist="50800" dir="5400000" algn="tl" rotWithShape="0">
                    <a:srgbClr val="000000">
                      <a:alpha val="65000"/>
                    </a:srgbClr>
                  </a:outerShdw>
                </a:effectLst>
              </a:rPr>
              <a:t>2  </a:t>
            </a:r>
            <a:r>
              <a:rPr lang="en-US" sz="2800" b="1" spc="50" baseline="-25000" dirty="0" smtClean="0">
                <a:ln w="11430"/>
                <a:effectLst>
                  <a:outerShdw blurRad="76200" dist="50800" dir="5400000" algn="tl" rotWithShape="0">
                    <a:srgbClr val="000000">
                      <a:alpha val="65000"/>
                    </a:srgbClr>
                  </a:outerShdw>
                </a:effectLst>
              </a:rPr>
              <a:t> </a:t>
            </a:r>
            <a:r>
              <a:rPr lang="en-US" sz="2800" b="1" spc="50" baseline="30000" dirty="0" smtClean="0">
                <a:ln w="11430"/>
                <a:effectLst>
                  <a:outerShdw blurRad="76200" dist="50800" dir="5400000" algn="tl" rotWithShape="0">
                    <a:srgbClr val="000000">
                      <a:alpha val="65000"/>
                    </a:srgbClr>
                  </a:outerShdw>
                </a:effectLst>
              </a:rPr>
              <a:t>  </a:t>
            </a:r>
            <a:endParaRPr lang="en-US" sz="2800" b="1" cap="none" spc="50" dirty="0">
              <a:ln w="11430"/>
              <a:effectLst>
                <a:outerShdw blurRad="76200" dist="50800" dir="5400000" algn="tl" rotWithShape="0">
                  <a:srgbClr val="000000">
                    <a:alpha val="65000"/>
                  </a:srgbClr>
                </a:outerShdw>
              </a:effectLst>
            </a:endParaRPr>
          </a:p>
        </p:txBody>
      </p:sp>
      <p:sp>
        <p:nvSpPr>
          <p:cNvPr id="9" name="Rectangle 8"/>
          <p:cNvSpPr/>
          <p:nvPr/>
        </p:nvSpPr>
        <p:spPr>
          <a:xfrm>
            <a:off x="2839809" y="3658965"/>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2s</a:t>
            </a:r>
            <a:r>
              <a:rPr lang="en-US" sz="2800" b="1" spc="50" baseline="30000" dirty="0" smtClean="0">
                <a:ln w="11430"/>
                <a:effectLst>
                  <a:outerShdw blurRad="76200" dist="50800" dir="5400000" algn="tl" rotWithShape="0">
                    <a:srgbClr val="000000">
                      <a:alpha val="65000"/>
                    </a:srgbClr>
                  </a:outerShdw>
                </a:effectLst>
              </a:rPr>
              <a:t>2</a:t>
            </a:r>
            <a:endParaRPr lang="en-US" sz="2800" b="1" cap="none" spc="50" dirty="0">
              <a:ln w="11430"/>
              <a:effectLst>
                <a:outerShdw blurRad="76200" dist="50800" dir="5400000" algn="tl" rotWithShape="0">
                  <a:srgbClr val="000000">
                    <a:alpha val="65000"/>
                  </a:srgbClr>
                </a:outerShdw>
              </a:effectLst>
            </a:endParaRPr>
          </a:p>
        </p:txBody>
      </p:sp>
      <p:sp>
        <p:nvSpPr>
          <p:cNvPr id="10" name="Rectangle 9"/>
          <p:cNvSpPr/>
          <p:nvPr/>
        </p:nvSpPr>
        <p:spPr>
          <a:xfrm>
            <a:off x="3352166" y="3655576"/>
            <a:ext cx="6987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2p</a:t>
            </a:r>
            <a:r>
              <a:rPr lang="en-US" sz="2800" b="1" spc="50" baseline="30000" dirty="0" smtClean="0">
                <a:ln w="11430"/>
                <a:effectLst>
                  <a:outerShdw blurRad="76200" dist="50800" dir="5400000" algn="tl" rotWithShape="0">
                    <a:srgbClr val="000000">
                      <a:alpha val="65000"/>
                    </a:srgbClr>
                  </a:outerShdw>
                </a:effectLst>
              </a:rPr>
              <a:t>6</a:t>
            </a:r>
            <a:endParaRPr lang="en-US" sz="2800" b="1" cap="none" spc="50" dirty="0">
              <a:ln w="11430"/>
              <a:effectLst>
                <a:outerShdw blurRad="76200" dist="50800" dir="5400000" algn="tl" rotWithShape="0">
                  <a:srgbClr val="000000">
                    <a:alpha val="65000"/>
                  </a:srgbClr>
                </a:outerShdw>
              </a:effectLst>
            </a:endParaRPr>
          </a:p>
        </p:txBody>
      </p:sp>
      <p:sp>
        <p:nvSpPr>
          <p:cNvPr id="11" name="Rectangle 10"/>
          <p:cNvSpPr/>
          <p:nvPr/>
        </p:nvSpPr>
        <p:spPr>
          <a:xfrm>
            <a:off x="4482883" y="3658965"/>
            <a:ext cx="6987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3p</a:t>
            </a:r>
            <a:r>
              <a:rPr lang="en-US" sz="2800" b="1" spc="50" baseline="30000" dirty="0" smtClean="0">
                <a:ln w="11430"/>
                <a:solidFill>
                  <a:srgbClr val="FF0000"/>
                </a:solidFill>
                <a:effectLst>
                  <a:outerShdw blurRad="76200" dist="50800" dir="5400000" algn="tl" rotWithShape="0">
                    <a:srgbClr val="000000">
                      <a:alpha val="65000"/>
                    </a:srgbClr>
                  </a:outerShdw>
                </a:effectLst>
              </a:rPr>
              <a:t>5</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
        <p:nvSpPr>
          <p:cNvPr id="12" name="Rectangle 11"/>
          <p:cNvSpPr/>
          <p:nvPr/>
        </p:nvSpPr>
        <p:spPr>
          <a:xfrm>
            <a:off x="3955659" y="4225707"/>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3s</a:t>
            </a:r>
            <a:r>
              <a:rPr lang="en-US" sz="2800" b="1" spc="50" baseline="30000" dirty="0" smtClean="0">
                <a:ln w="11430"/>
                <a:solidFill>
                  <a:srgbClr val="FF0000"/>
                </a:solidFill>
                <a:effectLst>
                  <a:outerShdw blurRad="76200" dist="50800" dir="5400000" algn="tl" rotWithShape="0">
                    <a:srgbClr val="000000">
                      <a:alpha val="65000"/>
                    </a:srgbClr>
                  </a:outerShdw>
                </a:effectLst>
              </a:rPr>
              <a:t>1</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
        <p:nvSpPr>
          <p:cNvPr id="13" name="Rectangle 12"/>
          <p:cNvSpPr/>
          <p:nvPr/>
        </p:nvSpPr>
        <p:spPr>
          <a:xfrm>
            <a:off x="1371600" y="4154269"/>
            <a:ext cx="102784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baseline="-25000" dirty="0" smtClean="0">
                <a:ln w="11430"/>
                <a:solidFill>
                  <a:schemeClr val="accent3">
                    <a:lumMod val="75000"/>
                  </a:schemeClr>
                </a:solidFill>
                <a:effectLst>
                  <a:outerShdw blurRad="50800" dist="39000" dir="5460000" algn="tl">
                    <a:srgbClr val="000000">
                      <a:alpha val="38000"/>
                    </a:srgbClr>
                  </a:outerShdw>
                </a:effectLst>
              </a:rPr>
              <a:t>11</a:t>
            </a:r>
            <a:r>
              <a:rPr lang="en-US" sz="3600" b="1" cap="none" spc="0" dirty="0" smtClean="0">
                <a:ln w="11430"/>
                <a:solidFill>
                  <a:schemeClr val="accent3">
                    <a:lumMod val="75000"/>
                  </a:schemeClr>
                </a:solidFill>
                <a:effectLst>
                  <a:outerShdw blurRad="50800" dist="39000" dir="5460000" algn="tl">
                    <a:srgbClr val="000000">
                      <a:alpha val="38000"/>
                    </a:srgbClr>
                  </a:outerShdw>
                </a:effectLst>
              </a:rPr>
              <a:t>Na</a:t>
            </a:r>
            <a:endParaRPr lang="en-US" sz="3600" b="1" cap="none" spc="0" dirty="0">
              <a:ln w="11430"/>
              <a:solidFill>
                <a:schemeClr val="accent3">
                  <a:lumMod val="75000"/>
                </a:schemeClr>
              </a:solidFill>
              <a:effectLst>
                <a:outerShdw blurRad="50800" dist="39000" dir="5460000" algn="tl">
                  <a:srgbClr val="000000">
                    <a:alpha val="38000"/>
                  </a:srgbClr>
                </a:outerShdw>
              </a:effectLst>
            </a:endParaRPr>
          </a:p>
        </p:txBody>
      </p:sp>
      <p:sp>
        <p:nvSpPr>
          <p:cNvPr id="14" name="Rectangle 13"/>
          <p:cNvSpPr/>
          <p:nvPr/>
        </p:nvSpPr>
        <p:spPr>
          <a:xfrm>
            <a:off x="2245140" y="4212151"/>
            <a:ext cx="94301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1s</a:t>
            </a:r>
            <a:r>
              <a:rPr lang="en-US" sz="2800" b="1" spc="50" baseline="30000" dirty="0" smtClean="0">
                <a:ln w="11430"/>
                <a:effectLst>
                  <a:outerShdw blurRad="76200" dist="50800" dir="5400000" algn="tl" rotWithShape="0">
                    <a:srgbClr val="000000">
                      <a:alpha val="65000"/>
                    </a:srgbClr>
                  </a:outerShdw>
                </a:effectLst>
              </a:rPr>
              <a:t>2  </a:t>
            </a:r>
            <a:r>
              <a:rPr lang="en-US" sz="2800" b="1" spc="50" baseline="-25000" dirty="0" smtClean="0">
                <a:ln w="11430"/>
                <a:effectLst>
                  <a:outerShdw blurRad="76200" dist="50800" dir="5400000" algn="tl" rotWithShape="0">
                    <a:srgbClr val="000000">
                      <a:alpha val="65000"/>
                    </a:srgbClr>
                  </a:outerShdw>
                </a:effectLst>
              </a:rPr>
              <a:t> </a:t>
            </a:r>
            <a:r>
              <a:rPr lang="en-US" sz="2800" b="1" spc="50" baseline="30000" dirty="0" smtClean="0">
                <a:ln w="11430"/>
                <a:effectLst>
                  <a:outerShdw blurRad="76200" dist="50800" dir="5400000" algn="tl" rotWithShape="0">
                    <a:srgbClr val="000000">
                      <a:alpha val="65000"/>
                    </a:srgbClr>
                  </a:outerShdw>
                </a:effectLst>
              </a:rPr>
              <a:t>  </a:t>
            </a:r>
            <a:endParaRPr lang="en-US" sz="2800" b="1" cap="none" spc="50" dirty="0">
              <a:ln w="11430"/>
              <a:effectLst>
                <a:outerShdw blurRad="76200" dist="50800" dir="5400000" algn="tl" rotWithShape="0">
                  <a:srgbClr val="000000">
                    <a:alpha val="65000"/>
                  </a:srgbClr>
                </a:outerShdw>
              </a:effectLst>
            </a:endParaRPr>
          </a:p>
        </p:txBody>
      </p:sp>
      <p:sp>
        <p:nvSpPr>
          <p:cNvPr id="15" name="Rectangle 14"/>
          <p:cNvSpPr/>
          <p:nvPr/>
        </p:nvSpPr>
        <p:spPr>
          <a:xfrm>
            <a:off x="2800360" y="4229096"/>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2s</a:t>
            </a:r>
            <a:r>
              <a:rPr lang="en-US" sz="2800" b="1" spc="50" baseline="30000" dirty="0" smtClean="0">
                <a:ln w="11430"/>
                <a:effectLst>
                  <a:outerShdw blurRad="76200" dist="50800" dir="5400000" algn="tl" rotWithShape="0">
                    <a:srgbClr val="000000">
                      <a:alpha val="65000"/>
                    </a:srgbClr>
                  </a:outerShdw>
                </a:effectLst>
              </a:rPr>
              <a:t>2</a:t>
            </a:r>
            <a:endParaRPr lang="en-US" sz="2800" b="1" cap="none" spc="50" dirty="0">
              <a:ln w="11430"/>
              <a:effectLst>
                <a:outerShdw blurRad="76200" dist="50800" dir="5400000" algn="tl" rotWithShape="0">
                  <a:srgbClr val="000000">
                    <a:alpha val="65000"/>
                  </a:srgbClr>
                </a:outerShdw>
              </a:effectLst>
            </a:endParaRPr>
          </a:p>
        </p:txBody>
      </p:sp>
      <p:sp>
        <p:nvSpPr>
          <p:cNvPr id="16" name="Rectangle 15"/>
          <p:cNvSpPr/>
          <p:nvPr/>
        </p:nvSpPr>
        <p:spPr>
          <a:xfrm>
            <a:off x="3312717" y="4225707"/>
            <a:ext cx="6987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effectLst>
                  <a:outerShdw blurRad="76200" dist="50800" dir="5400000" algn="tl" rotWithShape="0">
                    <a:srgbClr val="000000">
                      <a:alpha val="65000"/>
                    </a:srgbClr>
                  </a:outerShdw>
                </a:effectLst>
              </a:rPr>
              <a:t>2p</a:t>
            </a:r>
            <a:r>
              <a:rPr lang="en-US" sz="2800" b="1" spc="50" baseline="30000" dirty="0" smtClean="0">
                <a:ln w="11430"/>
                <a:effectLst>
                  <a:outerShdw blurRad="76200" dist="50800" dir="5400000" algn="tl" rotWithShape="0">
                    <a:srgbClr val="000000">
                      <a:alpha val="65000"/>
                    </a:srgbClr>
                  </a:outerShdw>
                </a:effectLst>
              </a:rPr>
              <a:t>6</a:t>
            </a:r>
            <a:endParaRPr lang="en-US" sz="2800" b="1" cap="none" spc="50" dirty="0">
              <a:ln w="11430"/>
              <a:effectLst>
                <a:outerShdw blurRad="76200" dist="50800" dir="5400000" algn="tl" rotWithShape="0">
                  <a:srgbClr val="000000">
                    <a:alpha val="65000"/>
                  </a:srgbClr>
                </a:outerShdw>
              </a:effectLst>
            </a:endParaRPr>
          </a:p>
        </p:txBody>
      </p:sp>
      <p:sp>
        <p:nvSpPr>
          <p:cNvPr id="18" name="Rectangle 17"/>
          <p:cNvSpPr/>
          <p:nvPr/>
        </p:nvSpPr>
        <p:spPr>
          <a:xfrm>
            <a:off x="4147508" y="1939707"/>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5s</a:t>
            </a:r>
            <a:r>
              <a:rPr lang="en-US" sz="2800" b="1" spc="50" baseline="30000" dirty="0" smtClean="0">
                <a:ln w="11430"/>
                <a:solidFill>
                  <a:srgbClr val="FF0000"/>
                </a:solidFill>
                <a:effectLst>
                  <a:outerShdw blurRad="76200" dist="50800" dir="5400000" algn="tl" rotWithShape="0">
                    <a:srgbClr val="000000">
                      <a:alpha val="65000"/>
                    </a:srgbClr>
                  </a:outerShdw>
                </a:effectLst>
              </a:rPr>
              <a:t>2</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
        <p:nvSpPr>
          <p:cNvPr id="19" name="Rectangle 18"/>
          <p:cNvSpPr/>
          <p:nvPr/>
        </p:nvSpPr>
        <p:spPr>
          <a:xfrm>
            <a:off x="1563449" y="1868269"/>
            <a:ext cx="61908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baseline="-25000" dirty="0" smtClean="0">
                <a:ln w="11430"/>
                <a:solidFill>
                  <a:schemeClr val="accent3">
                    <a:lumMod val="75000"/>
                  </a:schemeClr>
                </a:solidFill>
                <a:effectLst>
                  <a:outerShdw blurRad="50800" dist="39000" dir="5460000" algn="tl">
                    <a:srgbClr val="000000">
                      <a:alpha val="38000"/>
                    </a:srgbClr>
                  </a:outerShdw>
                </a:effectLst>
              </a:rPr>
              <a:t>53</a:t>
            </a:r>
            <a:r>
              <a:rPr lang="en-US" sz="3600" b="1" cap="none" spc="0" dirty="0" smtClean="0">
                <a:ln w="11430"/>
                <a:solidFill>
                  <a:schemeClr val="accent3">
                    <a:lumMod val="75000"/>
                  </a:schemeClr>
                </a:solidFill>
                <a:effectLst>
                  <a:outerShdw blurRad="50800" dist="39000" dir="5460000" algn="tl">
                    <a:srgbClr val="000000">
                      <a:alpha val="38000"/>
                    </a:srgbClr>
                  </a:outerShdw>
                </a:effectLst>
              </a:rPr>
              <a:t>I</a:t>
            </a:r>
            <a:endParaRPr lang="en-US" sz="3600" b="1" cap="none" spc="0" dirty="0">
              <a:ln w="11430"/>
              <a:solidFill>
                <a:schemeClr val="accent3">
                  <a:lumMod val="75000"/>
                </a:schemeClr>
              </a:solidFill>
              <a:effectLst>
                <a:outerShdw blurRad="50800" dist="39000" dir="5460000" algn="tl">
                  <a:srgbClr val="000000">
                    <a:alpha val="38000"/>
                  </a:srgbClr>
                </a:outerShdw>
              </a:effectLst>
            </a:endParaRPr>
          </a:p>
        </p:txBody>
      </p:sp>
      <p:sp>
        <p:nvSpPr>
          <p:cNvPr id="23" name="Rectangle 22"/>
          <p:cNvSpPr/>
          <p:nvPr/>
        </p:nvSpPr>
        <p:spPr>
          <a:xfrm>
            <a:off x="4635283" y="1943096"/>
            <a:ext cx="6987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5p</a:t>
            </a:r>
            <a:r>
              <a:rPr lang="en-US" sz="2800" b="1" spc="50" baseline="30000" dirty="0" smtClean="0">
                <a:ln w="11430"/>
                <a:solidFill>
                  <a:srgbClr val="FF0000"/>
                </a:solidFill>
                <a:effectLst>
                  <a:outerShdw blurRad="76200" dist="50800" dir="5400000" algn="tl" rotWithShape="0">
                    <a:srgbClr val="000000">
                      <a:alpha val="65000"/>
                    </a:srgbClr>
                  </a:outerShdw>
                </a:effectLst>
              </a:rPr>
              <a:t>5</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cxnSp>
        <p:nvCxnSpPr>
          <p:cNvPr id="25" name="Straight Arrow Connector 24"/>
          <p:cNvCxnSpPr>
            <a:stCxn id="19" idx="3"/>
            <a:endCxn id="18" idx="1"/>
          </p:cNvCxnSpPr>
          <p:nvPr/>
        </p:nvCxnSpPr>
        <p:spPr>
          <a:xfrm>
            <a:off x="2182529" y="2191435"/>
            <a:ext cx="1964979" cy="988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6" name="Rectangle 25"/>
          <p:cNvSpPr/>
          <p:nvPr/>
        </p:nvSpPr>
        <p:spPr>
          <a:xfrm>
            <a:off x="4147508" y="2396907"/>
            <a:ext cx="64902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5s</a:t>
            </a:r>
            <a:r>
              <a:rPr lang="en-US" sz="2800" b="1" spc="50" baseline="30000" dirty="0" smtClean="0">
                <a:ln w="11430"/>
                <a:solidFill>
                  <a:srgbClr val="FF0000"/>
                </a:solidFill>
                <a:effectLst>
                  <a:outerShdw blurRad="76200" dist="50800" dir="5400000" algn="tl" rotWithShape="0">
                    <a:srgbClr val="000000">
                      <a:alpha val="65000"/>
                    </a:srgbClr>
                  </a:outerShdw>
                </a:effectLst>
              </a:rPr>
              <a:t>2</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sp>
        <p:nvSpPr>
          <p:cNvPr id="27" name="Rectangle 26"/>
          <p:cNvSpPr/>
          <p:nvPr/>
        </p:nvSpPr>
        <p:spPr>
          <a:xfrm>
            <a:off x="1563449" y="2325469"/>
            <a:ext cx="619080"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baseline="-25000" dirty="0" smtClean="0">
                <a:ln w="11430"/>
                <a:solidFill>
                  <a:schemeClr val="accent3">
                    <a:lumMod val="75000"/>
                  </a:schemeClr>
                </a:solidFill>
                <a:effectLst>
                  <a:outerShdw blurRad="50800" dist="39000" dir="5460000" algn="tl">
                    <a:srgbClr val="000000">
                      <a:alpha val="38000"/>
                    </a:srgbClr>
                  </a:outerShdw>
                </a:effectLst>
              </a:rPr>
              <a:t>53</a:t>
            </a:r>
            <a:r>
              <a:rPr lang="en-US" sz="3600" b="1" cap="none" spc="0" dirty="0" smtClean="0">
                <a:ln w="11430"/>
                <a:solidFill>
                  <a:schemeClr val="accent3">
                    <a:lumMod val="75000"/>
                  </a:schemeClr>
                </a:solidFill>
                <a:effectLst>
                  <a:outerShdw blurRad="50800" dist="39000" dir="5460000" algn="tl">
                    <a:srgbClr val="000000">
                      <a:alpha val="38000"/>
                    </a:srgbClr>
                  </a:outerShdw>
                </a:effectLst>
              </a:rPr>
              <a:t>I</a:t>
            </a:r>
            <a:endParaRPr lang="en-US" sz="3600" b="1" cap="none" spc="0" dirty="0">
              <a:ln w="11430"/>
              <a:solidFill>
                <a:schemeClr val="accent3">
                  <a:lumMod val="75000"/>
                </a:schemeClr>
              </a:solidFill>
              <a:effectLst>
                <a:outerShdw blurRad="50800" dist="39000" dir="5460000" algn="tl">
                  <a:srgbClr val="000000">
                    <a:alpha val="38000"/>
                  </a:srgbClr>
                </a:outerShdw>
              </a:effectLst>
            </a:endParaRPr>
          </a:p>
        </p:txBody>
      </p:sp>
      <p:sp>
        <p:nvSpPr>
          <p:cNvPr id="28" name="Rectangle 27"/>
          <p:cNvSpPr/>
          <p:nvPr/>
        </p:nvSpPr>
        <p:spPr>
          <a:xfrm>
            <a:off x="4635283" y="2400296"/>
            <a:ext cx="698717"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cap="none" spc="50" dirty="0" smtClean="0">
                <a:ln w="11430"/>
                <a:solidFill>
                  <a:srgbClr val="FF0000"/>
                </a:solidFill>
                <a:effectLst>
                  <a:outerShdw blurRad="76200" dist="50800" dir="5400000" algn="tl" rotWithShape="0">
                    <a:srgbClr val="000000">
                      <a:alpha val="65000"/>
                    </a:srgbClr>
                  </a:outerShdw>
                </a:effectLst>
              </a:rPr>
              <a:t>5p</a:t>
            </a:r>
            <a:r>
              <a:rPr lang="en-US" sz="2800" b="1" spc="50" baseline="30000" dirty="0" smtClean="0">
                <a:ln w="11430"/>
                <a:solidFill>
                  <a:srgbClr val="FF0000"/>
                </a:solidFill>
                <a:effectLst>
                  <a:outerShdw blurRad="76200" dist="50800" dir="5400000" algn="tl" rotWithShape="0">
                    <a:srgbClr val="000000">
                      <a:alpha val="65000"/>
                    </a:srgbClr>
                  </a:outerShdw>
                </a:effectLst>
              </a:rPr>
              <a:t>5</a:t>
            </a:r>
            <a:endParaRPr lang="en-US" sz="2800" b="1" cap="none" spc="50" dirty="0">
              <a:ln w="11430"/>
              <a:solidFill>
                <a:srgbClr val="FF0000"/>
              </a:solidFill>
              <a:effectLst>
                <a:outerShdw blurRad="76200" dist="50800" dir="5400000" algn="tl" rotWithShape="0">
                  <a:srgbClr val="000000">
                    <a:alpha val="65000"/>
                  </a:srgbClr>
                </a:outerShdw>
              </a:effectLst>
            </a:endParaRPr>
          </a:p>
        </p:txBody>
      </p:sp>
      <p:cxnSp>
        <p:nvCxnSpPr>
          <p:cNvPr id="29" name="Straight Arrow Connector 28"/>
          <p:cNvCxnSpPr/>
          <p:nvPr/>
        </p:nvCxnSpPr>
        <p:spPr>
          <a:xfrm>
            <a:off x="2182529" y="2667000"/>
            <a:ext cx="1964979" cy="988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4" name="Rectangle 23"/>
          <p:cNvSpPr/>
          <p:nvPr/>
        </p:nvSpPr>
        <p:spPr>
          <a:xfrm>
            <a:off x="1987038" y="609600"/>
            <a:ext cx="5961888"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a-IR"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پیوند یونی ناشی از انتقال الکترون است اما پیوند کووالانسی،</a:t>
            </a:r>
          </a:p>
          <a:p>
            <a:r>
              <a:rPr lang="fa-IR"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 بر اثر اشتراک </a:t>
            </a:r>
            <a:r>
              <a:rPr lang="fa-IR"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الکترون تشکیل می شود.</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0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4" grpId="0"/>
      <p:bldP spid="15" grpId="0"/>
      <p:bldP spid="16" grpId="0"/>
      <p:bldP spid="18" grpId="0"/>
      <p:bldP spid="23" grpId="0"/>
      <p:bldP spid="26"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1"/>
          <p:cNvGrpSpPr>
            <a:grpSpLocks/>
          </p:cNvGrpSpPr>
          <p:nvPr/>
        </p:nvGrpSpPr>
        <p:grpSpPr bwMode="auto">
          <a:xfrm>
            <a:off x="1400175" y="4953000"/>
            <a:ext cx="7162800" cy="838200"/>
            <a:chOff x="816" y="2304"/>
            <a:chExt cx="1440" cy="448"/>
          </a:xfrm>
        </p:grpSpPr>
        <p:sp>
          <p:nvSpPr>
            <p:cNvPr id="27"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3" name="Group 21"/>
          <p:cNvGrpSpPr>
            <a:grpSpLocks/>
          </p:cNvGrpSpPr>
          <p:nvPr/>
        </p:nvGrpSpPr>
        <p:grpSpPr bwMode="auto">
          <a:xfrm>
            <a:off x="2362200" y="4191000"/>
            <a:ext cx="6172200" cy="533400"/>
            <a:chOff x="816" y="2304"/>
            <a:chExt cx="1440" cy="448"/>
          </a:xfrm>
        </p:grpSpPr>
        <p:sp>
          <p:nvSpPr>
            <p:cNvPr id="24"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0" name="Group 21"/>
          <p:cNvGrpSpPr>
            <a:grpSpLocks/>
          </p:cNvGrpSpPr>
          <p:nvPr/>
        </p:nvGrpSpPr>
        <p:grpSpPr bwMode="auto">
          <a:xfrm>
            <a:off x="1371600" y="3124200"/>
            <a:ext cx="7162800" cy="838200"/>
            <a:chOff x="816" y="2304"/>
            <a:chExt cx="1440" cy="448"/>
          </a:xfrm>
        </p:grpSpPr>
        <p:sp>
          <p:nvSpPr>
            <p:cNvPr id="21"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7" name="Group 21"/>
          <p:cNvGrpSpPr>
            <a:grpSpLocks/>
          </p:cNvGrpSpPr>
          <p:nvPr/>
        </p:nvGrpSpPr>
        <p:grpSpPr bwMode="auto">
          <a:xfrm>
            <a:off x="2971800" y="2133600"/>
            <a:ext cx="5562600" cy="533400"/>
            <a:chOff x="816" y="2304"/>
            <a:chExt cx="1440" cy="448"/>
          </a:xfrm>
        </p:grpSpPr>
        <p:sp>
          <p:nvSpPr>
            <p:cNvPr id="18"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4" name="Group 21"/>
          <p:cNvGrpSpPr>
            <a:grpSpLocks/>
          </p:cNvGrpSpPr>
          <p:nvPr/>
        </p:nvGrpSpPr>
        <p:grpSpPr bwMode="auto">
          <a:xfrm>
            <a:off x="1905000" y="1295400"/>
            <a:ext cx="6629400" cy="533400"/>
            <a:chOff x="816" y="2304"/>
            <a:chExt cx="1440" cy="448"/>
          </a:xfrm>
        </p:grpSpPr>
        <p:sp>
          <p:nvSpPr>
            <p:cNvPr id="15"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0" name="Group 21"/>
          <p:cNvGrpSpPr>
            <a:grpSpLocks/>
          </p:cNvGrpSpPr>
          <p:nvPr/>
        </p:nvGrpSpPr>
        <p:grpSpPr bwMode="auto">
          <a:xfrm>
            <a:off x="4724400" y="533400"/>
            <a:ext cx="3581400" cy="533400"/>
            <a:chOff x="816" y="2304"/>
            <a:chExt cx="1440" cy="448"/>
          </a:xfrm>
        </p:grpSpPr>
        <p:sp>
          <p:nvSpPr>
            <p:cNvPr id="12"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50</a:t>
            </a:fld>
            <a:endParaRPr lang="fa-IR"/>
          </a:p>
        </p:txBody>
      </p:sp>
      <p:sp>
        <p:nvSpPr>
          <p:cNvPr id="4" name="Rectangle 3"/>
          <p:cNvSpPr/>
          <p:nvPr/>
        </p:nvSpPr>
        <p:spPr>
          <a:xfrm>
            <a:off x="3505200" y="533400"/>
            <a:ext cx="48006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8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چند نکته در تعیین عدد اکسایش:</a:t>
            </a:r>
            <a:endParaRPr lang="en-US" sz="28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6" name="Rectangle 5"/>
          <p:cNvSpPr/>
          <p:nvPr/>
        </p:nvSpPr>
        <p:spPr>
          <a:xfrm>
            <a:off x="609600" y="1295400"/>
            <a:ext cx="78486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1- عدد اکسایش عناصر در حالت آزاد( </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O</a:t>
            </a:r>
            <a:r>
              <a:rPr lang="en-US" sz="2400" b="1" baseline="-25000"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2</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-S</a:t>
            </a:r>
            <a:r>
              <a:rPr lang="en-US" sz="2400" b="1" baseline="-25000"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8</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-Na-p</a:t>
            </a:r>
            <a:r>
              <a:rPr lang="en-US" sz="2400" b="1" baseline="-25000"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4</a:t>
            </a:r>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برابر صفر است.</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7" name="Rectangle 6"/>
          <p:cNvSpPr/>
          <p:nvPr/>
        </p:nvSpPr>
        <p:spPr>
          <a:xfrm>
            <a:off x="533400" y="2133600"/>
            <a:ext cx="78486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2- عدد اکسایش فلوئور در ترکیب با سایر عناصر 1- است.</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8" name="Rectangle 7"/>
          <p:cNvSpPr/>
          <p:nvPr/>
        </p:nvSpPr>
        <p:spPr>
          <a:xfrm>
            <a:off x="533400" y="3124200"/>
            <a:ext cx="78486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3- عدد اکسایش اکسیژن معمولا 2- ، در پراکسیدها(مانند </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H</a:t>
            </a:r>
            <a:r>
              <a:rPr lang="en-US" sz="2400" b="1" baseline="-25000"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2</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O</a:t>
            </a:r>
            <a:r>
              <a:rPr lang="en-US" sz="2400" b="1" baseline="-25000"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2</a:t>
            </a:r>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برابر 1-</a:t>
            </a:r>
          </a:p>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و در </a:t>
            </a:r>
            <a:r>
              <a:rPr lang="en-US"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HOF</a:t>
            </a:r>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 برابر صفر است.</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9" name="Rectangle 8"/>
          <p:cNvSpPr/>
          <p:nvPr/>
        </p:nvSpPr>
        <p:spPr>
          <a:xfrm>
            <a:off x="533400" y="4191000"/>
            <a:ext cx="78486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4 – عدد اکسایش هیدروژن در ترکیب ها معمولا برابر 1+ است.</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1" name="Rectangle 10"/>
          <p:cNvSpPr/>
          <p:nvPr/>
        </p:nvSpPr>
        <p:spPr>
          <a:xfrm>
            <a:off x="533400" y="4953000"/>
            <a:ext cx="78486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5- مجموع عدد اکسایش اتم های یک مولکول برابر صفر و در یون برابر بار</a:t>
            </a:r>
          </a:p>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یون است.</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a:grpSpLocks/>
          </p:cNvGrpSpPr>
          <p:nvPr/>
        </p:nvGrpSpPr>
        <p:grpSpPr bwMode="auto">
          <a:xfrm>
            <a:off x="1752600" y="457200"/>
            <a:ext cx="7010400" cy="533400"/>
            <a:chOff x="816" y="2304"/>
            <a:chExt cx="1440" cy="448"/>
          </a:xfrm>
        </p:grpSpPr>
        <p:sp>
          <p:nvSpPr>
            <p:cNvPr id="23"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z="700" smtClean="0"/>
              <a:pPr/>
              <a:t>51</a:t>
            </a:fld>
            <a:endParaRPr lang="fa-IR" sz="700"/>
          </a:p>
        </p:txBody>
      </p:sp>
      <p:sp>
        <p:nvSpPr>
          <p:cNvPr id="4" name="Rectangle 3"/>
          <p:cNvSpPr/>
          <p:nvPr/>
        </p:nvSpPr>
        <p:spPr>
          <a:xfrm>
            <a:off x="2286000" y="1371600"/>
            <a:ext cx="1039707"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 -2</a:t>
            </a:r>
            <a:endParaRPr lang="en-US" sz="4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5" name="Rectangle 4"/>
          <p:cNvSpPr/>
          <p:nvPr/>
        </p:nvSpPr>
        <p:spPr>
          <a:xfrm>
            <a:off x="914400" y="1371600"/>
            <a:ext cx="1004954"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H=+1</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685800" y="2372539"/>
            <a:ext cx="1256113"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r>
              <a:rPr lang="en-US" sz="4400" b="1"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 name="Rectangle 8"/>
          <p:cNvSpPr/>
          <p:nvPr/>
        </p:nvSpPr>
        <p:spPr>
          <a:xfrm>
            <a:off x="609600" y="4158653"/>
            <a:ext cx="1311705"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r>
              <a:rPr lang="en-US" sz="4400" b="1" spc="50" baseline="30000" dirty="0" smtClean="0">
                <a:ln w="12700" cmpd="sng">
                  <a:solidFill>
                    <a:schemeClr val="tx1"/>
                  </a:solidFill>
                  <a:prstDash val="solid"/>
                </a:ln>
                <a:solidFill>
                  <a:srgbClr val="FF0000"/>
                </a:solidFill>
                <a:effectLst>
                  <a:glow rad="53100">
                    <a:schemeClr val="accent6">
                      <a:satMod val="180000"/>
                      <a:alpha val="30000"/>
                    </a:schemeClr>
                  </a:glow>
                </a:effectLst>
              </a:rPr>
              <a:t>S</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0" name="Rectangle 9"/>
          <p:cNvSpPr/>
          <p:nvPr/>
        </p:nvSpPr>
        <p:spPr>
          <a:xfrm>
            <a:off x="648887" y="3310114"/>
            <a:ext cx="1256113"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r>
              <a:rPr lang="en-US" sz="4400" b="1"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2" name="Rectangle 11"/>
          <p:cNvSpPr/>
          <p:nvPr/>
        </p:nvSpPr>
        <p:spPr>
          <a:xfrm>
            <a:off x="1793534" y="2362200"/>
            <a:ext cx="2963568"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1(+1)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3" name="Rectangle 12"/>
          <p:cNvSpPr/>
          <p:nvPr/>
        </p:nvSpPr>
        <p:spPr>
          <a:xfrm>
            <a:off x="1876425" y="3276600"/>
            <a:ext cx="2512547"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1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 </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+ 2(-2)=0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4" name="Rectangle 13"/>
          <p:cNvSpPr/>
          <p:nvPr/>
        </p:nvSpPr>
        <p:spPr>
          <a:xfrm>
            <a:off x="1828800" y="4210050"/>
            <a:ext cx="29822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2(+1)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S</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+3(-2)=0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5" name="Rectangle 14"/>
          <p:cNvSpPr/>
          <p:nvPr/>
        </p:nvSpPr>
        <p:spPr>
          <a:xfrm>
            <a:off x="533400" y="5018861"/>
            <a:ext cx="1311705" cy="543739"/>
          </a:xfrm>
          <a:prstGeom prst="rect">
            <a:avLst/>
          </a:prstGeom>
          <a:noFill/>
        </p:spPr>
        <p:txBody>
          <a:bodyPr wrap="none" lIns="91440" tIns="45720" rIns="91440" bIns="45720">
            <a:spAutoFit/>
          </a:bodyPr>
          <a:lstStyle/>
          <a:p>
            <a:pPr algn="ct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H</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r>
              <a:rPr lang="en-US" sz="4400" b="1" spc="50" baseline="30000" dirty="0" smtClean="0">
                <a:ln w="12700" cmpd="sng">
                  <a:solidFill>
                    <a:schemeClr val="tx1"/>
                  </a:solidFill>
                  <a:prstDash val="solid"/>
                </a:ln>
                <a:solidFill>
                  <a:srgbClr val="FF0000"/>
                </a:solidFill>
                <a:effectLst>
                  <a:glow rad="53100">
                    <a:schemeClr val="accent6">
                      <a:satMod val="180000"/>
                      <a:alpha val="30000"/>
                    </a:schemeClr>
                  </a:glow>
                </a:effectLst>
              </a:rPr>
              <a:t>S</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28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r>
              <a:rPr lang="en-US" sz="4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6" name="Rectangle 15"/>
          <p:cNvSpPr/>
          <p:nvPr/>
        </p:nvSpPr>
        <p:spPr>
          <a:xfrm>
            <a:off x="1818309" y="5029200"/>
            <a:ext cx="29822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2(+1 )+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S </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+4(-2)=0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152400" y="457200"/>
            <a:ext cx="8382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عدد اکسایش اتم مشخص شده در مولکول های زیر را به دست آورید.</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8" name="Rectangle 17"/>
          <p:cNvSpPr/>
          <p:nvPr/>
        </p:nvSpPr>
        <p:spPr>
          <a:xfrm>
            <a:off x="5334000" y="2371725"/>
            <a:ext cx="1105432"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+5</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9" name="Rectangle 18"/>
          <p:cNvSpPr/>
          <p:nvPr/>
        </p:nvSpPr>
        <p:spPr>
          <a:xfrm>
            <a:off x="5334000" y="3304361"/>
            <a:ext cx="1105432"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0" name="Rectangle 19"/>
          <p:cNvSpPr/>
          <p:nvPr/>
        </p:nvSpPr>
        <p:spPr>
          <a:xfrm>
            <a:off x="5381789" y="4219575"/>
            <a:ext cx="1124154"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S </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+4</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1" name="Rectangle 20"/>
          <p:cNvSpPr/>
          <p:nvPr/>
        </p:nvSpPr>
        <p:spPr>
          <a:xfrm>
            <a:off x="5365573" y="5133161"/>
            <a:ext cx="1124154"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S </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+6</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8" grpId="0"/>
      <p:bldP spid="19" grpId="0"/>
      <p:bldP spid="20" grpId="0"/>
      <p:bldP spid="2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1"/>
          <p:cNvGrpSpPr>
            <a:grpSpLocks/>
          </p:cNvGrpSpPr>
          <p:nvPr/>
        </p:nvGrpSpPr>
        <p:grpSpPr bwMode="auto">
          <a:xfrm>
            <a:off x="2362200" y="381000"/>
            <a:ext cx="6324600" cy="533400"/>
            <a:chOff x="816" y="2304"/>
            <a:chExt cx="1440" cy="448"/>
          </a:xfrm>
        </p:grpSpPr>
        <p:sp>
          <p:nvSpPr>
            <p:cNvPr id="20"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52</a:t>
            </a:fld>
            <a:endParaRPr lang="fa-IR"/>
          </a:p>
        </p:txBody>
      </p:sp>
      <p:sp>
        <p:nvSpPr>
          <p:cNvPr id="4" name="Rectangle 3"/>
          <p:cNvSpPr/>
          <p:nvPr/>
        </p:nvSpPr>
        <p:spPr>
          <a:xfrm>
            <a:off x="976801" y="1447800"/>
            <a:ext cx="883639"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NH</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8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 name="Rectangle 5"/>
          <p:cNvSpPr/>
          <p:nvPr/>
        </p:nvSpPr>
        <p:spPr>
          <a:xfrm>
            <a:off x="1009663" y="2387025"/>
            <a:ext cx="901272"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NO</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48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990600" y="3301425"/>
            <a:ext cx="741485"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NO</a:t>
            </a:r>
            <a:endParaRPr lang="en-US" sz="48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8" name="Rectangle 7"/>
          <p:cNvSpPr/>
          <p:nvPr/>
        </p:nvSpPr>
        <p:spPr>
          <a:xfrm>
            <a:off x="914400" y="4215825"/>
            <a:ext cx="1011367" cy="584775"/>
          </a:xfrm>
          <a:prstGeom prst="rect">
            <a:avLst/>
          </a:prstGeom>
          <a:noFill/>
        </p:spPr>
        <p:txBody>
          <a:bodyPr wrap="none" lIns="91440" tIns="45720" rIns="91440" bIns="45720">
            <a:spAutoFit/>
          </a:bodyPr>
          <a:lstStyle/>
          <a:p>
            <a:pPr algn="ctr"/>
            <a:r>
              <a:rPr lang="en-US" sz="4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N</a:t>
            </a:r>
            <a:r>
              <a:rPr lang="en-US" sz="2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r>
              <a:rPr lang="en-US" sz="4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28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8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 name="Rectangle 8"/>
          <p:cNvSpPr/>
          <p:nvPr/>
        </p:nvSpPr>
        <p:spPr>
          <a:xfrm>
            <a:off x="228600" y="381000"/>
            <a:ext cx="8382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عدد اکسایش اتم نیتروژن را در مولکول های زیر را به دست آورید.</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1" name="Rectangle 10"/>
          <p:cNvSpPr/>
          <p:nvPr/>
        </p:nvSpPr>
        <p:spPr>
          <a:xfrm>
            <a:off x="1945133" y="1447800"/>
            <a:ext cx="2211118"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+3(+1)=0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2" name="Rectangle 11"/>
          <p:cNvSpPr/>
          <p:nvPr/>
        </p:nvSpPr>
        <p:spPr>
          <a:xfrm>
            <a:off x="5334000" y="1447800"/>
            <a:ext cx="94404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3" name="Rectangle 12"/>
          <p:cNvSpPr/>
          <p:nvPr/>
        </p:nvSpPr>
        <p:spPr>
          <a:xfrm>
            <a:off x="1952625" y="2351861"/>
            <a:ext cx="2211118"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4" name="Rectangle 13"/>
          <p:cNvSpPr/>
          <p:nvPr/>
        </p:nvSpPr>
        <p:spPr>
          <a:xfrm>
            <a:off x="5334000" y="2351861"/>
            <a:ext cx="1016177"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5" name="Rectangle 14"/>
          <p:cNvSpPr/>
          <p:nvPr/>
        </p:nvSpPr>
        <p:spPr>
          <a:xfrm>
            <a:off x="2035067" y="3276600"/>
            <a:ext cx="2033185"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 </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6" name="Rectangle 15"/>
          <p:cNvSpPr/>
          <p:nvPr/>
        </p:nvSpPr>
        <p:spPr>
          <a:xfrm>
            <a:off x="5334000" y="3276600"/>
            <a:ext cx="1016177"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1892133" y="4180661"/>
            <a:ext cx="2334037"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 = 2</a:t>
            </a: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8" name="Rectangle 17"/>
          <p:cNvSpPr/>
          <p:nvPr/>
        </p:nvSpPr>
        <p:spPr>
          <a:xfrm>
            <a:off x="5334000" y="4228286"/>
            <a:ext cx="101617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N</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a:grpSpLocks/>
          </p:cNvGrpSpPr>
          <p:nvPr/>
        </p:nvGrpSpPr>
        <p:grpSpPr bwMode="auto">
          <a:xfrm>
            <a:off x="2438400" y="381000"/>
            <a:ext cx="6172200" cy="533400"/>
            <a:chOff x="816" y="2304"/>
            <a:chExt cx="1440" cy="448"/>
          </a:xfrm>
        </p:grpSpPr>
        <p:sp>
          <p:nvSpPr>
            <p:cNvPr id="22" name="Freeform 22"/>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Rectangle 23"/>
            <p:cNvSpPr>
              <a:spLocks noChangeArrowheads="1"/>
            </p:cNvSpPr>
            <p:nvPr/>
          </p:nvSpPr>
          <p:spPr bwMode="gray">
            <a:xfrm>
              <a:off x="816" y="2304"/>
              <a:ext cx="1440" cy="393"/>
            </a:xfrm>
            <a:prstGeom prst="rect">
              <a:avLst/>
            </a:prstGeom>
            <a:gradFill rotWithShape="1">
              <a:gsLst>
                <a:gs pos="0">
                  <a:srgbClr val="96AD23">
                    <a:gamma/>
                    <a:tint val="54510"/>
                    <a:invGamma/>
                  </a:srgbClr>
                </a:gs>
                <a:gs pos="100000">
                  <a:srgbClr val="96AD23"/>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53</a:t>
            </a:fld>
            <a:endParaRPr lang="fa-IR"/>
          </a:p>
        </p:txBody>
      </p:sp>
      <p:sp>
        <p:nvSpPr>
          <p:cNvPr id="5" name="Rectangle 4"/>
          <p:cNvSpPr/>
          <p:nvPr/>
        </p:nvSpPr>
        <p:spPr>
          <a:xfrm>
            <a:off x="762000" y="1447800"/>
            <a:ext cx="849463"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PCl</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 name="Rectangle 5"/>
          <p:cNvSpPr/>
          <p:nvPr/>
        </p:nvSpPr>
        <p:spPr>
          <a:xfrm>
            <a:off x="762000" y="5018861"/>
            <a:ext cx="847860"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CCl</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4</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7" name="Rectangle 6"/>
          <p:cNvSpPr/>
          <p:nvPr/>
        </p:nvSpPr>
        <p:spPr>
          <a:xfrm>
            <a:off x="771525" y="3295650"/>
            <a:ext cx="78585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SO</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8" name="Rectangle 7"/>
          <p:cNvSpPr/>
          <p:nvPr/>
        </p:nvSpPr>
        <p:spPr>
          <a:xfrm>
            <a:off x="762000" y="4267200"/>
            <a:ext cx="704104"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SF</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6</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9" name="Rectangle 8"/>
          <p:cNvSpPr/>
          <p:nvPr/>
        </p:nvSpPr>
        <p:spPr>
          <a:xfrm>
            <a:off x="838200" y="2351861"/>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P</a:t>
            </a:r>
            <a:r>
              <a:rPr lang="en-US" sz="36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a:t>
            </a: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O</a:t>
            </a:r>
            <a:r>
              <a:rPr lang="en-US" sz="32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5</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0" name="Rectangle 9"/>
          <p:cNvSpPr/>
          <p:nvPr/>
        </p:nvSpPr>
        <p:spPr>
          <a:xfrm>
            <a:off x="228600" y="381000"/>
            <a:ext cx="8382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عدد اکسایش اتم مرکزی را در مولکول های زیر را به دست آورید.</a:t>
            </a:r>
            <a:endParaRPr lang="en-US" sz="2400" b="1" dirty="0">
              <a:ln w="3175">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1" name="Rectangle 10"/>
          <p:cNvSpPr/>
          <p:nvPr/>
        </p:nvSpPr>
        <p:spPr>
          <a:xfrm>
            <a:off x="2292011" y="1475561"/>
            <a:ext cx="18097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P+ 3(-1)=0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2" name="Rectangle 11"/>
          <p:cNvSpPr/>
          <p:nvPr/>
        </p:nvSpPr>
        <p:spPr>
          <a:xfrm>
            <a:off x="5356514" y="1475561"/>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P=+3</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3" name="Rectangle 12"/>
          <p:cNvSpPr/>
          <p:nvPr/>
        </p:nvSpPr>
        <p:spPr>
          <a:xfrm>
            <a:off x="2188474" y="2399486"/>
            <a:ext cx="2004844"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2P+ 5(-2)=0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4" name="Rectangle 13"/>
          <p:cNvSpPr/>
          <p:nvPr/>
        </p:nvSpPr>
        <p:spPr>
          <a:xfrm>
            <a:off x="5350503" y="2399486"/>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P=+5</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5" name="Rectangle 14"/>
          <p:cNvSpPr/>
          <p:nvPr/>
        </p:nvSpPr>
        <p:spPr>
          <a:xfrm>
            <a:off x="2209800" y="3266261"/>
            <a:ext cx="18097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S+ 3(-2)=0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6" name="Rectangle 15"/>
          <p:cNvSpPr/>
          <p:nvPr/>
        </p:nvSpPr>
        <p:spPr>
          <a:xfrm>
            <a:off x="5274303" y="3266261"/>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S=+6</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7" name="Rectangle 16"/>
          <p:cNvSpPr/>
          <p:nvPr/>
        </p:nvSpPr>
        <p:spPr>
          <a:xfrm>
            <a:off x="2209800" y="4256861"/>
            <a:ext cx="18097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S+ 6(-1)=0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8" name="Rectangle 17"/>
          <p:cNvSpPr/>
          <p:nvPr/>
        </p:nvSpPr>
        <p:spPr>
          <a:xfrm>
            <a:off x="5274303" y="4256861"/>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S=+6</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9" name="Rectangle 18"/>
          <p:cNvSpPr/>
          <p:nvPr/>
        </p:nvSpPr>
        <p:spPr>
          <a:xfrm>
            <a:off x="2209800" y="5124450"/>
            <a:ext cx="1809791"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C+ 4(-1)=0</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0" name="Rectangle 19"/>
          <p:cNvSpPr/>
          <p:nvPr/>
        </p:nvSpPr>
        <p:spPr>
          <a:xfrm>
            <a:off x="5274303" y="5124450"/>
            <a:ext cx="968086" cy="543739"/>
          </a:xfrm>
          <a:prstGeom prst="rect">
            <a:avLst/>
          </a:prstGeom>
          <a:noFill/>
        </p:spPr>
        <p:txBody>
          <a:bodyPr wrap="none" lIns="91440" tIns="45720" rIns="91440" bIns="45720">
            <a:spAutoFit/>
          </a:bodyPr>
          <a:lstStyle/>
          <a:p>
            <a:pPr algn="ctr"/>
            <a:r>
              <a:rPr lang="en-US" sz="4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S=+4</a:t>
            </a:r>
            <a:endParaRPr lang="en-US" sz="4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8"/>
          <p:cNvGrpSpPr>
            <a:grpSpLocks/>
          </p:cNvGrpSpPr>
          <p:nvPr/>
        </p:nvGrpSpPr>
        <p:grpSpPr bwMode="auto">
          <a:xfrm>
            <a:off x="6324600" y="152400"/>
            <a:ext cx="2362200" cy="1066800"/>
            <a:chOff x="3022" y="1007"/>
            <a:chExt cx="1055" cy="1055"/>
          </a:xfrm>
        </p:grpSpPr>
        <p:sp>
          <p:nvSpPr>
            <p:cNvPr id="11" name="Oval 19"/>
            <p:cNvSpPr>
              <a:spLocks noChangeArrowheads="1"/>
            </p:cNvSpPr>
            <p:nvPr/>
          </p:nvSpPr>
          <p:spPr bwMode="gray">
            <a:xfrm>
              <a:off x="3022" y="1007"/>
              <a:ext cx="1055" cy="1055"/>
            </a:xfrm>
            <a:prstGeom prst="ellipse">
              <a:avLst/>
            </a:prstGeom>
            <a:gradFill rotWithShape="1">
              <a:gsLst>
                <a:gs pos="0">
                  <a:srgbClr val="3399FF">
                    <a:gamma/>
                    <a:tint val="0"/>
                    <a:invGamma/>
                  </a:srgbClr>
                </a:gs>
                <a:gs pos="50000">
                  <a:srgbClr val="3399FF"/>
                </a:gs>
                <a:gs pos="100000">
                  <a:srgbClr val="3399FF">
                    <a:gamma/>
                    <a:tint val="0"/>
                    <a:invGamma/>
                  </a:srgbClr>
                </a:gs>
              </a:gsLst>
              <a:lin ang="2700000" scaled="1"/>
            </a:gradFill>
            <a:ln w="38100" algn="ctr">
              <a:noFill/>
              <a:round/>
              <a:headEnd/>
              <a:tailEnd/>
            </a:ln>
            <a:effectLst/>
          </p:spPr>
          <p:txBody>
            <a:bodyPr wrap="none" anchor="ctr">
              <a:spAutoFit/>
            </a:bodyPr>
            <a:lstStyle/>
            <a:p>
              <a:endParaRPr lang="en-US"/>
            </a:p>
          </p:txBody>
        </p:sp>
        <p:sp>
          <p:nvSpPr>
            <p:cNvPr id="12" name="Oval 20"/>
            <p:cNvSpPr>
              <a:spLocks noChangeArrowheads="1"/>
            </p:cNvSpPr>
            <p:nvPr/>
          </p:nvSpPr>
          <p:spPr bwMode="gray">
            <a:xfrm>
              <a:off x="3022" y="1007"/>
              <a:ext cx="1055" cy="1055"/>
            </a:xfrm>
            <a:prstGeom prst="ellipse">
              <a:avLst/>
            </a:prstGeom>
            <a:gradFill rotWithShape="1">
              <a:gsLst>
                <a:gs pos="0">
                  <a:srgbClr val="3399FF">
                    <a:alpha val="32001"/>
                  </a:srgbClr>
                </a:gs>
                <a:gs pos="100000">
                  <a:srgbClr val="3399FF">
                    <a:gamma/>
                    <a:shade val="0"/>
                    <a:invGamma/>
                    <a:alpha val="89999"/>
                  </a:srgbClr>
                </a:gs>
              </a:gsLst>
              <a:lin ang="2700000" scaled="1"/>
            </a:gradFill>
            <a:ln w="38100" algn="ctr">
              <a:noFill/>
              <a:round/>
              <a:headEnd/>
              <a:tailEnd/>
            </a:ln>
            <a:effectLst/>
          </p:spPr>
          <p:txBody>
            <a:bodyPr anchor="ctr">
              <a:spAutoFit/>
            </a:bodyPr>
            <a:lstStyle/>
            <a:p>
              <a:endParaRPr lang="en-US"/>
            </a:p>
          </p:txBody>
        </p:sp>
        <p:sp>
          <p:nvSpPr>
            <p:cNvPr id="13" name="Oval 21"/>
            <p:cNvSpPr>
              <a:spLocks noChangeArrowheads="1"/>
            </p:cNvSpPr>
            <p:nvPr/>
          </p:nvSpPr>
          <p:spPr bwMode="gray">
            <a:xfrm>
              <a:off x="3093" y="1064"/>
              <a:ext cx="915" cy="916"/>
            </a:xfrm>
            <a:prstGeom prst="ellipse">
              <a:avLst/>
            </a:prstGeom>
            <a:gradFill rotWithShape="1">
              <a:gsLst>
                <a:gs pos="0">
                  <a:srgbClr val="3399FF">
                    <a:gamma/>
                    <a:shade val="54118"/>
                    <a:invGamma/>
                  </a:srgbClr>
                </a:gs>
                <a:gs pos="50000">
                  <a:srgbClr val="3399FF"/>
                </a:gs>
                <a:gs pos="100000">
                  <a:srgbClr val="3399FF">
                    <a:gamma/>
                    <a:shade val="54118"/>
                    <a:invGamma/>
                  </a:srgbClr>
                </a:gs>
              </a:gsLst>
              <a:lin ang="18900000" scaled="1"/>
            </a:gradFill>
            <a:ln w="38100" algn="ctr">
              <a:noFill/>
              <a:round/>
              <a:headEnd/>
              <a:tailEnd/>
            </a:ln>
            <a:effectLst/>
          </p:spPr>
          <p:txBody>
            <a:bodyPr anchor="ctr">
              <a:spAutoFit/>
            </a:bodyPr>
            <a:lstStyle/>
            <a:p>
              <a:endParaRPr lang="en-US"/>
            </a:p>
          </p:txBody>
        </p:sp>
        <p:sp>
          <p:nvSpPr>
            <p:cNvPr id="14" name="Oval 22"/>
            <p:cNvSpPr>
              <a:spLocks noChangeArrowheads="1"/>
            </p:cNvSpPr>
            <p:nvPr/>
          </p:nvSpPr>
          <p:spPr bwMode="gray">
            <a:xfrm>
              <a:off x="3094" y="1066"/>
              <a:ext cx="915" cy="916"/>
            </a:xfrm>
            <a:prstGeom prst="ellipse">
              <a:avLst/>
            </a:prstGeom>
            <a:gradFill rotWithShape="1">
              <a:gsLst>
                <a:gs pos="0">
                  <a:srgbClr val="3399FF">
                    <a:gamma/>
                    <a:shade val="63529"/>
                    <a:invGamma/>
                  </a:srgbClr>
                </a:gs>
                <a:gs pos="100000">
                  <a:srgbClr val="3399FF">
                    <a:alpha val="0"/>
                  </a:srgbClr>
                </a:gs>
              </a:gsLst>
              <a:lin ang="2700000" scaled="1"/>
            </a:gradFill>
            <a:ln w="38100" algn="ctr">
              <a:noFill/>
              <a:round/>
              <a:headEnd/>
              <a:tailEnd/>
            </a:ln>
            <a:effectLst/>
          </p:spPr>
          <p:txBody>
            <a:bodyPr anchor="ctr">
              <a:spAutoFit/>
            </a:bodyPr>
            <a:lstStyle/>
            <a:p>
              <a:endParaRPr lang="en-US"/>
            </a:p>
          </p:txBody>
        </p:sp>
        <p:sp>
          <p:nvSpPr>
            <p:cNvPr id="15" name="Oval 23"/>
            <p:cNvSpPr>
              <a:spLocks noChangeArrowheads="1"/>
            </p:cNvSpPr>
            <p:nvPr/>
          </p:nvSpPr>
          <p:spPr bwMode="gray">
            <a:xfrm>
              <a:off x="3137" y="1115"/>
              <a:ext cx="824" cy="823"/>
            </a:xfrm>
            <a:prstGeom prst="ellipse">
              <a:avLst/>
            </a:prstGeom>
            <a:solidFill>
              <a:srgbClr val="000000"/>
            </a:solidFill>
            <a:ln w="38100" algn="ctr">
              <a:noFill/>
              <a:round/>
              <a:headEnd/>
              <a:tailEnd/>
            </a:ln>
            <a:effectLst/>
          </p:spPr>
          <p:txBody>
            <a:bodyPr anchor="ctr">
              <a:spAutoFit/>
            </a:bodyPr>
            <a:lstStyle/>
            <a:p>
              <a:endParaRPr lang="en-US"/>
            </a:p>
          </p:txBody>
        </p:sp>
        <p:grpSp>
          <p:nvGrpSpPr>
            <p:cNvPr id="16" name="Group 24"/>
            <p:cNvGrpSpPr>
              <a:grpSpLocks/>
            </p:cNvGrpSpPr>
            <p:nvPr/>
          </p:nvGrpSpPr>
          <p:grpSpPr bwMode="auto">
            <a:xfrm>
              <a:off x="3153" y="1125"/>
              <a:ext cx="799" cy="800"/>
              <a:chOff x="4166" y="1706"/>
              <a:chExt cx="1252" cy="1252"/>
            </a:xfrm>
          </p:grpSpPr>
          <p:sp>
            <p:nvSpPr>
              <p:cNvPr id="17" name="Oval 25"/>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n-US"/>
              </a:p>
            </p:txBody>
          </p:sp>
          <p:sp>
            <p:nvSpPr>
              <p:cNvPr id="18" name="Oval 26"/>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n-US"/>
              </a:p>
            </p:txBody>
          </p:sp>
          <p:sp>
            <p:nvSpPr>
              <p:cNvPr id="19" name="Oval 27"/>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n-US"/>
              </a:p>
            </p:txBody>
          </p:sp>
          <p:sp>
            <p:nvSpPr>
              <p:cNvPr id="20" name="Oval 28"/>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n-US"/>
              </a:p>
            </p:txBody>
          </p:sp>
        </p:gr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54</a:t>
            </a:fld>
            <a:endParaRPr lang="fa-IR"/>
          </a:p>
        </p:txBody>
      </p:sp>
      <p:sp>
        <p:nvSpPr>
          <p:cNvPr id="6" name="Rectangle 5"/>
          <p:cNvSpPr/>
          <p:nvPr/>
        </p:nvSpPr>
        <p:spPr>
          <a:xfrm>
            <a:off x="685800" y="1295400"/>
            <a:ext cx="7772400" cy="954107"/>
          </a:xfrm>
          <a:prstGeom prst="rect">
            <a:avLst/>
          </a:prstGeom>
          <a:ln>
            <a:noFill/>
          </a:ln>
          <a:scene3d>
            <a:camera prst="orthographicFront"/>
            <a:lightRig rig="threePt" dir="t"/>
          </a:scene3d>
          <a:sp3d>
            <a:bevelT prst="relaxedInset"/>
          </a:sp3d>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r>
              <a:rPr lang="fa-IR" sz="28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ساده ترین فرمول که شامل نماد شیمیایی عنصرها با  زیروندهایی است که کوچک ترین نسبت صحیح اتم ها را نشان می دهد.</a:t>
            </a:r>
            <a:endParaRPr lang="en-US" sz="28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7" name="Rectangle 6"/>
          <p:cNvSpPr/>
          <p:nvPr/>
        </p:nvSpPr>
        <p:spPr>
          <a:xfrm>
            <a:off x="1676400" y="3429000"/>
            <a:ext cx="2002471" cy="769441"/>
          </a:xfrm>
          <a:prstGeom prst="rect">
            <a:avLst/>
          </a:prstGeom>
          <a:solidFill>
            <a:schemeClr val="bg1">
              <a:lumMod val="65000"/>
            </a:schemeClr>
          </a:solidFill>
          <a:ln>
            <a:solidFill>
              <a:schemeClr val="bg1">
                <a:lumMod val="75000"/>
              </a:schemeClr>
            </a:solidFill>
          </a:ln>
          <a:scene3d>
            <a:camera prst="orthographicFront"/>
            <a:lightRig rig="threePt" dir="t"/>
          </a:scene3d>
          <a:sp3d>
            <a:bevelT/>
          </a:sp3d>
        </p:spPr>
        <p:txBody>
          <a:bodyPr wrap="non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a:t>
            </a:r>
            <a:r>
              <a:rPr lang="en-US" sz="2800" b="1" cap="none" spc="0" dirty="0" smtClean="0">
                <a:ln w="10541" cmpd="sng">
                  <a:solidFill>
                    <a:schemeClr val="accent1">
                      <a:shade val="88000"/>
                      <a:satMod val="110000"/>
                    </a:schemeClr>
                  </a:solidFill>
                  <a:prstDash val="solid"/>
                </a:ln>
                <a:solidFill>
                  <a:srgbClr val="FF0000"/>
                </a:solidFill>
                <a:effectLst/>
              </a:rPr>
              <a:t>6</a:t>
            </a:r>
            <a:r>
              <a:rPr lang="en-US" sz="4400" b="1" cap="none" spc="0" dirty="0" smtClean="0">
                <a:ln w="10541" cmpd="sng">
                  <a:solidFill>
                    <a:schemeClr val="accent1">
                      <a:shade val="88000"/>
                      <a:satMod val="110000"/>
                    </a:schemeClr>
                  </a:solidFill>
                  <a:prstDash val="solid"/>
                </a:ln>
                <a:solidFill>
                  <a:srgbClr val="FF0000"/>
                </a:solidFill>
                <a:effectLst/>
              </a:rPr>
              <a:t>H</a:t>
            </a:r>
            <a:r>
              <a:rPr lang="en-US" sz="3200" b="1" cap="none" spc="0" dirty="0" smtClean="0">
                <a:ln w="10541" cmpd="sng">
                  <a:solidFill>
                    <a:schemeClr val="accent1">
                      <a:shade val="88000"/>
                      <a:satMod val="110000"/>
                    </a:schemeClr>
                  </a:solidFill>
                  <a:prstDash val="solid"/>
                </a:ln>
                <a:solidFill>
                  <a:srgbClr val="FF0000"/>
                </a:solidFill>
                <a:effectLst/>
              </a:rPr>
              <a:t>12</a:t>
            </a:r>
            <a:r>
              <a:rPr lang="en-US" sz="4400" b="1" cap="none" spc="0" dirty="0" smtClean="0">
                <a:ln w="10541" cmpd="sng">
                  <a:solidFill>
                    <a:schemeClr val="accent1">
                      <a:shade val="88000"/>
                      <a:satMod val="110000"/>
                    </a:schemeClr>
                  </a:solidFill>
                  <a:prstDash val="solid"/>
                </a:ln>
                <a:solidFill>
                  <a:srgbClr val="FF0000"/>
                </a:solidFill>
                <a:effectLst/>
              </a:rPr>
              <a:t>O</a:t>
            </a:r>
            <a:r>
              <a:rPr lang="en-US" sz="2800" b="1" cap="none" spc="0" dirty="0" smtClean="0">
                <a:ln w="10541" cmpd="sng">
                  <a:solidFill>
                    <a:schemeClr val="accent1">
                      <a:shade val="88000"/>
                      <a:satMod val="110000"/>
                    </a:schemeClr>
                  </a:solidFill>
                  <a:prstDash val="solid"/>
                </a:ln>
                <a:solidFill>
                  <a:srgbClr val="FF0000"/>
                </a:solidFill>
                <a:effectLst/>
              </a:rPr>
              <a:t>6</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8" name="Rectangle 7"/>
          <p:cNvSpPr/>
          <p:nvPr/>
        </p:nvSpPr>
        <p:spPr>
          <a:xfrm>
            <a:off x="5410200" y="3429000"/>
            <a:ext cx="1428596" cy="769441"/>
          </a:xfrm>
          <a:prstGeom prst="rect">
            <a:avLst/>
          </a:prstGeom>
          <a:solidFill>
            <a:schemeClr val="bg1">
              <a:lumMod val="65000"/>
            </a:schemeClr>
          </a:solidFill>
          <a:ln>
            <a:solidFill>
              <a:schemeClr val="bg1">
                <a:lumMod val="75000"/>
              </a:schemeClr>
            </a:solidFill>
          </a:ln>
          <a:scene3d>
            <a:camera prst="orthographicFront"/>
            <a:lightRig rig="threePt" dir="t"/>
          </a:scene3d>
          <a:sp3d>
            <a:bevelT/>
          </a:sp3d>
        </p:spPr>
        <p:txBody>
          <a:bodyPr wrap="non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CH</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O</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9" name="Striped Right Arrow 8"/>
          <p:cNvSpPr/>
          <p:nvPr/>
        </p:nvSpPr>
        <p:spPr>
          <a:xfrm>
            <a:off x="4038600" y="3505200"/>
            <a:ext cx="1018778" cy="457200"/>
          </a:xfrm>
          <a:prstGeom prst="stripedRightArrow">
            <a:avLst>
              <a:gd name="adj1" fmla="val 62501"/>
              <a:gd name="adj2" fmla="val 8333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1" name="Rectangle 20"/>
          <p:cNvSpPr/>
          <p:nvPr/>
        </p:nvSpPr>
        <p:spPr>
          <a:xfrm>
            <a:off x="6670334" y="381000"/>
            <a:ext cx="1752404"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فرمول تجربی:</a:t>
            </a:r>
            <a:endPar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55</a:t>
            </a:fld>
            <a:endParaRPr lang="fa-IR"/>
          </a:p>
        </p:txBody>
      </p:sp>
      <p:sp>
        <p:nvSpPr>
          <p:cNvPr id="5" name="Rectangle 4"/>
          <p:cNvSpPr/>
          <p:nvPr/>
        </p:nvSpPr>
        <p:spPr>
          <a:xfrm>
            <a:off x="5105400" y="533400"/>
            <a:ext cx="289517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800" b="1" dirty="0" smtClean="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فرمول مولکولی:</a:t>
            </a:r>
            <a:endParaRPr lang="en-US" sz="2800" b="1" dirty="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
        <p:nvSpPr>
          <p:cNvPr id="8" name="Rectangle 7"/>
          <p:cNvSpPr/>
          <p:nvPr/>
        </p:nvSpPr>
        <p:spPr>
          <a:xfrm>
            <a:off x="914400" y="4343400"/>
            <a:ext cx="1981200" cy="769441"/>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CH</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O</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10" name="Rectangle 9"/>
          <p:cNvSpPr/>
          <p:nvPr/>
        </p:nvSpPr>
        <p:spPr>
          <a:xfrm>
            <a:off x="990600" y="1219200"/>
            <a:ext cx="662940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a-IR" sz="2800" b="1" dirty="0" smtClean="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نوع وتعداد واقعی اتم ها را در مولکول های سازنده ی یک ترکیب مولکولی نشان می دهد.</a:t>
            </a:r>
            <a:endParaRPr lang="en-US" sz="2800" b="1" dirty="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
        <p:nvSpPr>
          <p:cNvPr id="11" name="Rectangle 10"/>
          <p:cNvSpPr/>
          <p:nvPr/>
        </p:nvSpPr>
        <p:spPr>
          <a:xfrm>
            <a:off x="1143000" y="2514600"/>
            <a:ext cx="1911216" cy="52322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800" b="1" dirty="0" smtClean="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فرمول تجربی</a:t>
            </a:r>
            <a:endParaRPr lang="en-US" sz="2800" b="1" dirty="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
        <p:nvSpPr>
          <p:cNvPr id="18" name="Rectangle 17"/>
          <p:cNvSpPr/>
          <p:nvPr/>
        </p:nvSpPr>
        <p:spPr>
          <a:xfrm>
            <a:off x="3581400" y="2514600"/>
            <a:ext cx="289517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a-IR" sz="2800" b="1" dirty="0" smtClean="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فرمول مولکولی</a:t>
            </a:r>
            <a:endParaRPr lang="en-US" sz="2800" b="1" dirty="0">
              <a:ln w="11430">
                <a:solidFill>
                  <a:schemeClr val="tx1">
                    <a:lumMod val="75000"/>
                    <a:lumOff val="25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p:txBody>
      </p:sp>
      <p:sp>
        <p:nvSpPr>
          <p:cNvPr id="19" name="Rectangle 18"/>
          <p:cNvSpPr/>
          <p:nvPr/>
        </p:nvSpPr>
        <p:spPr>
          <a:xfrm>
            <a:off x="3962400" y="34290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CH</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O</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0" name="Rectangle 19"/>
          <p:cNvSpPr/>
          <p:nvPr/>
        </p:nvSpPr>
        <p:spPr>
          <a:xfrm>
            <a:off x="3962400" y="43434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H</a:t>
            </a:r>
            <a:r>
              <a:rPr lang="en-US" sz="3200" b="1" cap="none" spc="0" dirty="0" smtClean="0">
                <a:ln w="10541" cmpd="sng">
                  <a:solidFill>
                    <a:schemeClr val="accent1">
                      <a:shade val="88000"/>
                      <a:satMod val="110000"/>
                    </a:schemeClr>
                  </a:solidFill>
                  <a:prstDash val="solid"/>
                </a:ln>
                <a:solidFill>
                  <a:srgbClr val="FF0000"/>
                </a:solidFill>
                <a:effectLst/>
              </a:rPr>
              <a:t>4</a:t>
            </a:r>
            <a:r>
              <a:rPr lang="en-US" sz="4400" b="1" cap="none" spc="0" dirty="0" smtClean="0">
                <a:ln w="10541" cmpd="sng">
                  <a:solidFill>
                    <a:schemeClr val="accent1">
                      <a:shade val="88000"/>
                      <a:satMod val="110000"/>
                    </a:schemeClr>
                  </a:solidFill>
                  <a:prstDash val="solid"/>
                </a:ln>
                <a:solidFill>
                  <a:srgbClr val="FF0000"/>
                </a:solidFill>
                <a:effectLst/>
              </a:rPr>
              <a:t>O</a:t>
            </a:r>
            <a:r>
              <a:rPr lang="en-US" sz="3200" b="1" cap="none" spc="0" dirty="0" smtClean="0">
                <a:ln w="10541" cmpd="sng">
                  <a:solidFill>
                    <a:schemeClr val="accent1">
                      <a:shade val="88000"/>
                      <a:satMod val="110000"/>
                    </a:schemeClr>
                  </a:solidFill>
                  <a:prstDash val="solid"/>
                </a:ln>
                <a:solidFill>
                  <a:srgbClr val="FF0000"/>
                </a:solidFill>
                <a:effectLst/>
              </a:rPr>
              <a:t>2</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2" name="Rectangle 21"/>
          <p:cNvSpPr/>
          <p:nvPr/>
        </p:nvSpPr>
        <p:spPr>
          <a:xfrm>
            <a:off x="3962400" y="52578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a:t>
            </a:r>
            <a:r>
              <a:rPr lang="en-US" sz="3200" b="1" cap="none" spc="0" dirty="0" smtClean="0">
                <a:ln w="10541" cmpd="sng">
                  <a:solidFill>
                    <a:schemeClr val="accent1">
                      <a:shade val="88000"/>
                      <a:satMod val="110000"/>
                    </a:schemeClr>
                  </a:solidFill>
                  <a:prstDash val="solid"/>
                </a:ln>
                <a:solidFill>
                  <a:srgbClr val="FF0000"/>
                </a:solidFill>
                <a:effectLst/>
              </a:rPr>
              <a:t>6</a:t>
            </a:r>
            <a:r>
              <a:rPr lang="en-US" sz="4400" b="1" cap="none" spc="0" dirty="0" smtClean="0">
                <a:ln w="10541" cmpd="sng">
                  <a:solidFill>
                    <a:schemeClr val="accent1">
                      <a:shade val="88000"/>
                      <a:satMod val="110000"/>
                    </a:schemeClr>
                  </a:solidFill>
                  <a:prstDash val="solid"/>
                </a:ln>
                <a:solidFill>
                  <a:srgbClr val="FF0000"/>
                </a:solidFill>
                <a:effectLst/>
              </a:rPr>
              <a:t>H</a:t>
            </a:r>
            <a:r>
              <a:rPr lang="en-US" sz="3200" b="1" cap="none" spc="0" dirty="0" smtClean="0">
                <a:ln w="10541" cmpd="sng">
                  <a:solidFill>
                    <a:schemeClr val="accent1">
                      <a:shade val="88000"/>
                      <a:satMod val="110000"/>
                    </a:schemeClr>
                  </a:solidFill>
                  <a:prstDash val="solid"/>
                </a:ln>
                <a:solidFill>
                  <a:srgbClr val="FF0000"/>
                </a:solidFill>
                <a:effectLst/>
              </a:rPr>
              <a:t>12</a:t>
            </a:r>
            <a:r>
              <a:rPr lang="en-US" sz="4400" b="1" cap="none" spc="0" dirty="0" smtClean="0">
                <a:ln w="10541" cmpd="sng">
                  <a:solidFill>
                    <a:schemeClr val="accent1">
                      <a:shade val="88000"/>
                      <a:satMod val="110000"/>
                    </a:schemeClr>
                  </a:solidFill>
                  <a:prstDash val="solid"/>
                </a:ln>
                <a:solidFill>
                  <a:srgbClr val="FF0000"/>
                </a:solidFill>
                <a:effectLst/>
              </a:rPr>
              <a:t>O</a:t>
            </a:r>
            <a:r>
              <a:rPr lang="en-US" sz="3200" b="1" cap="none" spc="0" dirty="0" smtClean="0">
                <a:ln w="10541" cmpd="sng">
                  <a:solidFill>
                    <a:schemeClr val="accent1">
                      <a:shade val="88000"/>
                      <a:satMod val="110000"/>
                    </a:schemeClr>
                  </a:solidFill>
                  <a:prstDash val="solid"/>
                </a:ln>
                <a:solidFill>
                  <a:srgbClr val="FF0000"/>
                </a:solidFill>
                <a:effectLst/>
              </a:rPr>
              <a:t>6</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3" name="Rectangle 22"/>
          <p:cNvSpPr/>
          <p:nvPr/>
        </p:nvSpPr>
        <p:spPr>
          <a:xfrm>
            <a:off x="6736915" y="3657600"/>
            <a:ext cx="1414362" cy="543739"/>
          </a:xfrm>
          <a:prstGeom prst="rect">
            <a:avLst/>
          </a:prstGeom>
          <a:noFill/>
        </p:spPr>
        <p:txBody>
          <a:bodyPr wrap="none" lIns="91440" tIns="45720" rIns="91440" bIns="45720">
            <a:spAutoFit/>
          </a:bodyPr>
          <a:lstStyle/>
          <a:p>
            <a:r>
              <a:rPr lang="fa-IR"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فرمالدهید</a:t>
            </a:r>
            <a:endParaRPr lang="en-US" sz="96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24" name="Rectangle 23"/>
          <p:cNvSpPr/>
          <p:nvPr/>
        </p:nvSpPr>
        <p:spPr>
          <a:xfrm>
            <a:off x="6576155" y="4572000"/>
            <a:ext cx="1590179" cy="543739"/>
          </a:xfrm>
          <a:prstGeom prst="rect">
            <a:avLst/>
          </a:prstGeom>
          <a:noFill/>
        </p:spPr>
        <p:txBody>
          <a:bodyPr wrap="none" lIns="91440" tIns="45720" rIns="91440" bIns="45720">
            <a:spAutoFit/>
          </a:bodyPr>
          <a:lstStyle/>
          <a:p>
            <a:r>
              <a:rPr lang="fa-IR"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استیک اسید</a:t>
            </a:r>
            <a:endParaRPr lang="en-US" sz="96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25" name="Rectangle 24"/>
          <p:cNvSpPr/>
          <p:nvPr/>
        </p:nvSpPr>
        <p:spPr>
          <a:xfrm>
            <a:off x="6762564" y="5486400"/>
            <a:ext cx="919482" cy="543739"/>
          </a:xfrm>
          <a:prstGeom prst="rect">
            <a:avLst/>
          </a:prstGeom>
          <a:noFill/>
        </p:spPr>
        <p:txBody>
          <a:bodyPr wrap="none" lIns="91440" tIns="45720" rIns="91440" bIns="45720">
            <a:spAutoFit/>
          </a:bodyPr>
          <a:lstStyle/>
          <a:p>
            <a:r>
              <a:rPr lang="fa-IR" sz="4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گلوکز</a:t>
            </a:r>
            <a:endParaRPr lang="en-US" sz="9600" b="1" baseline="30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56</a:t>
            </a:fld>
            <a:endParaRPr lang="fa-IR"/>
          </a:p>
        </p:txBody>
      </p:sp>
      <p:sp>
        <p:nvSpPr>
          <p:cNvPr id="8" name="Rectangle 7"/>
          <p:cNvSpPr/>
          <p:nvPr/>
        </p:nvSpPr>
        <p:spPr>
          <a:xfrm>
            <a:off x="685800" y="4343400"/>
            <a:ext cx="1981200" cy="769441"/>
          </a:xfrm>
          <a:prstGeom prst="rect">
            <a:avLst/>
          </a:prstGeom>
          <a:ln/>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CH</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O</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11" name="Rectangle 10"/>
          <p:cNvSpPr/>
          <p:nvPr/>
        </p:nvSpPr>
        <p:spPr>
          <a:xfrm>
            <a:off x="762000" y="2514600"/>
            <a:ext cx="1911216" cy="52322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تجربی</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8" name="Rectangle 17"/>
          <p:cNvSpPr/>
          <p:nvPr/>
        </p:nvSpPr>
        <p:spPr>
          <a:xfrm>
            <a:off x="4038600" y="2514600"/>
            <a:ext cx="243797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fa-IR" sz="2800" b="1" cap="none" spc="0" dirty="0" smtClean="0">
                <a:ln w="10541" cmpd="sng">
                  <a:solidFill>
                    <a:schemeClr val="accent1">
                      <a:shade val="88000"/>
                      <a:satMod val="110000"/>
                    </a:schemeClr>
                  </a:solidFill>
                  <a:prstDash val="solid"/>
                </a:ln>
                <a:solidFill>
                  <a:schemeClr val="tx1"/>
                </a:solidFill>
                <a:effectLst/>
                <a:cs typeface="Mj_Aref" pitchFamily="2" charset="-78"/>
              </a:rPr>
              <a:t>فرمول </a:t>
            </a:r>
            <a:r>
              <a:rPr lang="fa-IR" sz="2800" b="1" dirty="0" smtClean="0">
                <a:ln w="10541" cmpd="sng">
                  <a:solidFill>
                    <a:schemeClr val="accent1">
                      <a:shade val="88000"/>
                      <a:satMod val="110000"/>
                    </a:schemeClr>
                  </a:solidFill>
                  <a:prstDash val="solid"/>
                </a:ln>
                <a:solidFill>
                  <a:schemeClr val="tx1"/>
                </a:solidFill>
                <a:cs typeface="Mj_Aref" pitchFamily="2" charset="-78"/>
              </a:rPr>
              <a:t>مولکولی</a:t>
            </a:r>
            <a:endParaRPr lang="en-US" sz="2800" b="1" cap="none" spc="0" dirty="0">
              <a:ln w="10541" cmpd="sng">
                <a:solidFill>
                  <a:schemeClr val="accent1">
                    <a:shade val="88000"/>
                    <a:satMod val="110000"/>
                  </a:schemeClr>
                </a:solidFill>
                <a:prstDash val="solid"/>
              </a:ln>
              <a:solidFill>
                <a:schemeClr val="tx1"/>
              </a:solidFill>
              <a:effectLst/>
              <a:cs typeface="Mj_Aref" pitchFamily="2" charset="-78"/>
            </a:endParaRPr>
          </a:p>
        </p:txBody>
      </p:sp>
      <p:sp>
        <p:nvSpPr>
          <p:cNvPr id="19" name="Rectangle 18"/>
          <p:cNvSpPr/>
          <p:nvPr/>
        </p:nvSpPr>
        <p:spPr>
          <a:xfrm>
            <a:off x="3962400" y="34290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CH</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O</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0" name="Rectangle 19"/>
          <p:cNvSpPr/>
          <p:nvPr/>
        </p:nvSpPr>
        <p:spPr>
          <a:xfrm>
            <a:off x="3962400" y="43434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a:t>
            </a:r>
            <a:r>
              <a:rPr lang="en-US" sz="3200" b="1" cap="none" spc="0" dirty="0" smtClean="0">
                <a:ln w="10541" cmpd="sng">
                  <a:solidFill>
                    <a:schemeClr val="accent1">
                      <a:shade val="88000"/>
                      <a:satMod val="110000"/>
                    </a:schemeClr>
                  </a:solidFill>
                  <a:prstDash val="solid"/>
                </a:ln>
                <a:solidFill>
                  <a:srgbClr val="FF0000"/>
                </a:solidFill>
                <a:effectLst/>
              </a:rPr>
              <a:t>2</a:t>
            </a:r>
            <a:r>
              <a:rPr lang="en-US" sz="4400" b="1" cap="none" spc="0" dirty="0" smtClean="0">
                <a:ln w="10541" cmpd="sng">
                  <a:solidFill>
                    <a:schemeClr val="accent1">
                      <a:shade val="88000"/>
                      <a:satMod val="110000"/>
                    </a:schemeClr>
                  </a:solidFill>
                  <a:prstDash val="solid"/>
                </a:ln>
                <a:solidFill>
                  <a:srgbClr val="FF0000"/>
                </a:solidFill>
                <a:effectLst/>
              </a:rPr>
              <a:t>H</a:t>
            </a:r>
            <a:r>
              <a:rPr lang="en-US" sz="3200" b="1" cap="none" spc="0" dirty="0" smtClean="0">
                <a:ln w="10541" cmpd="sng">
                  <a:solidFill>
                    <a:schemeClr val="accent1">
                      <a:shade val="88000"/>
                      <a:satMod val="110000"/>
                    </a:schemeClr>
                  </a:solidFill>
                  <a:prstDash val="solid"/>
                </a:ln>
                <a:solidFill>
                  <a:srgbClr val="FF0000"/>
                </a:solidFill>
                <a:effectLst/>
              </a:rPr>
              <a:t>4</a:t>
            </a:r>
            <a:r>
              <a:rPr lang="en-US" sz="4400" b="1" cap="none" spc="0" dirty="0" smtClean="0">
                <a:ln w="10541" cmpd="sng">
                  <a:solidFill>
                    <a:schemeClr val="accent1">
                      <a:shade val="88000"/>
                      <a:satMod val="110000"/>
                    </a:schemeClr>
                  </a:solidFill>
                  <a:prstDash val="solid"/>
                </a:ln>
                <a:solidFill>
                  <a:srgbClr val="FF0000"/>
                </a:solidFill>
                <a:effectLst/>
              </a:rPr>
              <a:t>O</a:t>
            </a:r>
            <a:r>
              <a:rPr lang="en-US" sz="3200" b="1" cap="none" spc="0" dirty="0" smtClean="0">
                <a:ln w="10541" cmpd="sng">
                  <a:solidFill>
                    <a:schemeClr val="accent1">
                      <a:shade val="88000"/>
                      <a:satMod val="110000"/>
                    </a:schemeClr>
                  </a:solidFill>
                  <a:prstDash val="solid"/>
                </a:ln>
                <a:solidFill>
                  <a:srgbClr val="FF0000"/>
                </a:solidFill>
                <a:effectLst/>
              </a:rPr>
              <a:t>2</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2" name="Rectangle 21"/>
          <p:cNvSpPr/>
          <p:nvPr/>
        </p:nvSpPr>
        <p:spPr>
          <a:xfrm>
            <a:off x="3962400" y="5257800"/>
            <a:ext cx="2133600" cy="769441"/>
          </a:xfrm>
          <a:prstGeom prst="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en-US" sz="4400" b="1" cap="none" spc="0" dirty="0" smtClean="0">
                <a:ln w="10541" cmpd="sng">
                  <a:solidFill>
                    <a:schemeClr val="accent1">
                      <a:shade val="88000"/>
                      <a:satMod val="110000"/>
                    </a:schemeClr>
                  </a:solidFill>
                  <a:prstDash val="solid"/>
                </a:ln>
                <a:solidFill>
                  <a:srgbClr val="FF0000"/>
                </a:solidFill>
                <a:effectLst/>
              </a:rPr>
              <a:t>C</a:t>
            </a:r>
            <a:r>
              <a:rPr lang="en-US" sz="3200" b="1" cap="none" spc="0" dirty="0" smtClean="0">
                <a:ln w="10541" cmpd="sng">
                  <a:solidFill>
                    <a:schemeClr val="accent1">
                      <a:shade val="88000"/>
                      <a:satMod val="110000"/>
                    </a:schemeClr>
                  </a:solidFill>
                  <a:prstDash val="solid"/>
                </a:ln>
                <a:solidFill>
                  <a:srgbClr val="FF0000"/>
                </a:solidFill>
                <a:effectLst/>
              </a:rPr>
              <a:t>6</a:t>
            </a:r>
            <a:r>
              <a:rPr lang="en-US" sz="4400" b="1" cap="none" spc="0" dirty="0" smtClean="0">
                <a:ln w="10541" cmpd="sng">
                  <a:solidFill>
                    <a:schemeClr val="accent1">
                      <a:shade val="88000"/>
                      <a:satMod val="110000"/>
                    </a:schemeClr>
                  </a:solidFill>
                  <a:prstDash val="solid"/>
                </a:ln>
                <a:solidFill>
                  <a:srgbClr val="FF0000"/>
                </a:solidFill>
                <a:effectLst/>
              </a:rPr>
              <a:t>H</a:t>
            </a:r>
            <a:r>
              <a:rPr lang="en-US" sz="3200" b="1" cap="none" spc="0" dirty="0" smtClean="0">
                <a:ln w="10541" cmpd="sng">
                  <a:solidFill>
                    <a:schemeClr val="accent1">
                      <a:shade val="88000"/>
                      <a:satMod val="110000"/>
                    </a:schemeClr>
                  </a:solidFill>
                  <a:prstDash val="solid"/>
                </a:ln>
                <a:solidFill>
                  <a:srgbClr val="FF0000"/>
                </a:solidFill>
                <a:effectLst/>
              </a:rPr>
              <a:t>12</a:t>
            </a:r>
            <a:r>
              <a:rPr lang="en-US" sz="4400" b="1" cap="none" spc="0" dirty="0" smtClean="0">
                <a:ln w="10541" cmpd="sng">
                  <a:solidFill>
                    <a:schemeClr val="accent1">
                      <a:shade val="88000"/>
                      <a:satMod val="110000"/>
                    </a:schemeClr>
                  </a:solidFill>
                  <a:prstDash val="solid"/>
                </a:ln>
                <a:solidFill>
                  <a:srgbClr val="FF0000"/>
                </a:solidFill>
                <a:effectLst/>
              </a:rPr>
              <a:t>O</a:t>
            </a:r>
            <a:r>
              <a:rPr lang="en-US" sz="3200" b="1" cap="none" spc="0" dirty="0" smtClean="0">
                <a:ln w="10541" cmpd="sng">
                  <a:solidFill>
                    <a:schemeClr val="accent1">
                      <a:shade val="88000"/>
                      <a:satMod val="110000"/>
                    </a:schemeClr>
                  </a:solidFill>
                  <a:prstDash val="solid"/>
                </a:ln>
                <a:solidFill>
                  <a:srgbClr val="FF0000"/>
                </a:solidFill>
                <a:effectLst/>
              </a:rPr>
              <a:t>6</a:t>
            </a:r>
            <a:endParaRPr lang="en-US" sz="4400" b="1" cap="none" spc="0" dirty="0">
              <a:ln w="10541" cmpd="sng">
                <a:solidFill>
                  <a:schemeClr val="accent1">
                    <a:shade val="88000"/>
                    <a:satMod val="110000"/>
                  </a:schemeClr>
                </a:solidFill>
                <a:prstDash val="solid"/>
              </a:ln>
              <a:solidFill>
                <a:srgbClr val="FF0000"/>
              </a:solidFill>
              <a:effectLst/>
            </a:endParaRPr>
          </a:p>
        </p:txBody>
      </p:sp>
      <p:sp>
        <p:nvSpPr>
          <p:cNvPr id="23" name="Rectangle 22"/>
          <p:cNvSpPr/>
          <p:nvPr/>
        </p:nvSpPr>
        <p:spPr>
          <a:xfrm>
            <a:off x="6736915" y="3657600"/>
            <a:ext cx="1414362" cy="543739"/>
          </a:xfrm>
          <a:prstGeom prst="rect">
            <a:avLst/>
          </a:prstGeom>
          <a:noFill/>
        </p:spPr>
        <p:txBody>
          <a:bodyPr wrap="none" lIns="91440" tIns="45720" rIns="91440" bIns="45720">
            <a:spAutoFit/>
          </a:bodyPr>
          <a:lstStyle/>
          <a:p>
            <a:r>
              <a:rPr lang="fa-IR" sz="44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فرمالدهید</a:t>
            </a:r>
            <a:endParaRPr lang="en-US" sz="9600" b="1" baseline="30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24" name="Rectangle 23"/>
          <p:cNvSpPr/>
          <p:nvPr/>
        </p:nvSpPr>
        <p:spPr>
          <a:xfrm>
            <a:off x="6576155" y="4572000"/>
            <a:ext cx="1590179" cy="543739"/>
          </a:xfrm>
          <a:prstGeom prst="rect">
            <a:avLst/>
          </a:prstGeom>
          <a:noFill/>
        </p:spPr>
        <p:txBody>
          <a:bodyPr wrap="none" lIns="91440" tIns="45720" rIns="91440" bIns="45720">
            <a:spAutoFit/>
          </a:bodyPr>
          <a:lstStyle/>
          <a:p>
            <a:r>
              <a:rPr lang="fa-IR" sz="44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استیک اسید</a:t>
            </a:r>
            <a:endParaRPr lang="en-US" sz="9600" b="1" baseline="30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25" name="Rectangle 24"/>
          <p:cNvSpPr/>
          <p:nvPr/>
        </p:nvSpPr>
        <p:spPr>
          <a:xfrm>
            <a:off x="6762564" y="5486400"/>
            <a:ext cx="919482" cy="543739"/>
          </a:xfrm>
          <a:prstGeom prst="rect">
            <a:avLst/>
          </a:prstGeom>
          <a:noFill/>
        </p:spPr>
        <p:txBody>
          <a:bodyPr wrap="none" lIns="91440" tIns="45720" rIns="91440" bIns="45720">
            <a:spAutoFit/>
          </a:bodyPr>
          <a:lstStyle/>
          <a:p>
            <a:r>
              <a:rPr lang="fa-IR" sz="44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گلوکز</a:t>
            </a:r>
            <a:endParaRPr lang="en-US" sz="9600" b="1" baseline="30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5" name="Rectangle 14"/>
          <p:cNvSpPr/>
          <p:nvPr/>
        </p:nvSpPr>
        <p:spPr>
          <a:xfrm>
            <a:off x="389100" y="2362200"/>
            <a:ext cx="3725700" cy="923330"/>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Mj_Aref" pitchFamily="2" charset="-78"/>
              </a:rPr>
              <a:t>  x =</a:t>
            </a: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Mj_Aref" pitchFamily="2" charset="-78"/>
              </a:rPr>
              <a:t>(  </a:t>
            </a:r>
            <a:r>
              <a:rPr lang="fa-I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Mj_Aref" pitchFamily="2" charset="-78"/>
              </a:rPr>
              <a:t>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Mj_Aref" pitchFamily="2" charset="-78"/>
            </a:endParaRPr>
          </a:p>
        </p:txBody>
      </p:sp>
      <p:sp>
        <p:nvSpPr>
          <p:cNvPr id="16" name="Rectangle 15"/>
          <p:cNvSpPr/>
          <p:nvPr/>
        </p:nvSpPr>
        <p:spPr>
          <a:xfrm>
            <a:off x="3124200" y="3429000"/>
            <a:ext cx="535724" cy="2585323"/>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a:t>
            </a:r>
          </a:p>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6</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30"/>
          <p:cNvGrpSpPr>
            <a:grpSpLocks/>
          </p:cNvGrpSpPr>
          <p:nvPr/>
        </p:nvGrpSpPr>
        <p:grpSpPr bwMode="auto">
          <a:xfrm>
            <a:off x="1524000" y="4876800"/>
            <a:ext cx="6319837" cy="1003300"/>
            <a:chOff x="816" y="2304"/>
            <a:chExt cx="1440" cy="448"/>
          </a:xfrm>
        </p:grpSpPr>
        <p:sp>
          <p:nvSpPr>
            <p:cNvPr id="55" name="Freeform 31"/>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endParaRPr lang="en-US"/>
            </a:p>
          </p:txBody>
        </p:sp>
        <p:sp>
          <p:nvSpPr>
            <p:cNvPr id="56" name="Rectangle 32"/>
            <p:cNvSpPr>
              <a:spLocks noChangeArrowheads="1"/>
            </p:cNvSpPr>
            <p:nvPr/>
          </p:nvSpPr>
          <p:spPr bwMode="gray">
            <a:xfrm>
              <a:off x="816" y="2304"/>
              <a:ext cx="1440" cy="393"/>
            </a:xfrm>
            <a:prstGeom prst="rect">
              <a:avLst/>
            </a:prstGeom>
            <a:gradFill rotWithShape="1">
              <a:gsLst>
                <a:gs pos="0">
                  <a:schemeClr val="accent2">
                    <a:gamma/>
                    <a:tint val="27451"/>
                    <a:invGamma/>
                  </a:schemeClr>
                </a:gs>
                <a:gs pos="100000">
                  <a:schemeClr val="accent2"/>
                </a:gs>
              </a:gsLst>
              <a:lin ang="2700000" scaled="1"/>
            </a:gradFill>
            <a:ln w="9525" algn="ctr">
              <a:noFill/>
              <a:miter lim="800000"/>
              <a:headEnd/>
              <a:tailEnd/>
            </a:ln>
            <a:effectLst/>
          </p:spPr>
          <p:txBody>
            <a:bodyPr wrap="none" anchor="ctr"/>
            <a:lstStyle/>
            <a:p>
              <a:endParaRPr lang="en-US" b="1" dirty="0">
                <a:solidFill>
                  <a:srgbClr val="000000"/>
                </a:solidFill>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a:xfrm>
            <a:off x="6324600" y="6172200"/>
            <a:ext cx="2133600" cy="365125"/>
          </a:xfrm>
        </p:spPr>
        <p:txBody>
          <a:bodyPr/>
          <a:lstStyle/>
          <a:p>
            <a:fld id="{4CE537EB-F69F-49DF-B190-42F4AEC61CA4}" type="slidenum">
              <a:rPr lang="fa-IR" smtClean="0"/>
              <a:pPr/>
              <a:t>57</a:t>
            </a:fld>
            <a:endParaRPr lang="fa-IR"/>
          </a:p>
        </p:txBody>
      </p:sp>
      <p:sp>
        <p:nvSpPr>
          <p:cNvPr id="15" name="Rectangle 14"/>
          <p:cNvSpPr/>
          <p:nvPr/>
        </p:nvSpPr>
        <p:spPr>
          <a:xfrm>
            <a:off x="6036632" y="304800"/>
            <a:ext cx="2047355" cy="523220"/>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bodyPr>
          <a:lstStyle/>
          <a:p>
            <a:pPr algn="ctr"/>
            <a:r>
              <a:rPr lang="fa-IR" sz="28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ساختاری:</a:t>
            </a:r>
            <a:endParaRPr lang="en-US" sz="28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6" name="Rectangle 15"/>
          <p:cNvSpPr/>
          <p:nvPr/>
        </p:nvSpPr>
        <p:spPr>
          <a:xfrm>
            <a:off x="685800" y="1143000"/>
            <a:ext cx="7338819" cy="830997"/>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افزون بر نوع، تعداد عنصرها و تعداد اتم های هر عنصر، چگونگی اتصال اتم ها به یک دیگر را نیز نشان می دهد.</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7" name="Rectangle 16"/>
          <p:cNvSpPr/>
          <p:nvPr/>
        </p:nvSpPr>
        <p:spPr>
          <a:xfrm>
            <a:off x="1947559" y="35147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1" name="Rectangle 20"/>
          <p:cNvSpPr/>
          <p:nvPr/>
        </p:nvSpPr>
        <p:spPr>
          <a:xfrm>
            <a:off x="2448391" y="35147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6" name="Rectangle 25"/>
          <p:cNvSpPr/>
          <p:nvPr/>
        </p:nvSpPr>
        <p:spPr>
          <a:xfrm>
            <a:off x="2938159" y="350520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27" name="Rectangle 26"/>
          <p:cNvSpPr/>
          <p:nvPr/>
        </p:nvSpPr>
        <p:spPr>
          <a:xfrm>
            <a:off x="3438991" y="350520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28" name="Straight Connector 27"/>
          <p:cNvCxnSpPr/>
          <p:nvPr/>
        </p:nvCxnSpPr>
        <p:spPr>
          <a:xfrm rot="5400000">
            <a:off x="2080909" y="32575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rot="5400000">
            <a:off x="2537315" y="32377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rot="5400000">
            <a:off x="3071509" y="32575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rot="5400000">
            <a:off x="3527915" y="32377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rot="5400000">
            <a:off x="2081703" y="39997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rot="5400000">
            <a:off x="2538109" y="397986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rot="5400000">
            <a:off x="3072303" y="39997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rot="5400000">
            <a:off x="3528709" y="397986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p:cNvCxnSpPr/>
          <p:nvPr/>
        </p:nvCxnSpPr>
        <p:spPr>
          <a:xfrm>
            <a:off x="2290459" y="36576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p:cNvCxnSpPr/>
          <p:nvPr/>
        </p:nvCxnSpPr>
        <p:spPr>
          <a:xfrm>
            <a:off x="2795284" y="36576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3262009" y="36576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a:off x="3871609" y="36576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a:off x="4509784" y="3657600"/>
            <a:ext cx="228600" cy="1588"/>
          </a:xfrm>
          <a:prstGeom prst="line">
            <a:avLst/>
          </a:prstGeom>
        </p:spPr>
        <p:style>
          <a:lnRef idx="3">
            <a:schemeClr val="dk1"/>
          </a:lnRef>
          <a:fillRef idx="0">
            <a:schemeClr val="dk1"/>
          </a:fillRef>
          <a:effectRef idx="2">
            <a:schemeClr val="dk1"/>
          </a:effectRef>
          <a:fontRef idx="minor">
            <a:schemeClr val="tx1"/>
          </a:fontRef>
        </p:style>
      </p:cxnSp>
      <p:sp>
        <p:nvSpPr>
          <p:cNvPr id="41" name="Rectangle 40"/>
          <p:cNvSpPr/>
          <p:nvPr/>
        </p:nvSpPr>
        <p:spPr>
          <a:xfrm>
            <a:off x="4024009" y="3544669"/>
            <a:ext cx="50154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2" name="Rectangle 41"/>
          <p:cNvSpPr/>
          <p:nvPr/>
        </p:nvSpPr>
        <p:spPr>
          <a:xfrm>
            <a:off x="4638675" y="35446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3" name="Rectangle 42"/>
          <p:cNvSpPr/>
          <p:nvPr/>
        </p:nvSpPr>
        <p:spPr>
          <a:xfrm>
            <a:off x="2385709" y="28588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4" name="Rectangle 43"/>
          <p:cNvSpPr/>
          <p:nvPr/>
        </p:nvSpPr>
        <p:spPr>
          <a:xfrm>
            <a:off x="1938034" y="28588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5" name="Rectangle 44"/>
          <p:cNvSpPr/>
          <p:nvPr/>
        </p:nvSpPr>
        <p:spPr>
          <a:xfrm>
            <a:off x="1371600" y="3505200"/>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6" name="Rectangle 45"/>
          <p:cNvSpPr/>
          <p:nvPr/>
        </p:nvSpPr>
        <p:spPr>
          <a:xfrm>
            <a:off x="3390900" y="28588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7" name="Rectangle 46"/>
          <p:cNvSpPr/>
          <p:nvPr/>
        </p:nvSpPr>
        <p:spPr>
          <a:xfrm>
            <a:off x="2395234" y="41542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8" name="Rectangle 47"/>
          <p:cNvSpPr/>
          <p:nvPr/>
        </p:nvSpPr>
        <p:spPr>
          <a:xfrm>
            <a:off x="2919109" y="28588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9" name="Rectangle 48"/>
          <p:cNvSpPr/>
          <p:nvPr/>
        </p:nvSpPr>
        <p:spPr>
          <a:xfrm>
            <a:off x="1928509" y="4143375"/>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50" name="Rectangle 49"/>
          <p:cNvSpPr/>
          <p:nvPr/>
        </p:nvSpPr>
        <p:spPr>
          <a:xfrm>
            <a:off x="2909584" y="41542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51" name="Rectangle 50"/>
          <p:cNvSpPr/>
          <p:nvPr/>
        </p:nvSpPr>
        <p:spPr>
          <a:xfrm>
            <a:off x="3366784" y="41542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cxnSp>
        <p:nvCxnSpPr>
          <p:cNvPr id="52" name="Straight Connector 51"/>
          <p:cNvCxnSpPr/>
          <p:nvPr/>
        </p:nvCxnSpPr>
        <p:spPr>
          <a:xfrm>
            <a:off x="1795159" y="3630394"/>
            <a:ext cx="233666" cy="1588"/>
          </a:xfrm>
          <a:prstGeom prst="line">
            <a:avLst/>
          </a:prstGeom>
        </p:spPr>
        <p:style>
          <a:lnRef idx="3">
            <a:schemeClr val="dk1"/>
          </a:lnRef>
          <a:fillRef idx="0">
            <a:schemeClr val="dk1"/>
          </a:fillRef>
          <a:effectRef idx="2">
            <a:schemeClr val="dk1"/>
          </a:effectRef>
          <a:fontRef idx="minor">
            <a:schemeClr val="tx1"/>
          </a:fontRef>
        </p:style>
      </p:cxnSp>
      <p:sp>
        <p:nvSpPr>
          <p:cNvPr id="53" name="Rectangle 52"/>
          <p:cNvSpPr/>
          <p:nvPr/>
        </p:nvSpPr>
        <p:spPr>
          <a:xfrm>
            <a:off x="1760386" y="4876800"/>
            <a:ext cx="5915401" cy="830997"/>
          </a:xfrm>
          <a:prstGeom prst="rect">
            <a:avLst/>
          </a:prstGeom>
          <a:noFill/>
        </p:spPr>
        <p:txBody>
          <a:bodyPr wrap="none" lIns="91440" tIns="45720" rIns="91440" bIns="45720">
            <a:spAutoFit/>
          </a:bodyPr>
          <a:lstStyle/>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ساختاری شبیه به ساختار لوویس است با این تفاوت که</a:t>
            </a:r>
          </a:p>
          <a:p>
            <a:pPr algn="ct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جفت الکترون های ناپیوندی در آن نشان داده نمی شود. </a:t>
            </a:r>
            <a:endParaRPr lang="en-US" sz="2400" b="1"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1000" fill="hold"/>
                                        <p:tgtEl>
                                          <p:spTgt spid="54"/>
                                        </p:tgtEl>
                                        <p:attrNameLst>
                                          <p:attrName>ppt_w</p:attrName>
                                        </p:attrNameLst>
                                      </p:cBhvr>
                                      <p:tavLst>
                                        <p:tav tm="0">
                                          <p:val>
                                            <p:strVal val="#ppt_w*0.70"/>
                                          </p:val>
                                        </p:tav>
                                        <p:tav tm="100000">
                                          <p:val>
                                            <p:strVal val="#ppt_w"/>
                                          </p:val>
                                        </p:tav>
                                      </p:tavLst>
                                    </p:anim>
                                    <p:anim calcmode="lin" valueType="num">
                                      <p:cBhvr>
                                        <p:cTn id="13" dur="1000" fill="hold"/>
                                        <p:tgtEl>
                                          <p:spTgt spid="54"/>
                                        </p:tgtEl>
                                        <p:attrNameLst>
                                          <p:attrName>ppt_h</p:attrName>
                                        </p:attrNameLst>
                                      </p:cBhvr>
                                      <p:tavLst>
                                        <p:tav tm="0">
                                          <p:val>
                                            <p:strVal val="#ppt_h"/>
                                          </p:val>
                                        </p:tav>
                                        <p:tav tm="100000">
                                          <p:val>
                                            <p:strVal val="#ppt_h"/>
                                          </p:val>
                                        </p:tav>
                                      </p:tavLst>
                                    </p:anim>
                                    <p:animEffect transition="in" filter="fade">
                                      <p:cBhvr>
                                        <p:cTn id="14"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58</a:t>
            </a:fld>
            <a:endParaRPr lang="fa-IR"/>
          </a:p>
        </p:txBody>
      </p:sp>
      <p:sp>
        <p:nvSpPr>
          <p:cNvPr id="5" name="Rectangle 4"/>
          <p:cNvSpPr/>
          <p:nvPr/>
        </p:nvSpPr>
        <p:spPr>
          <a:xfrm>
            <a:off x="2033298" y="152400"/>
            <a:ext cx="1976823" cy="523220"/>
          </a:xfrm>
          <a:prstGeom prst="rect">
            <a:avLst/>
          </a:prstGeom>
        </p:spPr>
        <p:style>
          <a:lnRef idx="1">
            <a:schemeClr val="accent6"/>
          </a:lnRef>
          <a:fillRef idx="2">
            <a:schemeClr val="accent6"/>
          </a:fillRef>
          <a:effectRef idx="1">
            <a:schemeClr val="accent6"/>
          </a:effectRef>
          <a:fontRef idx="minor">
            <a:schemeClr val="dk1"/>
          </a:fontRef>
        </p:style>
        <p:txBody>
          <a:bodyPr wrap="non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ساختاری</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0" name="Rectangle 9"/>
          <p:cNvSpPr/>
          <p:nvPr/>
        </p:nvSpPr>
        <p:spPr>
          <a:xfrm>
            <a:off x="2009775" y="16859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1" name="Rectangle 10"/>
          <p:cNvSpPr/>
          <p:nvPr/>
        </p:nvSpPr>
        <p:spPr>
          <a:xfrm>
            <a:off x="2510607" y="16859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2" name="Rectangle 11"/>
          <p:cNvSpPr/>
          <p:nvPr/>
        </p:nvSpPr>
        <p:spPr>
          <a:xfrm>
            <a:off x="3000375" y="167640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3" name="Rectangle 12"/>
          <p:cNvSpPr/>
          <p:nvPr/>
        </p:nvSpPr>
        <p:spPr>
          <a:xfrm>
            <a:off x="3501207" y="167640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15" name="Straight Connector 14"/>
          <p:cNvCxnSpPr/>
          <p:nvPr/>
        </p:nvCxnSpPr>
        <p:spPr>
          <a:xfrm rot="5400000">
            <a:off x="2143125" y="14287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rot="5400000">
            <a:off x="2599531" y="14089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rot="5400000">
            <a:off x="3133725" y="14287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rot="5400000">
            <a:off x="3590131" y="14089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rot="5400000">
            <a:off x="2143919" y="21709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rot="5400000">
            <a:off x="2600325" y="215106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rot="5400000">
            <a:off x="3134519" y="21709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rot="5400000">
            <a:off x="3590925" y="215106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2352675" y="18288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857500" y="18288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3324225" y="18288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3933825" y="18288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4572000" y="1828800"/>
            <a:ext cx="228600" cy="1588"/>
          </a:xfrm>
          <a:prstGeom prst="line">
            <a:avLst/>
          </a:prstGeom>
        </p:spPr>
        <p:style>
          <a:lnRef idx="3">
            <a:schemeClr val="dk1"/>
          </a:lnRef>
          <a:fillRef idx="0">
            <a:schemeClr val="dk1"/>
          </a:fillRef>
          <a:effectRef idx="2">
            <a:schemeClr val="dk1"/>
          </a:effectRef>
          <a:fontRef idx="minor">
            <a:schemeClr val="tx1"/>
          </a:fontRef>
        </p:style>
      </p:cxnSp>
      <p:sp>
        <p:nvSpPr>
          <p:cNvPr id="31" name="Rectangle 30"/>
          <p:cNvSpPr/>
          <p:nvPr/>
        </p:nvSpPr>
        <p:spPr>
          <a:xfrm>
            <a:off x="4086225" y="1715869"/>
            <a:ext cx="50154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2" name="Rectangle 31"/>
          <p:cNvSpPr/>
          <p:nvPr/>
        </p:nvSpPr>
        <p:spPr>
          <a:xfrm>
            <a:off x="4700891" y="17158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3" name="Rectangle 32"/>
          <p:cNvSpPr/>
          <p:nvPr/>
        </p:nvSpPr>
        <p:spPr>
          <a:xfrm>
            <a:off x="2447925" y="10300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4" name="Rectangle 33"/>
          <p:cNvSpPr/>
          <p:nvPr/>
        </p:nvSpPr>
        <p:spPr>
          <a:xfrm>
            <a:off x="2000250" y="10300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5" name="Rectangle 34"/>
          <p:cNvSpPr/>
          <p:nvPr/>
        </p:nvSpPr>
        <p:spPr>
          <a:xfrm>
            <a:off x="1433816" y="1676400"/>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6" name="Rectangle 35"/>
          <p:cNvSpPr/>
          <p:nvPr/>
        </p:nvSpPr>
        <p:spPr>
          <a:xfrm>
            <a:off x="3453116" y="10300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7" name="Rectangle 36"/>
          <p:cNvSpPr/>
          <p:nvPr/>
        </p:nvSpPr>
        <p:spPr>
          <a:xfrm>
            <a:off x="2457450" y="23254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8" name="Rectangle 37"/>
          <p:cNvSpPr/>
          <p:nvPr/>
        </p:nvSpPr>
        <p:spPr>
          <a:xfrm>
            <a:off x="2981325" y="10300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39" name="Rectangle 38"/>
          <p:cNvSpPr/>
          <p:nvPr/>
        </p:nvSpPr>
        <p:spPr>
          <a:xfrm>
            <a:off x="1990725" y="2314575"/>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0" name="Rectangle 39"/>
          <p:cNvSpPr/>
          <p:nvPr/>
        </p:nvSpPr>
        <p:spPr>
          <a:xfrm>
            <a:off x="2971800" y="23254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1" name="Rectangle 40"/>
          <p:cNvSpPr/>
          <p:nvPr/>
        </p:nvSpPr>
        <p:spPr>
          <a:xfrm>
            <a:off x="3429000" y="23254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42" name="Rectangle 41"/>
          <p:cNvSpPr/>
          <p:nvPr/>
        </p:nvSpPr>
        <p:spPr>
          <a:xfrm>
            <a:off x="5257800" y="1450538"/>
            <a:ext cx="1499128" cy="646331"/>
          </a:xfrm>
          <a:prstGeom prst="rect">
            <a:avLst/>
          </a:prstGeom>
        </p:spPr>
        <p:txBody>
          <a:bodyPr wrap="none">
            <a:spAutoFit/>
          </a:bodyPr>
          <a:lstStyle/>
          <a:p>
            <a:pPr algn="ctr"/>
            <a:r>
              <a:rPr lang="en-US" sz="3600" b="1" dirty="0" smtClean="0">
                <a:ln w="10541" cmpd="sng">
                  <a:solidFill>
                    <a:schemeClr val="accent1">
                      <a:shade val="88000"/>
                      <a:satMod val="110000"/>
                    </a:schemeClr>
                  </a:solidFill>
                  <a:prstDash val="solid"/>
                </a:ln>
                <a:solidFill>
                  <a:srgbClr val="FF0000"/>
                </a:solidFill>
              </a:rPr>
              <a:t>C</a:t>
            </a:r>
            <a:r>
              <a:rPr lang="en-US" sz="2400" b="1" dirty="0" smtClean="0">
                <a:ln w="10541" cmpd="sng">
                  <a:solidFill>
                    <a:schemeClr val="accent1">
                      <a:shade val="88000"/>
                      <a:satMod val="110000"/>
                    </a:schemeClr>
                  </a:solidFill>
                  <a:prstDash val="solid"/>
                </a:ln>
                <a:solidFill>
                  <a:srgbClr val="FF0000"/>
                </a:solidFill>
              </a:rPr>
              <a:t>4</a:t>
            </a:r>
            <a:r>
              <a:rPr lang="en-US" sz="3600" b="1" dirty="0" smtClean="0">
                <a:ln w="10541" cmpd="sng">
                  <a:solidFill>
                    <a:schemeClr val="accent1">
                      <a:shade val="88000"/>
                      <a:satMod val="110000"/>
                    </a:schemeClr>
                  </a:solidFill>
                  <a:prstDash val="solid"/>
                </a:ln>
                <a:solidFill>
                  <a:srgbClr val="FF0000"/>
                </a:solidFill>
              </a:rPr>
              <a:t>H</a:t>
            </a:r>
            <a:r>
              <a:rPr lang="en-US" sz="2400" b="1" dirty="0" smtClean="0">
                <a:ln w="10541" cmpd="sng">
                  <a:solidFill>
                    <a:schemeClr val="accent1">
                      <a:shade val="88000"/>
                      <a:satMod val="110000"/>
                    </a:schemeClr>
                  </a:solidFill>
                  <a:prstDash val="solid"/>
                </a:ln>
                <a:solidFill>
                  <a:srgbClr val="FF0000"/>
                </a:solidFill>
              </a:rPr>
              <a:t>10</a:t>
            </a:r>
            <a:r>
              <a:rPr lang="en-US" sz="3600" b="1" dirty="0" smtClean="0">
                <a:ln w="10541" cmpd="sng">
                  <a:solidFill>
                    <a:schemeClr val="accent1">
                      <a:shade val="88000"/>
                      <a:satMod val="110000"/>
                    </a:schemeClr>
                  </a:solidFill>
                  <a:prstDash val="solid"/>
                </a:ln>
                <a:solidFill>
                  <a:srgbClr val="FF0000"/>
                </a:solidFill>
              </a:rPr>
              <a:t>O</a:t>
            </a:r>
            <a:endParaRPr lang="en-US" b="1" dirty="0">
              <a:ln w="10541" cmpd="sng">
                <a:solidFill>
                  <a:schemeClr val="accent1">
                    <a:shade val="88000"/>
                    <a:satMod val="110000"/>
                  </a:schemeClr>
                </a:solidFill>
                <a:prstDash val="solid"/>
              </a:ln>
              <a:solidFill>
                <a:srgbClr val="FF0000"/>
              </a:solidFill>
            </a:endParaRPr>
          </a:p>
        </p:txBody>
      </p:sp>
      <p:sp>
        <p:nvSpPr>
          <p:cNvPr id="43" name="Rectangle 42"/>
          <p:cNvSpPr/>
          <p:nvPr/>
        </p:nvSpPr>
        <p:spPr>
          <a:xfrm>
            <a:off x="4800600" y="152400"/>
            <a:ext cx="2285999" cy="523220"/>
          </a:xfrm>
          <a:prstGeom prst="rect">
            <a:avLst/>
          </a:prstGeom>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مولکولی</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44" name="Rectangle 43"/>
          <p:cNvSpPr/>
          <p:nvPr/>
        </p:nvSpPr>
        <p:spPr>
          <a:xfrm>
            <a:off x="2057400" y="38195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5" name="Rectangle 44"/>
          <p:cNvSpPr/>
          <p:nvPr/>
        </p:nvSpPr>
        <p:spPr>
          <a:xfrm>
            <a:off x="2558232" y="3819525"/>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6" name="Rectangle 45"/>
          <p:cNvSpPr/>
          <p:nvPr/>
        </p:nvSpPr>
        <p:spPr>
          <a:xfrm>
            <a:off x="3776966" y="382905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47" name="Rectangle 46"/>
          <p:cNvSpPr/>
          <p:nvPr/>
        </p:nvSpPr>
        <p:spPr>
          <a:xfrm>
            <a:off x="4277798" y="3829050"/>
            <a:ext cx="43261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cxnSp>
        <p:nvCxnSpPr>
          <p:cNvPr id="48" name="Straight Connector 47"/>
          <p:cNvCxnSpPr/>
          <p:nvPr/>
        </p:nvCxnSpPr>
        <p:spPr>
          <a:xfrm rot="5400000">
            <a:off x="2190750" y="35623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rot="5400000">
            <a:off x="2647156" y="35425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rot="5400000">
            <a:off x="3910316" y="35814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rot="5400000">
            <a:off x="4366722" y="356155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p:cNvCxnSpPr/>
          <p:nvPr/>
        </p:nvCxnSpPr>
        <p:spPr>
          <a:xfrm rot="5400000">
            <a:off x="2191544" y="4304506"/>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p:cNvCxnSpPr/>
          <p:nvPr/>
        </p:nvCxnSpPr>
        <p:spPr>
          <a:xfrm rot="5400000">
            <a:off x="2647950" y="428466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rot="5400000">
            <a:off x="3911110" y="4294981"/>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rot="5400000">
            <a:off x="4367516" y="4303712"/>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a:off x="1866900" y="3952875"/>
            <a:ext cx="233666" cy="1588"/>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a:off x="2400300" y="39624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p:cNvCxnSpPr/>
          <p:nvPr/>
        </p:nvCxnSpPr>
        <p:spPr>
          <a:xfrm>
            <a:off x="4672316" y="396240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p:cNvCxnSpPr/>
          <p:nvPr/>
        </p:nvCxnSpPr>
        <p:spPr>
          <a:xfrm>
            <a:off x="4100816" y="3981450"/>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p:cNvCxnSpPr/>
          <p:nvPr/>
        </p:nvCxnSpPr>
        <p:spPr>
          <a:xfrm>
            <a:off x="2995916" y="3961031"/>
            <a:ext cx="228600" cy="1588"/>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a:off x="3634091" y="3961031"/>
            <a:ext cx="228600" cy="1588"/>
          </a:xfrm>
          <a:prstGeom prst="line">
            <a:avLst/>
          </a:prstGeom>
        </p:spPr>
        <p:style>
          <a:lnRef idx="3">
            <a:schemeClr val="dk1"/>
          </a:lnRef>
          <a:fillRef idx="0">
            <a:schemeClr val="dk1"/>
          </a:fillRef>
          <a:effectRef idx="2">
            <a:schemeClr val="dk1"/>
          </a:effectRef>
          <a:fontRef idx="minor">
            <a:schemeClr val="tx1"/>
          </a:fontRef>
        </p:style>
      </p:cxnSp>
      <p:sp>
        <p:nvSpPr>
          <p:cNvPr id="62" name="Rectangle 61"/>
          <p:cNvSpPr/>
          <p:nvPr/>
        </p:nvSpPr>
        <p:spPr>
          <a:xfrm>
            <a:off x="3148316" y="3848100"/>
            <a:ext cx="50154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3" name="Rectangle 62"/>
          <p:cNvSpPr/>
          <p:nvPr/>
        </p:nvSpPr>
        <p:spPr>
          <a:xfrm>
            <a:off x="4777091" y="383041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4" name="Rectangle 63"/>
          <p:cNvSpPr/>
          <p:nvPr/>
        </p:nvSpPr>
        <p:spPr>
          <a:xfrm>
            <a:off x="2495550" y="31636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5" name="Rectangle 64"/>
          <p:cNvSpPr/>
          <p:nvPr/>
        </p:nvSpPr>
        <p:spPr>
          <a:xfrm>
            <a:off x="2047875" y="31636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6" name="Rectangle 65"/>
          <p:cNvSpPr/>
          <p:nvPr/>
        </p:nvSpPr>
        <p:spPr>
          <a:xfrm>
            <a:off x="1448407" y="3810000"/>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7" name="Rectangle 66"/>
          <p:cNvSpPr/>
          <p:nvPr/>
        </p:nvSpPr>
        <p:spPr>
          <a:xfrm>
            <a:off x="4229707" y="318271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8" name="Rectangle 67"/>
          <p:cNvSpPr/>
          <p:nvPr/>
        </p:nvSpPr>
        <p:spPr>
          <a:xfrm>
            <a:off x="2505075" y="445906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69" name="Rectangle 68"/>
          <p:cNvSpPr/>
          <p:nvPr/>
        </p:nvSpPr>
        <p:spPr>
          <a:xfrm>
            <a:off x="3757916" y="3182719"/>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0" name="Rectangle 69"/>
          <p:cNvSpPr/>
          <p:nvPr/>
        </p:nvSpPr>
        <p:spPr>
          <a:xfrm>
            <a:off x="2038350" y="4448175"/>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1" name="Rectangle 70"/>
          <p:cNvSpPr/>
          <p:nvPr/>
        </p:nvSpPr>
        <p:spPr>
          <a:xfrm>
            <a:off x="4215116" y="4438650"/>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2" name="Rectangle 71"/>
          <p:cNvSpPr/>
          <p:nvPr/>
        </p:nvSpPr>
        <p:spPr>
          <a:xfrm>
            <a:off x="3757916" y="4448175"/>
            <a:ext cx="480709"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H</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sp>
        <p:nvSpPr>
          <p:cNvPr id="73" name="Rectangle 72"/>
          <p:cNvSpPr/>
          <p:nvPr/>
        </p:nvSpPr>
        <p:spPr>
          <a:xfrm>
            <a:off x="5282672" y="3581400"/>
            <a:ext cx="1499128" cy="646331"/>
          </a:xfrm>
          <a:prstGeom prst="rect">
            <a:avLst/>
          </a:prstGeom>
        </p:spPr>
        <p:txBody>
          <a:bodyPr wrap="none">
            <a:spAutoFit/>
          </a:bodyPr>
          <a:lstStyle/>
          <a:p>
            <a:pPr algn="ctr"/>
            <a:r>
              <a:rPr lang="en-US" sz="3600" b="1" dirty="0" smtClean="0">
                <a:ln w="10541" cmpd="sng">
                  <a:solidFill>
                    <a:schemeClr val="accent1">
                      <a:shade val="88000"/>
                      <a:satMod val="110000"/>
                    </a:schemeClr>
                  </a:solidFill>
                  <a:prstDash val="solid"/>
                </a:ln>
                <a:solidFill>
                  <a:srgbClr val="FF0000"/>
                </a:solidFill>
              </a:rPr>
              <a:t>C</a:t>
            </a:r>
            <a:r>
              <a:rPr lang="en-US" sz="2400" b="1" dirty="0" smtClean="0">
                <a:ln w="10541" cmpd="sng">
                  <a:solidFill>
                    <a:schemeClr val="accent1">
                      <a:shade val="88000"/>
                      <a:satMod val="110000"/>
                    </a:schemeClr>
                  </a:solidFill>
                  <a:prstDash val="solid"/>
                </a:ln>
                <a:solidFill>
                  <a:srgbClr val="FF0000"/>
                </a:solidFill>
              </a:rPr>
              <a:t>4</a:t>
            </a:r>
            <a:r>
              <a:rPr lang="en-US" sz="3600" b="1" dirty="0" smtClean="0">
                <a:ln w="10541" cmpd="sng">
                  <a:solidFill>
                    <a:schemeClr val="accent1">
                      <a:shade val="88000"/>
                      <a:satMod val="110000"/>
                    </a:schemeClr>
                  </a:solidFill>
                  <a:prstDash val="solid"/>
                </a:ln>
                <a:solidFill>
                  <a:srgbClr val="FF0000"/>
                </a:solidFill>
              </a:rPr>
              <a:t>H</a:t>
            </a:r>
            <a:r>
              <a:rPr lang="en-US" sz="2400" b="1" dirty="0" smtClean="0">
                <a:ln w="10541" cmpd="sng">
                  <a:solidFill>
                    <a:schemeClr val="accent1">
                      <a:shade val="88000"/>
                      <a:satMod val="110000"/>
                    </a:schemeClr>
                  </a:solidFill>
                  <a:prstDash val="solid"/>
                </a:ln>
                <a:solidFill>
                  <a:srgbClr val="FF0000"/>
                </a:solidFill>
              </a:rPr>
              <a:t>10</a:t>
            </a:r>
            <a:r>
              <a:rPr lang="en-US" sz="3600" b="1" dirty="0" smtClean="0">
                <a:ln w="10541" cmpd="sng">
                  <a:solidFill>
                    <a:schemeClr val="accent1">
                      <a:shade val="88000"/>
                      <a:satMod val="110000"/>
                    </a:schemeClr>
                  </a:solidFill>
                  <a:prstDash val="solid"/>
                </a:ln>
                <a:solidFill>
                  <a:srgbClr val="FF0000"/>
                </a:solidFill>
              </a:rPr>
              <a:t>O</a:t>
            </a:r>
            <a:endParaRPr lang="en-US" b="1" dirty="0">
              <a:ln w="10541" cmpd="sng">
                <a:solidFill>
                  <a:schemeClr val="accent1">
                    <a:shade val="88000"/>
                    <a:satMod val="110000"/>
                  </a:schemeClr>
                </a:solidFill>
                <a:prstDash val="solid"/>
              </a:ln>
              <a:solidFill>
                <a:srgbClr val="FF0000"/>
              </a:solidFill>
            </a:endParaRPr>
          </a:p>
        </p:txBody>
      </p:sp>
      <p:cxnSp>
        <p:nvCxnSpPr>
          <p:cNvPr id="77" name="Straight Connector 76"/>
          <p:cNvCxnSpPr/>
          <p:nvPr/>
        </p:nvCxnSpPr>
        <p:spPr>
          <a:xfrm>
            <a:off x="1857375" y="1801594"/>
            <a:ext cx="233666" cy="1588"/>
          </a:xfrm>
          <a:prstGeom prst="line">
            <a:avLst/>
          </a:prstGeom>
        </p:spPr>
        <p:style>
          <a:lnRef idx="3">
            <a:schemeClr val="dk1"/>
          </a:lnRef>
          <a:fillRef idx="0">
            <a:schemeClr val="dk1"/>
          </a:fillRef>
          <a:effectRef idx="2">
            <a:schemeClr val="dk1"/>
          </a:effectRef>
          <a:fontRef idx="minor">
            <a:schemeClr val="tx1"/>
          </a:fontRef>
        </p:style>
      </p:cxnSp>
      <p:sp>
        <p:nvSpPr>
          <p:cNvPr id="78" name="Rectangle 77"/>
          <p:cNvSpPr/>
          <p:nvPr/>
        </p:nvSpPr>
        <p:spPr>
          <a:xfrm>
            <a:off x="7391400" y="1450538"/>
            <a:ext cx="1499128" cy="646331"/>
          </a:xfrm>
          <a:prstGeom prst="rect">
            <a:avLst/>
          </a:prstGeom>
        </p:spPr>
        <p:txBody>
          <a:bodyPr wrap="none">
            <a:spAutoFit/>
          </a:bodyPr>
          <a:lstStyle/>
          <a:p>
            <a:pPr algn="ctr"/>
            <a:r>
              <a:rPr lang="en-US" sz="3600" b="1" dirty="0" smtClean="0">
                <a:ln w="10541" cmpd="sng">
                  <a:solidFill>
                    <a:schemeClr val="accent1">
                      <a:shade val="88000"/>
                      <a:satMod val="110000"/>
                    </a:schemeClr>
                  </a:solidFill>
                  <a:prstDash val="solid"/>
                </a:ln>
                <a:solidFill>
                  <a:srgbClr val="FF0000"/>
                </a:solidFill>
              </a:rPr>
              <a:t>C</a:t>
            </a:r>
            <a:r>
              <a:rPr lang="en-US" sz="2400" b="1" dirty="0" smtClean="0">
                <a:ln w="10541" cmpd="sng">
                  <a:solidFill>
                    <a:schemeClr val="accent1">
                      <a:shade val="88000"/>
                      <a:satMod val="110000"/>
                    </a:schemeClr>
                  </a:solidFill>
                  <a:prstDash val="solid"/>
                </a:ln>
                <a:solidFill>
                  <a:srgbClr val="FF0000"/>
                </a:solidFill>
              </a:rPr>
              <a:t>4</a:t>
            </a:r>
            <a:r>
              <a:rPr lang="en-US" sz="3600" b="1" dirty="0" smtClean="0">
                <a:ln w="10541" cmpd="sng">
                  <a:solidFill>
                    <a:schemeClr val="accent1">
                      <a:shade val="88000"/>
                      <a:satMod val="110000"/>
                    </a:schemeClr>
                  </a:solidFill>
                  <a:prstDash val="solid"/>
                </a:ln>
                <a:solidFill>
                  <a:srgbClr val="FF0000"/>
                </a:solidFill>
              </a:rPr>
              <a:t>H</a:t>
            </a:r>
            <a:r>
              <a:rPr lang="en-US" sz="2400" b="1" dirty="0" smtClean="0">
                <a:ln w="10541" cmpd="sng">
                  <a:solidFill>
                    <a:schemeClr val="accent1">
                      <a:shade val="88000"/>
                      <a:satMod val="110000"/>
                    </a:schemeClr>
                  </a:solidFill>
                  <a:prstDash val="solid"/>
                </a:ln>
                <a:solidFill>
                  <a:srgbClr val="FF0000"/>
                </a:solidFill>
              </a:rPr>
              <a:t>10</a:t>
            </a:r>
            <a:r>
              <a:rPr lang="en-US" sz="3600" b="1" dirty="0" smtClean="0">
                <a:ln w="10541" cmpd="sng">
                  <a:solidFill>
                    <a:schemeClr val="accent1">
                      <a:shade val="88000"/>
                      <a:satMod val="110000"/>
                    </a:schemeClr>
                  </a:solidFill>
                  <a:prstDash val="solid"/>
                </a:ln>
                <a:solidFill>
                  <a:srgbClr val="FF0000"/>
                </a:solidFill>
              </a:rPr>
              <a:t>O</a:t>
            </a:r>
            <a:endParaRPr lang="en-US" b="1" dirty="0">
              <a:ln w="10541" cmpd="sng">
                <a:solidFill>
                  <a:schemeClr val="accent1">
                    <a:shade val="88000"/>
                    <a:satMod val="110000"/>
                  </a:schemeClr>
                </a:solidFill>
                <a:prstDash val="solid"/>
              </a:ln>
              <a:solidFill>
                <a:srgbClr val="FF0000"/>
              </a:solidFill>
            </a:endParaRPr>
          </a:p>
        </p:txBody>
      </p:sp>
      <p:sp>
        <p:nvSpPr>
          <p:cNvPr id="79" name="Rectangle 78"/>
          <p:cNvSpPr/>
          <p:nvPr/>
        </p:nvSpPr>
        <p:spPr>
          <a:xfrm>
            <a:off x="7416272" y="3581400"/>
            <a:ext cx="1499128" cy="646331"/>
          </a:xfrm>
          <a:prstGeom prst="rect">
            <a:avLst/>
          </a:prstGeom>
        </p:spPr>
        <p:txBody>
          <a:bodyPr wrap="none">
            <a:spAutoFit/>
          </a:bodyPr>
          <a:lstStyle/>
          <a:p>
            <a:pPr algn="ctr"/>
            <a:r>
              <a:rPr lang="en-US" sz="3600" b="1" dirty="0" smtClean="0">
                <a:ln w="10541" cmpd="sng">
                  <a:solidFill>
                    <a:schemeClr val="accent1">
                      <a:shade val="88000"/>
                      <a:satMod val="110000"/>
                    </a:schemeClr>
                  </a:solidFill>
                  <a:prstDash val="solid"/>
                </a:ln>
                <a:solidFill>
                  <a:srgbClr val="FF0000"/>
                </a:solidFill>
              </a:rPr>
              <a:t>C</a:t>
            </a:r>
            <a:r>
              <a:rPr lang="en-US" sz="2400" b="1" dirty="0" smtClean="0">
                <a:ln w="10541" cmpd="sng">
                  <a:solidFill>
                    <a:schemeClr val="accent1">
                      <a:shade val="88000"/>
                      <a:satMod val="110000"/>
                    </a:schemeClr>
                  </a:solidFill>
                  <a:prstDash val="solid"/>
                </a:ln>
                <a:solidFill>
                  <a:srgbClr val="FF0000"/>
                </a:solidFill>
              </a:rPr>
              <a:t>4</a:t>
            </a:r>
            <a:r>
              <a:rPr lang="en-US" sz="3600" b="1" dirty="0" smtClean="0">
                <a:ln w="10541" cmpd="sng">
                  <a:solidFill>
                    <a:schemeClr val="accent1">
                      <a:shade val="88000"/>
                      <a:satMod val="110000"/>
                    </a:schemeClr>
                  </a:solidFill>
                  <a:prstDash val="solid"/>
                </a:ln>
                <a:solidFill>
                  <a:srgbClr val="FF0000"/>
                </a:solidFill>
              </a:rPr>
              <a:t>H</a:t>
            </a:r>
            <a:r>
              <a:rPr lang="en-US" sz="2400" b="1" dirty="0" smtClean="0">
                <a:ln w="10541" cmpd="sng">
                  <a:solidFill>
                    <a:schemeClr val="accent1">
                      <a:shade val="88000"/>
                      <a:satMod val="110000"/>
                    </a:schemeClr>
                  </a:solidFill>
                  <a:prstDash val="solid"/>
                </a:ln>
                <a:solidFill>
                  <a:srgbClr val="FF0000"/>
                </a:solidFill>
              </a:rPr>
              <a:t>10</a:t>
            </a:r>
            <a:r>
              <a:rPr lang="en-US" sz="3600" b="1" dirty="0" smtClean="0">
                <a:ln w="10541" cmpd="sng">
                  <a:solidFill>
                    <a:schemeClr val="accent1">
                      <a:shade val="88000"/>
                      <a:satMod val="110000"/>
                    </a:schemeClr>
                  </a:solidFill>
                  <a:prstDash val="solid"/>
                </a:ln>
                <a:solidFill>
                  <a:srgbClr val="FF0000"/>
                </a:solidFill>
              </a:rPr>
              <a:t>O</a:t>
            </a:r>
            <a:endParaRPr lang="en-US" b="1" dirty="0">
              <a:ln w="10541" cmpd="sng">
                <a:solidFill>
                  <a:schemeClr val="accent1">
                    <a:shade val="88000"/>
                    <a:satMod val="110000"/>
                  </a:schemeClr>
                </a:solidFill>
                <a:prstDash val="solid"/>
              </a:ln>
              <a:solidFill>
                <a:srgbClr val="FF0000"/>
              </a:solidFill>
            </a:endParaRPr>
          </a:p>
        </p:txBody>
      </p:sp>
      <p:sp>
        <p:nvSpPr>
          <p:cNvPr id="80" name="Rectangle 79"/>
          <p:cNvSpPr/>
          <p:nvPr/>
        </p:nvSpPr>
        <p:spPr>
          <a:xfrm>
            <a:off x="7201272" y="152400"/>
            <a:ext cx="1681871" cy="523220"/>
          </a:xfrm>
          <a:prstGeom prst="rect">
            <a:avLst/>
          </a:prstGeom>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فرمول تجربی</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81" name="Rectangle 80"/>
          <p:cNvSpPr/>
          <p:nvPr/>
        </p:nvSpPr>
        <p:spPr>
          <a:xfrm>
            <a:off x="194880" y="152400"/>
            <a:ext cx="1422184" cy="523220"/>
          </a:xfrm>
          <a:prstGeom prst="rect">
            <a:avLst/>
          </a:prstGeom>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algn="ctr"/>
            <a:r>
              <a:rPr lang="fa-IR"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نقطه جوش</a:t>
            </a:r>
            <a:endPar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82" name="Rectangle 81"/>
          <p:cNvSpPr/>
          <p:nvPr/>
        </p:nvSpPr>
        <p:spPr>
          <a:xfrm>
            <a:off x="457200" y="1715869"/>
            <a:ext cx="769826" cy="502702"/>
          </a:xfrm>
          <a:prstGeom prst="rect">
            <a:avLst/>
          </a:prstGeom>
          <a:noFill/>
        </p:spPr>
        <p:txBody>
          <a:bodyPr wrap="none" lIns="91440" tIns="45720" rIns="91440" bIns="45720">
            <a:spAutoFit/>
          </a:bodyPr>
          <a:lstStyle/>
          <a:p>
            <a:pPr algn="ctr"/>
            <a:r>
              <a:rPr lang="fa-IR" sz="4000" b="1" cap="none" spc="50" baseline="30000" dirty="0" smtClean="0">
                <a:ln w="12700" cmpd="sng">
                  <a:solidFill>
                    <a:schemeClr val="tx1"/>
                  </a:solidFill>
                  <a:prstDash val="solid"/>
                </a:ln>
                <a:effectLst>
                  <a:glow rad="53100">
                    <a:schemeClr val="accent6">
                      <a:satMod val="180000"/>
                      <a:alpha val="30000"/>
                    </a:schemeClr>
                  </a:glow>
                </a:effectLst>
              </a:rPr>
              <a:t>117</a:t>
            </a:r>
            <a:endParaRPr lang="en-US" sz="40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83" name="Rectangle 82"/>
          <p:cNvSpPr/>
          <p:nvPr/>
        </p:nvSpPr>
        <p:spPr>
          <a:xfrm>
            <a:off x="533400" y="3764498"/>
            <a:ext cx="868700" cy="502702"/>
          </a:xfrm>
          <a:prstGeom prst="rect">
            <a:avLst/>
          </a:prstGeom>
          <a:noFill/>
        </p:spPr>
        <p:txBody>
          <a:bodyPr wrap="none" lIns="91440" tIns="45720" rIns="91440" bIns="45720">
            <a:spAutoFit/>
          </a:bodyPr>
          <a:lstStyle/>
          <a:p>
            <a:pPr algn="ctr"/>
            <a:r>
              <a:rPr lang="fa-IR" sz="4000" b="1" cap="none" spc="50" baseline="30000" dirty="0" smtClean="0">
                <a:ln w="12700" cmpd="sng">
                  <a:solidFill>
                    <a:schemeClr val="tx1"/>
                  </a:solidFill>
                  <a:prstDash val="solid"/>
                </a:ln>
                <a:effectLst>
                  <a:glow rad="53100">
                    <a:schemeClr val="accent6">
                      <a:satMod val="180000"/>
                      <a:alpha val="30000"/>
                    </a:schemeClr>
                  </a:glow>
                </a:effectLst>
              </a:rPr>
              <a:t>34.6</a:t>
            </a:r>
            <a:endParaRPr lang="en-US" sz="4000" b="1" cap="none" spc="50" baseline="30000" dirty="0">
              <a:ln w="12700" cmpd="sng">
                <a:solidFill>
                  <a:schemeClr val="tx1"/>
                </a:solidFill>
                <a:prstDash val="solid"/>
              </a:ln>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24"/>
          <p:cNvGrpSpPr>
            <a:grpSpLocks/>
          </p:cNvGrpSpPr>
          <p:nvPr/>
        </p:nvGrpSpPr>
        <p:grpSpPr bwMode="auto">
          <a:xfrm>
            <a:off x="1295400" y="1219200"/>
            <a:ext cx="7162800" cy="4800600"/>
            <a:chOff x="816" y="2304"/>
            <a:chExt cx="1440" cy="448"/>
          </a:xfrm>
        </p:grpSpPr>
        <p:sp>
          <p:nvSpPr>
            <p:cNvPr id="5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40" name="Group 24"/>
          <p:cNvGrpSpPr>
            <a:grpSpLocks/>
          </p:cNvGrpSpPr>
          <p:nvPr/>
        </p:nvGrpSpPr>
        <p:grpSpPr bwMode="auto">
          <a:xfrm>
            <a:off x="5181600" y="457200"/>
            <a:ext cx="3276600" cy="419100"/>
            <a:chOff x="816" y="2304"/>
            <a:chExt cx="1440" cy="448"/>
          </a:xfrm>
        </p:grpSpPr>
        <p:sp>
          <p:nvSpPr>
            <p:cNvPr id="5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59</a:t>
            </a:fld>
            <a:endParaRPr lang="fa-IR"/>
          </a:p>
        </p:txBody>
      </p:sp>
      <p:sp>
        <p:nvSpPr>
          <p:cNvPr id="4" name="Rectangle 3"/>
          <p:cNvSpPr/>
          <p:nvPr/>
        </p:nvSpPr>
        <p:spPr>
          <a:xfrm>
            <a:off x="5458326" y="533400"/>
            <a:ext cx="2929007" cy="543739"/>
          </a:xfrm>
          <a:prstGeom prst="rect">
            <a:avLst/>
          </a:prstGeom>
          <a:noFill/>
        </p:spPr>
        <p:txBody>
          <a:bodyPr wrap="none" lIns="91440" tIns="45720" rIns="91440" bIns="45720">
            <a:spAutoFit/>
          </a:bodyPr>
          <a:lstStyle/>
          <a:p>
            <a:r>
              <a:rPr lang="fa-IR" sz="4400" b="1" baseline="30000" dirty="0" smtClean="0">
                <a:ln w="12700">
                  <a:solidFill>
                    <a:schemeClr val="tx1"/>
                  </a:solidFill>
                  <a:prstDash val="solid"/>
                </a:ln>
                <a:solidFill>
                  <a:schemeClr val="bg1">
                    <a:lumMod val="75000"/>
                  </a:schemeClr>
                </a:solidFill>
                <a:effectLst>
                  <a:outerShdw blurRad="41275" dist="20320" dir="1800000" algn="tl" rotWithShape="0">
                    <a:srgbClr val="000000">
                      <a:alpha val="40000"/>
                    </a:srgbClr>
                  </a:outerShdw>
                </a:effectLst>
                <a:cs typeface="Mj_Aref" pitchFamily="2" charset="-78"/>
              </a:rPr>
              <a:t>قلمرو الکترونی چیست؟</a:t>
            </a:r>
            <a:endParaRPr lang="en-US" sz="9600" b="1" baseline="30000" dirty="0">
              <a:ln w="12700">
                <a:solidFill>
                  <a:schemeClr val="tx1"/>
                </a:solidFill>
                <a:prstDash val="solid"/>
              </a:ln>
              <a:solidFill>
                <a:schemeClr val="bg1">
                  <a:lumMod val="75000"/>
                </a:schemeClr>
              </a:solidFill>
              <a:effectLst>
                <a:outerShdw blurRad="41275" dist="20320" dir="1800000" algn="tl" rotWithShape="0">
                  <a:srgbClr val="000000">
                    <a:alpha val="40000"/>
                  </a:srgbClr>
                </a:outerShdw>
              </a:effectLst>
              <a:cs typeface="Mj_Aref" pitchFamily="2" charset="-78"/>
            </a:endParaRPr>
          </a:p>
        </p:txBody>
      </p:sp>
      <p:grpSp>
        <p:nvGrpSpPr>
          <p:cNvPr id="33" name="Group 32"/>
          <p:cNvGrpSpPr/>
          <p:nvPr/>
        </p:nvGrpSpPr>
        <p:grpSpPr>
          <a:xfrm>
            <a:off x="3200400" y="3505200"/>
            <a:ext cx="1884018" cy="2054662"/>
            <a:chOff x="2611782" y="3279338"/>
            <a:chExt cx="1884018" cy="2054662"/>
          </a:xfrm>
        </p:grpSpPr>
        <p:sp>
          <p:nvSpPr>
            <p:cNvPr id="7" name="Rectangle 6"/>
            <p:cNvSpPr/>
            <p:nvPr/>
          </p:nvSpPr>
          <p:spPr>
            <a:xfrm>
              <a:off x="3345207" y="3697069"/>
              <a:ext cx="406971" cy="646331"/>
            </a:xfrm>
            <a:prstGeom prst="rect">
              <a:avLst/>
            </a:prstGeom>
            <a:noFill/>
          </p:spPr>
          <p:txBody>
            <a:bodyPr wrap="none" lIns="91440" tIns="45720" rIns="91440" bIns="45720">
              <a:spAutoFit/>
            </a:bodyPr>
            <a:lstStyle/>
            <a:p>
              <a:pPr algn="ctr"/>
              <a:r>
                <a:rPr lang="en-US" sz="5400" b="1" spc="50" baseline="30000" dirty="0" smtClean="0">
                  <a:ln w="12700" cmpd="sng">
                    <a:solidFill>
                      <a:schemeClr val="tx1"/>
                    </a:solidFill>
                    <a:prstDash val="solid"/>
                  </a:ln>
                  <a:solidFill>
                    <a:srgbClr val="92D050"/>
                  </a:solidFill>
                  <a:effectLst>
                    <a:glow rad="53100">
                      <a:schemeClr val="accent6">
                        <a:satMod val="180000"/>
                        <a:alpha val="30000"/>
                      </a:schemeClr>
                    </a:glow>
                  </a:effectLst>
                </a:rPr>
                <a:t>S</a:t>
              </a:r>
              <a:endParaRPr lang="en-US" sz="54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8" name="Rectangle 7"/>
            <p:cNvSpPr/>
            <p:nvPr/>
          </p:nvSpPr>
          <p:spPr>
            <a:xfrm>
              <a:off x="4183407" y="43828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22" name="Rectangle 21"/>
            <p:cNvSpPr/>
            <p:nvPr/>
          </p:nvSpPr>
          <p:spPr>
            <a:xfrm>
              <a:off x="2735607" y="4535269"/>
              <a:ext cx="50154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cxnSp>
          <p:nvCxnSpPr>
            <p:cNvPr id="27" name="Straight Connector 26"/>
            <p:cNvCxnSpPr/>
            <p:nvPr/>
          </p:nvCxnSpPr>
          <p:spPr>
            <a:xfrm rot="16200000" flipH="1">
              <a:off x="3573807" y="4078069"/>
              <a:ext cx="457200" cy="304800"/>
            </a:xfrm>
            <a:prstGeom prst="line">
              <a:avLst/>
            </a:prstGeom>
            <a:ln>
              <a:solidFill>
                <a:srgbClr val="00FFFF"/>
              </a:solidFill>
            </a:ln>
          </p:spPr>
          <p:style>
            <a:lnRef idx="3">
              <a:schemeClr val="dk1"/>
            </a:lnRef>
            <a:fillRef idx="0">
              <a:schemeClr val="dk1"/>
            </a:fillRef>
            <a:effectRef idx="2">
              <a:schemeClr val="dk1"/>
            </a:effectRef>
            <a:fontRef idx="minor">
              <a:schemeClr val="tx1"/>
            </a:fontRef>
          </p:style>
        </p:cxnSp>
        <p:sp>
          <p:nvSpPr>
            <p:cNvPr id="28" name="Rectangle 27"/>
            <p:cNvSpPr/>
            <p:nvPr/>
          </p:nvSpPr>
          <p:spPr>
            <a:xfrm>
              <a:off x="3830982" y="4544794"/>
              <a:ext cx="501548"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0000"/>
                  </a:solidFill>
                  <a:effectLst>
                    <a:glow rad="53100">
                      <a:schemeClr val="accent6">
                        <a:satMod val="180000"/>
                        <a:alpha val="30000"/>
                      </a:schemeClr>
                    </a:glow>
                  </a:effectLst>
                </a:rPr>
                <a:t>O</a:t>
              </a:r>
              <a:endParaRPr lang="en-US" sz="5400" b="1" cap="none" spc="50" baseline="30000" dirty="0">
                <a:ln w="12700" cmpd="sng">
                  <a:solidFill>
                    <a:schemeClr val="tx1"/>
                  </a:solidFill>
                  <a:prstDash val="solid"/>
                </a:ln>
                <a:solidFill>
                  <a:srgbClr val="FF0000"/>
                </a:solidFill>
                <a:effectLst>
                  <a:glow rad="53100">
                    <a:schemeClr val="accent6">
                      <a:satMod val="180000"/>
                      <a:alpha val="30000"/>
                    </a:schemeClr>
                  </a:glow>
                </a:effectLst>
              </a:endParaRPr>
            </a:p>
          </p:txBody>
        </p:sp>
        <p:cxnSp>
          <p:nvCxnSpPr>
            <p:cNvPr id="31" name="Straight Connector 30"/>
            <p:cNvCxnSpPr/>
            <p:nvPr/>
          </p:nvCxnSpPr>
          <p:spPr>
            <a:xfrm rot="10800000" flipV="1">
              <a:off x="3097557" y="3954244"/>
              <a:ext cx="304800" cy="457200"/>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rot="10800000" flipV="1">
              <a:off x="3173757" y="4020919"/>
              <a:ext cx="304800" cy="457200"/>
            </a:xfrm>
            <a:prstGeom prst="line">
              <a:avLst/>
            </a:prstGeom>
          </p:spPr>
          <p:style>
            <a:lnRef idx="3">
              <a:schemeClr val="accent1"/>
            </a:lnRef>
            <a:fillRef idx="0">
              <a:schemeClr val="accent1"/>
            </a:fillRef>
            <a:effectRef idx="2">
              <a:schemeClr val="accent1"/>
            </a:effectRef>
            <a:fontRef idx="minor">
              <a:schemeClr val="tx1"/>
            </a:fontRef>
          </p:style>
        </p:cxnSp>
        <p:sp>
          <p:nvSpPr>
            <p:cNvPr id="37" name="Rectangle 36"/>
            <p:cNvSpPr/>
            <p:nvPr/>
          </p:nvSpPr>
          <p:spPr>
            <a:xfrm>
              <a:off x="4183407" y="45352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38" name="Rectangle 37"/>
            <p:cNvSpPr/>
            <p:nvPr/>
          </p:nvSpPr>
          <p:spPr>
            <a:xfrm>
              <a:off x="3992907" y="46876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39" name="Rectangle 38"/>
            <p:cNvSpPr/>
            <p:nvPr/>
          </p:nvSpPr>
          <p:spPr>
            <a:xfrm>
              <a:off x="3878607" y="46876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2" name="Rectangle 41"/>
            <p:cNvSpPr/>
            <p:nvPr/>
          </p:nvSpPr>
          <p:spPr>
            <a:xfrm>
              <a:off x="3659532" y="4392394"/>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3" name="Rectangle 42"/>
            <p:cNvSpPr/>
            <p:nvPr/>
          </p:nvSpPr>
          <p:spPr>
            <a:xfrm>
              <a:off x="3659532" y="45352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4" name="Rectangle 43"/>
            <p:cNvSpPr/>
            <p:nvPr/>
          </p:nvSpPr>
          <p:spPr>
            <a:xfrm>
              <a:off x="2611782" y="442096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5" name="Rectangle 44"/>
            <p:cNvSpPr/>
            <p:nvPr/>
          </p:nvSpPr>
          <p:spPr>
            <a:xfrm>
              <a:off x="2651814" y="4297144"/>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6" name="Rectangle 45"/>
            <p:cNvSpPr/>
            <p:nvPr/>
          </p:nvSpPr>
          <p:spPr>
            <a:xfrm>
              <a:off x="3051864" y="4478119"/>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7" name="Rectangle 46"/>
            <p:cNvSpPr/>
            <p:nvPr/>
          </p:nvSpPr>
          <p:spPr>
            <a:xfrm>
              <a:off x="2994714" y="4603313"/>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effectLst>
                    <a:glow rad="53100">
                      <a:schemeClr val="accent6">
                        <a:satMod val="180000"/>
                        <a:alpha val="30000"/>
                      </a:schemeClr>
                    </a:glow>
                  </a:effectLst>
                </a:rPr>
                <a:t>.</a:t>
              </a:r>
              <a:endParaRPr lang="en-US" sz="5400" b="1" cap="none" spc="50" baseline="30000" dirty="0">
                <a:ln w="12700" cmpd="sng">
                  <a:solidFill>
                    <a:schemeClr val="tx1"/>
                  </a:solidFill>
                  <a:prstDash val="solid"/>
                </a:ln>
                <a:effectLst>
                  <a:glow rad="53100">
                    <a:schemeClr val="accent6">
                      <a:satMod val="180000"/>
                      <a:alpha val="30000"/>
                    </a:schemeClr>
                  </a:glow>
                </a:effectLst>
              </a:endParaRPr>
            </a:p>
          </p:txBody>
        </p:sp>
        <p:sp>
          <p:nvSpPr>
            <p:cNvPr id="48" name="Rectangle 47"/>
            <p:cNvSpPr/>
            <p:nvPr/>
          </p:nvSpPr>
          <p:spPr>
            <a:xfrm>
              <a:off x="3459507" y="3279338"/>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a:t>
              </a:r>
              <a:endParaRPr lang="en-US" sz="5400" b="1" cap="none" spc="50" baseline="30000" dirty="0">
                <a:ln w="12700" cmpd="sng">
                  <a:solidFill>
                    <a:schemeClr val="tx1"/>
                  </a:solidFill>
                  <a:prstDash val="solid"/>
                </a:ln>
                <a:solidFill>
                  <a:srgbClr val="FFFF00"/>
                </a:solidFill>
                <a:effectLst>
                  <a:glow rad="53100">
                    <a:schemeClr val="accent6">
                      <a:satMod val="180000"/>
                      <a:alpha val="30000"/>
                    </a:schemeClr>
                  </a:glow>
                </a:effectLst>
              </a:endParaRPr>
            </a:p>
          </p:txBody>
        </p:sp>
        <p:sp>
          <p:nvSpPr>
            <p:cNvPr id="49" name="Rectangle 48"/>
            <p:cNvSpPr/>
            <p:nvPr/>
          </p:nvSpPr>
          <p:spPr>
            <a:xfrm>
              <a:off x="3345207" y="3279338"/>
              <a:ext cx="312393" cy="646331"/>
            </a:xfrm>
            <a:prstGeom prst="rect">
              <a:avLst/>
            </a:prstGeom>
            <a:noFill/>
          </p:spPr>
          <p:txBody>
            <a:bodyPr wrap="none" lIns="91440" tIns="45720" rIns="91440" bIns="45720">
              <a:spAutoFit/>
            </a:bodyPr>
            <a:lstStyle/>
            <a:p>
              <a:pPr algn="ctr"/>
              <a:r>
                <a:rPr lang="en-US" sz="5400" b="1" cap="none" spc="50" baseline="30000" dirty="0" smtClean="0">
                  <a:ln w="12700" cmpd="sng">
                    <a:solidFill>
                      <a:schemeClr val="tx1"/>
                    </a:solidFill>
                    <a:prstDash val="solid"/>
                  </a:ln>
                  <a:solidFill>
                    <a:srgbClr val="FFFF00"/>
                  </a:solidFill>
                  <a:effectLst>
                    <a:glow rad="53100">
                      <a:schemeClr val="accent6">
                        <a:satMod val="180000"/>
                        <a:alpha val="30000"/>
                      </a:schemeClr>
                    </a:glow>
                  </a:effectLst>
                </a:rPr>
                <a:t>.</a:t>
              </a:r>
              <a:endParaRPr lang="en-US" sz="5400" b="1" cap="none" spc="50" baseline="30000" dirty="0">
                <a:ln w="12700" cmpd="sng">
                  <a:solidFill>
                    <a:schemeClr val="tx1"/>
                  </a:solidFill>
                  <a:prstDash val="solid"/>
                </a:ln>
                <a:solidFill>
                  <a:srgbClr val="FFFF00"/>
                </a:solidFill>
                <a:effectLst>
                  <a:glow rad="53100">
                    <a:schemeClr val="accent6">
                      <a:satMod val="180000"/>
                      <a:alpha val="30000"/>
                    </a:schemeClr>
                  </a:glow>
                </a:effectLst>
              </a:endParaRPr>
            </a:p>
          </p:txBody>
        </p:sp>
      </p:grpSp>
      <p:sp>
        <p:nvSpPr>
          <p:cNvPr id="24" name="Rectangle 23"/>
          <p:cNvSpPr/>
          <p:nvPr/>
        </p:nvSpPr>
        <p:spPr>
          <a:xfrm>
            <a:off x="1498015" y="1371600"/>
            <a:ext cx="6949338" cy="913070"/>
          </a:xfrm>
          <a:prstGeom prst="rect">
            <a:avLst/>
          </a:prstGeom>
          <a:noFill/>
        </p:spPr>
        <p:txBody>
          <a:bodyPr wrap="non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ناحیه ای در اطراف اتم مرکزی که الکترون ها(صرف نظر از تعداد)</a:t>
            </a:r>
          </a:p>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در آن جا وجود دارند. </a:t>
            </a:r>
            <a:endParaRPr lang="en-US" sz="88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25" name="Rectangle 24"/>
          <p:cNvSpPr/>
          <p:nvPr/>
        </p:nvSpPr>
        <p:spPr>
          <a:xfrm>
            <a:off x="1286244" y="2286000"/>
            <a:ext cx="7114448" cy="1015663"/>
          </a:xfrm>
          <a:prstGeom prst="rect">
            <a:avLst/>
          </a:prstGeom>
        </p:spPr>
        <p:txBody>
          <a:bodyPr wrap="none">
            <a:spAutoFit/>
          </a:bodyPr>
          <a:lstStyle/>
          <a:p>
            <a:r>
              <a:rPr lang="fa-IR" sz="3600" b="1" baseline="30000" dirty="0" smtClean="0">
                <a:ln w="12700">
                  <a:solidFill>
                    <a:prstClr val="black"/>
                  </a:solidFill>
                  <a:prstDash val="solid"/>
                </a:ln>
                <a:solidFill>
                  <a:prstClr val="white"/>
                </a:solidFill>
                <a:effectLst>
                  <a:outerShdw blurRad="41275" dist="20320" dir="1800000" algn="tl" rotWithShape="0">
                    <a:srgbClr val="000000">
                      <a:alpha val="40000"/>
                    </a:srgbClr>
                  </a:outerShdw>
                </a:effectLst>
                <a:cs typeface="Mj_Aref" pitchFamily="2" charset="-78"/>
              </a:rPr>
              <a:t>این الکترون ها می توانند پیوند</a:t>
            </a:r>
            <a:r>
              <a:rPr lang="fa-IR" sz="3600" b="1" baseline="30000" dirty="0" smtClean="0">
                <a:ln w="12700">
                  <a:solidFill>
                    <a:prstClr val="black"/>
                  </a:solidFill>
                  <a:prstDash val="solid"/>
                </a:ln>
                <a:solidFill>
                  <a:srgbClr val="00FFFF"/>
                </a:solidFill>
                <a:effectLst>
                  <a:outerShdw blurRad="41275" dist="20320" dir="1800000" algn="tl" rotWithShape="0">
                    <a:srgbClr val="000000">
                      <a:alpha val="40000"/>
                    </a:srgbClr>
                  </a:outerShdw>
                </a:effectLst>
                <a:cs typeface="Mj_Aref" pitchFamily="2" charset="-78"/>
              </a:rPr>
              <a:t> یگانه </a:t>
            </a:r>
            <a:r>
              <a:rPr lang="fa-IR" sz="3600" b="1" baseline="30000" dirty="0" smtClean="0">
                <a:ln w="12700">
                  <a:solidFill>
                    <a:prstClr val="black"/>
                  </a:solidFill>
                  <a:prstDash val="solid"/>
                </a:ln>
                <a:solidFill>
                  <a:prstClr val="white"/>
                </a:solidFill>
                <a:effectLst>
                  <a:outerShdw blurRad="41275" dist="20320" dir="1800000" algn="tl" rotWithShape="0">
                    <a:srgbClr val="000000">
                      <a:alpha val="40000"/>
                    </a:srgbClr>
                  </a:outerShdw>
                </a:effectLst>
                <a:cs typeface="Mj_Aref" pitchFamily="2" charset="-78"/>
              </a:rPr>
              <a:t>، </a:t>
            </a:r>
            <a:r>
              <a:rPr lang="fa-IR" sz="3600" b="1" baseline="30000" dirty="0" smtClean="0">
                <a:ln w="12700">
                  <a:solidFill>
                    <a:prstClr val="black"/>
                  </a:solidFill>
                  <a:prstDash val="solid"/>
                </a:ln>
                <a:solidFill>
                  <a:schemeClr val="tx2">
                    <a:lumMod val="60000"/>
                    <a:lumOff val="40000"/>
                  </a:schemeClr>
                </a:solidFill>
                <a:effectLst>
                  <a:outerShdw blurRad="41275" dist="20320" dir="1800000" algn="tl" rotWithShape="0">
                    <a:srgbClr val="000000">
                      <a:alpha val="40000"/>
                    </a:srgbClr>
                  </a:outerShdw>
                </a:effectLst>
                <a:cs typeface="Mj_Aref" pitchFamily="2" charset="-78"/>
              </a:rPr>
              <a:t>دوگانه </a:t>
            </a:r>
            <a:r>
              <a:rPr lang="fa-IR" sz="3600" b="1" baseline="30000" dirty="0" smtClean="0">
                <a:ln w="12700">
                  <a:solidFill>
                    <a:prstClr val="black"/>
                  </a:solidFill>
                  <a:prstDash val="solid"/>
                </a:ln>
                <a:solidFill>
                  <a:prstClr val="white"/>
                </a:solidFill>
                <a:effectLst>
                  <a:outerShdw blurRad="41275" dist="20320" dir="1800000" algn="tl" rotWithShape="0">
                    <a:srgbClr val="000000">
                      <a:alpha val="40000"/>
                    </a:srgbClr>
                  </a:outerShdw>
                </a:effectLst>
                <a:cs typeface="Mj_Aref" pitchFamily="2" charset="-78"/>
              </a:rPr>
              <a:t>، سه گانه و یا </a:t>
            </a:r>
            <a:r>
              <a:rPr lang="fa-IR" sz="3600" b="1" baseline="30000" dirty="0" smtClean="0">
                <a:ln w="12700">
                  <a:solidFill>
                    <a:prstClr val="black"/>
                  </a:solidFill>
                  <a:prstDash val="solid"/>
                </a:ln>
                <a:solidFill>
                  <a:srgbClr val="FFFF00"/>
                </a:solidFill>
                <a:effectLst>
                  <a:outerShdw blurRad="41275" dist="20320" dir="1800000" algn="tl" rotWithShape="0">
                    <a:srgbClr val="000000">
                      <a:alpha val="40000"/>
                    </a:srgbClr>
                  </a:outerShdw>
                </a:effectLst>
                <a:cs typeface="Mj_Aref" pitchFamily="2" charset="-78"/>
              </a:rPr>
              <a:t>جفت الکترون </a:t>
            </a:r>
          </a:p>
          <a:p>
            <a:r>
              <a:rPr lang="fa-IR" sz="3600" b="1" baseline="30000" dirty="0" smtClean="0">
                <a:ln w="12700">
                  <a:solidFill>
                    <a:prstClr val="black"/>
                  </a:solidFill>
                  <a:prstDash val="solid"/>
                </a:ln>
                <a:solidFill>
                  <a:srgbClr val="FFFF00"/>
                </a:solidFill>
                <a:effectLst>
                  <a:outerShdw blurRad="41275" dist="20320" dir="1800000" algn="tl" rotWithShape="0">
                    <a:srgbClr val="000000">
                      <a:alpha val="40000"/>
                    </a:srgbClr>
                  </a:outerShdw>
                </a:effectLst>
                <a:cs typeface="Mj_Aref" pitchFamily="2" charset="-78"/>
              </a:rPr>
              <a:t>ناپیوندی</a:t>
            </a:r>
            <a:r>
              <a:rPr lang="fa-IR" sz="3600" b="1" baseline="30000" dirty="0" smtClean="0">
                <a:ln w="12700">
                  <a:solidFill>
                    <a:prstClr val="black"/>
                  </a:solidFill>
                  <a:prstDash val="solid"/>
                </a:ln>
                <a:solidFill>
                  <a:prstClr val="white"/>
                </a:solidFill>
                <a:effectLst>
                  <a:outerShdw blurRad="41275" dist="20320" dir="1800000" algn="tl" rotWithShape="0">
                    <a:srgbClr val="000000">
                      <a:alpha val="40000"/>
                    </a:srgbClr>
                  </a:outerShdw>
                </a:effectLst>
                <a:cs typeface="Mj_Aref" pitchFamily="2" charset="-78"/>
              </a:rPr>
              <a:t> باشند.</a:t>
            </a:r>
            <a:endParaRPr lang="en-US" sz="1600" dirty="0">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 name="Picture 968" descr="6fqbKNiJXK_1248003867.jpg"/>
          <p:cNvPicPr>
            <a:picLocks noChangeAspect="1"/>
          </p:cNvPicPr>
          <p:nvPr/>
        </p:nvPicPr>
        <p:blipFill>
          <a:blip r:embed="rId2" cstate="print"/>
          <a:stretch>
            <a:fillRect/>
          </a:stretch>
        </p:blipFill>
        <p:spPr>
          <a:xfrm>
            <a:off x="381000" y="3657600"/>
            <a:ext cx="3581400" cy="2895600"/>
          </a:xfrm>
          <a:prstGeom prst="rect">
            <a:avLst/>
          </a:prstGeom>
        </p:spPr>
      </p:pic>
      <p:pic>
        <p:nvPicPr>
          <p:cNvPr id="968" name="Picture 967" descr="252462355_a76511a2c3.jpg"/>
          <p:cNvPicPr>
            <a:picLocks noChangeAspect="1"/>
          </p:cNvPicPr>
          <p:nvPr/>
        </p:nvPicPr>
        <p:blipFill>
          <a:blip r:embed="rId3" cstate="print"/>
          <a:stretch>
            <a:fillRect/>
          </a:stretch>
        </p:blipFill>
        <p:spPr>
          <a:xfrm>
            <a:off x="4648200" y="3200400"/>
            <a:ext cx="4267200" cy="3505200"/>
          </a:xfrm>
          <a:prstGeom prst="rect">
            <a:avLst/>
          </a:prstGeom>
        </p:spPr>
      </p:pic>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6</a:t>
            </a:fld>
            <a:endParaRPr lang="fa-IR"/>
          </a:p>
        </p:txBody>
      </p:sp>
      <p:grpSp>
        <p:nvGrpSpPr>
          <p:cNvPr id="38" name="Group 37"/>
          <p:cNvGrpSpPr/>
          <p:nvPr/>
        </p:nvGrpSpPr>
        <p:grpSpPr>
          <a:xfrm>
            <a:off x="762000" y="2133600"/>
            <a:ext cx="3200400" cy="1752600"/>
            <a:chOff x="1524000" y="1295400"/>
            <a:chExt cx="5334000" cy="2895600"/>
          </a:xfrm>
        </p:grpSpPr>
        <p:sp>
          <p:nvSpPr>
            <p:cNvPr id="4" name="Oval 3"/>
            <p:cNvSpPr/>
            <p:nvPr/>
          </p:nvSpPr>
          <p:spPr>
            <a:xfrm>
              <a:off x="15240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Oval 4"/>
            <p:cNvSpPr/>
            <p:nvPr/>
          </p:nvSpPr>
          <p:spPr>
            <a:xfrm>
              <a:off x="21336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8956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35052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42672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Oval 10"/>
            <p:cNvSpPr/>
            <p:nvPr/>
          </p:nvSpPr>
          <p:spPr>
            <a:xfrm>
              <a:off x="48768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Oval 11"/>
            <p:cNvSpPr/>
            <p:nvPr/>
          </p:nvSpPr>
          <p:spPr>
            <a:xfrm>
              <a:off x="56388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Oval 12"/>
            <p:cNvSpPr/>
            <p:nvPr/>
          </p:nvSpPr>
          <p:spPr>
            <a:xfrm>
              <a:off x="62484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p:cNvSpPr/>
            <p:nvPr/>
          </p:nvSpPr>
          <p:spPr>
            <a:xfrm>
              <a:off x="15240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Oval 14"/>
            <p:cNvSpPr/>
            <p:nvPr/>
          </p:nvSpPr>
          <p:spPr>
            <a:xfrm>
              <a:off x="21336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28956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Oval 16"/>
            <p:cNvSpPr/>
            <p:nvPr/>
          </p:nvSpPr>
          <p:spPr>
            <a:xfrm>
              <a:off x="35052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Oval 17"/>
            <p:cNvSpPr/>
            <p:nvPr/>
          </p:nvSpPr>
          <p:spPr>
            <a:xfrm>
              <a:off x="42672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Oval 18"/>
            <p:cNvSpPr/>
            <p:nvPr/>
          </p:nvSpPr>
          <p:spPr>
            <a:xfrm>
              <a:off x="48768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Oval 19"/>
            <p:cNvSpPr/>
            <p:nvPr/>
          </p:nvSpPr>
          <p:spPr>
            <a:xfrm>
              <a:off x="56388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p:cNvSpPr/>
            <p:nvPr/>
          </p:nvSpPr>
          <p:spPr>
            <a:xfrm>
              <a:off x="62484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Oval 21"/>
            <p:cNvSpPr/>
            <p:nvPr/>
          </p:nvSpPr>
          <p:spPr>
            <a:xfrm>
              <a:off x="15240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Oval 22"/>
            <p:cNvSpPr/>
            <p:nvPr/>
          </p:nvSpPr>
          <p:spPr>
            <a:xfrm>
              <a:off x="21336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4" name="Oval 23"/>
            <p:cNvSpPr/>
            <p:nvPr/>
          </p:nvSpPr>
          <p:spPr>
            <a:xfrm>
              <a:off x="28956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5" name="Oval 24"/>
            <p:cNvSpPr/>
            <p:nvPr/>
          </p:nvSpPr>
          <p:spPr>
            <a:xfrm>
              <a:off x="35052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6" name="Oval 25"/>
            <p:cNvSpPr/>
            <p:nvPr/>
          </p:nvSpPr>
          <p:spPr>
            <a:xfrm>
              <a:off x="42672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Oval 26"/>
            <p:cNvSpPr/>
            <p:nvPr/>
          </p:nvSpPr>
          <p:spPr>
            <a:xfrm>
              <a:off x="48768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Oval 27"/>
            <p:cNvSpPr/>
            <p:nvPr/>
          </p:nvSpPr>
          <p:spPr>
            <a:xfrm>
              <a:off x="56388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p:cNvSpPr/>
            <p:nvPr/>
          </p:nvSpPr>
          <p:spPr>
            <a:xfrm>
              <a:off x="62484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15240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1" name="Oval 30"/>
            <p:cNvSpPr/>
            <p:nvPr/>
          </p:nvSpPr>
          <p:spPr>
            <a:xfrm>
              <a:off x="21336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Oval 31"/>
            <p:cNvSpPr/>
            <p:nvPr/>
          </p:nvSpPr>
          <p:spPr>
            <a:xfrm>
              <a:off x="28956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Oval 32"/>
            <p:cNvSpPr/>
            <p:nvPr/>
          </p:nvSpPr>
          <p:spPr>
            <a:xfrm>
              <a:off x="35052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Oval 33"/>
            <p:cNvSpPr/>
            <p:nvPr/>
          </p:nvSpPr>
          <p:spPr>
            <a:xfrm>
              <a:off x="42672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5" name="Oval 34"/>
            <p:cNvSpPr/>
            <p:nvPr/>
          </p:nvSpPr>
          <p:spPr>
            <a:xfrm>
              <a:off x="48768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Oval 35"/>
            <p:cNvSpPr/>
            <p:nvPr/>
          </p:nvSpPr>
          <p:spPr>
            <a:xfrm>
              <a:off x="56388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Oval 36"/>
            <p:cNvSpPr/>
            <p:nvPr/>
          </p:nvSpPr>
          <p:spPr>
            <a:xfrm>
              <a:off x="62484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39" name="Group 40"/>
          <p:cNvGrpSpPr>
            <a:grpSpLocks/>
          </p:cNvGrpSpPr>
          <p:nvPr/>
        </p:nvGrpSpPr>
        <p:grpSpPr bwMode="auto">
          <a:xfrm>
            <a:off x="6011799" y="2108271"/>
            <a:ext cx="853623" cy="759134"/>
            <a:chOff x="1861" y="933"/>
            <a:chExt cx="1103" cy="941"/>
          </a:xfrm>
        </p:grpSpPr>
        <p:sp>
          <p:nvSpPr>
            <p:cNvPr id="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1" name="Group 42"/>
            <p:cNvGrpSpPr>
              <a:grpSpLocks/>
            </p:cNvGrpSpPr>
            <p:nvPr/>
          </p:nvGrpSpPr>
          <p:grpSpPr bwMode="auto">
            <a:xfrm>
              <a:off x="2086" y="1027"/>
              <a:ext cx="680" cy="839"/>
              <a:chOff x="3975" y="1593"/>
              <a:chExt cx="931" cy="1154"/>
            </a:xfrm>
          </p:grpSpPr>
          <p:pic>
            <p:nvPicPr>
              <p:cNvPr id="54"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56"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57" name="Group 46"/>
              <p:cNvGrpSpPr>
                <a:grpSpLocks/>
              </p:cNvGrpSpPr>
              <p:nvPr/>
            </p:nvGrpSpPr>
            <p:grpSpPr bwMode="auto">
              <a:xfrm rot="-3733502" flipH="1" flipV="1">
                <a:off x="4251" y="2240"/>
                <a:ext cx="822" cy="191"/>
                <a:chOff x="2526" y="1060"/>
                <a:chExt cx="896" cy="236"/>
              </a:xfrm>
            </p:grpSpPr>
            <p:grpSp>
              <p:nvGrpSpPr>
                <p:cNvPr id="58" name="Group 47"/>
                <p:cNvGrpSpPr>
                  <a:grpSpLocks/>
                </p:cNvGrpSpPr>
                <p:nvPr/>
              </p:nvGrpSpPr>
              <p:grpSpPr bwMode="auto">
                <a:xfrm>
                  <a:off x="2526" y="1060"/>
                  <a:ext cx="742" cy="186"/>
                  <a:chOff x="1565" y="2568"/>
                  <a:chExt cx="1118" cy="279"/>
                </a:xfrm>
              </p:grpSpPr>
              <p:sp>
                <p:nvSpPr>
                  <p:cNvPr id="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9" name="Group 52"/>
                <p:cNvGrpSpPr>
                  <a:grpSpLocks/>
                </p:cNvGrpSpPr>
                <p:nvPr/>
              </p:nvGrpSpPr>
              <p:grpSpPr bwMode="auto">
                <a:xfrm rot="1353540">
                  <a:off x="2680" y="1110"/>
                  <a:ext cx="742" cy="186"/>
                  <a:chOff x="1565" y="2568"/>
                  <a:chExt cx="1118" cy="279"/>
                </a:xfrm>
              </p:grpSpPr>
              <p:sp>
                <p:nvSpPr>
                  <p:cNvPr id="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2" name="Group 57"/>
            <p:cNvGrpSpPr>
              <a:grpSpLocks/>
            </p:cNvGrpSpPr>
            <p:nvPr/>
          </p:nvGrpSpPr>
          <p:grpSpPr bwMode="auto">
            <a:xfrm rot="-3733502" flipH="1" flipV="1">
              <a:off x="2362" y="1506"/>
              <a:ext cx="529" cy="122"/>
              <a:chOff x="2526" y="1060"/>
              <a:chExt cx="896" cy="236"/>
            </a:xfrm>
          </p:grpSpPr>
          <p:grpSp>
            <p:nvGrpSpPr>
              <p:cNvPr id="44" name="Group 58"/>
              <p:cNvGrpSpPr>
                <a:grpSpLocks/>
              </p:cNvGrpSpPr>
              <p:nvPr/>
            </p:nvGrpSpPr>
            <p:grpSpPr bwMode="auto">
              <a:xfrm>
                <a:off x="2526" y="1060"/>
                <a:ext cx="742" cy="186"/>
                <a:chOff x="1565" y="2568"/>
                <a:chExt cx="1118" cy="279"/>
              </a:xfrm>
            </p:grpSpPr>
            <p:sp>
              <p:nvSpPr>
                <p:cNvPr id="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5" name="Group 63"/>
              <p:cNvGrpSpPr>
                <a:grpSpLocks/>
              </p:cNvGrpSpPr>
              <p:nvPr/>
            </p:nvGrpSpPr>
            <p:grpSpPr bwMode="auto">
              <a:xfrm rot="1353540">
                <a:off x="2680" y="1110"/>
                <a:ext cx="742" cy="186"/>
                <a:chOff x="1565" y="2568"/>
                <a:chExt cx="1118" cy="279"/>
              </a:xfrm>
            </p:grpSpPr>
            <p:sp>
              <p:nvSpPr>
                <p:cNvPr id="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8" name="Group 40"/>
          <p:cNvGrpSpPr>
            <a:grpSpLocks/>
          </p:cNvGrpSpPr>
          <p:nvPr/>
        </p:nvGrpSpPr>
        <p:grpSpPr bwMode="auto">
          <a:xfrm>
            <a:off x="6565016" y="2158651"/>
            <a:ext cx="853623" cy="698629"/>
            <a:chOff x="1861" y="1008"/>
            <a:chExt cx="1103" cy="866"/>
          </a:xfrm>
        </p:grpSpPr>
        <p:sp>
          <p:nvSpPr>
            <p:cNvPr id="6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0" name="Group 42"/>
            <p:cNvGrpSpPr>
              <a:grpSpLocks/>
            </p:cNvGrpSpPr>
            <p:nvPr/>
          </p:nvGrpSpPr>
          <p:grpSpPr bwMode="auto">
            <a:xfrm>
              <a:off x="2086" y="1024"/>
              <a:ext cx="680" cy="839"/>
              <a:chOff x="3975" y="1593"/>
              <a:chExt cx="931" cy="1155"/>
            </a:xfrm>
          </p:grpSpPr>
          <p:pic>
            <p:nvPicPr>
              <p:cNvPr id="83"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8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5"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86" name="Group 46"/>
              <p:cNvGrpSpPr>
                <a:grpSpLocks/>
              </p:cNvGrpSpPr>
              <p:nvPr/>
            </p:nvGrpSpPr>
            <p:grpSpPr bwMode="auto">
              <a:xfrm rot="-3733502" flipH="1" flipV="1">
                <a:off x="4249" y="2240"/>
                <a:ext cx="824" cy="191"/>
                <a:chOff x="2524" y="1060"/>
                <a:chExt cx="898" cy="236"/>
              </a:xfrm>
            </p:grpSpPr>
            <p:grpSp>
              <p:nvGrpSpPr>
                <p:cNvPr id="87" name="Group 47"/>
                <p:cNvGrpSpPr>
                  <a:grpSpLocks/>
                </p:cNvGrpSpPr>
                <p:nvPr/>
              </p:nvGrpSpPr>
              <p:grpSpPr bwMode="auto">
                <a:xfrm>
                  <a:off x="2524" y="1060"/>
                  <a:ext cx="742" cy="186"/>
                  <a:chOff x="1565" y="2568"/>
                  <a:chExt cx="1118" cy="279"/>
                </a:xfrm>
              </p:grpSpPr>
              <p:sp>
                <p:nvSpPr>
                  <p:cNvPr id="9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8" name="Group 52"/>
                <p:cNvGrpSpPr>
                  <a:grpSpLocks/>
                </p:cNvGrpSpPr>
                <p:nvPr/>
              </p:nvGrpSpPr>
              <p:grpSpPr bwMode="auto">
                <a:xfrm rot="1353540">
                  <a:off x="2680" y="1110"/>
                  <a:ext cx="742" cy="186"/>
                  <a:chOff x="1565" y="2568"/>
                  <a:chExt cx="1118" cy="279"/>
                </a:xfrm>
              </p:grpSpPr>
              <p:sp>
                <p:nvSpPr>
                  <p:cNvPr id="8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1" name="Group 57"/>
            <p:cNvGrpSpPr>
              <a:grpSpLocks/>
            </p:cNvGrpSpPr>
            <p:nvPr/>
          </p:nvGrpSpPr>
          <p:grpSpPr bwMode="auto">
            <a:xfrm rot="-3733502" flipH="1" flipV="1">
              <a:off x="2361" y="1505"/>
              <a:ext cx="530" cy="122"/>
              <a:chOff x="2524" y="1060"/>
              <a:chExt cx="898" cy="236"/>
            </a:xfrm>
          </p:grpSpPr>
          <p:grpSp>
            <p:nvGrpSpPr>
              <p:cNvPr id="73" name="Group 58"/>
              <p:cNvGrpSpPr>
                <a:grpSpLocks/>
              </p:cNvGrpSpPr>
              <p:nvPr/>
            </p:nvGrpSpPr>
            <p:grpSpPr bwMode="auto">
              <a:xfrm>
                <a:off x="2524" y="1060"/>
                <a:ext cx="742" cy="186"/>
                <a:chOff x="1565" y="2568"/>
                <a:chExt cx="1118" cy="279"/>
              </a:xfrm>
            </p:grpSpPr>
            <p:sp>
              <p:nvSpPr>
                <p:cNvPr id="7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4" name="Group 63"/>
              <p:cNvGrpSpPr>
                <a:grpSpLocks/>
              </p:cNvGrpSpPr>
              <p:nvPr/>
            </p:nvGrpSpPr>
            <p:grpSpPr bwMode="auto">
              <a:xfrm rot="1353540">
                <a:off x="2680" y="1110"/>
                <a:ext cx="742" cy="186"/>
                <a:chOff x="1565" y="2568"/>
                <a:chExt cx="1118" cy="279"/>
              </a:xfrm>
            </p:grpSpPr>
            <p:sp>
              <p:nvSpPr>
                <p:cNvPr id="7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7" name="Group 40"/>
          <p:cNvGrpSpPr>
            <a:grpSpLocks/>
          </p:cNvGrpSpPr>
          <p:nvPr/>
        </p:nvGrpSpPr>
        <p:grpSpPr bwMode="auto">
          <a:xfrm>
            <a:off x="4915658" y="2138400"/>
            <a:ext cx="853623" cy="759134"/>
            <a:chOff x="1861" y="933"/>
            <a:chExt cx="1103" cy="941"/>
          </a:xfrm>
        </p:grpSpPr>
        <p:sp>
          <p:nvSpPr>
            <p:cNvPr id="9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9" name="Group 42"/>
            <p:cNvGrpSpPr>
              <a:grpSpLocks/>
            </p:cNvGrpSpPr>
            <p:nvPr/>
          </p:nvGrpSpPr>
          <p:grpSpPr bwMode="auto">
            <a:xfrm>
              <a:off x="2086" y="1024"/>
              <a:ext cx="680" cy="839"/>
              <a:chOff x="3975" y="1593"/>
              <a:chExt cx="931" cy="1155"/>
            </a:xfrm>
          </p:grpSpPr>
          <p:pic>
            <p:nvPicPr>
              <p:cNvPr id="112"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1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14"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115" name="Group 46"/>
              <p:cNvGrpSpPr>
                <a:grpSpLocks/>
              </p:cNvGrpSpPr>
              <p:nvPr/>
            </p:nvGrpSpPr>
            <p:grpSpPr bwMode="auto">
              <a:xfrm rot="-3733502" flipH="1" flipV="1">
                <a:off x="4249" y="2240"/>
                <a:ext cx="824" cy="191"/>
                <a:chOff x="2524" y="1060"/>
                <a:chExt cx="898" cy="236"/>
              </a:xfrm>
            </p:grpSpPr>
            <p:grpSp>
              <p:nvGrpSpPr>
                <p:cNvPr id="116" name="Group 47"/>
                <p:cNvGrpSpPr>
                  <a:grpSpLocks/>
                </p:cNvGrpSpPr>
                <p:nvPr/>
              </p:nvGrpSpPr>
              <p:grpSpPr bwMode="auto">
                <a:xfrm>
                  <a:off x="2524" y="1060"/>
                  <a:ext cx="742" cy="186"/>
                  <a:chOff x="1565" y="2568"/>
                  <a:chExt cx="1118" cy="279"/>
                </a:xfrm>
              </p:grpSpPr>
              <p:sp>
                <p:nvSpPr>
                  <p:cNvPr id="12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7" name="Group 52"/>
                <p:cNvGrpSpPr>
                  <a:grpSpLocks/>
                </p:cNvGrpSpPr>
                <p:nvPr/>
              </p:nvGrpSpPr>
              <p:grpSpPr bwMode="auto">
                <a:xfrm rot="1353540">
                  <a:off x="2680" y="1110"/>
                  <a:ext cx="742" cy="186"/>
                  <a:chOff x="1565" y="2568"/>
                  <a:chExt cx="1118" cy="279"/>
                </a:xfrm>
              </p:grpSpPr>
              <p:sp>
                <p:nvSpPr>
                  <p:cNvPr id="11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0" name="Group 57"/>
            <p:cNvGrpSpPr>
              <a:grpSpLocks/>
            </p:cNvGrpSpPr>
            <p:nvPr/>
          </p:nvGrpSpPr>
          <p:grpSpPr bwMode="auto">
            <a:xfrm rot="-3733502" flipH="1" flipV="1">
              <a:off x="2361" y="1505"/>
              <a:ext cx="530" cy="122"/>
              <a:chOff x="2524" y="1060"/>
              <a:chExt cx="898" cy="236"/>
            </a:xfrm>
          </p:grpSpPr>
          <p:grpSp>
            <p:nvGrpSpPr>
              <p:cNvPr id="102" name="Group 58"/>
              <p:cNvGrpSpPr>
                <a:grpSpLocks/>
              </p:cNvGrpSpPr>
              <p:nvPr/>
            </p:nvGrpSpPr>
            <p:grpSpPr bwMode="auto">
              <a:xfrm>
                <a:off x="2524" y="1060"/>
                <a:ext cx="742" cy="186"/>
                <a:chOff x="1565" y="2568"/>
                <a:chExt cx="1118" cy="279"/>
              </a:xfrm>
            </p:grpSpPr>
            <p:sp>
              <p:nvSpPr>
                <p:cNvPr id="10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3" name="Group 63"/>
              <p:cNvGrpSpPr>
                <a:grpSpLocks/>
              </p:cNvGrpSpPr>
              <p:nvPr/>
            </p:nvGrpSpPr>
            <p:grpSpPr bwMode="auto">
              <a:xfrm rot="1353540">
                <a:off x="2680" y="1110"/>
                <a:ext cx="742" cy="186"/>
                <a:chOff x="1565" y="2568"/>
                <a:chExt cx="1118" cy="279"/>
              </a:xfrm>
            </p:grpSpPr>
            <p:sp>
              <p:nvSpPr>
                <p:cNvPr id="10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26" name="Group 40"/>
          <p:cNvGrpSpPr>
            <a:grpSpLocks/>
          </p:cNvGrpSpPr>
          <p:nvPr/>
        </p:nvGrpSpPr>
        <p:grpSpPr bwMode="auto">
          <a:xfrm>
            <a:off x="5468874" y="2188780"/>
            <a:ext cx="853623" cy="698629"/>
            <a:chOff x="1861" y="1008"/>
            <a:chExt cx="1103" cy="866"/>
          </a:xfrm>
        </p:grpSpPr>
        <p:sp>
          <p:nvSpPr>
            <p:cNvPr id="12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28" name="Group 42"/>
            <p:cNvGrpSpPr>
              <a:grpSpLocks/>
            </p:cNvGrpSpPr>
            <p:nvPr/>
          </p:nvGrpSpPr>
          <p:grpSpPr bwMode="auto">
            <a:xfrm>
              <a:off x="2086" y="1022"/>
              <a:ext cx="680" cy="837"/>
              <a:chOff x="3975" y="1593"/>
              <a:chExt cx="931" cy="1155"/>
            </a:xfrm>
          </p:grpSpPr>
          <p:pic>
            <p:nvPicPr>
              <p:cNvPr id="141"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14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43"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144" name="Group 46"/>
              <p:cNvGrpSpPr>
                <a:grpSpLocks/>
              </p:cNvGrpSpPr>
              <p:nvPr/>
            </p:nvGrpSpPr>
            <p:grpSpPr bwMode="auto">
              <a:xfrm rot="-3733502" flipH="1" flipV="1">
                <a:off x="4249" y="2239"/>
                <a:ext cx="826" cy="191"/>
                <a:chOff x="2522" y="1060"/>
                <a:chExt cx="900" cy="236"/>
              </a:xfrm>
            </p:grpSpPr>
            <p:grpSp>
              <p:nvGrpSpPr>
                <p:cNvPr id="145" name="Group 47"/>
                <p:cNvGrpSpPr>
                  <a:grpSpLocks/>
                </p:cNvGrpSpPr>
                <p:nvPr/>
              </p:nvGrpSpPr>
              <p:grpSpPr bwMode="auto">
                <a:xfrm>
                  <a:off x="2522" y="1060"/>
                  <a:ext cx="742" cy="186"/>
                  <a:chOff x="1565" y="2568"/>
                  <a:chExt cx="1118" cy="279"/>
                </a:xfrm>
              </p:grpSpPr>
              <p:sp>
                <p:nvSpPr>
                  <p:cNvPr id="15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46" name="Group 52"/>
                <p:cNvGrpSpPr>
                  <a:grpSpLocks/>
                </p:cNvGrpSpPr>
                <p:nvPr/>
              </p:nvGrpSpPr>
              <p:grpSpPr bwMode="auto">
                <a:xfrm rot="1353540">
                  <a:off x="2680" y="1110"/>
                  <a:ext cx="742" cy="186"/>
                  <a:chOff x="1565" y="2568"/>
                  <a:chExt cx="1118" cy="279"/>
                </a:xfrm>
              </p:grpSpPr>
              <p:sp>
                <p:nvSpPr>
                  <p:cNvPr id="14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29" name="Group 57"/>
            <p:cNvGrpSpPr>
              <a:grpSpLocks/>
            </p:cNvGrpSpPr>
            <p:nvPr/>
          </p:nvGrpSpPr>
          <p:grpSpPr bwMode="auto">
            <a:xfrm rot="-3733502" flipH="1" flipV="1">
              <a:off x="2361" y="1504"/>
              <a:ext cx="531" cy="122"/>
              <a:chOff x="2522" y="1060"/>
              <a:chExt cx="900" cy="236"/>
            </a:xfrm>
          </p:grpSpPr>
          <p:grpSp>
            <p:nvGrpSpPr>
              <p:cNvPr id="131" name="Group 58"/>
              <p:cNvGrpSpPr>
                <a:grpSpLocks/>
              </p:cNvGrpSpPr>
              <p:nvPr/>
            </p:nvGrpSpPr>
            <p:grpSpPr bwMode="auto">
              <a:xfrm>
                <a:off x="2522" y="1060"/>
                <a:ext cx="742" cy="186"/>
                <a:chOff x="1565" y="2568"/>
                <a:chExt cx="1118" cy="279"/>
              </a:xfrm>
            </p:grpSpPr>
            <p:sp>
              <p:nvSpPr>
                <p:cNvPr id="13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32" name="Group 63"/>
              <p:cNvGrpSpPr>
                <a:grpSpLocks/>
              </p:cNvGrpSpPr>
              <p:nvPr/>
            </p:nvGrpSpPr>
            <p:grpSpPr bwMode="auto">
              <a:xfrm rot="1353540">
                <a:off x="2680" y="1110"/>
                <a:ext cx="742" cy="186"/>
                <a:chOff x="1565" y="2568"/>
                <a:chExt cx="1118" cy="279"/>
              </a:xfrm>
            </p:grpSpPr>
            <p:sp>
              <p:nvSpPr>
                <p:cNvPr id="13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3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55" name="Group 40"/>
          <p:cNvGrpSpPr>
            <a:grpSpLocks/>
          </p:cNvGrpSpPr>
          <p:nvPr/>
        </p:nvGrpSpPr>
        <p:grpSpPr bwMode="auto">
          <a:xfrm>
            <a:off x="7108069" y="2087530"/>
            <a:ext cx="853623" cy="759134"/>
            <a:chOff x="1861" y="933"/>
            <a:chExt cx="1103" cy="941"/>
          </a:xfrm>
        </p:grpSpPr>
        <p:sp>
          <p:nvSpPr>
            <p:cNvPr id="15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57" name="Group 42"/>
            <p:cNvGrpSpPr>
              <a:grpSpLocks/>
            </p:cNvGrpSpPr>
            <p:nvPr/>
          </p:nvGrpSpPr>
          <p:grpSpPr bwMode="auto">
            <a:xfrm>
              <a:off x="2086" y="1022"/>
              <a:ext cx="680" cy="837"/>
              <a:chOff x="3975" y="1593"/>
              <a:chExt cx="931" cy="1155"/>
            </a:xfrm>
          </p:grpSpPr>
          <p:pic>
            <p:nvPicPr>
              <p:cNvPr id="17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7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72"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173" name="Group 46"/>
              <p:cNvGrpSpPr>
                <a:grpSpLocks/>
              </p:cNvGrpSpPr>
              <p:nvPr/>
            </p:nvGrpSpPr>
            <p:grpSpPr bwMode="auto">
              <a:xfrm rot="-3733502" flipH="1" flipV="1">
                <a:off x="4249" y="2239"/>
                <a:ext cx="826" cy="191"/>
                <a:chOff x="2522" y="1060"/>
                <a:chExt cx="900" cy="236"/>
              </a:xfrm>
            </p:grpSpPr>
            <p:grpSp>
              <p:nvGrpSpPr>
                <p:cNvPr id="174" name="Group 47"/>
                <p:cNvGrpSpPr>
                  <a:grpSpLocks/>
                </p:cNvGrpSpPr>
                <p:nvPr/>
              </p:nvGrpSpPr>
              <p:grpSpPr bwMode="auto">
                <a:xfrm>
                  <a:off x="2522" y="1060"/>
                  <a:ext cx="742" cy="186"/>
                  <a:chOff x="1565" y="2568"/>
                  <a:chExt cx="1118" cy="279"/>
                </a:xfrm>
              </p:grpSpPr>
              <p:sp>
                <p:nvSpPr>
                  <p:cNvPr id="18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75" name="Group 52"/>
                <p:cNvGrpSpPr>
                  <a:grpSpLocks/>
                </p:cNvGrpSpPr>
                <p:nvPr/>
              </p:nvGrpSpPr>
              <p:grpSpPr bwMode="auto">
                <a:xfrm rot="1353540">
                  <a:off x="2680" y="1110"/>
                  <a:ext cx="742" cy="186"/>
                  <a:chOff x="1565" y="2568"/>
                  <a:chExt cx="1118" cy="279"/>
                </a:xfrm>
              </p:grpSpPr>
              <p:sp>
                <p:nvSpPr>
                  <p:cNvPr id="17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58" name="Group 57"/>
            <p:cNvGrpSpPr>
              <a:grpSpLocks/>
            </p:cNvGrpSpPr>
            <p:nvPr/>
          </p:nvGrpSpPr>
          <p:grpSpPr bwMode="auto">
            <a:xfrm rot="-3733502" flipH="1" flipV="1">
              <a:off x="2361" y="1504"/>
              <a:ext cx="531" cy="122"/>
              <a:chOff x="2522" y="1060"/>
              <a:chExt cx="900" cy="236"/>
            </a:xfrm>
          </p:grpSpPr>
          <p:grpSp>
            <p:nvGrpSpPr>
              <p:cNvPr id="160" name="Group 58"/>
              <p:cNvGrpSpPr>
                <a:grpSpLocks/>
              </p:cNvGrpSpPr>
              <p:nvPr/>
            </p:nvGrpSpPr>
            <p:grpSpPr bwMode="auto">
              <a:xfrm>
                <a:off x="2522" y="1060"/>
                <a:ext cx="742" cy="186"/>
                <a:chOff x="1565" y="2568"/>
                <a:chExt cx="1118" cy="279"/>
              </a:xfrm>
            </p:grpSpPr>
            <p:sp>
              <p:nvSpPr>
                <p:cNvPr id="16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61" name="Group 63"/>
              <p:cNvGrpSpPr>
                <a:grpSpLocks/>
              </p:cNvGrpSpPr>
              <p:nvPr/>
            </p:nvGrpSpPr>
            <p:grpSpPr bwMode="auto">
              <a:xfrm rot="1353540">
                <a:off x="2680" y="1110"/>
                <a:ext cx="742" cy="186"/>
                <a:chOff x="1565" y="2568"/>
                <a:chExt cx="1118" cy="279"/>
              </a:xfrm>
            </p:grpSpPr>
            <p:sp>
              <p:nvSpPr>
                <p:cNvPr id="16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5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84" name="Group 40"/>
          <p:cNvGrpSpPr>
            <a:grpSpLocks/>
          </p:cNvGrpSpPr>
          <p:nvPr/>
        </p:nvGrpSpPr>
        <p:grpSpPr bwMode="auto">
          <a:xfrm>
            <a:off x="6564973" y="2675274"/>
            <a:ext cx="853623" cy="759134"/>
            <a:chOff x="1861" y="933"/>
            <a:chExt cx="1103" cy="941"/>
          </a:xfrm>
        </p:grpSpPr>
        <p:sp>
          <p:nvSpPr>
            <p:cNvPr id="18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86" name="Group 42"/>
            <p:cNvGrpSpPr>
              <a:grpSpLocks/>
            </p:cNvGrpSpPr>
            <p:nvPr/>
          </p:nvGrpSpPr>
          <p:grpSpPr bwMode="auto">
            <a:xfrm>
              <a:off x="2086" y="1024"/>
              <a:ext cx="680" cy="839"/>
              <a:chOff x="3975" y="1593"/>
              <a:chExt cx="931" cy="1155"/>
            </a:xfrm>
          </p:grpSpPr>
          <p:pic>
            <p:nvPicPr>
              <p:cNvPr id="19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0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01"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02" name="Group 46"/>
              <p:cNvGrpSpPr>
                <a:grpSpLocks/>
              </p:cNvGrpSpPr>
              <p:nvPr/>
            </p:nvGrpSpPr>
            <p:grpSpPr bwMode="auto">
              <a:xfrm rot="-3733502" flipH="1" flipV="1">
                <a:off x="4249" y="2240"/>
                <a:ext cx="824" cy="191"/>
                <a:chOff x="2524" y="1060"/>
                <a:chExt cx="898" cy="236"/>
              </a:xfrm>
            </p:grpSpPr>
            <p:grpSp>
              <p:nvGrpSpPr>
                <p:cNvPr id="203" name="Group 47"/>
                <p:cNvGrpSpPr>
                  <a:grpSpLocks/>
                </p:cNvGrpSpPr>
                <p:nvPr/>
              </p:nvGrpSpPr>
              <p:grpSpPr bwMode="auto">
                <a:xfrm>
                  <a:off x="2524" y="1060"/>
                  <a:ext cx="742" cy="186"/>
                  <a:chOff x="1565" y="2568"/>
                  <a:chExt cx="1118" cy="279"/>
                </a:xfrm>
              </p:grpSpPr>
              <p:sp>
                <p:nvSpPr>
                  <p:cNvPr id="20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04" name="Group 52"/>
                <p:cNvGrpSpPr>
                  <a:grpSpLocks/>
                </p:cNvGrpSpPr>
                <p:nvPr/>
              </p:nvGrpSpPr>
              <p:grpSpPr bwMode="auto">
                <a:xfrm rot="1353540">
                  <a:off x="2680" y="1110"/>
                  <a:ext cx="742" cy="186"/>
                  <a:chOff x="1565" y="2568"/>
                  <a:chExt cx="1118" cy="279"/>
                </a:xfrm>
              </p:grpSpPr>
              <p:sp>
                <p:nvSpPr>
                  <p:cNvPr id="20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87" name="Group 57"/>
            <p:cNvGrpSpPr>
              <a:grpSpLocks/>
            </p:cNvGrpSpPr>
            <p:nvPr/>
          </p:nvGrpSpPr>
          <p:grpSpPr bwMode="auto">
            <a:xfrm rot="-3733502" flipH="1" flipV="1">
              <a:off x="2361" y="1505"/>
              <a:ext cx="530" cy="122"/>
              <a:chOff x="2524" y="1060"/>
              <a:chExt cx="898" cy="236"/>
            </a:xfrm>
          </p:grpSpPr>
          <p:grpSp>
            <p:nvGrpSpPr>
              <p:cNvPr id="189" name="Group 58"/>
              <p:cNvGrpSpPr>
                <a:grpSpLocks/>
              </p:cNvGrpSpPr>
              <p:nvPr/>
            </p:nvGrpSpPr>
            <p:grpSpPr bwMode="auto">
              <a:xfrm>
                <a:off x="2524" y="1060"/>
                <a:ext cx="742" cy="186"/>
                <a:chOff x="1565" y="2568"/>
                <a:chExt cx="1118" cy="279"/>
              </a:xfrm>
            </p:grpSpPr>
            <p:sp>
              <p:nvSpPr>
                <p:cNvPr id="19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90" name="Group 63"/>
              <p:cNvGrpSpPr>
                <a:grpSpLocks/>
              </p:cNvGrpSpPr>
              <p:nvPr/>
            </p:nvGrpSpPr>
            <p:grpSpPr bwMode="auto">
              <a:xfrm rot="1353540">
                <a:off x="2680" y="1110"/>
                <a:ext cx="742" cy="186"/>
                <a:chOff x="1565" y="2568"/>
                <a:chExt cx="1118" cy="279"/>
              </a:xfrm>
            </p:grpSpPr>
            <p:sp>
              <p:nvSpPr>
                <p:cNvPr id="19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8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13" name="Group 40"/>
          <p:cNvGrpSpPr>
            <a:grpSpLocks/>
          </p:cNvGrpSpPr>
          <p:nvPr/>
        </p:nvGrpSpPr>
        <p:grpSpPr bwMode="auto">
          <a:xfrm>
            <a:off x="7118190" y="2725654"/>
            <a:ext cx="853623" cy="698629"/>
            <a:chOff x="1861" y="1008"/>
            <a:chExt cx="1103" cy="866"/>
          </a:xfrm>
        </p:grpSpPr>
        <p:sp>
          <p:nvSpPr>
            <p:cNvPr id="21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5" name="Group 42"/>
            <p:cNvGrpSpPr>
              <a:grpSpLocks/>
            </p:cNvGrpSpPr>
            <p:nvPr/>
          </p:nvGrpSpPr>
          <p:grpSpPr bwMode="auto">
            <a:xfrm>
              <a:off x="2086" y="1022"/>
              <a:ext cx="680" cy="837"/>
              <a:chOff x="3975" y="1593"/>
              <a:chExt cx="931" cy="1155"/>
            </a:xfrm>
          </p:grpSpPr>
          <p:pic>
            <p:nvPicPr>
              <p:cNvPr id="228"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2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0"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31" name="Group 46"/>
              <p:cNvGrpSpPr>
                <a:grpSpLocks/>
              </p:cNvGrpSpPr>
              <p:nvPr/>
            </p:nvGrpSpPr>
            <p:grpSpPr bwMode="auto">
              <a:xfrm rot="-3733502" flipH="1" flipV="1">
                <a:off x="4249" y="2239"/>
                <a:ext cx="826" cy="191"/>
                <a:chOff x="2522" y="1060"/>
                <a:chExt cx="900" cy="236"/>
              </a:xfrm>
            </p:grpSpPr>
            <p:grpSp>
              <p:nvGrpSpPr>
                <p:cNvPr id="232" name="Group 47"/>
                <p:cNvGrpSpPr>
                  <a:grpSpLocks/>
                </p:cNvGrpSpPr>
                <p:nvPr/>
              </p:nvGrpSpPr>
              <p:grpSpPr bwMode="auto">
                <a:xfrm>
                  <a:off x="2522" y="1060"/>
                  <a:ext cx="742" cy="186"/>
                  <a:chOff x="1565" y="2568"/>
                  <a:chExt cx="1118" cy="279"/>
                </a:xfrm>
              </p:grpSpPr>
              <p:sp>
                <p:nvSpPr>
                  <p:cNvPr id="23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3" name="Group 52"/>
                <p:cNvGrpSpPr>
                  <a:grpSpLocks/>
                </p:cNvGrpSpPr>
                <p:nvPr/>
              </p:nvGrpSpPr>
              <p:grpSpPr bwMode="auto">
                <a:xfrm rot="1353540">
                  <a:off x="2680" y="1110"/>
                  <a:ext cx="742" cy="186"/>
                  <a:chOff x="1565" y="2568"/>
                  <a:chExt cx="1118" cy="279"/>
                </a:xfrm>
              </p:grpSpPr>
              <p:sp>
                <p:nvSpPr>
                  <p:cNvPr id="23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6" name="Group 57"/>
            <p:cNvGrpSpPr>
              <a:grpSpLocks/>
            </p:cNvGrpSpPr>
            <p:nvPr/>
          </p:nvGrpSpPr>
          <p:grpSpPr bwMode="auto">
            <a:xfrm rot="-3733502" flipH="1" flipV="1">
              <a:off x="2361" y="1504"/>
              <a:ext cx="531" cy="122"/>
              <a:chOff x="2522" y="1060"/>
              <a:chExt cx="900" cy="236"/>
            </a:xfrm>
          </p:grpSpPr>
          <p:grpSp>
            <p:nvGrpSpPr>
              <p:cNvPr id="218" name="Group 58"/>
              <p:cNvGrpSpPr>
                <a:grpSpLocks/>
              </p:cNvGrpSpPr>
              <p:nvPr/>
            </p:nvGrpSpPr>
            <p:grpSpPr bwMode="auto">
              <a:xfrm>
                <a:off x="2522" y="1060"/>
                <a:ext cx="742" cy="186"/>
                <a:chOff x="1565" y="2568"/>
                <a:chExt cx="1118" cy="279"/>
              </a:xfrm>
            </p:grpSpPr>
            <p:sp>
              <p:nvSpPr>
                <p:cNvPr id="22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9" name="Group 63"/>
              <p:cNvGrpSpPr>
                <a:grpSpLocks/>
              </p:cNvGrpSpPr>
              <p:nvPr/>
            </p:nvGrpSpPr>
            <p:grpSpPr bwMode="auto">
              <a:xfrm rot="1353540">
                <a:off x="2680" y="1110"/>
                <a:ext cx="742" cy="186"/>
                <a:chOff x="1565" y="2568"/>
                <a:chExt cx="1118" cy="279"/>
              </a:xfrm>
            </p:grpSpPr>
            <p:sp>
              <p:nvSpPr>
                <p:cNvPr id="22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42" name="Group 40"/>
          <p:cNvGrpSpPr>
            <a:grpSpLocks/>
          </p:cNvGrpSpPr>
          <p:nvPr/>
        </p:nvGrpSpPr>
        <p:grpSpPr bwMode="auto">
          <a:xfrm>
            <a:off x="5468832" y="2705404"/>
            <a:ext cx="853623" cy="759134"/>
            <a:chOff x="1861" y="933"/>
            <a:chExt cx="1103" cy="941"/>
          </a:xfrm>
        </p:grpSpPr>
        <p:sp>
          <p:nvSpPr>
            <p:cNvPr id="24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44" name="Group 42"/>
            <p:cNvGrpSpPr>
              <a:grpSpLocks/>
            </p:cNvGrpSpPr>
            <p:nvPr/>
          </p:nvGrpSpPr>
          <p:grpSpPr bwMode="auto">
            <a:xfrm>
              <a:off x="2086" y="1022"/>
              <a:ext cx="680" cy="837"/>
              <a:chOff x="3975" y="1593"/>
              <a:chExt cx="931" cy="1155"/>
            </a:xfrm>
          </p:grpSpPr>
          <p:pic>
            <p:nvPicPr>
              <p:cNvPr id="25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58"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9"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60" name="Group 46"/>
              <p:cNvGrpSpPr>
                <a:grpSpLocks/>
              </p:cNvGrpSpPr>
              <p:nvPr/>
            </p:nvGrpSpPr>
            <p:grpSpPr bwMode="auto">
              <a:xfrm rot="-3733502" flipH="1" flipV="1">
                <a:off x="4249" y="2239"/>
                <a:ext cx="826" cy="191"/>
                <a:chOff x="2522" y="1060"/>
                <a:chExt cx="900" cy="236"/>
              </a:xfrm>
            </p:grpSpPr>
            <p:grpSp>
              <p:nvGrpSpPr>
                <p:cNvPr id="261" name="Group 47"/>
                <p:cNvGrpSpPr>
                  <a:grpSpLocks/>
                </p:cNvGrpSpPr>
                <p:nvPr/>
              </p:nvGrpSpPr>
              <p:grpSpPr bwMode="auto">
                <a:xfrm>
                  <a:off x="2522" y="1060"/>
                  <a:ext cx="742" cy="186"/>
                  <a:chOff x="1565" y="2568"/>
                  <a:chExt cx="1118" cy="279"/>
                </a:xfrm>
              </p:grpSpPr>
              <p:sp>
                <p:nvSpPr>
                  <p:cNvPr id="26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2" name="Group 52"/>
                <p:cNvGrpSpPr>
                  <a:grpSpLocks/>
                </p:cNvGrpSpPr>
                <p:nvPr/>
              </p:nvGrpSpPr>
              <p:grpSpPr bwMode="auto">
                <a:xfrm rot="1353540">
                  <a:off x="2680" y="1110"/>
                  <a:ext cx="742" cy="186"/>
                  <a:chOff x="1565" y="2568"/>
                  <a:chExt cx="1118" cy="279"/>
                </a:xfrm>
              </p:grpSpPr>
              <p:sp>
                <p:nvSpPr>
                  <p:cNvPr id="26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45" name="Group 57"/>
            <p:cNvGrpSpPr>
              <a:grpSpLocks/>
            </p:cNvGrpSpPr>
            <p:nvPr/>
          </p:nvGrpSpPr>
          <p:grpSpPr bwMode="auto">
            <a:xfrm rot="-3733502" flipH="1" flipV="1">
              <a:off x="2361" y="1504"/>
              <a:ext cx="531" cy="122"/>
              <a:chOff x="2522" y="1060"/>
              <a:chExt cx="900" cy="236"/>
            </a:xfrm>
          </p:grpSpPr>
          <p:grpSp>
            <p:nvGrpSpPr>
              <p:cNvPr id="247" name="Group 58"/>
              <p:cNvGrpSpPr>
                <a:grpSpLocks/>
              </p:cNvGrpSpPr>
              <p:nvPr/>
            </p:nvGrpSpPr>
            <p:grpSpPr bwMode="auto">
              <a:xfrm>
                <a:off x="2522" y="1060"/>
                <a:ext cx="742" cy="186"/>
                <a:chOff x="1565" y="2568"/>
                <a:chExt cx="1118" cy="279"/>
              </a:xfrm>
            </p:grpSpPr>
            <p:sp>
              <p:nvSpPr>
                <p:cNvPr id="25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8" name="Group 63"/>
              <p:cNvGrpSpPr>
                <a:grpSpLocks/>
              </p:cNvGrpSpPr>
              <p:nvPr/>
            </p:nvGrpSpPr>
            <p:grpSpPr bwMode="auto">
              <a:xfrm rot="1353540">
                <a:off x="2680" y="1110"/>
                <a:ext cx="742" cy="186"/>
                <a:chOff x="1565" y="2568"/>
                <a:chExt cx="1118" cy="279"/>
              </a:xfrm>
            </p:grpSpPr>
            <p:sp>
              <p:nvSpPr>
                <p:cNvPr id="24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6"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71" name="Group 40"/>
          <p:cNvGrpSpPr>
            <a:grpSpLocks/>
          </p:cNvGrpSpPr>
          <p:nvPr/>
        </p:nvGrpSpPr>
        <p:grpSpPr bwMode="auto">
          <a:xfrm>
            <a:off x="6022048" y="2755783"/>
            <a:ext cx="853623" cy="698629"/>
            <a:chOff x="1861" y="1008"/>
            <a:chExt cx="1103" cy="866"/>
          </a:xfrm>
        </p:grpSpPr>
        <p:sp>
          <p:nvSpPr>
            <p:cNvPr id="27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73" name="Group 42"/>
            <p:cNvGrpSpPr>
              <a:grpSpLocks/>
            </p:cNvGrpSpPr>
            <p:nvPr/>
          </p:nvGrpSpPr>
          <p:grpSpPr bwMode="auto">
            <a:xfrm>
              <a:off x="2086" y="1022"/>
              <a:ext cx="680" cy="837"/>
              <a:chOff x="3975" y="1593"/>
              <a:chExt cx="931" cy="1155"/>
            </a:xfrm>
          </p:grpSpPr>
          <p:pic>
            <p:nvPicPr>
              <p:cNvPr id="286"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87"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88"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89" name="Group 46"/>
              <p:cNvGrpSpPr>
                <a:grpSpLocks/>
              </p:cNvGrpSpPr>
              <p:nvPr/>
            </p:nvGrpSpPr>
            <p:grpSpPr bwMode="auto">
              <a:xfrm rot="-3733502" flipH="1" flipV="1">
                <a:off x="4248" y="2238"/>
                <a:ext cx="828" cy="191"/>
                <a:chOff x="2520" y="1060"/>
                <a:chExt cx="902" cy="236"/>
              </a:xfrm>
            </p:grpSpPr>
            <p:grpSp>
              <p:nvGrpSpPr>
                <p:cNvPr id="290" name="Group 47"/>
                <p:cNvGrpSpPr>
                  <a:grpSpLocks/>
                </p:cNvGrpSpPr>
                <p:nvPr/>
              </p:nvGrpSpPr>
              <p:grpSpPr bwMode="auto">
                <a:xfrm>
                  <a:off x="2520" y="1060"/>
                  <a:ext cx="742" cy="186"/>
                  <a:chOff x="1565" y="2568"/>
                  <a:chExt cx="1118" cy="279"/>
                </a:xfrm>
              </p:grpSpPr>
              <p:sp>
                <p:nvSpPr>
                  <p:cNvPr id="29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91" name="Group 52"/>
                <p:cNvGrpSpPr>
                  <a:grpSpLocks/>
                </p:cNvGrpSpPr>
                <p:nvPr/>
              </p:nvGrpSpPr>
              <p:grpSpPr bwMode="auto">
                <a:xfrm rot="1353540">
                  <a:off x="2680" y="1110"/>
                  <a:ext cx="742" cy="186"/>
                  <a:chOff x="1565" y="2568"/>
                  <a:chExt cx="1118" cy="279"/>
                </a:xfrm>
              </p:grpSpPr>
              <p:sp>
                <p:nvSpPr>
                  <p:cNvPr id="29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74" name="Group 57"/>
            <p:cNvGrpSpPr>
              <a:grpSpLocks/>
            </p:cNvGrpSpPr>
            <p:nvPr/>
          </p:nvGrpSpPr>
          <p:grpSpPr bwMode="auto">
            <a:xfrm rot="-3733502" flipH="1" flipV="1">
              <a:off x="2358" y="1506"/>
              <a:ext cx="533" cy="122"/>
              <a:chOff x="2520" y="1060"/>
              <a:chExt cx="902" cy="236"/>
            </a:xfrm>
          </p:grpSpPr>
          <p:grpSp>
            <p:nvGrpSpPr>
              <p:cNvPr id="276" name="Group 58"/>
              <p:cNvGrpSpPr>
                <a:grpSpLocks/>
              </p:cNvGrpSpPr>
              <p:nvPr/>
            </p:nvGrpSpPr>
            <p:grpSpPr bwMode="auto">
              <a:xfrm>
                <a:off x="2520" y="1060"/>
                <a:ext cx="742" cy="186"/>
                <a:chOff x="1565" y="2568"/>
                <a:chExt cx="1118" cy="279"/>
              </a:xfrm>
            </p:grpSpPr>
            <p:sp>
              <p:nvSpPr>
                <p:cNvPr id="28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7" name="Group 63"/>
              <p:cNvGrpSpPr>
                <a:grpSpLocks/>
              </p:cNvGrpSpPr>
              <p:nvPr/>
            </p:nvGrpSpPr>
            <p:grpSpPr bwMode="auto">
              <a:xfrm rot="1353540">
                <a:off x="2680" y="1110"/>
                <a:ext cx="742" cy="186"/>
                <a:chOff x="1565" y="2568"/>
                <a:chExt cx="1118" cy="279"/>
              </a:xfrm>
            </p:grpSpPr>
            <p:sp>
              <p:nvSpPr>
                <p:cNvPr id="27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75"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00" name="Group 40"/>
          <p:cNvGrpSpPr>
            <a:grpSpLocks/>
          </p:cNvGrpSpPr>
          <p:nvPr/>
        </p:nvGrpSpPr>
        <p:grpSpPr bwMode="auto">
          <a:xfrm>
            <a:off x="4925590" y="2786404"/>
            <a:ext cx="853623" cy="698629"/>
            <a:chOff x="1861" y="1008"/>
            <a:chExt cx="1103" cy="866"/>
          </a:xfrm>
        </p:grpSpPr>
        <p:sp>
          <p:nvSpPr>
            <p:cNvPr id="30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02" name="Group 42"/>
            <p:cNvGrpSpPr>
              <a:grpSpLocks/>
            </p:cNvGrpSpPr>
            <p:nvPr/>
          </p:nvGrpSpPr>
          <p:grpSpPr bwMode="auto">
            <a:xfrm>
              <a:off x="2086" y="1022"/>
              <a:ext cx="680" cy="837"/>
              <a:chOff x="3975" y="1593"/>
              <a:chExt cx="931" cy="1155"/>
            </a:xfrm>
          </p:grpSpPr>
          <p:pic>
            <p:nvPicPr>
              <p:cNvPr id="315"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31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17"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318" name="Group 46"/>
              <p:cNvGrpSpPr>
                <a:grpSpLocks/>
              </p:cNvGrpSpPr>
              <p:nvPr/>
            </p:nvGrpSpPr>
            <p:grpSpPr bwMode="auto">
              <a:xfrm rot="-3733502" flipH="1" flipV="1">
                <a:off x="4248" y="2238"/>
                <a:ext cx="828" cy="191"/>
                <a:chOff x="2520" y="1060"/>
                <a:chExt cx="902" cy="236"/>
              </a:xfrm>
            </p:grpSpPr>
            <p:grpSp>
              <p:nvGrpSpPr>
                <p:cNvPr id="319" name="Group 47"/>
                <p:cNvGrpSpPr>
                  <a:grpSpLocks/>
                </p:cNvGrpSpPr>
                <p:nvPr/>
              </p:nvGrpSpPr>
              <p:grpSpPr bwMode="auto">
                <a:xfrm>
                  <a:off x="2520" y="1060"/>
                  <a:ext cx="742" cy="186"/>
                  <a:chOff x="1565" y="2568"/>
                  <a:chExt cx="1118" cy="279"/>
                </a:xfrm>
              </p:grpSpPr>
              <p:sp>
                <p:nvSpPr>
                  <p:cNvPr id="32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20" name="Group 52"/>
                <p:cNvGrpSpPr>
                  <a:grpSpLocks/>
                </p:cNvGrpSpPr>
                <p:nvPr/>
              </p:nvGrpSpPr>
              <p:grpSpPr bwMode="auto">
                <a:xfrm rot="1353540">
                  <a:off x="2680" y="1110"/>
                  <a:ext cx="742" cy="186"/>
                  <a:chOff x="1565" y="2568"/>
                  <a:chExt cx="1118" cy="279"/>
                </a:xfrm>
              </p:grpSpPr>
              <p:sp>
                <p:nvSpPr>
                  <p:cNvPr id="32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03" name="Group 57"/>
            <p:cNvGrpSpPr>
              <a:grpSpLocks/>
            </p:cNvGrpSpPr>
            <p:nvPr/>
          </p:nvGrpSpPr>
          <p:grpSpPr bwMode="auto">
            <a:xfrm rot="-3733502" flipH="1" flipV="1">
              <a:off x="2358" y="1506"/>
              <a:ext cx="533" cy="122"/>
              <a:chOff x="2520" y="1060"/>
              <a:chExt cx="902" cy="236"/>
            </a:xfrm>
          </p:grpSpPr>
          <p:grpSp>
            <p:nvGrpSpPr>
              <p:cNvPr id="305" name="Group 58"/>
              <p:cNvGrpSpPr>
                <a:grpSpLocks/>
              </p:cNvGrpSpPr>
              <p:nvPr/>
            </p:nvGrpSpPr>
            <p:grpSpPr bwMode="auto">
              <a:xfrm>
                <a:off x="2520" y="1060"/>
                <a:ext cx="742" cy="186"/>
                <a:chOff x="1565" y="2568"/>
                <a:chExt cx="1118" cy="279"/>
              </a:xfrm>
            </p:grpSpPr>
            <p:sp>
              <p:nvSpPr>
                <p:cNvPr id="31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06" name="Group 63"/>
              <p:cNvGrpSpPr>
                <a:grpSpLocks/>
              </p:cNvGrpSpPr>
              <p:nvPr/>
            </p:nvGrpSpPr>
            <p:grpSpPr bwMode="auto">
              <a:xfrm rot="1353540">
                <a:off x="2680" y="1110"/>
                <a:ext cx="742" cy="186"/>
                <a:chOff x="1565" y="2568"/>
                <a:chExt cx="1118" cy="279"/>
              </a:xfrm>
            </p:grpSpPr>
            <p:sp>
              <p:nvSpPr>
                <p:cNvPr id="30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0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29" name="Group 40"/>
          <p:cNvGrpSpPr>
            <a:grpSpLocks/>
          </p:cNvGrpSpPr>
          <p:nvPr/>
        </p:nvGrpSpPr>
        <p:grpSpPr bwMode="auto">
          <a:xfrm>
            <a:off x="6040902" y="3262527"/>
            <a:ext cx="853623" cy="759134"/>
            <a:chOff x="1861" y="933"/>
            <a:chExt cx="1103" cy="941"/>
          </a:xfrm>
        </p:grpSpPr>
        <p:sp>
          <p:nvSpPr>
            <p:cNvPr id="33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31" name="Group 42"/>
            <p:cNvGrpSpPr>
              <a:grpSpLocks/>
            </p:cNvGrpSpPr>
            <p:nvPr/>
          </p:nvGrpSpPr>
          <p:grpSpPr bwMode="auto">
            <a:xfrm>
              <a:off x="2086" y="1024"/>
              <a:ext cx="680" cy="839"/>
              <a:chOff x="3975" y="1593"/>
              <a:chExt cx="931" cy="1155"/>
            </a:xfrm>
          </p:grpSpPr>
          <p:pic>
            <p:nvPicPr>
              <p:cNvPr id="344"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4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46"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347" name="Group 46"/>
              <p:cNvGrpSpPr>
                <a:grpSpLocks/>
              </p:cNvGrpSpPr>
              <p:nvPr/>
            </p:nvGrpSpPr>
            <p:grpSpPr bwMode="auto">
              <a:xfrm rot="-3733502" flipH="1" flipV="1">
                <a:off x="4249" y="2240"/>
                <a:ext cx="824" cy="191"/>
                <a:chOff x="2524" y="1060"/>
                <a:chExt cx="898" cy="236"/>
              </a:xfrm>
            </p:grpSpPr>
            <p:grpSp>
              <p:nvGrpSpPr>
                <p:cNvPr id="348" name="Group 47"/>
                <p:cNvGrpSpPr>
                  <a:grpSpLocks/>
                </p:cNvGrpSpPr>
                <p:nvPr/>
              </p:nvGrpSpPr>
              <p:grpSpPr bwMode="auto">
                <a:xfrm>
                  <a:off x="2524" y="1060"/>
                  <a:ext cx="742" cy="186"/>
                  <a:chOff x="1565" y="2568"/>
                  <a:chExt cx="1118" cy="279"/>
                </a:xfrm>
              </p:grpSpPr>
              <p:sp>
                <p:nvSpPr>
                  <p:cNvPr id="35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49" name="Group 52"/>
                <p:cNvGrpSpPr>
                  <a:grpSpLocks/>
                </p:cNvGrpSpPr>
                <p:nvPr/>
              </p:nvGrpSpPr>
              <p:grpSpPr bwMode="auto">
                <a:xfrm rot="1353540">
                  <a:off x="2680" y="1110"/>
                  <a:ext cx="742" cy="186"/>
                  <a:chOff x="1565" y="2568"/>
                  <a:chExt cx="1118" cy="279"/>
                </a:xfrm>
              </p:grpSpPr>
              <p:sp>
                <p:nvSpPr>
                  <p:cNvPr id="35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32" name="Group 57"/>
            <p:cNvGrpSpPr>
              <a:grpSpLocks/>
            </p:cNvGrpSpPr>
            <p:nvPr/>
          </p:nvGrpSpPr>
          <p:grpSpPr bwMode="auto">
            <a:xfrm rot="-3733502" flipH="1" flipV="1">
              <a:off x="2361" y="1505"/>
              <a:ext cx="530" cy="122"/>
              <a:chOff x="2524" y="1060"/>
              <a:chExt cx="898" cy="236"/>
            </a:xfrm>
          </p:grpSpPr>
          <p:grpSp>
            <p:nvGrpSpPr>
              <p:cNvPr id="334" name="Group 58"/>
              <p:cNvGrpSpPr>
                <a:grpSpLocks/>
              </p:cNvGrpSpPr>
              <p:nvPr/>
            </p:nvGrpSpPr>
            <p:grpSpPr bwMode="auto">
              <a:xfrm>
                <a:off x="2524" y="1060"/>
                <a:ext cx="742" cy="186"/>
                <a:chOff x="1565" y="2568"/>
                <a:chExt cx="1118" cy="279"/>
              </a:xfrm>
            </p:grpSpPr>
            <p:sp>
              <p:nvSpPr>
                <p:cNvPr id="34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35" name="Group 63"/>
              <p:cNvGrpSpPr>
                <a:grpSpLocks/>
              </p:cNvGrpSpPr>
              <p:nvPr/>
            </p:nvGrpSpPr>
            <p:grpSpPr bwMode="auto">
              <a:xfrm rot="1353540">
                <a:off x="2680" y="1110"/>
                <a:ext cx="742" cy="186"/>
                <a:chOff x="1565" y="2568"/>
                <a:chExt cx="1118" cy="279"/>
              </a:xfrm>
            </p:grpSpPr>
            <p:sp>
              <p:nvSpPr>
                <p:cNvPr id="33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3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58" name="Group 40"/>
          <p:cNvGrpSpPr>
            <a:grpSpLocks/>
          </p:cNvGrpSpPr>
          <p:nvPr/>
        </p:nvGrpSpPr>
        <p:grpSpPr bwMode="auto">
          <a:xfrm>
            <a:off x="6594118" y="3312907"/>
            <a:ext cx="853623" cy="698629"/>
            <a:chOff x="1861" y="1008"/>
            <a:chExt cx="1103" cy="866"/>
          </a:xfrm>
        </p:grpSpPr>
        <p:sp>
          <p:nvSpPr>
            <p:cNvPr id="35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60" name="Group 42"/>
            <p:cNvGrpSpPr>
              <a:grpSpLocks/>
            </p:cNvGrpSpPr>
            <p:nvPr/>
          </p:nvGrpSpPr>
          <p:grpSpPr bwMode="auto">
            <a:xfrm>
              <a:off x="2086" y="1022"/>
              <a:ext cx="680" cy="837"/>
              <a:chOff x="3975" y="1593"/>
              <a:chExt cx="931" cy="1155"/>
            </a:xfrm>
          </p:grpSpPr>
          <p:pic>
            <p:nvPicPr>
              <p:cNvPr id="373"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37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75"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376" name="Group 46"/>
              <p:cNvGrpSpPr>
                <a:grpSpLocks/>
              </p:cNvGrpSpPr>
              <p:nvPr/>
            </p:nvGrpSpPr>
            <p:grpSpPr bwMode="auto">
              <a:xfrm rot="-3733502" flipH="1" flipV="1">
                <a:off x="4249" y="2239"/>
                <a:ext cx="826" cy="191"/>
                <a:chOff x="2522" y="1060"/>
                <a:chExt cx="900" cy="236"/>
              </a:xfrm>
            </p:grpSpPr>
            <p:grpSp>
              <p:nvGrpSpPr>
                <p:cNvPr id="377" name="Group 47"/>
                <p:cNvGrpSpPr>
                  <a:grpSpLocks/>
                </p:cNvGrpSpPr>
                <p:nvPr/>
              </p:nvGrpSpPr>
              <p:grpSpPr bwMode="auto">
                <a:xfrm>
                  <a:off x="2522" y="1060"/>
                  <a:ext cx="742" cy="186"/>
                  <a:chOff x="1565" y="2568"/>
                  <a:chExt cx="1118" cy="279"/>
                </a:xfrm>
              </p:grpSpPr>
              <p:sp>
                <p:nvSpPr>
                  <p:cNvPr id="38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78" name="Group 52"/>
                <p:cNvGrpSpPr>
                  <a:grpSpLocks/>
                </p:cNvGrpSpPr>
                <p:nvPr/>
              </p:nvGrpSpPr>
              <p:grpSpPr bwMode="auto">
                <a:xfrm rot="1353540">
                  <a:off x="2680" y="1110"/>
                  <a:ext cx="742" cy="186"/>
                  <a:chOff x="1565" y="2568"/>
                  <a:chExt cx="1118" cy="279"/>
                </a:xfrm>
              </p:grpSpPr>
              <p:sp>
                <p:nvSpPr>
                  <p:cNvPr id="37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61" name="Group 57"/>
            <p:cNvGrpSpPr>
              <a:grpSpLocks/>
            </p:cNvGrpSpPr>
            <p:nvPr/>
          </p:nvGrpSpPr>
          <p:grpSpPr bwMode="auto">
            <a:xfrm rot="-3733502" flipH="1" flipV="1">
              <a:off x="2361" y="1504"/>
              <a:ext cx="531" cy="122"/>
              <a:chOff x="2522" y="1060"/>
              <a:chExt cx="900" cy="236"/>
            </a:xfrm>
          </p:grpSpPr>
          <p:grpSp>
            <p:nvGrpSpPr>
              <p:cNvPr id="363" name="Group 58"/>
              <p:cNvGrpSpPr>
                <a:grpSpLocks/>
              </p:cNvGrpSpPr>
              <p:nvPr/>
            </p:nvGrpSpPr>
            <p:grpSpPr bwMode="auto">
              <a:xfrm>
                <a:off x="2522" y="1060"/>
                <a:ext cx="742" cy="186"/>
                <a:chOff x="1565" y="2568"/>
                <a:chExt cx="1118" cy="279"/>
              </a:xfrm>
            </p:grpSpPr>
            <p:sp>
              <p:nvSpPr>
                <p:cNvPr id="36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64" name="Group 63"/>
              <p:cNvGrpSpPr>
                <a:grpSpLocks/>
              </p:cNvGrpSpPr>
              <p:nvPr/>
            </p:nvGrpSpPr>
            <p:grpSpPr bwMode="auto">
              <a:xfrm rot="1353540">
                <a:off x="2680" y="1110"/>
                <a:ext cx="742" cy="186"/>
                <a:chOff x="1565" y="2568"/>
                <a:chExt cx="1118" cy="279"/>
              </a:xfrm>
            </p:grpSpPr>
            <p:sp>
              <p:nvSpPr>
                <p:cNvPr id="36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6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87" name="Group 40"/>
          <p:cNvGrpSpPr>
            <a:grpSpLocks/>
          </p:cNvGrpSpPr>
          <p:nvPr/>
        </p:nvGrpSpPr>
        <p:grpSpPr bwMode="auto">
          <a:xfrm>
            <a:off x="4944760" y="3292657"/>
            <a:ext cx="853623" cy="759134"/>
            <a:chOff x="1861" y="933"/>
            <a:chExt cx="1103" cy="941"/>
          </a:xfrm>
        </p:grpSpPr>
        <p:sp>
          <p:nvSpPr>
            <p:cNvPr id="38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89" name="Group 42"/>
            <p:cNvGrpSpPr>
              <a:grpSpLocks/>
            </p:cNvGrpSpPr>
            <p:nvPr/>
          </p:nvGrpSpPr>
          <p:grpSpPr bwMode="auto">
            <a:xfrm>
              <a:off x="2086" y="1022"/>
              <a:ext cx="680" cy="837"/>
              <a:chOff x="3975" y="1593"/>
              <a:chExt cx="931" cy="1155"/>
            </a:xfrm>
          </p:grpSpPr>
          <p:pic>
            <p:nvPicPr>
              <p:cNvPr id="402"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0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04"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405" name="Group 46"/>
              <p:cNvGrpSpPr>
                <a:grpSpLocks/>
              </p:cNvGrpSpPr>
              <p:nvPr/>
            </p:nvGrpSpPr>
            <p:grpSpPr bwMode="auto">
              <a:xfrm rot="-3733502" flipH="1" flipV="1">
                <a:off x="4249" y="2239"/>
                <a:ext cx="826" cy="191"/>
                <a:chOff x="2522" y="1060"/>
                <a:chExt cx="900" cy="236"/>
              </a:xfrm>
            </p:grpSpPr>
            <p:grpSp>
              <p:nvGrpSpPr>
                <p:cNvPr id="406" name="Group 47"/>
                <p:cNvGrpSpPr>
                  <a:grpSpLocks/>
                </p:cNvGrpSpPr>
                <p:nvPr/>
              </p:nvGrpSpPr>
              <p:grpSpPr bwMode="auto">
                <a:xfrm>
                  <a:off x="2522" y="1060"/>
                  <a:ext cx="742" cy="186"/>
                  <a:chOff x="1565" y="2568"/>
                  <a:chExt cx="1118" cy="279"/>
                </a:xfrm>
              </p:grpSpPr>
              <p:sp>
                <p:nvSpPr>
                  <p:cNvPr id="41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07" name="Group 52"/>
                <p:cNvGrpSpPr>
                  <a:grpSpLocks/>
                </p:cNvGrpSpPr>
                <p:nvPr/>
              </p:nvGrpSpPr>
              <p:grpSpPr bwMode="auto">
                <a:xfrm rot="1353540">
                  <a:off x="2680" y="1110"/>
                  <a:ext cx="742" cy="186"/>
                  <a:chOff x="1565" y="2568"/>
                  <a:chExt cx="1118" cy="279"/>
                </a:xfrm>
              </p:grpSpPr>
              <p:sp>
                <p:nvSpPr>
                  <p:cNvPr id="40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90" name="Group 57"/>
            <p:cNvGrpSpPr>
              <a:grpSpLocks/>
            </p:cNvGrpSpPr>
            <p:nvPr/>
          </p:nvGrpSpPr>
          <p:grpSpPr bwMode="auto">
            <a:xfrm rot="-3733502" flipH="1" flipV="1">
              <a:off x="2361" y="1504"/>
              <a:ext cx="531" cy="122"/>
              <a:chOff x="2522" y="1060"/>
              <a:chExt cx="900" cy="236"/>
            </a:xfrm>
          </p:grpSpPr>
          <p:grpSp>
            <p:nvGrpSpPr>
              <p:cNvPr id="392" name="Group 58"/>
              <p:cNvGrpSpPr>
                <a:grpSpLocks/>
              </p:cNvGrpSpPr>
              <p:nvPr/>
            </p:nvGrpSpPr>
            <p:grpSpPr bwMode="auto">
              <a:xfrm>
                <a:off x="2522" y="1060"/>
                <a:ext cx="742" cy="186"/>
                <a:chOff x="1565" y="2568"/>
                <a:chExt cx="1118" cy="279"/>
              </a:xfrm>
            </p:grpSpPr>
            <p:sp>
              <p:nvSpPr>
                <p:cNvPr id="39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93" name="Group 63"/>
              <p:cNvGrpSpPr>
                <a:grpSpLocks/>
              </p:cNvGrpSpPr>
              <p:nvPr/>
            </p:nvGrpSpPr>
            <p:grpSpPr bwMode="auto">
              <a:xfrm rot="1353540">
                <a:off x="2680" y="1110"/>
                <a:ext cx="742" cy="186"/>
                <a:chOff x="1565" y="2568"/>
                <a:chExt cx="1118" cy="279"/>
              </a:xfrm>
            </p:grpSpPr>
            <p:sp>
              <p:nvSpPr>
                <p:cNvPr id="39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9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16" name="Group 40"/>
          <p:cNvGrpSpPr>
            <a:grpSpLocks/>
          </p:cNvGrpSpPr>
          <p:nvPr/>
        </p:nvGrpSpPr>
        <p:grpSpPr bwMode="auto">
          <a:xfrm>
            <a:off x="5497977" y="3343037"/>
            <a:ext cx="853623" cy="698629"/>
            <a:chOff x="1861" y="1008"/>
            <a:chExt cx="1103" cy="866"/>
          </a:xfrm>
        </p:grpSpPr>
        <p:sp>
          <p:nvSpPr>
            <p:cNvPr id="41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18" name="Group 42"/>
            <p:cNvGrpSpPr>
              <a:grpSpLocks/>
            </p:cNvGrpSpPr>
            <p:nvPr/>
          </p:nvGrpSpPr>
          <p:grpSpPr bwMode="auto">
            <a:xfrm>
              <a:off x="2086" y="1022"/>
              <a:ext cx="680" cy="837"/>
              <a:chOff x="3975" y="1593"/>
              <a:chExt cx="931" cy="1155"/>
            </a:xfrm>
          </p:grpSpPr>
          <p:pic>
            <p:nvPicPr>
              <p:cNvPr id="431"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43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433"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434" name="Group 46"/>
              <p:cNvGrpSpPr>
                <a:grpSpLocks/>
              </p:cNvGrpSpPr>
              <p:nvPr/>
            </p:nvGrpSpPr>
            <p:grpSpPr bwMode="auto">
              <a:xfrm rot="-3733502" flipH="1" flipV="1">
                <a:off x="4248" y="2238"/>
                <a:ext cx="828" cy="191"/>
                <a:chOff x="2520" y="1060"/>
                <a:chExt cx="902" cy="236"/>
              </a:xfrm>
            </p:grpSpPr>
            <p:grpSp>
              <p:nvGrpSpPr>
                <p:cNvPr id="435" name="Group 47"/>
                <p:cNvGrpSpPr>
                  <a:grpSpLocks/>
                </p:cNvGrpSpPr>
                <p:nvPr/>
              </p:nvGrpSpPr>
              <p:grpSpPr bwMode="auto">
                <a:xfrm>
                  <a:off x="2520" y="1060"/>
                  <a:ext cx="742" cy="186"/>
                  <a:chOff x="1565" y="2568"/>
                  <a:chExt cx="1118" cy="279"/>
                </a:xfrm>
              </p:grpSpPr>
              <p:sp>
                <p:nvSpPr>
                  <p:cNvPr id="44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36" name="Group 52"/>
                <p:cNvGrpSpPr>
                  <a:grpSpLocks/>
                </p:cNvGrpSpPr>
                <p:nvPr/>
              </p:nvGrpSpPr>
              <p:grpSpPr bwMode="auto">
                <a:xfrm rot="1353540">
                  <a:off x="2680" y="1110"/>
                  <a:ext cx="742" cy="186"/>
                  <a:chOff x="1565" y="2568"/>
                  <a:chExt cx="1118" cy="279"/>
                </a:xfrm>
              </p:grpSpPr>
              <p:sp>
                <p:nvSpPr>
                  <p:cNvPr id="43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19" name="Group 57"/>
            <p:cNvGrpSpPr>
              <a:grpSpLocks/>
            </p:cNvGrpSpPr>
            <p:nvPr/>
          </p:nvGrpSpPr>
          <p:grpSpPr bwMode="auto">
            <a:xfrm rot="-3733502" flipH="1" flipV="1">
              <a:off x="2358" y="1506"/>
              <a:ext cx="533" cy="122"/>
              <a:chOff x="2520" y="1060"/>
              <a:chExt cx="902" cy="236"/>
            </a:xfrm>
          </p:grpSpPr>
          <p:grpSp>
            <p:nvGrpSpPr>
              <p:cNvPr id="421" name="Group 58"/>
              <p:cNvGrpSpPr>
                <a:grpSpLocks/>
              </p:cNvGrpSpPr>
              <p:nvPr/>
            </p:nvGrpSpPr>
            <p:grpSpPr bwMode="auto">
              <a:xfrm>
                <a:off x="2520" y="1060"/>
                <a:ext cx="742" cy="186"/>
                <a:chOff x="1565" y="2568"/>
                <a:chExt cx="1118" cy="279"/>
              </a:xfrm>
            </p:grpSpPr>
            <p:sp>
              <p:nvSpPr>
                <p:cNvPr id="42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22" name="Group 63"/>
              <p:cNvGrpSpPr>
                <a:grpSpLocks/>
              </p:cNvGrpSpPr>
              <p:nvPr/>
            </p:nvGrpSpPr>
            <p:grpSpPr bwMode="auto">
              <a:xfrm rot="1353540">
                <a:off x="2680" y="1110"/>
                <a:ext cx="742" cy="186"/>
                <a:chOff x="1565" y="2568"/>
                <a:chExt cx="1118" cy="279"/>
              </a:xfrm>
            </p:grpSpPr>
            <p:sp>
              <p:nvSpPr>
                <p:cNvPr id="42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2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45" name="Group 40"/>
          <p:cNvGrpSpPr>
            <a:grpSpLocks/>
          </p:cNvGrpSpPr>
          <p:nvPr/>
        </p:nvGrpSpPr>
        <p:grpSpPr bwMode="auto">
          <a:xfrm>
            <a:off x="7137171" y="3241786"/>
            <a:ext cx="853623" cy="759134"/>
            <a:chOff x="1861" y="933"/>
            <a:chExt cx="1103" cy="941"/>
          </a:xfrm>
        </p:grpSpPr>
        <p:sp>
          <p:nvSpPr>
            <p:cNvPr id="44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47" name="Group 42"/>
            <p:cNvGrpSpPr>
              <a:grpSpLocks/>
            </p:cNvGrpSpPr>
            <p:nvPr/>
          </p:nvGrpSpPr>
          <p:grpSpPr bwMode="auto">
            <a:xfrm>
              <a:off x="2086" y="1022"/>
              <a:ext cx="680" cy="837"/>
              <a:chOff x="3975" y="1593"/>
              <a:chExt cx="931" cy="1155"/>
            </a:xfrm>
          </p:grpSpPr>
          <p:pic>
            <p:nvPicPr>
              <p:cNvPr id="46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6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62"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463" name="Group 46"/>
              <p:cNvGrpSpPr>
                <a:grpSpLocks/>
              </p:cNvGrpSpPr>
              <p:nvPr/>
            </p:nvGrpSpPr>
            <p:grpSpPr bwMode="auto">
              <a:xfrm rot="-3733502" flipH="1" flipV="1">
                <a:off x="4248" y="2238"/>
                <a:ext cx="828" cy="191"/>
                <a:chOff x="2520" y="1060"/>
                <a:chExt cx="902" cy="236"/>
              </a:xfrm>
            </p:grpSpPr>
            <p:grpSp>
              <p:nvGrpSpPr>
                <p:cNvPr id="464" name="Group 47"/>
                <p:cNvGrpSpPr>
                  <a:grpSpLocks/>
                </p:cNvGrpSpPr>
                <p:nvPr/>
              </p:nvGrpSpPr>
              <p:grpSpPr bwMode="auto">
                <a:xfrm>
                  <a:off x="2520" y="1060"/>
                  <a:ext cx="742" cy="186"/>
                  <a:chOff x="1565" y="2568"/>
                  <a:chExt cx="1118" cy="279"/>
                </a:xfrm>
              </p:grpSpPr>
              <p:sp>
                <p:nvSpPr>
                  <p:cNvPr id="47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65" name="Group 52"/>
                <p:cNvGrpSpPr>
                  <a:grpSpLocks/>
                </p:cNvGrpSpPr>
                <p:nvPr/>
              </p:nvGrpSpPr>
              <p:grpSpPr bwMode="auto">
                <a:xfrm rot="1353540">
                  <a:off x="2680" y="1110"/>
                  <a:ext cx="742" cy="186"/>
                  <a:chOff x="1565" y="2568"/>
                  <a:chExt cx="1118" cy="279"/>
                </a:xfrm>
              </p:grpSpPr>
              <p:sp>
                <p:nvSpPr>
                  <p:cNvPr id="46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48" name="Group 57"/>
            <p:cNvGrpSpPr>
              <a:grpSpLocks/>
            </p:cNvGrpSpPr>
            <p:nvPr/>
          </p:nvGrpSpPr>
          <p:grpSpPr bwMode="auto">
            <a:xfrm rot="-3733502" flipH="1" flipV="1">
              <a:off x="2358" y="1506"/>
              <a:ext cx="533" cy="122"/>
              <a:chOff x="2520" y="1060"/>
              <a:chExt cx="902" cy="236"/>
            </a:xfrm>
          </p:grpSpPr>
          <p:grpSp>
            <p:nvGrpSpPr>
              <p:cNvPr id="450" name="Group 58"/>
              <p:cNvGrpSpPr>
                <a:grpSpLocks/>
              </p:cNvGrpSpPr>
              <p:nvPr/>
            </p:nvGrpSpPr>
            <p:grpSpPr bwMode="auto">
              <a:xfrm>
                <a:off x="2520" y="1060"/>
                <a:ext cx="742" cy="186"/>
                <a:chOff x="1565" y="2568"/>
                <a:chExt cx="1118" cy="279"/>
              </a:xfrm>
            </p:grpSpPr>
            <p:sp>
              <p:nvSpPr>
                <p:cNvPr id="45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51" name="Group 63"/>
              <p:cNvGrpSpPr>
                <a:grpSpLocks/>
              </p:cNvGrpSpPr>
              <p:nvPr/>
            </p:nvGrpSpPr>
            <p:grpSpPr bwMode="auto">
              <a:xfrm rot="1353540">
                <a:off x="2680" y="1110"/>
                <a:ext cx="742" cy="186"/>
                <a:chOff x="1565" y="2568"/>
                <a:chExt cx="1118" cy="279"/>
              </a:xfrm>
            </p:grpSpPr>
            <p:sp>
              <p:nvSpPr>
                <p:cNvPr id="45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4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74" name="Group 40"/>
          <p:cNvGrpSpPr>
            <a:grpSpLocks/>
          </p:cNvGrpSpPr>
          <p:nvPr/>
        </p:nvGrpSpPr>
        <p:grpSpPr bwMode="auto">
          <a:xfrm>
            <a:off x="5497891" y="3849781"/>
            <a:ext cx="853623" cy="759134"/>
            <a:chOff x="1861" y="933"/>
            <a:chExt cx="1103" cy="941"/>
          </a:xfrm>
        </p:grpSpPr>
        <p:sp>
          <p:nvSpPr>
            <p:cNvPr id="47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76" name="Group 42"/>
            <p:cNvGrpSpPr>
              <a:grpSpLocks/>
            </p:cNvGrpSpPr>
            <p:nvPr/>
          </p:nvGrpSpPr>
          <p:grpSpPr bwMode="auto">
            <a:xfrm>
              <a:off x="2086" y="1024"/>
              <a:ext cx="680" cy="839"/>
              <a:chOff x="3975" y="1593"/>
              <a:chExt cx="931" cy="1155"/>
            </a:xfrm>
          </p:grpSpPr>
          <p:pic>
            <p:nvPicPr>
              <p:cNvPr id="48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9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91"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492" name="Group 46"/>
              <p:cNvGrpSpPr>
                <a:grpSpLocks/>
              </p:cNvGrpSpPr>
              <p:nvPr/>
            </p:nvGrpSpPr>
            <p:grpSpPr bwMode="auto">
              <a:xfrm rot="-3733502" flipH="1" flipV="1">
                <a:off x="4249" y="2240"/>
                <a:ext cx="824" cy="191"/>
                <a:chOff x="2524" y="1060"/>
                <a:chExt cx="898" cy="236"/>
              </a:xfrm>
            </p:grpSpPr>
            <p:grpSp>
              <p:nvGrpSpPr>
                <p:cNvPr id="493" name="Group 47"/>
                <p:cNvGrpSpPr>
                  <a:grpSpLocks/>
                </p:cNvGrpSpPr>
                <p:nvPr/>
              </p:nvGrpSpPr>
              <p:grpSpPr bwMode="auto">
                <a:xfrm>
                  <a:off x="2524" y="1060"/>
                  <a:ext cx="742" cy="186"/>
                  <a:chOff x="1565" y="2568"/>
                  <a:chExt cx="1118" cy="279"/>
                </a:xfrm>
              </p:grpSpPr>
              <p:sp>
                <p:nvSpPr>
                  <p:cNvPr id="49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94" name="Group 52"/>
                <p:cNvGrpSpPr>
                  <a:grpSpLocks/>
                </p:cNvGrpSpPr>
                <p:nvPr/>
              </p:nvGrpSpPr>
              <p:grpSpPr bwMode="auto">
                <a:xfrm rot="1353540">
                  <a:off x="2680" y="1110"/>
                  <a:ext cx="742" cy="186"/>
                  <a:chOff x="1565" y="2568"/>
                  <a:chExt cx="1118" cy="279"/>
                </a:xfrm>
              </p:grpSpPr>
              <p:sp>
                <p:nvSpPr>
                  <p:cNvPr id="49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77" name="Group 57"/>
            <p:cNvGrpSpPr>
              <a:grpSpLocks/>
            </p:cNvGrpSpPr>
            <p:nvPr/>
          </p:nvGrpSpPr>
          <p:grpSpPr bwMode="auto">
            <a:xfrm rot="-3733502" flipH="1" flipV="1">
              <a:off x="2361" y="1505"/>
              <a:ext cx="530" cy="122"/>
              <a:chOff x="2524" y="1060"/>
              <a:chExt cx="898" cy="236"/>
            </a:xfrm>
          </p:grpSpPr>
          <p:grpSp>
            <p:nvGrpSpPr>
              <p:cNvPr id="479" name="Group 58"/>
              <p:cNvGrpSpPr>
                <a:grpSpLocks/>
              </p:cNvGrpSpPr>
              <p:nvPr/>
            </p:nvGrpSpPr>
            <p:grpSpPr bwMode="auto">
              <a:xfrm>
                <a:off x="2524" y="1060"/>
                <a:ext cx="742" cy="186"/>
                <a:chOff x="1565" y="2568"/>
                <a:chExt cx="1118" cy="279"/>
              </a:xfrm>
            </p:grpSpPr>
            <p:sp>
              <p:nvSpPr>
                <p:cNvPr id="48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80" name="Group 63"/>
              <p:cNvGrpSpPr>
                <a:grpSpLocks/>
              </p:cNvGrpSpPr>
              <p:nvPr/>
            </p:nvGrpSpPr>
            <p:grpSpPr bwMode="auto">
              <a:xfrm rot="1353540">
                <a:off x="2680" y="1110"/>
                <a:ext cx="742" cy="186"/>
                <a:chOff x="1565" y="2568"/>
                <a:chExt cx="1118" cy="279"/>
              </a:xfrm>
            </p:grpSpPr>
            <p:sp>
              <p:nvSpPr>
                <p:cNvPr id="48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7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03" name="Group 40"/>
          <p:cNvGrpSpPr>
            <a:grpSpLocks/>
          </p:cNvGrpSpPr>
          <p:nvPr/>
        </p:nvGrpSpPr>
        <p:grpSpPr bwMode="auto">
          <a:xfrm>
            <a:off x="6051108" y="3900160"/>
            <a:ext cx="853623" cy="698629"/>
            <a:chOff x="1861" y="1008"/>
            <a:chExt cx="1103" cy="866"/>
          </a:xfrm>
        </p:grpSpPr>
        <p:sp>
          <p:nvSpPr>
            <p:cNvPr id="50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05" name="Group 42"/>
            <p:cNvGrpSpPr>
              <a:grpSpLocks/>
            </p:cNvGrpSpPr>
            <p:nvPr/>
          </p:nvGrpSpPr>
          <p:grpSpPr bwMode="auto">
            <a:xfrm>
              <a:off x="2086" y="1022"/>
              <a:ext cx="680" cy="837"/>
              <a:chOff x="3975" y="1593"/>
              <a:chExt cx="931" cy="1155"/>
            </a:xfrm>
          </p:grpSpPr>
          <p:pic>
            <p:nvPicPr>
              <p:cNvPr id="518"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51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20"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521" name="Group 46"/>
              <p:cNvGrpSpPr>
                <a:grpSpLocks/>
              </p:cNvGrpSpPr>
              <p:nvPr/>
            </p:nvGrpSpPr>
            <p:grpSpPr bwMode="auto">
              <a:xfrm rot="-3733502" flipH="1" flipV="1">
                <a:off x="4249" y="2239"/>
                <a:ext cx="826" cy="191"/>
                <a:chOff x="2522" y="1060"/>
                <a:chExt cx="900" cy="236"/>
              </a:xfrm>
            </p:grpSpPr>
            <p:grpSp>
              <p:nvGrpSpPr>
                <p:cNvPr id="522" name="Group 47"/>
                <p:cNvGrpSpPr>
                  <a:grpSpLocks/>
                </p:cNvGrpSpPr>
                <p:nvPr/>
              </p:nvGrpSpPr>
              <p:grpSpPr bwMode="auto">
                <a:xfrm>
                  <a:off x="2522" y="1060"/>
                  <a:ext cx="742" cy="186"/>
                  <a:chOff x="1565" y="2568"/>
                  <a:chExt cx="1118" cy="279"/>
                </a:xfrm>
              </p:grpSpPr>
              <p:sp>
                <p:nvSpPr>
                  <p:cNvPr id="52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23" name="Group 52"/>
                <p:cNvGrpSpPr>
                  <a:grpSpLocks/>
                </p:cNvGrpSpPr>
                <p:nvPr/>
              </p:nvGrpSpPr>
              <p:grpSpPr bwMode="auto">
                <a:xfrm rot="1353540">
                  <a:off x="2680" y="1110"/>
                  <a:ext cx="742" cy="186"/>
                  <a:chOff x="1565" y="2568"/>
                  <a:chExt cx="1118" cy="279"/>
                </a:xfrm>
              </p:grpSpPr>
              <p:sp>
                <p:nvSpPr>
                  <p:cNvPr id="52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06" name="Group 57"/>
            <p:cNvGrpSpPr>
              <a:grpSpLocks/>
            </p:cNvGrpSpPr>
            <p:nvPr/>
          </p:nvGrpSpPr>
          <p:grpSpPr bwMode="auto">
            <a:xfrm rot="-3733502" flipH="1" flipV="1">
              <a:off x="2361" y="1504"/>
              <a:ext cx="531" cy="122"/>
              <a:chOff x="2522" y="1060"/>
              <a:chExt cx="900" cy="236"/>
            </a:xfrm>
          </p:grpSpPr>
          <p:grpSp>
            <p:nvGrpSpPr>
              <p:cNvPr id="508" name="Group 58"/>
              <p:cNvGrpSpPr>
                <a:grpSpLocks/>
              </p:cNvGrpSpPr>
              <p:nvPr/>
            </p:nvGrpSpPr>
            <p:grpSpPr bwMode="auto">
              <a:xfrm>
                <a:off x="2522" y="1060"/>
                <a:ext cx="742" cy="186"/>
                <a:chOff x="1565" y="2568"/>
                <a:chExt cx="1118" cy="279"/>
              </a:xfrm>
            </p:grpSpPr>
            <p:sp>
              <p:nvSpPr>
                <p:cNvPr id="51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09" name="Group 63"/>
              <p:cNvGrpSpPr>
                <a:grpSpLocks/>
              </p:cNvGrpSpPr>
              <p:nvPr/>
            </p:nvGrpSpPr>
            <p:grpSpPr bwMode="auto">
              <a:xfrm rot="1353540">
                <a:off x="2680" y="1110"/>
                <a:ext cx="742" cy="186"/>
                <a:chOff x="1565" y="2568"/>
                <a:chExt cx="1118" cy="279"/>
              </a:xfrm>
            </p:grpSpPr>
            <p:sp>
              <p:nvSpPr>
                <p:cNvPr id="51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0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532" name="Group 40"/>
          <p:cNvGrpSpPr>
            <a:grpSpLocks/>
          </p:cNvGrpSpPr>
          <p:nvPr/>
        </p:nvGrpSpPr>
        <p:grpSpPr bwMode="auto">
          <a:xfrm>
            <a:off x="4954966" y="3930290"/>
            <a:ext cx="853623" cy="698629"/>
            <a:chOff x="1861" y="1008"/>
            <a:chExt cx="1103" cy="866"/>
          </a:xfrm>
        </p:grpSpPr>
        <p:sp>
          <p:nvSpPr>
            <p:cNvPr id="53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34" name="Group 42"/>
            <p:cNvGrpSpPr>
              <a:grpSpLocks/>
            </p:cNvGrpSpPr>
            <p:nvPr/>
          </p:nvGrpSpPr>
          <p:grpSpPr bwMode="auto">
            <a:xfrm>
              <a:off x="2086" y="1022"/>
              <a:ext cx="680" cy="837"/>
              <a:chOff x="3975" y="1593"/>
              <a:chExt cx="931" cy="1155"/>
            </a:xfrm>
          </p:grpSpPr>
          <p:pic>
            <p:nvPicPr>
              <p:cNvPr id="547"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54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49"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550" name="Group 46"/>
              <p:cNvGrpSpPr>
                <a:grpSpLocks/>
              </p:cNvGrpSpPr>
              <p:nvPr/>
            </p:nvGrpSpPr>
            <p:grpSpPr bwMode="auto">
              <a:xfrm rot="-3733502" flipH="1" flipV="1">
                <a:off x="4248" y="2238"/>
                <a:ext cx="828" cy="191"/>
                <a:chOff x="2520" y="1060"/>
                <a:chExt cx="902" cy="236"/>
              </a:xfrm>
            </p:grpSpPr>
            <p:grpSp>
              <p:nvGrpSpPr>
                <p:cNvPr id="551" name="Group 47"/>
                <p:cNvGrpSpPr>
                  <a:grpSpLocks/>
                </p:cNvGrpSpPr>
                <p:nvPr/>
              </p:nvGrpSpPr>
              <p:grpSpPr bwMode="auto">
                <a:xfrm>
                  <a:off x="2520" y="1060"/>
                  <a:ext cx="742" cy="186"/>
                  <a:chOff x="1565" y="2568"/>
                  <a:chExt cx="1118" cy="279"/>
                </a:xfrm>
              </p:grpSpPr>
              <p:sp>
                <p:nvSpPr>
                  <p:cNvPr id="55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52" name="Group 52"/>
                <p:cNvGrpSpPr>
                  <a:grpSpLocks/>
                </p:cNvGrpSpPr>
                <p:nvPr/>
              </p:nvGrpSpPr>
              <p:grpSpPr bwMode="auto">
                <a:xfrm rot="1353540">
                  <a:off x="2680" y="1110"/>
                  <a:ext cx="742" cy="186"/>
                  <a:chOff x="1565" y="2568"/>
                  <a:chExt cx="1118" cy="279"/>
                </a:xfrm>
              </p:grpSpPr>
              <p:sp>
                <p:nvSpPr>
                  <p:cNvPr id="55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35" name="Group 57"/>
            <p:cNvGrpSpPr>
              <a:grpSpLocks/>
            </p:cNvGrpSpPr>
            <p:nvPr/>
          </p:nvGrpSpPr>
          <p:grpSpPr bwMode="auto">
            <a:xfrm rot="-3733502" flipH="1" flipV="1">
              <a:off x="2358" y="1506"/>
              <a:ext cx="533" cy="122"/>
              <a:chOff x="2520" y="1060"/>
              <a:chExt cx="902" cy="236"/>
            </a:xfrm>
          </p:grpSpPr>
          <p:grpSp>
            <p:nvGrpSpPr>
              <p:cNvPr id="537" name="Group 58"/>
              <p:cNvGrpSpPr>
                <a:grpSpLocks/>
              </p:cNvGrpSpPr>
              <p:nvPr/>
            </p:nvGrpSpPr>
            <p:grpSpPr bwMode="auto">
              <a:xfrm>
                <a:off x="2520" y="1060"/>
                <a:ext cx="742" cy="186"/>
                <a:chOff x="1565" y="2568"/>
                <a:chExt cx="1118" cy="279"/>
              </a:xfrm>
            </p:grpSpPr>
            <p:sp>
              <p:nvSpPr>
                <p:cNvPr id="54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38" name="Group 63"/>
              <p:cNvGrpSpPr>
                <a:grpSpLocks/>
              </p:cNvGrpSpPr>
              <p:nvPr/>
            </p:nvGrpSpPr>
            <p:grpSpPr bwMode="auto">
              <a:xfrm rot="1353540">
                <a:off x="2680" y="1110"/>
                <a:ext cx="742" cy="186"/>
                <a:chOff x="1565" y="2568"/>
                <a:chExt cx="1118" cy="279"/>
              </a:xfrm>
            </p:grpSpPr>
            <p:sp>
              <p:nvSpPr>
                <p:cNvPr id="53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3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10" name="Group 40"/>
          <p:cNvGrpSpPr>
            <a:grpSpLocks/>
          </p:cNvGrpSpPr>
          <p:nvPr/>
        </p:nvGrpSpPr>
        <p:grpSpPr bwMode="auto">
          <a:xfrm>
            <a:off x="6594161" y="3829039"/>
            <a:ext cx="853623" cy="759134"/>
            <a:chOff x="1861" y="933"/>
            <a:chExt cx="1103" cy="941"/>
          </a:xfrm>
        </p:grpSpPr>
        <p:sp>
          <p:nvSpPr>
            <p:cNvPr id="91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12" name="Group 42"/>
            <p:cNvGrpSpPr>
              <a:grpSpLocks/>
            </p:cNvGrpSpPr>
            <p:nvPr/>
          </p:nvGrpSpPr>
          <p:grpSpPr bwMode="auto">
            <a:xfrm>
              <a:off x="2086" y="1022"/>
              <a:ext cx="680" cy="837"/>
              <a:chOff x="3975" y="1593"/>
              <a:chExt cx="931" cy="1155"/>
            </a:xfrm>
          </p:grpSpPr>
          <p:pic>
            <p:nvPicPr>
              <p:cNvPr id="92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926"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27"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928" name="Group 46"/>
              <p:cNvGrpSpPr>
                <a:grpSpLocks/>
              </p:cNvGrpSpPr>
              <p:nvPr/>
            </p:nvGrpSpPr>
            <p:grpSpPr bwMode="auto">
              <a:xfrm rot="-3733502" flipH="1" flipV="1">
                <a:off x="4248" y="2238"/>
                <a:ext cx="828" cy="191"/>
                <a:chOff x="2520" y="1060"/>
                <a:chExt cx="902" cy="236"/>
              </a:xfrm>
            </p:grpSpPr>
            <p:grpSp>
              <p:nvGrpSpPr>
                <p:cNvPr id="929" name="Group 47"/>
                <p:cNvGrpSpPr>
                  <a:grpSpLocks/>
                </p:cNvGrpSpPr>
                <p:nvPr/>
              </p:nvGrpSpPr>
              <p:grpSpPr bwMode="auto">
                <a:xfrm>
                  <a:off x="2520" y="1060"/>
                  <a:ext cx="742" cy="186"/>
                  <a:chOff x="1565" y="2568"/>
                  <a:chExt cx="1118" cy="279"/>
                </a:xfrm>
              </p:grpSpPr>
              <p:sp>
                <p:nvSpPr>
                  <p:cNvPr id="93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30" name="Group 52"/>
                <p:cNvGrpSpPr>
                  <a:grpSpLocks/>
                </p:cNvGrpSpPr>
                <p:nvPr/>
              </p:nvGrpSpPr>
              <p:grpSpPr bwMode="auto">
                <a:xfrm rot="1353540">
                  <a:off x="2680" y="1110"/>
                  <a:ext cx="742" cy="186"/>
                  <a:chOff x="1565" y="2568"/>
                  <a:chExt cx="1118" cy="279"/>
                </a:xfrm>
              </p:grpSpPr>
              <p:sp>
                <p:nvSpPr>
                  <p:cNvPr id="93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13" name="Group 57"/>
            <p:cNvGrpSpPr>
              <a:grpSpLocks/>
            </p:cNvGrpSpPr>
            <p:nvPr/>
          </p:nvGrpSpPr>
          <p:grpSpPr bwMode="auto">
            <a:xfrm rot="-3733502" flipH="1" flipV="1">
              <a:off x="2358" y="1506"/>
              <a:ext cx="533" cy="122"/>
              <a:chOff x="2520" y="1060"/>
              <a:chExt cx="902" cy="236"/>
            </a:xfrm>
          </p:grpSpPr>
          <p:grpSp>
            <p:nvGrpSpPr>
              <p:cNvPr id="915" name="Group 58"/>
              <p:cNvGrpSpPr>
                <a:grpSpLocks/>
              </p:cNvGrpSpPr>
              <p:nvPr/>
            </p:nvGrpSpPr>
            <p:grpSpPr bwMode="auto">
              <a:xfrm>
                <a:off x="2520" y="1060"/>
                <a:ext cx="742" cy="186"/>
                <a:chOff x="1565" y="2568"/>
                <a:chExt cx="1118" cy="279"/>
              </a:xfrm>
            </p:grpSpPr>
            <p:sp>
              <p:nvSpPr>
                <p:cNvPr id="92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16" name="Group 63"/>
              <p:cNvGrpSpPr>
                <a:grpSpLocks/>
              </p:cNvGrpSpPr>
              <p:nvPr/>
            </p:nvGrpSpPr>
            <p:grpSpPr bwMode="auto">
              <a:xfrm rot="1353540">
                <a:off x="2680" y="1110"/>
                <a:ext cx="742" cy="186"/>
                <a:chOff x="1565" y="2568"/>
                <a:chExt cx="1118" cy="279"/>
              </a:xfrm>
            </p:grpSpPr>
            <p:sp>
              <p:nvSpPr>
                <p:cNvPr id="91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14"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39" name="Group 40"/>
          <p:cNvGrpSpPr>
            <a:grpSpLocks/>
          </p:cNvGrpSpPr>
          <p:nvPr/>
        </p:nvGrpSpPr>
        <p:grpSpPr bwMode="auto">
          <a:xfrm>
            <a:off x="7147377" y="3905239"/>
            <a:ext cx="853623" cy="698629"/>
            <a:chOff x="1861" y="1008"/>
            <a:chExt cx="1103" cy="866"/>
          </a:xfrm>
        </p:grpSpPr>
        <p:sp>
          <p:nvSpPr>
            <p:cNvPr id="9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41" name="Group 42"/>
            <p:cNvGrpSpPr>
              <a:grpSpLocks/>
            </p:cNvGrpSpPr>
            <p:nvPr/>
          </p:nvGrpSpPr>
          <p:grpSpPr bwMode="auto">
            <a:xfrm>
              <a:off x="2086" y="1021"/>
              <a:ext cx="680" cy="837"/>
              <a:chOff x="3975" y="1593"/>
              <a:chExt cx="931" cy="1156"/>
            </a:xfrm>
          </p:grpSpPr>
          <p:pic>
            <p:nvPicPr>
              <p:cNvPr id="954"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955"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956"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957" name="Group 46"/>
              <p:cNvGrpSpPr>
                <a:grpSpLocks/>
              </p:cNvGrpSpPr>
              <p:nvPr/>
            </p:nvGrpSpPr>
            <p:grpSpPr bwMode="auto">
              <a:xfrm rot="-3733502" flipH="1" flipV="1">
                <a:off x="4246" y="2238"/>
                <a:ext cx="830" cy="191"/>
                <a:chOff x="2518" y="1060"/>
                <a:chExt cx="904" cy="236"/>
              </a:xfrm>
            </p:grpSpPr>
            <p:grpSp>
              <p:nvGrpSpPr>
                <p:cNvPr id="958" name="Group 47"/>
                <p:cNvGrpSpPr>
                  <a:grpSpLocks/>
                </p:cNvGrpSpPr>
                <p:nvPr/>
              </p:nvGrpSpPr>
              <p:grpSpPr bwMode="auto">
                <a:xfrm>
                  <a:off x="2518" y="1060"/>
                  <a:ext cx="742" cy="186"/>
                  <a:chOff x="1565" y="2568"/>
                  <a:chExt cx="1118" cy="279"/>
                </a:xfrm>
              </p:grpSpPr>
              <p:sp>
                <p:nvSpPr>
                  <p:cNvPr id="9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59" name="Group 52"/>
                <p:cNvGrpSpPr>
                  <a:grpSpLocks/>
                </p:cNvGrpSpPr>
                <p:nvPr/>
              </p:nvGrpSpPr>
              <p:grpSpPr bwMode="auto">
                <a:xfrm rot="1353540">
                  <a:off x="2680" y="1110"/>
                  <a:ext cx="742" cy="186"/>
                  <a:chOff x="1565" y="2568"/>
                  <a:chExt cx="1118" cy="279"/>
                </a:xfrm>
              </p:grpSpPr>
              <p:sp>
                <p:nvSpPr>
                  <p:cNvPr id="9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42" name="Group 57"/>
            <p:cNvGrpSpPr>
              <a:grpSpLocks/>
            </p:cNvGrpSpPr>
            <p:nvPr/>
          </p:nvGrpSpPr>
          <p:grpSpPr bwMode="auto">
            <a:xfrm rot="-3733502" flipH="1" flipV="1">
              <a:off x="2358" y="1505"/>
              <a:ext cx="534" cy="122"/>
              <a:chOff x="2518" y="1060"/>
              <a:chExt cx="904" cy="236"/>
            </a:xfrm>
          </p:grpSpPr>
          <p:grpSp>
            <p:nvGrpSpPr>
              <p:cNvPr id="944" name="Group 58"/>
              <p:cNvGrpSpPr>
                <a:grpSpLocks/>
              </p:cNvGrpSpPr>
              <p:nvPr/>
            </p:nvGrpSpPr>
            <p:grpSpPr bwMode="auto">
              <a:xfrm>
                <a:off x="2518" y="1060"/>
                <a:ext cx="742" cy="186"/>
                <a:chOff x="1565" y="2568"/>
                <a:chExt cx="1118" cy="279"/>
              </a:xfrm>
            </p:grpSpPr>
            <p:sp>
              <p:nvSpPr>
                <p:cNvPr id="9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45" name="Group 63"/>
              <p:cNvGrpSpPr>
                <a:grpSpLocks/>
              </p:cNvGrpSpPr>
              <p:nvPr/>
            </p:nvGrpSpPr>
            <p:grpSpPr bwMode="auto">
              <a:xfrm rot="1353540">
                <a:off x="2680" y="1110"/>
                <a:ext cx="742" cy="186"/>
                <a:chOff x="1565" y="2568"/>
                <a:chExt cx="1118" cy="279"/>
              </a:xfrm>
            </p:grpSpPr>
            <p:sp>
              <p:nvSpPr>
                <p:cNvPr id="9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43"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sp>
        <p:nvSpPr>
          <p:cNvPr id="970" name="Rectangle 969"/>
          <p:cNvSpPr/>
          <p:nvPr/>
        </p:nvSpPr>
        <p:spPr>
          <a:xfrm>
            <a:off x="1676400" y="304800"/>
            <a:ext cx="474296" cy="646331"/>
          </a:xfrm>
          <a:prstGeom prst="rect">
            <a:avLst/>
          </a:prstGeom>
          <a:noFill/>
        </p:spPr>
        <p:txBody>
          <a:bodyPr wrap="none" lIns="91440" tIns="45720" rIns="91440" bIns="45720">
            <a:spAutoFit/>
          </a:bodyPr>
          <a:lstStyle/>
          <a:p>
            <a:pPr algn="ctr"/>
            <a:r>
              <a:rPr lang="en-US" sz="3600" b="1" cap="none" spc="50" dirty="0" smtClean="0">
                <a:ln w="12700" cmpd="sng">
                  <a:solidFill>
                    <a:schemeClr val="tx1"/>
                  </a:solidFill>
                  <a:prstDash val="solid"/>
                </a:ln>
                <a:solidFill>
                  <a:schemeClr val="bg1">
                    <a:lumMod val="85000"/>
                  </a:schemeClr>
                </a:solidFill>
                <a:effectLst>
                  <a:glow rad="53100">
                    <a:schemeClr val="accent6">
                      <a:satMod val="180000"/>
                      <a:alpha val="30000"/>
                    </a:schemeClr>
                  </a:glow>
                </a:effectLst>
              </a:rPr>
              <a:t>I</a:t>
            </a:r>
            <a:r>
              <a:rPr lang="en-US" sz="3600" b="1" cap="none" spc="50" baseline="-25000" dirty="0" smtClean="0">
                <a:ln w="12700" cmpd="sng">
                  <a:solidFill>
                    <a:schemeClr val="tx1"/>
                  </a:solidFill>
                  <a:prstDash val="solid"/>
                </a:ln>
                <a:solidFill>
                  <a:schemeClr val="bg1">
                    <a:lumMod val="85000"/>
                  </a:schemeClr>
                </a:solidFill>
                <a:effectLst>
                  <a:glow rad="53100">
                    <a:schemeClr val="accent6">
                      <a:satMod val="180000"/>
                      <a:alpha val="30000"/>
                    </a:schemeClr>
                  </a:glow>
                </a:effectLst>
              </a:rPr>
              <a:t>2</a:t>
            </a:r>
            <a:endParaRPr lang="en-US" sz="3600" b="1" cap="none" spc="50" baseline="-25000" dirty="0">
              <a:ln w="12700" cmpd="sng">
                <a:solidFill>
                  <a:schemeClr val="tx1"/>
                </a:solidFill>
                <a:prstDash val="solid"/>
              </a:ln>
              <a:solidFill>
                <a:schemeClr val="bg1">
                  <a:lumMod val="85000"/>
                </a:schemeClr>
              </a:solidFill>
              <a:effectLst>
                <a:glow rad="53100">
                  <a:schemeClr val="accent6">
                    <a:satMod val="180000"/>
                    <a:alpha val="30000"/>
                  </a:schemeClr>
                </a:glow>
              </a:effectLst>
            </a:endParaRPr>
          </a:p>
        </p:txBody>
      </p:sp>
      <p:sp>
        <p:nvSpPr>
          <p:cNvPr id="971" name="Rectangle 970"/>
          <p:cNvSpPr/>
          <p:nvPr/>
        </p:nvSpPr>
        <p:spPr>
          <a:xfrm>
            <a:off x="6172200" y="304800"/>
            <a:ext cx="1099981" cy="646331"/>
          </a:xfrm>
          <a:prstGeom prst="rect">
            <a:avLst/>
          </a:prstGeom>
          <a:noFill/>
        </p:spPr>
        <p:txBody>
          <a:bodyPr wrap="none" lIns="91440" tIns="45720" rIns="91440" bIns="45720">
            <a:spAutoFit/>
          </a:bodyPr>
          <a:lstStyle/>
          <a:p>
            <a:pPr algn="ctr"/>
            <a:r>
              <a:rPr lang="en-US" sz="3600" b="1" cap="none" spc="50" dirty="0" err="1" smtClean="0">
                <a:ln w="12700" cmpd="sng">
                  <a:solidFill>
                    <a:schemeClr val="tx1"/>
                  </a:solidFill>
                  <a:prstDash val="solid"/>
                </a:ln>
                <a:solidFill>
                  <a:schemeClr val="bg1">
                    <a:lumMod val="85000"/>
                  </a:schemeClr>
                </a:solidFill>
                <a:effectLst>
                  <a:glow rad="53100">
                    <a:schemeClr val="accent6">
                      <a:satMod val="180000"/>
                      <a:alpha val="30000"/>
                    </a:schemeClr>
                  </a:glow>
                </a:effectLst>
              </a:rPr>
              <a:t>NaCl</a:t>
            </a:r>
            <a:endParaRPr lang="en-US" sz="3600" b="1" cap="none" spc="50" baseline="-25000" dirty="0">
              <a:ln w="12700" cmpd="sng">
                <a:solidFill>
                  <a:schemeClr val="tx1"/>
                </a:solidFill>
                <a:prstDash val="solid"/>
              </a:ln>
              <a:solidFill>
                <a:schemeClr val="bg1">
                  <a:lumMod val="85000"/>
                </a:schemeClr>
              </a:solidFill>
              <a:effectLst>
                <a:glow rad="53100">
                  <a:schemeClr val="accent6">
                    <a:satMod val="180000"/>
                    <a:alpha val="30000"/>
                  </a:schemeClr>
                </a:glow>
              </a:effectLst>
            </a:endParaRPr>
          </a:p>
        </p:txBody>
      </p:sp>
      <p:grpSp>
        <p:nvGrpSpPr>
          <p:cNvPr id="2133" name="Group 40"/>
          <p:cNvGrpSpPr>
            <a:grpSpLocks/>
          </p:cNvGrpSpPr>
          <p:nvPr/>
        </p:nvGrpSpPr>
        <p:grpSpPr bwMode="auto">
          <a:xfrm>
            <a:off x="5363341" y="2260671"/>
            <a:ext cx="853623" cy="759134"/>
            <a:chOff x="1861" y="933"/>
            <a:chExt cx="1103" cy="941"/>
          </a:xfrm>
        </p:grpSpPr>
        <p:sp>
          <p:nvSpPr>
            <p:cNvPr id="213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35" name="Group 42"/>
            <p:cNvGrpSpPr>
              <a:grpSpLocks/>
            </p:cNvGrpSpPr>
            <p:nvPr/>
          </p:nvGrpSpPr>
          <p:grpSpPr bwMode="auto">
            <a:xfrm>
              <a:off x="2086" y="1024"/>
              <a:ext cx="680" cy="839"/>
              <a:chOff x="3975" y="1593"/>
              <a:chExt cx="931" cy="1155"/>
            </a:xfrm>
          </p:grpSpPr>
          <p:pic>
            <p:nvPicPr>
              <p:cNvPr id="214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14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150"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151" name="Group 46"/>
              <p:cNvGrpSpPr>
                <a:grpSpLocks/>
              </p:cNvGrpSpPr>
              <p:nvPr/>
            </p:nvGrpSpPr>
            <p:grpSpPr bwMode="auto">
              <a:xfrm rot="-3733502" flipH="1" flipV="1">
                <a:off x="4249" y="2240"/>
                <a:ext cx="824" cy="191"/>
                <a:chOff x="2524" y="1060"/>
                <a:chExt cx="898" cy="236"/>
              </a:xfrm>
            </p:grpSpPr>
            <p:grpSp>
              <p:nvGrpSpPr>
                <p:cNvPr id="2152" name="Group 47"/>
                <p:cNvGrpSpPr>
                  <a:grpSpLocks/>
                </p:cNvGrpSpPr>
                <p:nvPr/>
              </p:nvGrpSpPr>
              <p:grpSpPr bwMode="auto">
                <a:xfrm>
                  <a:off x="2524" y="1060"/>
                  <a:ext cx="742" cy="186"/>
                  <a:chOff x="1565" y="2568"/>
                  <a:chExt cx="1118" cy="279"/>
                </a:xfrm>
              </p:grpSpPr>
              <p:sp>
                <p:nvSpPr>
                  <p:cNvPr id="215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6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6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53" name="Group 52"/>
                <p:cNvGrpSpPr>
                  <a:grpSpLocks/>
                </p:cNvGrpSpPr>
                <p:nvPr/>
              </p:nvGrpSpPr>
              <p:grpSpPr bwMode="auto">
                <a:xfrm rot="1353540">
                  <a:off x="2680" y="1110"/>
                  <a:ext cx="742" cy="186"/>
                  <a:chOff x="1565" y="2568"/>
                  <a:chExt cx="1118" cy="279"/>
                </a:xfrm>
              </p:grpSpPr>
              <p:sp>
                <p:nvSpPr>
                  <p:cNvPr id="215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36" name="Group 57"/>
            <p:cNvGrpSpPr>
              <a:grpSpLocks/>
            </p:cNvGrpSpPr>
            <p:nvPr/>
          </p:nvGrpSpPr>
          <p:grpSpPr bwMode="auto">
            <a:xfrm rot="-3733502" flipH="1" flipV="1">
              <a:off x="2361" y="1505"/>
              <a:ext cx="530" cy="122"/>
              <a:chOff x="2524" y="1060"/>
              <a:chExt cx="898" cy="236"/>
            </a:xfrm>
          </p:grpSpPr>
          <p:grpSp>
            <p:nvGrpSpPr>
              <p:cNvPr id="2138" name="Group 58"/>
              <p:cNvGrpSpPr>
                <a:grpSpLocks/>
              </p:cNvGrpSpPr>
              <p:nvPr/>
            </p:nvGrpSpPr>
            <p:grpSpPr bwMode="auto">
              <a:xfrm>
                <a:off x="2524" y="1060"/>
                <a:ext cx="742" cy="186"/>
                <a:chOff x="1565" y="2568"/>
                <a:chExt cx="1118" cy="279"/>
              </a:xfrm>
            </p:grpSpPr>
            <p:sp>
              <p:nvSpPr>
                <p:cNvPr id="214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39" name="Group 63"/>
              <p:cNvGrpSpPr>
                <a:grpSpLocks/>
              </p:cNvGrpSpPr>
              <p:nvPr/>
            </p:nvGrpSpPr>
            <p:grpSpPr bwMode="auto">
              <a:xfrm rot="1353540">
                <a:off x="2680" y="1110"/>
                <a:ext cx="742" cy="186"/>
                <a:chOff x="1565" y="2568"/>
                <a:chExt cx="1118" cy="279"/>
              </a:xfrm>
            </p:grpSpPr>
            <p:sp>
              <p:nvSpPr>
                <p:cNvPr id="214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3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162" name="Group 40"/>
          <p:cNvGrpSpPr>
            <a:grpSpLocks/>
          </p:cNvGrpSpPr>
          <p:nvPr/>
        </p:nvGrpSpPr>
        <p:grpSpPr bwMode="auto">
          <a:xfrm>
            <a:off x="5916558" y="2311051"/>
            <a:ext cx="853623" cy="698629"/>
            <a:chOff x="1861" y="1008"/>
            <a:chExt cx="1103" cy="866"/>
          </a:xfrm>
        </p:grpSpPr>
        <p:sp>
          <p:nvSpPr>
            <p:cNvPr id="216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64" name="Group 42"/>
            <p:cNvGrpSpPr>
              <a:grpSpLocks/>
            </p:cNvGrpSpPr>
            <p:nvPr/>
          </p:nvGrpSpPr>
          <p:grpSpPr bwMode="auto">
            <a:xfrm>
              <a:off x="2086" y="1022"/>
              <a:ext cx="680" cy="837"/>
              <a:chOff x="3975" y="1593"/>
              <a:chExt cx="931" cy="1155"/>
            </a:xfrm>
          </p:grpSpPr>
          <p:pic>
            <p:nvPicPr>
              <p:cNvPr id="2177"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17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179"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180" name="Group 46"/>
              <p:cNvGrpSpPr>
                <a:grpSpLocks/>
              </p:cNvGrpSpPr>
              <p:nvPr/>
            </p:nvGrpSpPr>
            <p:grpSpPr bwMode="auto">
              <a:xfrm rot="-3733502" flipH="1" flipV="1">
                <a:off x="4249" y="2239"/>
                <a:ext cx="826" cy="191"/>
                <a:chOff x="2522" y="1060"/>
                <a:chExt cx="900" cy="236"/>
              </a:xfrm>
            </p:grpSpPr>
            <p:grpSp>
              <p:nvGrpSpPr>
                <p:cNvPr id="2181" name="Group 47"/>
                <p:cNvGrpSpPr>
                  <a:grpSpLocks/>
                </p:cNvGrpSpPr>
                <p:nvPr/>
              </p:nvGrpSpPr>
              <p:grpSpPr bwMode="auto">
                <a:xfrm>
                  <a:off x="2522" y="1060"/>
                  <a:ext cx="742" cy="186"/>
                  <a:chOff x="1565" y="2568"/>
                  <a:chExt cx="1118" cy="279"/>
                </a:xfrm>
              </p:grpSpPr>
              <p:sp>
                <p:nvSpPr>
                  <p:cNvPr id="218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82" name="Group 52"/>
                <p:cNvGrpSpPr>
                  <a:grpSpLocks/>
                </p:cNvGrpSpPr>
                <p:nvPr/>
              </p:nvGrpSpPr>
              <p:grpSpPr bwMode="auto">
                <a:xfrm rot="1353540">
                  <a:off x="2680" y="1110"/>
                  <a:ext cx="742" cy="186"/>
                  <a:chOff x="1565" y="2568"/>
                  <a:chExt cx="1118" cy="279"/>
                </a:xfrm>
              </p:grpSpPr>
              <p:sp>
                <p:nvSpPr>
                  <p:cNvPr id="218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65" name="Group 57"/>
            <p:cNvGrpSpPr>
              <a:grpSpLocks/>
            </p:cNvGrpSpPr>
            <p:nvPr/>
          </p:nvGrpSpPr>
          <p:grpSpPr bwMode="auto">
            <a:xfrm rot="-3733502" flipH="1" flipV="1">
              <a:off x="2361" y="1504"/>
              <a:ext cx="531" cy="122"/>
              <a:chOff x="2522" y="1060"/>
              <a:chExt cx="900" cy="236"/>
            </a:xfrm>
          </p:grpSpPr>
          <p:grpSp>
            <p:nvGrpSpPr>
              <p:cNvPr id="2167" name="Group 58"/>
              <p:cNvGrpSpPr>
                <a:grpSpLocks/>
              </p:cNvGrpSpPr>
              <p:nvPr/>
            </p:nvGrpSpPr>
            <p:grpSpPr bwMode="auto">
              <a:xfrm>
                <a:off x="2522" y="1060"/>
                <a:ext cx="742" cy="186"/>
                <a:chOff x="1565" y="2568"/>
                <a:chExt cx="1118" cy="279"/>
              </a:xfrm>
            </p:grpSpPr>
            <p:sp>
              <p:nvSpPr>
                <p:cNvPr id="217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68" name="Group 63"/>
              <p:cNvGrpSpPr>
                <a:grpSpLocks/>
              </p:cNvGrpSpPr>
              <p:nvPr/>
            </p:nvGrpSpPr>
            <p:grpSpPr bwMode="auto">
              <a:xfrm rot="1353540">
                <a:off x="2680" y="1110"/>
                <a:ext cx="742" cy="186"/>
                <a:chOff x="1565" y="2568"/>
                <a:chExt cx="1118" cy="279"/>
              </a:xfrm>
            </p:grpSpPr>
            <p:sp>
              <p:nvSpPr>
                <p:cNvPr id="216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6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191" name="Group 40"/>
          <p:cNvGrpSpPr>
            <a:grpSpLocks/>
          </p:cNvGrpSpPr>
          <p:nvPr/>
        </p:nvGrpSpPr>
        <p:grpSpPr bwMode="auto">
          <a:xfrm>
            <a:off x="7086600" y="3962400"/>
            <a:ext cx="853623" cy="759134"/>
            <a:chOff x="1861" y="933"/>
            <a:chExt cx="1103" cy="941"/>
          </a:xfrm>
        </p:grpSpPr>
        <p:sp>
          <p:nvSpPr>
            <p:cNvPr id="219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93" name="Group 42"/>
            <p:cNvGrpSpPr>
              <a:grpSpLocks/>
            </p:cNvGrpSpPr>
            <p:nvPr/>
          </p:nvGrpSpPr>
          <p:grpSpPr bwMode="auto">
            <a:xfrm>
              <a:off x="2086" y="1022"/>
              <a:ext cx="680" cy="837"/>
              <a:chOff x="3975" y="1593"/>
              <a:chExt cx="931" cy="1155"/>
            </a:xfrm>
          </p:grpSpPr>
          <p:pic>
            <p:nvPicPr>
              <p:cNvPr id="2206"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0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08"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209" name="Group 46"/>
              <p:cNvGrpSpPr>
                <a:grpSpLocks/>
              </p:cNvGrpSpPr>
              <p:nvPr/>
            </p:nvGrpSpPr>
            <p:grpSpPr bwMode="auto">
              <a:xfrm rot="-3733502" flipH="1" flipV="1">
                <a:off x="4249" y="2239"/>
                <a:ext cx="826" cy="191"/>
                <a:chOff x="2522" y="1060"/>
                <a:chExt cx="900" cy="236"/>
              </a:xfrm>
            </p:grpSpPr>
            <p:grpSp>
              <p:nvGrpSpPr>
                <p:cNvPr id="2210" name="Group 47"/>
                <p:cNvGrpSpPr>
                  <a:grpSpLocks/>
                </p:cNvGrpSpPr>
                <p:nvPr/>
              </p:nvGrpSpPr>
              <p:grpSpPr bwMode="auto">
                <a:xfrm>
                  <a:off x="2522" y="1060"/>
                  <a:ext cx="742" cy="186"/>
                  <a:chOff x="1565" y="2568"/>
                  <a:chExt cx="1118" cy="279"/>
                </a:xfrm>
              </p:grpSpPr>
              <p:sp>
                <p:nvSpPr>
                  <p:cNvPr id="221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11" name="Group 52"/>
                <p:cNvGrpSpPr>
                  <a:grpSpLocks/>
                </p:cNvGrpSpPr>
                <p:nvPr/>
              </p:nvGrpSpPr>
              <p:grpSpPr bwMode="auto">
                <a:xfrm rot="1353540">
                  <a:off x="2680" y="1110"/>
                  <a:ext cx="742" cy="186"/>
                  <a:chOff x="1565" y="2568"/>
                  <a:chExt cx="1118" cy="279"/>
                </a:xfrm>
              </p:grpSpPr>
              <p:sp>
                <p:nvSpPr>
                  <p:cNvPr id="221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94" name="Group 57"/>
            <p:cNvGrpSpPr>
              <a:grpSpLocks/>
            </p:cNvGrpSpPr>
            <p:nvPr/>
          </p:nvGrpSpPr>
          <p:grpSpPr bwMode="auto">
            <a:xfrm rot="-3733502" flipH="1" flipV="1">
              <a:off x="2361" y="1504"/>
              <a:ext cx="531" cy="122"/>
              <a:chOff x="2522" y="1060"/>
              <a:chExt cx="900" cy="236"/>
            </a:xfrm>
          </p:grpSpPr>
          <p:grpSp>
            <p:nvGrpSpPr>
              <p:cNvPr id="2196" name="Group 58"/>
              <p:cNvGrpSpPr>
                <a:grpSpLocks/>
              </p:cNvGrpSpPr>
              <p:nvPr/>
            </p:nvGrpSpPr>
            <p:grpSpPr bwMode="auto">
              <a:xfrm>
                <a:off x="2522" y="1060"/>
                <a:ext cx="742" cy="186"/>
                <a:chOff x="1565" y="2568"/>
                <a:chExt cx="1118" cy="279"/>
              </a:xfrm>
            </p:grpSpPr>
            <p:sp>
              <p:nvSpPr>
                <p:cNvPr id="220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97" name="Group 63"/>
              <p:cNvGrpSpPr>
                <a:grpSpLocks/>
              </p:cNvGrpSpPr>
              <p:nvPr/>
            </p:nvGrpSpPr>
            <p:grpSpPr bwMode="auto">
              <a:xfrm rot="1353540">
                <a:off x="2680" y="1110"/>
                <a:ext cx="742" cy="186"/>
                <a:chOff x="1565" y="2568"/>
                <a:chExt cx="1118" cy="279"/>
              </a:xfrm>
            </p:grpSpPr>
            <p:sp>
              <p:nvSpPr>
                <p:cNvPr id="219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9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220" name="Group 40"/>
          <p:cNvGrpSpPr>
            <a:grpSpLocks/>
          </p:cNvGrpSpPr>
          <p:nvPr/>
        </p:nvGrpSpPr>
        <p:grpSpPr bwMode="auto">
          <a:xfrm>
            <a:off x="4820416" y="2341180"/>
            <a:ext cx="853623" cy="698629"/>
            <a:chOff x="1861" y="1008"/>
            <a:chExt cx="1103" cy="866"/>
          </a:xfrm>
        </p:grpSpPr>
        <p:sp>
          <p:nvSpPr>
            <p:cNvPr id="222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22" name="Group 42"/>
            <p:cNvGrpSpPr>
              <a:grpSpLocks/>
            </p:cNvGrpSpPr>
            <p:nvPr/>
          </p:nvGrpSpPr>
          <p:grpSpPr bwMode="auto">
            <a:xfrm>
              <a:off x="2086" y="1022"/>
              <a:ext cx="680" cy="837"/>
              <a:chOff x="3975" y="1593"/>
              <a:chExt cx="931" cy="1155"/>
            </a:xfrm>
          </p:grpSpPr>
          <p:pic>
            <p:nvPicPr>
              <p:cNvPr id="2235"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23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237"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238" name="Group 46"/>
              <p:cNvGrpSpPr>
                <a:grpSpLocks/>
              </p:cNvGrpSpPr>
              <p:nvPr/>
            </p:nvGrpSpPr>
            <p:grpSpPr bwMode="auto">
              <a:xfrm rot="-3733502" flipH="1" flipV="1">
                <a:off x="4248" y="2238"/>
                <a:ext cx="828" cy="191"/>
                <a:chOff x="2520" y="1060"/>
                <a:chExt cx="902" cy="236"/>
              </a:xfrm>
            </p:grpSpPr>
            <p:grpSp>
              <p:nvGrpSpPr>
                <p:cNvPr id="2239" name="Group 47"/>
                <p:cNvGrpSpPr>
                  <a:grpSpLocks/>
                </p:cNvGrpSpPr>
                <p:nvPr/>
              </p:nvGrpSpPr>
              <p:grpSpPr bwMode="auto">
                <a:xfrm>
                  <a:off x="2520" y="1060"/>
                  <a:ext cx="742" cy="186"/>
                  <a:chOff x="1565" y="2568"/>
                  <a:chExt cx="1118" cy="279"/>
                </a:xfrm>
              </p:grpSpPr>
              <p:sp>
                <p:nvSpPr>
                  <p:cNvPr id="224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40" name="Group 52"/>
                <p:cNvGrpSpPr>
                  <a:grpSpLocks/>
                </p:cNvGrpSpPr>
                <p:nvPr/>
              </p:nvGrpSpPr>
              <p:grpSpPr bwMode="auto">
                <a:xfrm rot="1353540">
                  <a:off x="2680" y="1110"/>
                  <a:ext cx="742" cy="186"/>
                  <a:chOff x="1565" y="2568"/>
                  <a:chExt cx="1118" cy="279"/>
                </a:xfrm>
              </p:grpSpPr>
              <p:sp>
                <p:nvSpPr>
                  <p:cNvPr id="224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23" name="Group 57"/>
            <p:cNvGrpSpPr>
              <a:grpSpLocks/>
            </p:cNvGrpSpPr>
            <p:nvPr/>
          </p:nvGrpSpPr>
          <p:grpSpPr bwMode="auto">
            <a:xfrm rot="-3733502" flipH="1" flipV="1">
              <a:off x="2358" y="1506"/>
              <a:ext cx="533" cy="122"/>
              <a:chOff x="2520" y="1060"/>
              <a:chExt cx="902" cy="236"/>
            </a:xfrm>
          </p:grpSpPr>
          <p:grpSp>
            <p:nvGrpSpPr>
              <p:cNvPr id="2225" name="Group 58"/>
              <p:cNvGrpSpPr>
                <a:grpSpLocks/>
              </p:cNvGrpSpPr>
              <p:nvPr/>
            </p:nvGrpSpPr>
            <p:grpSpPr bwMode="auto">
              <a:xfrm>
                <a:off x="2520" y="1060"/>
                <a:ext cx="742" cy="186"/>
                <a:chOff x="1565" y="2568"/>
                <a:chExt cx="1118" cy="279"/>
              </a:xfrm>
            </p:grpSpPr>
            <p:sp>
              <p:nvSpPr>
                <p:cNvPr id="223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26" name="Group 63"/>
              <p:cNvGrpSpPr>
                <a:grpSpLocks/>
              </p:cNvGrpSpPr>
              <p:nvPr/>
            </p:nvGrpSpPr>
            <p:grpSpPr bwMode="auto">
              <a:xfrm rot="1353540">
                <a:off x="2680" y="1110"/>
                <a:ext cx="742" cy="186"/>
                <a:chOff x="1565" y="2568"/>
                <a:chExt cx="1118" cy="279"/>
              </a:xfrm>
            </p:grpSpPr>
            <p:sp>
              <p:nvSpPr>
                <p:cNvPr id="222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2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249" name="Group 40"/>
          <p:cNvGrpSpPr>
            <a:grpSpLocks/>
          </p:cNvGrpSpPr>
          <p:nvPr/>
        </p:nvGrpSpPr>
        <p:grpSpPr bwMode="auto">
          <a:xfrm>
            <a:off x="6459611" y="2239930"/>
            <a:ext cx="853623" cy="759134"/>
            <a:chOff x="1861" y="933"/>
            <a:chExt cx="1103" cy="941"/>
          </a:xfrm>
        </p:grpSpPr>
        <p:sp>
          <p:nvSpPr>
            <p:cNvPr id="225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51" name="Group 42"/>
            <p:cNvGrpSpPr>
              <a:grpSpLocks/>
            </p:cNvGrpSpPr>
            <p:nvPr/>
          </p:nvGrpSpPr>
          <p:grpSpPr bwMode="auto">
            <a:xfrm>
              <a:off x="2086" y="1022"/>
              <a:ext cx="680" cy="837"/>
              <a:chOff x="3975" y="1593"/>
              <a:chExt cx="931" cy="1155"/>
            </a:xfrm>
          </p:grpSpPr>
          <p:pic>
            <p:nvPicPr>
              <p:cNvPr id="2264"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6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66"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267" name="Group 46"/>
              <p:cNvGrpSpPr>
                <a:grpSpLocks/>
              </p:cNvGrpSpPr>
              <p:nvPr/>
            </p:nvGrpSpPr>
            <p:grpSpPr bwMode="auto">
              <a:xfrm rot="-3733502" flipH="1" flipV="1">
                <a:off x="4248" y="2238"/>
                <a:ext cx="828" cy="191"/>
                <a:chOff x="2520" y="1060"/>
                <a:chExt cx="902" cy="236"/>
              </a:xfrm>
            </p:grpSpPr>
            <p:grpSp>
              <p:nvGrpSpPr>
                <p:cNvPr id="2268" name="Group 47"/>
                <p:cNvGrpSpPr>
                  <a:grpSpLocks/>
                </p:cNvGrpSpPr>
                <p:nvPr/>
              </p:nvGrpSpPr>
              <p:grpSpPr bwMode="auto">
                <a:xfrm>
                  <a:off x="2520" y="1060"/>
                  <a:ext cx="742" cy="186"/>
                  <a:chOff x="1565" y="2568"/>
                  <a:chExt cx="1118" cy="279"/>
                </a:xfrm>
              </p:grpSpPr>
              <p:sp>
                <p:nvSpPr>
                  <p:cNvPr id="227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69" name="Group 52"/>
                <p:cNvGrpSpPr>
                  <a:grpSpLocks/>
                </p:cNvGrpSpPr>
                <p:nvPr/>
              </p:nvGrpSpPr>
              <p:grpSpPr bwMode="auto">
                <a:xfrm rot="1353540">
                  <a:off x="2680" y="1110"/>
                  <a:ext cx="742" cy="186"/>
                  <a:chOff x="1565" y="2568"/>
                  <a:chExt cx="1118" cy="279"/>
                </a:xfrm>
              </p:grpSpPr>
              <p:sp>
                <p:nvSpPr>
                  <p:cNvPr id="227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52" name="Group 57"/>
            <p:cNvGrpSpPr>
              <a:grpSpLocks/>
            </p:cNvGrpSpPr>
            <p:nvPr/>
          </p:nvGrpSpPr>
          <p:grpSpPr bwMode="auto">
            <a:xfrm rot="-3733502" flipH="1" flipV="1">
              <a:off x="2358" y="1506"/>
              <a:ext cx="533" cy="122"/>
              <a:chOff x="2520" y="1060"/>
              <a:chExt cx="902" cy="236"/>
            </a:xfrm>
          </p:grpSpPr>
          <p:grpSp>
            <p:nvGrpSpPr>
              <p:cNvPr id="2254" name="Group 58"/>
              <p:cNvGrpSpPr>
                <a:grpSpLocks/>
              </p:cNvGrpSpPr>
              <p:nvPr/>
            </p:nvGrpSpPr>
            <p:grpSpPr bwMode="auto">
              <a:xfrm>
                <a:off x="2520" y="1060"/>
                <a:ext cx="742" cy="186"/>
                <a:chOff x="1565" y="2568"/>
                <a:chExt cx="1118" cy="279"/>
              </a:xfrm>
            </p:grpSpPr>
            <p:sp>
              <p:nvSpPr>
                <p:cNvPr id="226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55" name="Group 63"/>
              <p:cNvGrpSpPr>
                <a:grpSpLocks/>
              </p:cNvGrpSpPr>
              <p:nvPr/>
            </p:nvGrpSpPr>
            <p:grpSpPr bwMode="auto">
              <a:xfrm rot="1353540">
                <a:off x="2680" y="1110"/>
                <a:ext cx="742" cy="186"/>
                <a:chOff x="1565" y="2568"/>
                <a:chExt cx="1118" cy="279"/>
              </a:xfrm>
            </p:grpSpPr>
            <p:sp>
              <p:nvSpPr>
                <p:cNvPr id="225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5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278" name="Group 40"/>
          <p:cNvGrpSpPr>
            <a:grpSpLocks/>
          </p:cNvGrpSpPr>
          <p:nvPr/>
        </p:nvGrpSpPr>
        <p:grpSpPr bwMode="auto">
          <a:xfrm>
            <a:off x="5916515" y="2827674"/>
            <a:ext cx="853623" cy="759134"/>
            <a:chOff x="1861" y="933"/>
            <a:chExt cx="1103" cy="941"/>
          </a:xfrm>
        </p:grpSpPr>
        <p:sp>
          <p:nvSpPr>
            <p:cNvPr id="227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80" name="Group 42"/>
            <p:cNvGrpSpPr>
              <a:grpSpLocks/>
            </p:cNvGrpSpPr>
            <p:nvPr/>
          </p:nvGrpSpPr>
          <p:grpSpPr bwMode="auto">
            <a:xfrm>
              <a:off x="2086" y="1022"/>
              <a:ext cx="680" cy="837"/>
              <a:chOff x="3975" y="1593"/>
              <a:chExt cx="931" cy="1155"/>
            </a:xfrm>
          </p:grpSpPr>
          <p:pic>
            <p:nvPicPr>
              <p:cNvPr id="229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94"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95"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296" name="Group 46"/>
              <p:cNvGrpSpPr>
                <a:grpSpLocks/>
              </p:cNvGrpSpPr>
              <p:nvPr/>
            </p:nvGrpSpPr>
            <p:grpSpPr bwMode="auto">
              <a:xfrm rot="-3733502" flipH="1" flipV="1">
                <a:off x="4249" y="2239"/>
                <a:ext cx="826" cy="191"/>
                <a:chOff x="2522" y="1060"/>
                <a:chExt cx="900" cy="236"/>
              </a:xfrm>
            </p:grpSpPr>
            <p:grpSp>
              <p:nvGrpSpPr>
                <p:cNvPr id="2297" name="Group 47"/>
                <p:cNvGrpSpPr>
                  <a:grpSpLocks/>
                </p:cNvGrpSpPr>
                <p:nvPr/>
              </p:nvGrpSpPr>
              <p:grpSpPr bwMode="auto">
                <a:xfrm>
                  <a:off x="2522" y="1060"/>
                  <a:ext cx="742" cy="186"/>
                  <a:chOff x="1565" y="2568"/>
                  <a:chExt cx="1118" cy="279"/>
                </a:xfrm>
              </p:grpSpPr>
              <p:sp>
                <p:nvSpPr>
                  <p:cNvPr id="230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98" name="Group 52"/>
                <p:cNvGrpSpPr>
                  <a:grpSpLocks/>
                </p:cNvGrpSpPr>
                <p:nvPr/>
              </p:nvGrpSpPr>
              <p:grpSpPr bwMode="auto">
                <a:xfrm rot="1353540">
                  <a:off x="2680" y="1110"/>
                  <a:ext cx="742" cy="186"/>
                  <a:chOff x="1565" y="2568"/>
                  <a:chExt cx="1118" cy="279"/>
                </a:xfrm>
              </p:grpSpPr>
              <p:sp>
                <p:nvSpPr>
                  <p:cNvPr id="229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81" name="Group 57"/>
            <p:cNvGrpSpPr>
              <a:grpSpLocks/>
            </p:cNvGrpSpPr>
            <p:nvPr/>
          </p:nvGrpSpPr>
          <p:grpSpPr bwMode="auto">
            <a:xfrm rot="-3733502" flipH="1" flipV="1">
              <a:off x="2361" y="1504"/>
              <a:ext cx="531" cy="122"/>
              <a:chOff x="2522" y="1060"/>
              <a:chExt cx="900" cy="236"/>
            </a:xfrm>
          </p:grpSpPr>
          <p:grpSp>
            <p:nvGrpSpPr>
              <p:cNvPr id="2283" name="Group 58"/>
              <p:cNvGrpSpPr>
                <a:grpSpLocks/>
              </p:cNvGrpSpPr>
              <p:nvPr/>
            </p:nvGrpSpPr>
            <p:grpSpPr bwMode="auto">
              <a:xfrm>
                <a:off x="2522" y="1060"/>
                <a:ext cx="742" cy="186"/>
                <a:chOff x="1565" y="2568"/>
                <a:chExt cx="1118" cy="279"/>
              </a:xfrm>
            </p:grpSpPr>
            <p:sp>
              <p:nvSpPr>
                <p:cNvPr id="228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84" name="Group 63"/>
              <p:cNvGrpSpPr>
                <a:grpSpLocks/>
              </p:cNvGrpSpPr>
              <p:nvPr/>
            </p:nvGrpSpPr>
            <p:grpSpPr bwMode="auto">
              <a:xfrm rot="1353540">
                <a:off x="2680" y="1110"/>
                <a:ext cx="742" cy="186"/>
                <a:chOff x="1565" y="2568"/>
                <a:chExt cx="1118" cy="279"/>
              </a:xfrm>
            </p:grpSpPr>
            <p:sp>
              <p:nvSpPr>
                <p:cNvPr id="228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82"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307" name="Group 40"/>
          <p:cNvGrpSpPr>
            <a:grpSpLocks/>
          </p:cNvGrpSpPr>
          <p:nvPr/>
        </p:nvGrpSpPr>
        <p:grpSpPr bwMode="auto">
          <a:xfrm>
            <a:off x="6469732" y="2878054"/>
            <a:ext cx="853623" cy="698629"/>
            <a:chOff x="1861" y="1008"/>
            <a:chExt cx="1103" cy="866"/>
          </a:xfrm>
        </p:grpSpPr>
        <p:sp>
          <p:nvSpPr>
            <p:cNvPr id="230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09" name="Group 42"/>
            <p:cNvGrpSpPr>
              <a:grpSpLocks/>
            </p:cNvGrpSpPr>
            <p:nvPr/>
          </p:nvGrpSpPr>
          <p:grpSpPr bwMode="auto">
            <a:xfrm>
              <a:off x="2086" y="1022"/>
              <a:ext cx="680" cy="837"/>
              <a:chOff x="3975" y="1593"/>
              <a:chExt cx="931" cy="1155"/>
            </a:xfrm>
          </p:grpSpPr>
          <p:pic>
            <p:nvPicPr>
              <p:cNvPr id="2322"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323"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24"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325" name="Group 46"/>
              <p:cNvGrpSpPr>
                <a:grpSpLocks/>
              </p:cNvGrpSpPr>
              <p:nvPr/>
            </p:nvGrpSpPr>
            <p:grpSpPr bwMode="auto">
              <a:xfrm rot="-3733502" flipH="1" flipV="1">
                <a:off x="4248" y="2238"/>
                <a:ext cx="828" cy="191"/>
                <a:chOff x="2520" y="1060"/>
                <a:chExt cx="902" cy="236"/>
              </a:xfrm>
            </p:grpSpPr>
            <p:grpSp>
              <p:nvGrpSpPr>
                <p:cNvPr id="2326" name="Group 47"/>
                <p:cNvGrpSpPr>
                  <a:grpSpLocks/>
                </p:cNvGrpSpPr>
                <p:nvPr/>
              </p:nvGrpSpPr>
              <p:grpSpPr bwMode="auto">
                <a:xfrm>
                  <a:off x="2520" y="1060"/>
                  <a:ext cx="742" cy="186"/>
                  <a:chOff x="1565" y="2568"/>
                  <a:chExt cx="1118" cy="279"/>
                </a:xfrm>
              </p:grpSpPr>
              <p:sp>
                <p:nvSpPr>
                  <p:cNvPr id="233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27" name="Group 52"/>
                <p:cNvGrpSpPr>
                  <a:grpSpLocks/>
                </p:cNvGrpSpPr>
                <p:nvPr/>
              </p:nvGrpSpPr>
              <p:grpSpPr bwMode="auto">
                <a:xfrm rot="1353540">
                  <a:off x="2680" y="1110"/>
                  <a:ext cx="742" cy="186"/>
                  <a:chOff x="1565" y="2568"/>
                  <a:chExt cx="1118" cy="279"/>
                </a:xfrm>
              </p:grpSpPr>
              <p:sp>
                <p:nvSpPr>
                  <p:cNvPr id="232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10" name="Group 57"/>
            <p:cNvGrpSpPr>
              <a:grpSpLocks/>
            </p:cNvGrpSpPr>
            <p:nvPr/>
          </p:nvGrpSpPr>
          <p:grpSpPr bwMode="auto">
            <a:xfrm rot="-3733502" flipH="1" flipV="1">
              <a:off x="2358" y="1506"/>
              <a:ext cx="533" cy="122"/>
              <a:chOff x="2520" y="1060"/>
              <a:chExt cx="902" cy="236"/>
            </a:xfrm>
          </p:grpSpPr>
          <p:grpSp>
            <p:nvGrpSpPr>
              <p:cNvPr id="2312" name="Group 58"/>
              <p:cNvGrpSpPr>
                <a:grpSpLocks/>
              </p:cNvGrpSpPr>
              <p:nvPr/>
            </p:nvGrpSpPr>
            <p:grpSpPr bwMode="auto">
              <a:xfrm>
                <a:off x="2520" y="1060"/>
                <a:ext cx="742" cy="186"/>
                <a:chOff x="1565" y="2568"/>
                <a:chExt cx="1118" cy="279"/>
              </a:xfrm>
            </p:grpSpPr>
            <p:sp>
              <p:nvSpPr>
                <p:cNvPr id="231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13" name="Group 63"/>
              <p:cNvGrpSpPr>
                <a:grpSpLocks/>
              </p:cNvGrpSpPr>
              <p:nvPr/>
            </p:nvGrpSpPr>
            <p:grpSpPr bwMode="auto">
              <a:xfrm rot="1353540">
                <a:off x="2680" y="1110"/>
                <a:ext cx="742" cy="186"/>
                <a:chOff x="1565" y="2568"/>
                <a:chExt cx="1118" cy="279"/>
              </a:xfrm>
            </p:grpSpPr>
            <p:sp>
              <p:nvSpPr>
                <p:cNvPr id="231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11"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336" name="Group 40"/>
          <p:cNvGrpSpPr>
            <a:grpSpLocks/>
          </p:cNvGrpSpPr>
          <p:nvPr/>
        </p:nvGrpSpPr>
        <p:grpSpPr bwMode="auto">
          <a:xfrm>
            <a:off x="4820374" y="2857804"/>
            <a:ext cx="853623" cy="759134"/>
            <a:chOff x="1861" y="933"/>
            <a:chExt cx="1103" cy="941"/>
          </a:xfrm>
        </p:grpSpPr>
        <p:sp>
          <p:nvSpPr>
            <p:cNvPr id="233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38" name="Group 42"/>
            <p:cNvGrpSpPr>
              <a:grpSpLocks/>
            </p:cNvGrpSpPr>
            <p:nvPr/>
          </p:nvGrpSpPr>
          <p:grpSpPr bwMode="auto">
            <a:xfrm>
              <a:off x="2086" y="1022"/>
              <a:ext cx="680" cy="837"/>
              <a:chOff x="3975" y="1593"/>
              <a:chExt cx="931" cy="1155"/>
            </a:xfrm>
          </p:grpSpPr>
          <p:pic>
            <p:nvPicPr>
              <p:cNvPr id="2351"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35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353"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354" name="Group 46"/>
              <p:cNvGrpSpPr>
                <a:grpSpLocks/>
              </p:cNvGrpSpPr>
              <p:nvPr/>
            </p:nvGrpSpPr>
            <p:grpSpPr bwMode="auto">
              <a:xfrm rot="-3733502" flipH="1" flipV="1">
                <a:off x="4248" y="2238"/>
                <a:ext cx="828" cy="191"/>
                <a:chOff x="2520" y="1060"/>
                <a:chExt cx="902" cy="236"/>
              </a:xfrm>
            </p:grpSpPr>
            <p:grpSp>
              <p:nvGrpSpPr>
                <p:cNvPr id="2355" name="Group 47"/>
                <p:cNvGrpSpPr>
                  <a:grpSpLocks/>
                </p:cNvGrpSpPr>
                <p:nvPr/>
              </p:nvGrpSpPr>
              <p:grpSpPr bwMode="auto">
                <a:xfrm>
                  <a:off x="2520" y="1060"/>
                  <a:ext cx="742" cy="186"/>
                  <a:chOff x="1565" y="2568"/>
                  <a:chExt cx="1118" cy="279"/>
                </a:xfrm>
              </p:grpSpPr>
              <p:sp>
                <p:nvSpPr>
                  <p:cNvPr id="236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56" name="Group 52"/>
                <p:cNvGrpSpPr>
                  <a:grpSpLocks/>
                </p:cNvGrpSpPr>
                <p:nvPr/>
              </p:nvGrpSpPr>
              <p:grpSpPr bwMode="auto">
                <a:xfrm rot="1353540">
                  <a:off x="2680" y="1110"/>
                  <a:ext cx="742" cy="186"/>
                  <a:chOff x="1565" y="2568"/>
                  <a:chExt cx="1118" cy="279"/>
                </a:xfrm>
              </p:grpSpPr>
              <p:sp>
                <p:nvSpPr>
                  <p:cNvPr id="235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39" name="Group 57"/>
            <p:cNvGrpSpPr>
              <a:grpSpLocks/>
            </p:cNvGrpSpPr>
            <p:nvPr/>
          </p:nvGrpSpPr>
          <p:grpSpPr bwMode="auto">
            <a:xfrm rot="-3733502" flipH="1" flipV="1">
              <a:off x="2358" y="1506"/>
              <a:ext cx="533" cy="122"/>
              <a:chOff x="2520" y="1060"/>
              <a:chExt cx="902" cy="236"/>
            </a:xfrm>
          </p:grpSpPr>
          <p:grpSp>
            <p:nvGrpSpPr>
              <p:cNvPr id="2341" name="Group 58"/>
              <p:cNvGrpSpPr>
                <a:grpSpLocks/>
              </p:cNvGrpSpPr>
              <p:nvPr/>
            </p:nvGrpSpPr>
            <p:grpSpPr bwMode="auto">
              <a:xfrm>
                <a:off x="2520" y="1060"/>
                <a:ext cx="742" cy="186"/>
                <a:chOff x="1565" y="2568"/>
                <a:chExt cx="1118" cy="279"/>
              </a:xfrm>
            </p:grpSpPr>
            <p:sp>
              <p:nvSpPr>
                <p:cNvPr id="234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42" name="Group 63"/>
              <p:cNvGrpSpPr>
                <a:grpSpLocks/>
              </p:cNvGrpSpPr>
              <p:nvPr/>
            </p:nvGrpSpPr>
            <p:grpSpPr bwMode="auto">
              <a:xfrm rot="1353540">
                <a:off x="2680" y="1110"/>
                <a:ext cx="742" cy="186"/>
                <a:chOff x="1565" y="2568"/>
                <a:chExt cx="1118" cy="279"/>
              </a:xfrm>
            </p:grpSpPr>
            <p:sp>
              <p:nvSpPr>
                <p:cNvPr id="234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4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365" name="Group 40"/>
          <p:cNvGrpSpPr>
            <a:grpSpLocks/>
          </p:cNvGrpSpPr>
          <p:nvPr/>
        </p:nvGrpSpPr>
        <p:grpSpPr bwMode="auto">
          <a:xfrm>
            <a:off x="5373590" y="2908183"/>
            <a:ext cx="853623" cy="698629"/>
            <a:chOff x="1861" y="1008"/>
            <a:chExt cx="1103" cy="866"/>
          </a:xfrm>
        </p:grpSpPr>
        <p:sp>
          <p:nvSpPr>
            <p:cNvPr id="236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67" name="Group 42"/>
            <p:cNvGrpSpPr>
              <a:grpSpLocks/>
            </p:cNvGrpSpPr>
            <p:nvPr/>
          </p:nvGrpSpPr>
          <p:grpSpPr bwMode="auto">
            <a:xfrm>
              <a:off x="2086" y="1021"/>
              <a:ext cx="680" cy="837"/>
              <a:chOff x="3975" y="1593"/>
              <a:chExt cx="931" cy="1156"/>
            </a:xfrm>
          </p:grpSpPr>
          <p:pic>
            <p:nvPicPr>
              <p:cNvPr id="2380"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38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82"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383" name="Group 46"/>
              <p:cNvGrpSpPr>
                <a:grpSpLocks/>
              </p:cNvGrpSpPr>
              <p:nvPr/>
            </p:nvGrpSpPr>
            <p:grpSpPr bwMode="auto">
              <a:xfrm rot="-3733502" flipH="1" flipV="1">
                <a:off x="4246" y="2238"/>
                <a:ext cx="830" cy="191"/>
                <a:chOff x="2518" y="1060"/>
                <a:chExt cx="904" cy="236"/>
              </a:xfrm>
            </p:grpSpPr>
            <p:grpSp>
              <p:nvGrpSpPr>
                <p:cNvPr id="2384" name="Group 47"/>
                <p:cNvGrpSpPr>
                  <a:grpSpLocks/>
                </p:cNvGrpSpPr>
                <p:nvPr/>
              </p:nvGrpSpPr>
              <p:grpSpPr bwMode="auto">
                <a:xfrm>
                  <a:off x="2518" y="1060"/>
                  <a:ext cx="742" cy="186"/>
                  <a:chOff x="1565" y="2568"/>
                  <a:chExt cx="1118" cy="279"/>
                </a:xfrm>
              </p:grpSpPr>
              <p:sp>
                <p:nvSpPr>
                  <p:cNvPr id="239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85" name="Group 52"/>
                <p:cNvGrpSpPr>
                  <a:grpSpLocks/>
                </p:cNvGrpSpPr>
                <p:nvPr/>
              </p:nvGrpSpPr>
              <p:grpSpPr bwMode="auto">
                <a:xfrm rot="1353540">
                  <a:off x="2680" y="1110"/>
                  <a:ext cx="742" cy="186"/>
                  <a:chOff x="1565" y="2568"/>
                  <a:chExt cx="1118" cy="279"/>
                </a:xfrm>
              </p:grpSpPr>
              <p:sp>
                <p:nvSpPr>
                  <p:cNvPr id="238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68" name="Group 57"/>
            <p:cNvGrpSpPr>
              <a:grpSpLocks/>
            </p:cNvGrpSpPr>
            <p:nvPr/>
          </p:nvGrpSpPr>
          <p:grpSpPr bwMode="auto">
            <a:xfrm rot="-3733502" flipH="1" flipV="1">
              <a:off x="2358" y="1505"/>
              <a:ext cx="534" cy="122"/>
              <a:chOff x="2518" y="1060"/>
              <a:chExt cx="904" cy="236"/>
            </a:xfrm>
          </p:grpSpPr>
          <p:grpSp>
            <p:nvGrpSpPr>
              <p:cNvPr id="2370" name="Group 58"/>
              <p:cNvGrpSpPr>
                <a:grpSpLocks/>
              </p:cNvGrpSpPr>
              <p:nvPr/>
            </p:nvGrpSpPr>
            <p:grpSpPr bwMode="auto">
              <a:xfrm>
                <a:off x="2518" y="1060"/>
                <a:ext cx="742" cy="186"/>
                <a:chOff x="1565" y="2568"/>
                <a:chExt cx="1118" cy="279"/>
              </a:xfrm>
            </p:grpSpPr>
            <p:sp>
              <p:nvSpPr>
                <p:cNvPr id="237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71" name="Group 63"/>
              <p:cNvGrpSpPr>
                <a:grpSpLocks/>
              </p:cNvGrpSpPr>
              <p:nvPr/>
            </p:nvGrpSpPr>
            <p:grpSpPr bwMode="auto">
              <a:xfrm rot="1353540">
                <a:off x="2680" y="1110"/>
                <a:ext cx="742" cy="186"/>
                <a:chOff x="1565" y="2568"/>
                <a:chExt cx="1118" cy="279"/>
              </a:xfrm>
            </p:grpSpPr>
            <p:sp>
              <p:nvSpPr>
                <p:cNvPr id="237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6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394" name="Group 40"/>
          <p:cNvGrpSpPr>
            <a:grpSpLocks/>
          </p:cNvGrpSpPr>
          <p:nvPr/>
        </p:nvGrpSpPr>
        <p:grpSpPr bwMode="auto">
          <a:xfrm>
            <a:off x="7096532" y="2324404"/>
            <a:ext cx="853623" cy="698629"/>
            <a:chOff x="1861" y="1008"/>
            <a:chExt cx="1103" cy="866"/>
          </a:xfrm>
        </p:grpSpPr>
        <p:sp>
          <p:nvSpPr>
            <p:cNvPr id="239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96" name="Group 42"/>
            <p:cNvGrpSpPr>
              <a:grpSpLocks/>
            </p:cNvGrpSpPr>
            <p:nvPr/>
          </p:nvGrpSpPr>
          <p:grpSpPr bwMode="auto">
            <a:xfrm>
              <a:off x="2086" y="1021"/>
              <a:ext cx="680" cy="837"/>
              <a:chOff x="3975" y="1593"/>
              <a:chExt cx="931" cy="1156"/>
            </a:xfrm>
          </p:grpSpPr>
          <p:pic>
            <p:nvPicPr>
              <p:cNvPr id="2409"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41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411"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412" name="Group 46"/>
              <p:cNvGrpSpPr>
                <a:grpSpLocks/>
              </p:cNvGrpSpPr>
              <p:nvPr/>
            </p:nvGrpSpPr>
            <p:grpSpPr bwMode="auto">
              <a:xfrm rot="-3733502" flipH="1" flipV="1">
                <a:off x="4246" y="2238"/>
                <a:ext cx="830" cy="191"/>
                <a:chOff x="2518" y="1060"/>
                <a:chExt cx="904" cy="236"/>
              </a:xfrm>
            </p:grpSpPr>
            <p:grpSp>
              <p:nvGrpSpPr>
                <p:cNvPr id="2413" name="Group 47"/>
                <p:cNvGrpSpPr>
                  <a:grpSpLocks/>
                </p:cNvGrpSpPr>
                <p:nvPr/>
              </p:nvGrpSpPr>
              <p:grpSpPr bwMode="auto">
                <a:xfrm>
                  <a:off x="2518" y="1060"/>
                  <a:ext cx="742" cy="186"/>
                  <a:chOff x="1565" y="2568"/>
                  <a:chExt cx="1118" cy="279"/>
                </a:xfrm>
              </p:grpSpPr>
              <p:sp>
                <p:nvSpPr>
                  <p:cNvPr id="241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14" name="Group 52"/>
                <p:cNvGrpSpPr>
                  <a:grpSpLocks/>
                </p:cNvGrpSpPr>
                <p:nvPr/>
              </p:nvGrpSpPr>
              <p:grpSpPr bwMode="auto">
                <a:xfrm rot="1353540">
                  <a:off x="2680" y="1110"/>
                  <a:ext cx="742" cy="186"/>
                  <a:chOff x="1565" y="2568"/>
                  <a:chExt cx="1118" cy="279"/>
                </a:xfrm>
              </p:grpSpPr>
              <p:sp>
                <p:nvSpPr>
                  <p:cNvPr id="241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97" name="Group 57"/>
            <p:cNvGrpSpPr>
              <a:grpSpLocks/>
            </p:cNvGrpSpPr>
            <p:nvPr/>
          </p:nvGrpSpPr>
          <p:grpSpPr bwMode="auto">
            <a:xfrm rot="-3733502" flipH="1" flipV="1">
              <a:off x="2358" y="1505"/>
              <a:ext cx="534" cy="122"/>
              <a:chOff x="2518" y="1060"/>
              <a:chExt cx="904" cy="236"/>
            </a:xfrm>
          </p:grpSpPr>
          <p:grpSp>
            <p:nvGrpSpPr>
              <p:cNvPr id="2399" name="Group 58"/>
              <p:cNvGrpSpPr>
                <a:grpSpLocks/>
              </p:cNvGrpSpPr>
              <p:nvPr/>
            </p:nvGrpSpPr>
            <p:grpSpPr bwMode="auto">
              <a:xfrm>
                <a:off x="2518" y="1060"/>
                <a:ext cx="742" cy="186"/>
                <a:chOff x="1565" y="2568"/>
                <a:chExt cx="1118" cy="279"/>
              </a:xfrm>
            </p:grpSpPr>
            <p:sp>
              <p:nvSpPr>
                <p:cNvPr id="240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00" name="Group 63"/>
              <p:cNvGrpSpPr>
                <a:grpSpLocks/>
              </p:cNvGrpSpPr>
              <p:nvPr/>
            </p:nvGrpSpPr>
            <p:grpSpPr bwMode="auto">
              <a:xfrm rot="1353540">
                <a:off x="2680" y="1110"/>
                <a:ext cx="742" cy="186"/>
                <a:chOff x="1565" y="2568"/>
                <a:chExt cx="1118" cy="279"/>
              </a:xfrm>
            </p:grpSpPr>
            <p:sp>
              <p:nvSpPr>
                <p:cNvPr id="240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9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423" name="Group 40"/>
          <p:cNvGrpSpPr>
            <a:grpSpLocks/>
          </p:cNvGrpSpPr>
          <p:nvPr/>
        </p:nvGrpSpPr>
        <p:grpSpPr bwMode="auto">
          <a:xfrm>
            <a:off x="5392444" y="3414927"/>
            <a:ext cx="853623" cy="759134"/>
            <a:chOff x="1861" y="933"/>
            <a:chExt cx="1103" cy="941"/>
          </a:xfrm>
        </p:grpSpPr>
        <p:sp>
          <p:nvSpPr>
            <p:cNvPr id="242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425" name="Group 42"/>
            <p:cNvGrpSpPr>
              <a:grpSpLocks/>
            </p:cNvGrpSpPr>
            <p:nvPr/>
          </p:nvGrpSpPr>
          <p:grpSpPr bwMode="auto">
            <a:xfrm>
              <a:off x="2086" y="1022"/>
              <a:ext cx="680" cy="837"/>
              <a:chOff x="3975" y="1593"/>
              <a:chExt cx="931" cy="1155"/>
            </a:xfrm>
          </p:grpSpPr>
          <p:pic>
            <p:nvPicPr>
              <p:cNvPr id="243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43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440"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441" name="Group 46"/>
              <p:cNvGrpSpPr>
                <a:grpSpLocks/>
              </p:cNvGrpSpPr>
              <p:nvPr/>
            </p:nvGrpSpPr>
            <p:grpSpPr bwMode="auto">
              <a:xfrm rot="-3733502" flipH="1" flipV="1">
                <a:off x="4249" y="2239"/>
                <a:ext cx="826" cy="191"/>
                <a:chOff x="2522" y="1060"/>
                <a:chExt cx="900" cy="236"/>
              </a:xfrm>
            </p:grpSpPr>
            <p:grpSp>
              <p:nvGrpSpPr>
                <p:cNvPr id="2442" name="Group 47"/>
                <p:cNvGrpSpPr>
                  <a:grpSpLocks/>
                </p:cNvGrpSpPr>
                <p:nvPr/>
              </p:nvGrpSpPr>
              <p:grpSpPr bwMode="auto">
                <a:xfrm>
                  <a:off x="2522" y="1060"/>
                  <a:ext cx="742" cy="186"/>
                  <a:chOff x="1565" y="2568"/>
                  <a:chExt cx="1118" cy="279"/>
                </a:xfrm>
              </p:grpSpPr>
              <p:sp>
                <p:nvSpPr>
                  <p:cNvPr id="244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5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5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43" name="Group 52"/>
                <p:cNvGrpSpPr>
                  <a:grpSpLocks/>
                </p:cNvGrpSpPr>
                <p:nvPr/>
              </p:nvGrpSpPr>
              <p:grpSpPr bwMode="auto">
                <a:xfrm rot="1353540">
                  <a:off x="2680" y="1110"/>
                  <a:ext cx="742" cy="186"/>
                  <a:chOff x="1565" y="2568"/>
                  <a:chExt cx="1118" cy="279"/>
                </a:xfrm>
              </p:grpSpPr>
              <p:sp>
                <p:nvSpPr>
                  <p:cNvPr id="244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426" name="Group 57"/>
            <p:cNvGrpSpPr>
              <a:grpSpLocks/>
            </p:cNvGrpSpPr>
            <p:nvPr/>
          </p:nvGrpSpPr>
          <p:grpSpPr bwMode="auto">
            <a:xfrm rot="-3733502" flipH="1" flipV="1">
              <a:off x="2361" y="1504"/>
              <a:ext cx="531" cy="122"/>
              <a:chOff x="2522" y="1060"/>
              <a:chExt cx="900" cy="236"/>
            </a:xfrm>
          </p:grpSpPr>
          <p:grpSp>
            <p:nvGrpSpPr>
              <p:cNvPr id="2428" name="Group 58"/>
              <p:cNvGrpSpPr>
                <a:grpSpLocks/>
              </p:cNvGrpSpPr>
              <p:nvPr/>
            </p:nvGrpSpPr>
            <p:grpSpPr bwMode="auto">
              <a:xfrm>
                <a:off x="2522" y="1060"/>
                <a:ext cx="742" cy="186"/>
                <a:chOff x="1565" y="2568"/>
                <a:chExt cx="1118" cy="279"/>
              </a:xfrm>
            </p:grpSpPr>
            <p:sp>
              <p:nvSpPr>
                <p:cNvPr id="243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29" name="Group 63"/>
              <p:cNvGrpSpPr>
                <a:grpSpLocks/>
              </p:cNvGrpSpPr>
              <p:nvPr/>
            </p:nvGrpSpPr>
            <p:grpSpPr bwMode="auto">
              <a:xfrm rot="1353540">
                <a:off x="2680" y="1110"/>
                <a:ext cx="742" cy="186"/>
                <a:chOff x="1565" y="2568"/>
                <a:chExt cx="1118" cy="279"/>
              </a:xfrm>
            </p:grpSpPr>
            <p:sp>
              <p:nvSpPr>
                <p:cNvPr id="243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2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452" name="Group 40"/>
          <p:cNvGrpSpPr>
            <a:grpSpLocks/>
          </p:cNvGrpSpPr>
          <p:nvPr/>
        </p:nvGrpSpPr>
        <p:grpSpPr bwMode="auto">
          <a:xfrm>
            <a:off x="5945660" y="3465307"/>
            <a:ext cx="853623" cy="698629"/>
            <a:chOff x="1861" y="1008"/>
            <a:chExt cx="1103" cy="866"/>
          </a:xfrm>
        </p:grpSpPr>
        <p:sp>
          <p:nvSpPr>
            <p:cNvPr id="245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454" name="Group 42"/>
            <p:cNvGrpSpPr>
              <a:grpSpLocks/>
            </p:cNvGrpSpPr>
            <p:nvPr/>
          </p:nvGrpSpPr>
          <p:grpSpPr bwMode="auto">
            <a:xfrm>
              <a:off x="2086" y="1022"/>
              <a:ext cx="680" cy="837"/>
              <a:chOff x="3975" y="1593"/>
              <a:chExt cx="931" cy="1155"/>
            </a:xfrm>
          </p:grpSpPr>
          <p:pic>
            <p:nvPicPr>
              <p:cNvPr id="2467"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46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469"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470" name="Group 46"/>
              <p:cNvGrpSpPr>
                <a:grpSpLocks/>
              </p:cNvGrpSpPr>
              <p:nvPr/>
            </p:nvGrpSpPr>
            <p:grpSpPr bwMode="auto">
              <a:xfrm rot="-3733502" flipH="1" flipV="1">
                <a:off x="4248" y="2238"/>
                <a:ext cx="828" cy="191"/>
                <a:chOff x="2520" y="1060"/>
                <a:chExt cx="902" cy="236"/>
              </a:xfrm>
            </p:grpSpPr>
            <p:grpSp>
              <p:nvGrpSpPr>
                <p:cNvPr id="2471" name="Group 47"/>
                <p:cNvGrpSpPr>
                  <a:grpSpLocks/>
                </p:cNvGrpSpPr>
                <p:nvPr/>
              </p:nvGrpSpPr>
              <p:grpSpPr bwMode="auto">
                <a:xfrm>
                  <a:off x="2520" y="1060"/>
                  <a:ext cx="742" cy="186"/>
                  <a:chOff x="1565" y="2568"/>
                  <a:chExt cx="1118" cy="279"/>
                </a:xfrm>
              </p:grpSpPr>
              <p:sp>
                <p:nvSpPr>
                  <p:cNvPr id="247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72" name="Group 52"/>
                <p:cNvGrpSpPr>
                  <a:grpSpLocks/>
                </p:cNvGrpSpPr>
                <p:nvPr/>
              </p:nvGrpSpPr>
              <p:grpSpPr bwMode="auto">
                <a:xfrm rot="1353540">
                  <a:off x="2680" y="1110"/>
                  <a:ext cx="742" cy="186"/>
                  <a:chOff x="1565" y="2568"/>
                  <a:chExt cx="1118" cy="279"/>
                </a:xfrm>
              </p:grpSpPr>
              <p:sp>
                <p:nvSpPr>
                  <p:cNvPr id="247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455" name="Group 57"/>
            <p:cNvGrpSpPr>
              <a:grpSpLocks/>
            </p:cNvGrpSpPr>
            <p:nvPr/>
          </p:nvGrpSpPr>
          <p:grpSpPr bwMode="auto">
            <a:xfrm rot="-3733502" flipH="1" flipV="1">
              <a:off x="2358" y="1506"/>
              <a:ext cx="533" cy="122"/>
              <a:chOff x="2520" y="1060"/>
              <a:chExt cx="902" cy="236"/>
            </a:xfrm>
          </p:grpSpPr>
          <p:grpSp>
            <p:nvGrpSpPr>
              <p:cNvPr id="2457" name="Group 58"/>
              <p:cNvGrpSpPr>
                <a:grpSpLocks/>
              </p:cNvGrpSpPr>
              <p:nvPr/>
            </p:nvGrpSpPr>
            <p:grpSpPr bwMode="auto">
              <a:xfrm>
                <a:off x="2520" y="1060"/>
                <a:ext cx="742" cy="186"/>
                <a:chOff x="1565" y="2568"/>
                <a:chExt cx="1118" cy="279"/>
              </a:xfrm>
            </p:grpSpPr>
            <p:sp>
              <p:nvSpPr>
                <p:cNvPr id="246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58" name="Group 63"/>
              <p:cNvGrpSpPr>
                <a:grpSpLocks/>
              </p:cNvGrpSpPr>
              <p:nvPr/>
            </p:nvGrpSpPr>
            <p:grpSpPr bwMode="auto">
              <a:xfrm rot="1353540">
                <a:off x="2680" y="1110"/>
                <a:ext cx="742" cy="186"/>
                <a:chOff x="1565" y="2568"/>
                <a:chExt cx="1118" cy="279"/>
              </a:xfrm>
            </p:grpSpPr>
            <p:sp>
              <p:nvSpPr>
                <p:cNvPr id="245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5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481" name="Group 40"/>
          <p:cNvGrpSpPr>
            <a:grpSpLocks/>
          </p:cNvGrpSpPr>
          <p:nvPr/>
        </p:nvGrpSpPr>
        <p:grpSpPr bwMode="auto">
          <a:xfrm>
            <a:off x="7115702" y="2830657"/>
            <a:ext cx="853623" cy="759134"/>
            <a:chOff x="1861" y="933"/>
            <a:chExt cx="1103" cy="941"/>
          </a:xfrm>
        </p:grpSpPr>
        <p:sp>
          <p:nvSpPr>
            <p:cNvPr id="248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483" name="Group 42"/>
            <p:cNvGrpSpPr>
              <a:grpSpLocks/>
            </p:cNvGrpSpPr>
            <p:nvPr/>
          </p:nvGrpSpPr>
          <p:grpSpPr bwMode="auto">
            <a:xfrm>
              <a:off x="2086" y="1022"/>
              <a:ext cx="680" cy="837"/>
              <a:chOff x="3975" y="1593"/>
              <a:chExt cx="931" cy="1155"/>
            </a:xfrm>
          </p:grpSpPr>
          <p:pic>
            <p:nvPicPr>
              <p:cNvPr id="2496"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49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498"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499" name="Group 46"/>
              <p:cNvGrpSpPr>
                <a:grpSpLocks/>
              </p:cNvGrpSpPr>
              <p:nvPr/>
            </p:nvGrpSpPr>
            <p:grpSpPr bwMode="auto">
              <a:xfrm rot="-3733502" flipH="1" flipV="1">
                <a:off x="4248" y="2238"/>
                <a:ext cx="828" cy="191"/>
                <a:chOff x="2520" y="1060"/>
                <a:chExt cx="902" cy="236"/>
              </a:xfrm>
            </p:grpSpPr>
            <p:grpSp>
              <p:nvGrpSpPr>
                <p:cNvPr id="2500" name="Group 47"/>
                <p:cNvGrpSpPr>
                  <a:grpSpLocks/>
                </p:cNvGrpSpPr>
                <p:nvPr/>
              </p:nvGrpSpPr>
              <p:grpSpPr bwMode="auto">
                <a:xfrm>
                  <a:off x="2520" y="1060"/>
                  <a:ext cx="742" cy="186"/>
                  <a:chOff x="1565" y="2568"/>
                  <a:chExt cx="1118" cy="279"/>
                </a:xfrm>
              </p:grpSpPr>
              <p:sp>
                <p:nvSpPr>
                  <p:cNvPr id="250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01" name="Group 52"/>
                <p:cNvGrpSpPr>
                  <a:grpSpLocks/>
                </p:cNvGrpSpPr>
                <p:nvPr/>
              </p:nvGrpSpPr>
              <p:grpSpPr bwMode="auto">
                <a:xfrm rot="1353540">
                  <a:off x="2680" y="1110"/>
                  <a:ext cx="742" cy="186"/>
                  <a:chOff x="1565" y="2568"/>
                  <a:chExt cx="1118" cy="279"/>
                </a:xfrm>
              </p:grpSpPr>
              <p:sp>
                <p:nvSpPr>
                  <p:cNvPr id="250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484" name="Group 57"/>
            <p:cNvGrpSpPr>
              <a:grpSpLocks/>
            </p:cNvGrpSpPr>
            <p:nvPr/>
          </p:nvGrpSpPr>
          <p:grpSpPr bwMode="auto">
            <a:xfrm rot="-3733502" flipH="1" flipV="1">
              <a:off x="2358" y="1506"/>
              <a:ext cx="533" cy="122"/>
              <a:chOff x="2520" y="1060"/>
              <a:chExt cx="902" cy="236"/>
            </a:xfrm>
          </p:grpSpPr>
          <p:grpSp>
            <p:nvGrpSpPr>
              <p:cNvPr id="2486" name="Group 58"/>
              <p:cNvGrpSpPr>
                <a:grpSpLocks/>
              </p:cNvGrpSpPr>
              <p:nvPr/>
            </p:nvGrpSpPr>
            <p:grpSpPr bwMode="auto">
              <a:xfrm>
                <a:off x="2520" y="1060"/>
                <a:ext cx="742" cy="186"/>
                <a:chOff x="1565" y="2568"/>
                <a:chExt cx="1118" cy="279"/>
              </a:xfrm>
            </p:grpSpPr>
            <p:sp>
              <p:nvSpPr>
                <p:cNvPr id="249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87" name="Group 63"/>
              <p:cNvGrpSpPr>
                <a:grpSpLocks/>
              </p:cNvGrpSpPr>
              <p:nvPr/>
            </p:nvGrpSpPr>
            <p:grpSpPr bwMode="auto">
              <a:xfrm rot="1353540">
                <a:off x="2680" y="1110"/>
                <a:ext cx="742" cy="186"/>
                <a:chOff x="1565" y="2568"/>
                <a:chExt cx="1118" cy="279"/>
              </a:xfrm>
            </p:grpSpPr>
            <p:sp>
              <p:nvSpPr>
                <p:cNvPr id="248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8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510" name="Group 40"/>
          <p:cNvGrpSpPr>
            <a:grpSpLocks/>
          </p:cNvGrpSpPr>
          <p:nvPr/>
        </p:nvGrpSpPr>
        <p:grpSpPr bwMode="auto">
          <a:xfrm>
            <a:off x="4849519" y="3495437"/>
            <a:ext cx="853623" cy="698629"/>
            <a:chOff x="1861" y="1008"/>
            <a:chExt cx="1103" cy="866"/>
          </a:xfrm>
        </p:grpSpPr>
        <p:sp>
          <p:nvSpPr>
            <p:cNvPr id="251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512" name="Group 42"/>
            <p:cNvGrpSpPr>
              <a:grpSpLocks/>
            </p:cNvGrpSpPr>
            <p:nvPr/>
          </p:nvGrpSpPr>
          <p:grpSpPr bwMode="auto">
            <a:xfrm>
              <a:off x="2086" y="1021"/>
              <a:ext cx="680" cy="837"/>
              <a:chOff x="3975" y="1593"/>
              <a:chExt cx="931" cy="1156"/>
            </a:xfrm>
          </p:grpSpPr>
          <p:pic>
            <p:nvPicPr>
              <p:cNvPr id="2525"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52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527"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528" name="Group 46"/>
              <p:cNvGrpSpPr>
                <a:grpSpLocks/>
              </p:cNvGrpSpPr>
              <p:nvPr/>
            </p:nvGrpSpPr>
            <p:grpSpPr bwMode="auto">
              <a:xfrm rot="-3733502" flipH="1" flipV="1">
                <a:off x="4246" y="2238"/>
                <a:ext cx="830" cy="191"/>
                <a:chOff x="2518" y="1060"/>
                <a:chExt cx="904" cy="236"/>
              </a:xfrm>
            </p:grpSpPr>
            <p:grpSp>
              <p:nvGrpSpPr>
                <p:cNvPr id="2529" name="Group 47"/>
                <p:cNvGrpSpPr>
                  <a:grpSpLocks/>
                </p:cNvGrpSpPr>
                <p:nvPr/>
              </p:nvGrpSpPr>
              <p:grpSpPr bwMode="auto">
                <a:xfrm>
                  <a:off x="2518" y="1060"/>
                  <a:ext cx="742" cy="186"/>
                  <a:chOff x="1565" y="2568"/>
                  <a:chExt cx="1118" cy="279"/>
                </a:xfrm>
              </p:grpSpPr>
              <p:sp>
                <p:nvSpPr>
                  <p:cNvPr id="253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30" name="Group 52"/>
                <p:cNvGrpSpPr>
                  <a:grpSpLocks/>
                </p:cNvGrpSpPr>
                <p:nvPr/>
              </p:nvGrpSpPr>
              <p:grpSpPr bwMode="auto">
                <a:xfrm rot="1353540">
                  <a:off x="2680" y="1110"/>
                  <a:ext cx="742" cy="186"/>
                  <a:chOff x="1565" y="2568"/>
                  <a:chExt cx="1118" cy="279"/>
                </a:xfrm>
              </p:grpSpPr>
              <p:sp>
                <p:nvSpPr>
                  <p:cNvPr id="253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513" name="Group 57"/>
            <p:cNvGrpSpPr>
              <a:grpSpLocks/>
            </p:cNvGrpSpPr>
            <p:nvPr/>
          </p:nvGrpSpPr>
          <p:grpSpPr bwMode="auto">
            <a:xfrm rot="-3733502" flipH="1" flipV="1">
              <a:off x="2358" y="1505"/>
              <a:ext cx="534" cy="122"/>
              <a:chOff x="2518" y="1060"/>
              <a:chExt cx="904" cy="236"/>
            </a:xfrm>
          </p:grpSpPr>
          <p:grpSp>
            <p:nvGrpSpPr>
              <p:cNvPr id="2515" name="Group 58"/>
              <p:cNvGrpSpPr>
                <a:grpSpLocks/>
              </p:cNvGrpSpPr>
              <p:nvPr/>
            </p:nvGrpSpPr>
            <p:grpSpPr bwMode="auto">
              <a:xfrm>
                <a:off x="2518" y="1060"/>
                <a:ext cx="742" cy="186"/>
                <a:chOff x="1565" y="2568"/>
                <a:chExt cx="1118" cy="279"/>
              </a:xfrm>
            </p:grpSpPr>
            <p:sp>
              <p:nvSpPr>
                <p:cNvPr id="252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16" name="Group 63"/>
              <p:cNvGrpSpPr>
                <a:grpSpLocks/>
              </p:cNvGrpSpPr>
              <p:nvPr/>
            </p:nvGrpSpPr>
            <p:grpSpPr bwMode="auto">
              <a:xfrm rot="1353540">
                <a:off x="2680" y="1110"/>
                <a:ext cx="742" cy="186"/>
                <a:chOff x="1565" y="2568"/>
                <a:chExt cx="1118" cy="279"/>
              </a:xfrm>
            </p:grpSpPr>
            <p:sp>
              <p:nvSpPr>
                <p:cNvPr id="251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1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539" name="Group 40"/>
          <p:cNvGrpSpPr>
            <a:grpSpLocks/>
          </p:cNvGrpSpPr>
          <p:nvPr/>
        </p:nvGrpSpPr>
        <p:grpSpPr bwMode="auto">
          <a:xfrm>
            <a:off x="6488713" y="3394186"/>
            <a:ext cx="853623" cy="759134"/>
            <a:chOff x="1861" y="933"/>
            <a:chExt cx="1103" cy="941"/>
          </a:xfrm>
        </p:grpSpPr>
        <p:sp>
          <p:nvSpPr>
            <p:cNvPr id="25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541" name="Group 42"/>
            <p:cNvGrpSpPr>
              <a:grpSpLocks/>
            </p:cNvGrpSpPr>
            <p:nvPr/>
          </p:nvGrpSpPr>
          <p:grpSpPr bwMode="auto">
            <a:xfrm>
              <a:off x="2086" y="1021"/>
              <a:ext cx="680" cy="837"/>
              <a:chOff x="3975" y="1593"/>
              <a:chExt cx="931" cy="1156"/>
            </a:xfrm>
          </p:grpSpPr>
          <p:pic>
            <p:nvPicPr>
              <p:cNvPr id="2554"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55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56"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557" name="Group 46"/>
              <p:cNvGrpSpPr>
                <a:grpSpLocks/>
              </p:cNvGrpSpPr>
              <p:nvPr/>
            </p:nvGrpSpPr>
            <p:grpSpPr bwMode="auto">
              <a:xfrm rot="-3733502" flipH="1" flipV="1">
                <a:off x="4246" y="2238"/>
                <a:ext cx="830" cy="191"/>
                <a:chOff x="2518" y="1060"/>
                <a:chExt cx="904" cy="236"/>
              </a:xfrm>
            </p:grpSpPr>
            <p:grpSp>
              <p:nvGrpSpPr>
                <p:cNvPr id="2558" name="Group 47"/>
                <p:cNvGrpSpPr>
                  <a:grpSpLocks/>
                </p:cNvGrpSpPr>
                <p:nvPr/>
              </p:nvGrpSpPr>
              <p:grpSpPr bwMode="auto">
                <a:xfrm>
                  <a:off x="2518" y="1060"/>
                  <a:ext cx="742" cy="186"/>
                  <a:chOff x="1565" y="2568"/>
                  <a:chExt cx="1118" cy="279"/>
                </a:xfrm>
              </p:grpSpPr>
              <p:sp>
                <p:nvSpPr>
                  <p:cNvPr id="25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59" name="Group 52"/>
                <p:cNvGrpSpPr>
                  <a:grpSpLocks/>
                </p:cNvGrpSpPr>
                <p:nvPr/>
              </p:nvGrpSpPr>
              <p:grpSpPr bwMode="auto">
                <a:xfrm rot="1353540">
                  <a:off x="2680" y="1110"/>
                  <a:ext cx="742" cy="186"/>
                  <a:chOff x="1565" y="2568"/>
                  <a:chExt cx="1118" cy="279"/>
                </a:xfrm>
              </p:grpSpPr>
              <p:sp>
                <p:nvSpPr>
                  <p:cNvPr id="25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542" name="Group 57"/>
            <p:cNvGrpSpPr>
              <a:grpSpLocks/>
            </p:cNvGrpSpPr>
            <p:nvPr/>
          </p:nvGrpSpPr>
          <p:grpSpPr bwMode="auto">
            <a:xfrm rot="-3733502" flipH="1" flipV="1">
              <a:off x="2358" y="1505"/>
              <a:ext cx="534" cy="122"/>
              <a:chOff x="2518" y="1060"/>
              <a:chExt cx="904" cy="236"/>
            </a:xfrm>
          </p:grpSpPr>
          <p:grpSp>
            <p:nvGrpSpPr>
              <p:cNvPr id="2544" name="Group 58"/>
              <p:cNvGrpSpPr>
                <a:grpSpLocks/>
              </p:cNvGrpSpPr>
              <p:nvPr/>
            </p:nvGrpSpPr>
            <p:grpSpPr bwMode="auto">
              <a:xfrm>
                <a:off x="2518" y="1060"/>
                <a:ext cx="742" cy="186"/>
                <a:chOff x="1565" y="2568"/>
                <a:chExt cx="1118" cy="279"/>
              </a:xfrm>
            </p:grpSpPr>
            <p:sp>
              <p:nvSpPr>
                <p:cNvPr id="25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45" name="Group 63"/>
              <p:cNvGrpSpPr>
                <a:grpSpLocks/>
              </p:cNvGrpSpPr>
              <p:nvPr/>
            </p:nvGrpSpPr>
            <p:grpSpPr bwMode="auto">
              <a:xfrm rot="1353540">
                <a:off x="2680" y="1110"/>
                <a:ext cx="742" cy="186"/>
                <a:chOff x="1565" y="2568"/>
                <a:chExt cx="1118" cy="279"/>
              </a:xfrm>
            </p:grpSpPr>
            <p:sp>
              <p:nvSpPr>
                <p:cNvPr id="25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4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568" name="Group 40"/>
          <p:cNvGrpSpPr>
            <a:grpSpLocks/>
          </p:cNvGrpSpPr>
          <p:nvPr/>
        </p:nvGrpSpPr>
        <p:grpSpPr bwMode="auto">
          <a:xfrm>
            <a:off x="4849433" y="4002181"/>
            <a:ext cx="853623" cy="759134"/>
            <a:chOff x="1861" y="933"/>
            <a:chExt cx="1103" cy="941"/>
          </a:xfrm>
        </p:grpSpPr>
        <p:sp>
          <p:nvSpPr>
            <p:cNvPr id="256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570" name="Group 42"/>
            <p:cNvGrpSpPr>
              <a:grpSpLocks/>
            </p:cNvGrpSpPr>
            <p:nvPr/>
          </p:nvGrpSpPr>
          <p:grpSpPr bwMode="auto">
            <a:xfrm>
              <a:off x="2086" y="1022"/>
              <a:ext cx="680" cy="837"/>
              <a:chOff x="3975" y="1593"/>
              <a:chExt cx="931" cy="1155"/>
            </a:xfrm>
          </p:grpSpPr>
          <p:pic>
            <p:nvPicPr>
              <p:cNvPr id="258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584"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85"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586" name="Group 46"/>
              <p:cNvGrpSpPr>
                <a:grpSpLocks/>
              </p:cNvGrpSpPr>
              <p:nvPr/>
            </p:nvGrpSpPr>
            <p:grpSpPr bwMode="auto">
              <a:xfrm rot="-3733502" flipH="1" flipV="1">
                <a:off x="4249" y="2239"/>
                <a:ext cx="826" cy="191"/>
                <a:chOff x="2522" y="1060"/>
                <a:chExt cx="900" cy="236"/>
              </a:xfrm>
            </p:grpSpPr>
            <p:grpSp>
              <p:nvGrpSpPr>
                <p:cNvPr id="2587" name="Group 47"/>
                <p:cNvGrpSpPr>
                  <a:grpSpLocks/>
                </p:cNvGrpSpPr>
                <p:nvPr/>
              </p:nvGrpSpPr>
              <p:grpSpPr bwMode="auto">
                <a:xfrm>
                  <a:off x="2522" y="1060"/>
                  <a:ext cx="742" cy="186"/>
                  <a:chOff x="1565" y="2568"/>
                  <a:chExt cx="1118" cy="279"/>
                </a:xfrm>
              </p:grpSpPr>
              <p:sp>
                <p:nvSpPr>
                  <p:cNvPr id="259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88" name="Group 52"/>
                <p:cNvGrpSpPr>
                  <a:grpSpLocks/>
                </p:cNvGrpSpPr>
                <p:nvPr/>
              </p:nvGrpSpPr>
              <p:grpSpPr bwMode="auto">
                <a:xfrm rot="1353540">
                  <a:off x="2680" y="1110"/>
                  <a:ext cx="742" cy="186"/>
                  <a:chOff x="1565" y="2568"/>
                  <a:chExt cx="1118" cy="279"/>
                </a:xfrm>
              </p:grpSpPr>
              <p:sp>
                <p:nvSpPr>
                  <p:cNvPr id="258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571" name="Group 57"/>
            <p:cNvGrpSpPr>
              <a:grpSpLocks/>
            </p:cNvGrpSpPr>
            <p:nvPr/>
          </p:nvGrpSpPr>
          <p:grpSpPr bwMode="auto">
            <a:xfrm rot="-3733502" flipH="1" flipV="1">
              <a:off x="2361" y="1504"/>
              <a:ext cx="531" cy="122"/>
              <a:chOff x="2522" y="1060"/>
              <a:chExt cx="900" cy="236"/>
            </a:xfrm>
          </p:grpSpPr>
          <p:grpSp>
            <p:nvGrpSpPr>
              <p:cNvPr id="2573" name="Group 58"/>
              <p:cNvGrpSpPr>
                <a:grpSpLocks/>
              </p:cNvGrpSpPr>
              <p:nvPr/>
            </p:nvGrpSpPr>
            <p:grpSpPr bwMode="auto">
              <a:xfrm>
                <a:off x="2522" y="1060"/>
                <a:ext cx="742" cy="186"/>
                <a:chOff x="1565" y="2568"/>
                <a:chExt cx="1118" cy="279"/>
              </a:xfrm>
            </p:grpSpPr>
            <p:sp>
              <p:nvSpPr>
                <p:cNvPr id="257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74" name="Group 63"/>
              <p:cNvGrpSpPr>
                <a:grpSpLocks/>
              </p:cNvGrpSpPr>
              <p:nvPr/>
            </p:nvGrpSpPr>
            <p:grpSpPr bwMode="auto">
              <a:xfrm rot="1353540">
                <a:off x="2680" y="1110"/>
                <a:ext cx="742" cy="186"/>
                <a:chOff x="1565" y="2568"/>
                <a:chExt cx="1118" cy="279"/>
              </a:xfrm>
            </p:grpSpPr>
            <p:sp>
              <p:nvSpPr>
                <p:cNvPr id="257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72"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597" name="Group 40"/>
          <p:cNvGrpSpPr>
            <a:grpSpLocks/>
          </p:cNvGrpSpPr>
          <p:nvPr/>
        </p:nvGrpSpPr>
        <p:grpSpPr bwMode="auto">
          <a:xfrm>
            <a:off x="5402650" y="4052560"/>
            <a:ext cx="853623" cy="698629"/>
            <a:chOff x="1861" y="1008"/>
            <a:chExt cx="1103" cy="866"/>
          </a:xfrm>
        </p:grpSpPr>
        <p:sp>
          <p:nvSpPr>
            <p:cNvPr id="259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599" name="Group 42"/>
            <p:cNvGrpSpPr>
              <a:grpSpLocks/>
            </p:cNvGrpSpPr>
            <p:nvPr/>
          </p:nvGrpSpPr>
          <p:grpSpPr bwMode="auto">
            <a:xfrm>
              <a:off x="2086" y="1022"/>
              <a:ext cx="680" cy="837"/>
              <a:chOff x="3975" y="1593"/>
              <a:chExt cx="931" cy="1155"/>
            </a:xfrm>
          </p:grpSpPr>
          <p:pic>
            <p:nvPicPr>
              <p:cNvPr id="2612"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613"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614"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615" name="Group 46"/>
              <p:cNvGrpSpPr>
                <a:grpSpLocks/>
              </p:cNvGrpSpPr>
              <p:nvPr/>
            </p:nvGrpSpPr>
            <p:grpSpPr bwMode="auto">
              <a:xfrm rot="-3733502" flipH="1" flipV="1">
                <a:off x="4248" y="2238"/>
                <a:ext cx="828" cy="191"/>
                <a:chOff x="2520" y="1060"/>
                <a:chExt cx="902" cy="236"/>
              </a:xfrm>
            </p:grpSpPr>
            <p:grpSp>
              <p:nvGrpSpPr>
                <p:cNvPr id="2616" name="Group 47"/>
                <p:cNvGrpSpPr>
                  <a:grpSpLocks/>
                </p:cNvGrpSpPr>
                <p:nvPr/>
              </p:nvGrpSpPr>
              <p:grpSpPr bwMode="auto">
                <a:xfrm>
                  <a:off x="2520" y="1060"/>
                  <a:ext cx="742" cy="186"/>
                  <a:chOff x="1565" y="2568"/>
                  <a:chExt cx="1118" cy="279"/>
                </a:xfrm>
              </p:grpSpPr>
              <p:sp>
                <p:nvSpPr>
                  <p:cNvPr id="262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17" name="Group 52"/>
                <p:cNvGrpSpPr>
                  <a:grpSpLocks/>
                </p:cNvGrpSpPr>
                <p:nvPr/>
              </p:nvGrpSpPr>
              <p:grpSpPr bwMode="auto">
                <a:xfrm rot="1353540">
                  <a:off x="2680" y="1110"/>
                  <a:ext cx="742" cy="186"/>
                  <a:chOff x="1565" y="2568"/>
                  <a:chExt cx="1118" cy="279"/>
                </a:xfrm>
              </p:grpSpPr>
              <p:sp>
                <p:nvSpPr>
                  <p:cNvPr id="261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00" name="Group 57"/>
            <p:cNvGrpSpPr>
              <a:grpSpLocks/>
            </p:cNvGrpSpPr>
            <p:nvPr/>
          </p:nvGrpSpPr>
          <p:grpSpPr bwMode="auto">
            <a:xfrm rot="-3733502" flipH="1" flipV="1">
              <a:off x="2358" y="1506"/>
              <a:ext cx="533" cy="122"/>
              <a:chOff x="2520" y="1060"/>
              <a:chExt cx="902" cy="236"/>
            </a:xfrm>
          </p:grpSpPr>
          <p:grpSp>
            <p:nvGrpSpPr>
              <p:cNvPr id="2602" name="Group 58"/>
              <p:cNvGrpSpPr>
                <a:grpSpLocks/>
              </p:cNvGrpSpPr>
              <p:nvPr/>
            </p:nvGrpSpPr>
            <p:grpSpPr bwMode="auto">
              <a:xfrm>
                <a:off x="2520" y="1060"/>
                <a:ext cx="742" cy="186"/>
                <a:chOff x="1565" y="2568"/>
                <a:chExt cx="1118" cy="279"/>
              </a:xfrm>
            </p:grpSpPr>
            <p:sp>
              <p:nvSpPr>
                <p:cNvPr id="260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03" name="Group 63"/>
              <p:cNvGrpSpPr>
                <a:grpSpLocks/>
              </p:cNvGrpSpPr>
              <p:nvPr/>
            </p:nvGrpSpPr>
            <p:grpSpPr bwMode="auto">
              <a:xfrm rot="1353540">
                <a:off x="2680" y="1110"/>
                <a:ext cx="742" cy="186"/>
                <a:chOff x="1565" y="2568"/>
                <a:chExt cx="1118" cy="279"/>
              </a:xfrm>
            </p:grpSpPr>
            <p:sp>
              <p:nvSpPr>
                <p:cNvPr id="260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01"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626" name="Group 40"/>
          <p:cNvGrpSpPr>
            <a:grpSpLocks/>
          </p:cNvGrpSpPr>
          <p:nvPr/>
        </p:nvGrpSpPr>
        <p:grpSpPr bwMode="auto">
          <a:xfrm>
            <a:off x="7125908" y="3468290"/>
            <a:ext cx="853623" cy="698629"/>
            <a:chOff x="1861" y="1008"/>
            <a:chExt cx="1103" cy="866"/>
          </a:xfrm>
        </p:grpSpPr>
        <p:sp>
          <p:nvSpPr>
            <p:cNvPr id="262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28" name="Group 42"/>
            <p:cNvGrpSpPr>
              <a:grpSpLocks/>
            </p:cNvGrpSpPr>
            <p:nvPr/>
          </p:nvGrpSpPr>
          <p:grpSpPr bwMode="auto">
            <a:xfrm>
              <a:off x="2086" y="1021"/>
              <a:ext cx="680" cy="837"/>
              <a:chOff x="3975" y="1593"/>
              <a:chExt cx="931" cy="1156"/>
            </a:xfrm>
          </p:grpSpPr>
          <p:pic>
            <p:nvPicPr>
              <p:cNvPr id="2641"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64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643"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644" name="Group 46"/>
              <p:cNvGrpSpPr>
                <a:grpSpLocks/>
              </p:cNvGrpSpPr>
              <p:nvPr/>
            </p:nvGrpSpPr>
            <p:grpSpPr bwMode="auto">
              <a:xfrm rot="-3733502" flipH="1" flipV="1">
                <a:off x="4246" y="2238"/>
                <a:ext cx="830" cy="191"/>
                <a:chOff x="2518" y="1060"/>
                <a:chExt cx="904" cy="236"/>
              </a:xfrm>
            </p:grpSpPr>
            <p:grpSp>
              <p:nvGrpSpPr>
                <p:cNvPr id="2645" name="Group 47"/>
                <p:cNvGrpSpPr>
                  <a:grpSpLocks/>
                </p:cNvGrpSpPr>
                <p:nvPr/>
              </p:nvGrpSpPr>
              <p:grpSpPr bwMode="auto">
                <a:xfrm>
                  <a:off x="2518" y="1060"/>
                  <a:ext cx="742" cy="186"/>
                  <a:chOff x="1565" y="2568"/>
                  <a:chExt cx="1118" cy="279"/>
                </a:xfrm>
              </p:grpSpPr>
              <p:sp>
                <p:nvSpPr>
                  <p:cNvPr id="265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46" name="Group 52"/>
                <p:cNvGrpSpPr>
                  <a:grpSpLocks/>
                </p:cNvGrpSpPr>
                <p:nvPr/>
              </p:nvGrpSpPr>
              <p:grpSpPr bwMode="auto">
                <a:xfrm rot="1353540">
                  <a:off x="2680" y="1110"/>
                  <a:ext cx="742" cy="186"/>
                  <a:chOff x="1565" y="2568"/>
                  <a:chExt cx="1118" cy="279"/>
                </a:xfrm>
              </p:grpSpPr>
              <p:sp>
                <p:nvSpPr>
                  <p:cNvPr id="264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29" name="Group 57"/>
            <p:cNvGrpSpPr>
              <a:grpSpLocks/>
            </p:cNvGrpSpPr>
            <p:nvPr/>
          </p:nvGrpSpPr>
          <p:grpSpPr bwMode="auto">
            <a:xfrm rot="-3733502" flipH="1" flipV="1">
              <a:off x="2358" y="1505"/>
              <a:ext cx="534" cy="122"/>
              <a:chOff x="2518" y="1060"/>
              <a:chExt cx="904" cy="236"/>
            </a:xfrm>
          </p:grpSpPr>
          <p:grpSp>
            <p:nvGrpSpPr>
              <p:cNvPr id="2631" name="Group 58"/>
              <p:cNvGrpSpPr>
                <a:grpSpLocks/>
              </p:cNvGrpSpPr>
              <p:nvPr/>
            </p:nvGrpSpPr>
            <p:grpSpPr bwMode="auto">
              <a:xfrm>
                <a:off x="2518" y="1060"/>
                <a:ext cx="742" cy="186"/>
                <a:chOff x="1565" y="2568"/>
                <a:chExt cx="1118" cy="279"/>
              </a:xfrm>
            </p:grpSpPr>
            <p:sp>
              <p:nvSpPr>
                <p:cNvPr id="263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32" name="Group 63"/>
              <p:cNvGrpSpPr>
                <a:grpSpLocks/>
              </p:cNvGrpSpPr>
              <p:nvPr/>
            </p:nvGrpSpPr>
            <p:grpSpPr bwMode="auto">
              <a:xfrm rot="1353540">
                <a:off x="2680" y="1110"/>
                <a:ext cx="742" cy="186"/>
                <a:chOff x="1565" y="2568"/>
                <a:chExt cx="1118" cy="279"/>
              </a:xfrm>
            </p:grpSpPr>
            <p:sp>
              <p:nvSpPr>
                <p:cNvPr id="263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3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655" name="Group 40"/>
          <p:cNvGrpSpPr>
            <a:grpSpLocks/>
          </p:cNvGrpSpPr>
          <p:nvPr/>
        </p:nvGrpSpPr>
        <p:grpSpPr bwMode="auto">
          <a:xfrm>
            <a:off x="5945703" y="3981439"/>
            <a:ext cx="853623" cy="759134"/>
            <a:chOff x="1861" y="933"/>
            <a:chExt cx="1103" cy="941"/>
          </a:xfrm>
        </p:grpSpPr>
        <p:sp>
          <p:nvSpPr>
            <p:cNvPr id="265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57" name="Group 42"/>
            <p:cNvGrpSpPr>
              <a:grpSpLocks/>
            </p:cNvGrpSpPr>
            <p:nvPr/>
          </p:nvGrpSpPr>
          <p:grpSpPr bwMode="auto">
            <a:xfrm>
              <a:off x="2086" y="1021"/>
              <a:ext cx="680" cy="837"/>
              <a:chOff x="3975" y="1593"/>
              <a:chExt cx="931" cy="1156"/>
            </a:xfrm>
          </p:grpSpPr>
          <p:pic>
            <p:nvPicPr>
              <p:cNvPr id="267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67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672"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673" name="Group 46"/>
              <p:cNvGrpSpPr>
                <a:grpSpLocks/>
              </p:cNvGrpSpPr>
              <p:nvPr/>
            </p:nvGrpSpPr>
            <p:grpSpPr bwMode="auto">
              <a:xfrm rot="-3733502" flipH="1" flipV="1">
                <a:off x="4246" y="2238"/>
                <a:ext cx="830" cy="191"/>
                <a:chOff x="2518" y="1060"/>
                <a:chExt cx="904" cy="236"/>
              </a:xfrm>
            </p:grpSpPr>
            <p:grpSp>
              <p:nvGrpSpPr>
                <p:cNvPr id="2674" name="Group 47"/>
                <p:cNvGrpSpPr>
                  <a:grpSpLocks/>
                </p:cNvGrpSpPr>
                <p:nvPr/>
              </p:nvGrpSpPr>
              <p:grpSpPr bwMode="auto">
                <a:xfrm>
                  <a:off x="2518" y="1060"/>
                  <a:ext cx="742" cy="186"/>
                  <a:chOff x="1565" y="2568"/>
                  <a:chExt cx="1118" cy="279"/>
                </a:xfrm>
              </p:grpSpPr>
              <p:sp>
                <p:nvSpPr>
                  <p:cNvPr id="268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75" name="Group 52"/>
                <p:cNvGrpSpPr>
                  <a:grpSpLocks/>
                </p:cNvGrpSpPr>
                <p:nvPr/>
              </p:nvGrpSpPr>
              <p:grpSpPr bwMode="auto">
                <a:xfrm rot="1353540">
                  <a:off x="2680" y="1110"/>
                  <a:ext cx="742" cy="186"/>
                  <a:chOff x="1565" y="2568"/>
                  <a:chExt cx="1118" cy="279"/>
                </a:xfrm>
              </p:grpSpPr>
              <p:sp>
                <p:nvSpPr>
                  <p:cNvPr id="267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58" name="Group 57"/>
            <p:cNvGrpSpPr>
              <a:grpSpLocks/>
            </p:cNvGrpSpPr>
            <p:nvPr/>
          </p:nvGrpSpPr>
          <p:grpSpPr bwMode="auto">
            <a:xfrm rot="-3733502" flipH="1" flipV="1">
              <a:off x="2358" y="1505"/>
              <a:ext cx="534" cy="122"/>
              <a:chOff x="2518" y="1060"/>
              <a:chExt cx="904" cy="236"/>
            </a:xfrm>
          </p:grpSpPr>
          <p:grpSp>
            <p:nvGrpSpPr>
              <p:cNvPr id="2660" name="Group 58"/>
              <p:cNvGrpSpPr>
                <a:grpSpLocks/>
              </p:cNvGrpSpPr>
              <p:nvPr/>
            </p:nvGrpSpPr>
            <p:grpSpPr bwMode="auto">
              <a:xfrm>
                <a:off x="2518" y="1060"/>
                <a:ext cx="742" cy="186"/>
                <a:chOff x="1565" y="2568"/>
                <a:chExt cx="1118" cy="279"/>
              </a:xfrm>
            </p:grpSpPr>
            <p:sp>
              <p:nvSpPr>
                <p:cNvPr id="266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61" name="Group 63"/>
              <p:cNvGrpSpPr>
                <a:grpSpLocks/>
              </p:cNvGrpSpPr>
              <p:nvPr/>
            </p:nvGrpSpPr>
            <p:grpSpPr bwMode="auto">
              <a:xfrm rot="1353540">
                <a:off x="2680" y="1110"/>
                <a:ext cx="742" cy="186"/>
                <a:chOff x="1565" y="2568"/>
                <a:chExt cx="1118" cy="279"/>
              </a:xfrm>
            </p:grpSpPr>
            <p:sp>
              <p:nvSpPr>
                <p:cNvPr id="266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5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684" name="Group 40"/>
          <p:cNvGrpSpPr>
            <a:grpSpLocks/>
          </p:cNvGrpSpPr>
          <p:nvPr/>
        </p:nvGrpSpPr>
        <p:grpSpPr bwMode="auto">
          <a:xfrm>
            <a:off x="6498919" y="4057639"/>
            <a:ext cx="853623" cy="698629"/>
            <a:chOff x="1861" y="1008"/>
            <a:chExt cx="1103" cy="866"/>
          </a:xfrm>
        </p:grpSpPr>
        <p:sp>
          <p:nvSpPr>
            <p:cNvPr id="268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86" name="Group 42"/>
            <p:cNvGrpSpPr>
              <a:grpSpLocks/>
            </p:cNvGrpSpPr>
            <p:nvPr/>
          </p:nvGrpSpPr>
          <p:grpSpPr bwMode="auto">
            <a:xfrm>
              <a:off x="2086" y="1020"/>
              <a:ext cx="680" cy="836"/>
              <a:chOff x="3975" y="1593"/>
              <a:chExt cx="931" cy="1156"/>
            </a:xfrm>
          </p:grpSpPr>
          <p:pic>
            <p:nvPicPr>
              <p:cNvPr id="2699" name="Picture 43" descr="circuler_1"/>
              <p:cNvPicPr>
                <a:picLocks noChangeAspect="1" noChangeArrowheads="1"/>
              </p:cNvPicPr>
              <p:nvPr/>
            </p:nvPicPr>
            <p:blipFill>
              <a:blip r:embed="rId6" cstate="print"/>
              <a:srcRect/>
              <a:stretch>
                <a:fillRect/>
              </a:stretch>
            </p:blipFill>
            <p:spPr bwMode="gray">
              <a:xfrm>
                <a:off x="3975" y="1593"/>
                <a:ext cx="925" cy="935"/>
              </a:xfrm>
              <a:prstGeom prst="rect">
                <a:avLst/>
              </a:prstGeom>
              <a:noFill/>
            </p:spPr>
          </p:pic>
          <p:sp>
            <p:nvSpPr>
              <p:cNvPr id="270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701" name="Picture 45" descr="light_shadow1"/>
              <p:cNvPicPr>
                <a:picLocks noChangeAspect="1" noChangeArrowheads="1"/>
              </p:cNvPicPr>
              <p:nvPr/>
            </p:nvPicPr>
            <p:blipFill>
              <a:blip r:embed="rId5" cstate="print"/>
              <a:srcRect t="14285"/>
              <a:stretch>
                <a:fillRect/>
              </a:stretch>
            </p:blipFill>
            <p:spPr bwMode="gray">
              <a:xfrm>
                <a:off x="3984" y="1632"/>
                <a:ext cx="682" cy="585"/>
              </a:xfrm>
              <a:prstGeom prst="rect">
                <a:avLst/>
              </a:prstGeom>
              <a:noFill/>
            </p:spPr>
          </p:pic>
          <p:grpSp>
            <p:nvGrpSpPr>
              <p:cNvPr id="2702" name="Group 46"/>
              <p:cNvGrpSpPr>
                <a:grpSpLocks/>
              </p:cNvGrpSpPr>
              <p:nvPr/>
            </p:nvGrpSpPr>
            <p:grpSpPr bwMode="auto">
              <a:xfrm rot="-3733502" flipH="1" flipV="1">
                <a:off x="4246" y="2237"/>
                <a:ext cx="832" cy="191"/>
                <a:chOff x="2516" y="1060"/>
                <a:chExt cx="906" cy="236"/>
              </a:xfrm>
            </p:grpSpPr>
            <p:grpSp>
              <p:nvGrpSpPr>
                <p:cNvPr id="2703" name="Group 47"/>
                <p:cNvGrpSpPr>
                  <a:grpSpLocks/>
                </p:cNvGrpSpPr>
                <p:nvPr/>
              </p:nvGrpSpPr>
              <p:grpSpPr bwMode="auto">
                <a:xfrm>
                  <a:off x="2516" y="1060"/>
                  <a:ext cx="742" cy="186"/>
                  <a:chOff x="1565" y="2568"/>
                  <a:chExt cx="1118" cy="279"/>
                </a:xfrm>
              </p:grpSpPr>
              <p:sp>
                <p:nvSpPr>
                  <p:cNvPr id="270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04" name="Group 52"/>
                <p:cNvGrpSpPr>
                  <a:grpSpLocks/>
                </p:cNvGrpSpPr>
                <p:nvPr/>
              </p:nvGrpSpPr>
              <p:grpSpPr bwMode="auto">
                <a:xfrm rot="1353540">
                  <a:off x="2680" y="1110"/>
                  <a:ext cx="742" cy="186"/>
                  <a:chOff x="1565" y="2568"/>
                  <a:chExt cx="1118" cy="279"/>
                </a:xfrm>
              </p:grpSpPr>
              <p:sp>
                <p:nvSpPr>
                  <p:cNvPr id="270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87" name="Group 57"/>
            <p:cNvGrpSpPr>
              <a:grpSpLocks/>
            </p:cNvGrpSpPr>
            <p:nvPr/>
          </p:nvGrpSpPr>
          <p:grpSpPr bwMode="auto">
            <a:xfrm rot="-3733502" flipH="1" flipV="1">
              <a:off x="2357" y="1504"/>
              <a:ext cx="535" cy="122"/>
              <a:chOff x="2516" y="1060"/>
              <a:chExt cx="906" cy="236"/>
            </a:xfrm>
          </p:grpSpPr>
          <p:grpSp>
            <p:nvGrpSpPr>
              <p:cNvPr id="2689" name="Group 58"/>
              <p:cNvGrpSpPr>
                <a:grpSpLocks/>
              </p:cNvGrpSpPr>
              <p:nvPr/>
            </p:nvGrpSpPr>
            <p:grpSpPr bwMode="auto">
              <a:xfrm>
                <a:off x="2516" y="1060"/>
                <a:ext cx="742" cy="186"/>
                <a:chOff x="1565" y="2568"/>
                <a:chExt cx="1118" cy="279"/>
              </a:xfrm>
            </p:grpSpPr>
            <p:sp>
              <p:nvSpPr>
                <p:cNvPr id="269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90" name="Group 63"/>
              <p:cNvGrpSpPr>
                <a:grpSpLocks/>
              </p:cNvGrpSpPr>
              <p:nvPr/>
            </p:nvGrpSpPr>
            <p:grpSpPr bwMode="auto">
              <a:xfrm rot="1353540">
                <a:off x="2680" y="1110"/>
                <a:ext cx="742" cy="186"/>
                <a:chOff x="1565" y="2568"/>
                <a:chExt cx="1118" cy="279"/>
              </a:xfrm>
            </p:grpSpPr>
            <p:sp>
              <p:nvSpPr>
                <p:cNvPr id="269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8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60</a:t>
            </a:fld>
            <a:endParaRPr lang="fa-IR"/>
          </a:p>
        </p:txBody>
      </p:sp>
      <p:grpSp>
        <p:nvGrpSpPr>
          <p:cNvPr id="31" name="Group 3"/>
          <p:cNvGrpSpPr>
            <a:grpSpLocks/>
          </p:cNvGrpSpPr>
          <p:nvPr/>
        </p:nvGrpSpPr>
        <p:grpSpPr bwMode="auto">
          <a:xfrm>
            <a:off x="2470193" y="2278062"/>
            <a:ext cx="5067300" cy="539750"/>
            <a:chOff x="1304" y="1878"/>
            <a:chExt cx="3192" cy="340"/>
          </a:xfrm>
        </p:grpSpPr>
        <p:cxnSp>
          <p:nvCxnSpPr>
            <p:cNvPr id="35" name="AutoShape 5"/>
            <p:cNvCxnSpPr>
              <a:cxnSpLocks noChangeShapeType="1"/>
            </p:cNvCxnSpPr>
            <p:nvPr/>
          </p:nvCxnSpPr>
          <p:spPr bwMode="auto">
            <a:xfrm>
              <a:off x="2880" y="1878"/>
              <a:ext cx="0" cy="336"/>
            </a:xfrm>
            <a:prstGeom prst="straightConnector1">
              <a:avLst/>
            </a:prstGeom>
            <a:noFill/>
            <a:ln w="19050">
              <a:solidFill>
                <a:srgbClr val="000000"/>
              </a:solidFill>
              <a:round/>
              <a:headEnd/>
              <a:tailEnd/>
            </a:ln>
            <a:effectLst/>
          </p:spPr>
        </p:cxnSp>
        <p:cxnSp>
          <p:nvCxnSpPr>
            <p:cNvPr id="36" name="AutoShape 6"/>
            <p:cNvCxnSpPr>
              <a:cxnSpLocks noChangeShapeType="1"/>
              <a:stCxn id="38" idx="0"/>
              <a:endCxn id="41" idx="0"/>
            </p:cNvCxnSpPr>
            <p:nvPr/>
          </p:nvCxnSpPr>
          <p:spPr bwMode="auto">
            <a:xfrm rot="16200000" flipH="1">
              <a:off x="2889" y="612"/>
              <a:ext cx="21" cy="3192"/>
            </a:xfrm>
            <a:prstGeom prst="bentConnector3">
              <a:avLst>
                <a:gd name="adj1" fmla="val -685725"/>
              </a:avLst>
            </a:prstGeom>
            <a:noFill/>
            <a:ln w="19050">
              <a:solidFill>
                <a:srgbClr val="000000"/>
              </a:solidFill>
              <a:miter lim="800000"/>
              <a:headEnd/>
              <a:tailEnd/>
            </a:ln>
            <a:effectLst/>
          </p:spPr>
        </p:cxnSp>
      </p:grpSp>
      <p:grpSp>
        <p:nvGrpSpPr>
          <p:cNvPr id="37" name="Group 9"/>
          <p:cNvGrpSpPr>
            <a:grpSpLocks/>
          </p:cNvGrpSpPr>
          <p:nvPr/>
        </p:nvGrpSpPr>
        <p:grpSpPr bwMode="auto">
          <a:xfrm>
            <a:off x="1333500" y="2786063"/>
            <a:ext cx="2273300" cy="536575"/>
            <a:chOff x="3964" y="2071"/>
            <a:chExt cx="1484" cy="330"/>
          </a:xfrm>
        </p:grpSpPr>
        <p:sp>
          <p:nvSpPr>
            <p:cNvPr id="38" name="AutoShape 10"/>
            <p:cNvSpPr>
              <a:spLocks noChangeArrowheads="1"/>
            </p:cNvSpPr>
            <p:nvPr/>
          </p:nvSpPr>
          <p:spPr bwMode="ltGray">
            <a:xfrm>
              <a:off x="3964" y="2071"/>
              <a:ext cx="1484" cy="330"/>
            </a:xfrm>
            <a:prstGeom prst="roundRect">
              <a:avLst>
                <a:gd name="adj" fmla="val 16667"/>
              </a:avLst>
            </a:prstGeom>
            <a:solidFill>
              <a:srgbClr val="FF990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 name="AutoShape 11"/>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rgbClr val="FF990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0" name="Group 12"/>
          <p:cNvGrpSpPr>
            <a:grpSpLocks/>
          </p:cNvGrpSpPr>
          <p:nvPr/>
        </p:nvGrpSpPr>
        <p:grpSpPr bwMode="auto">
          <a:xfrm>
            <a:off x="6400800" y="2819400"/>
            <a:ext cx="2273300" cy="536575"/>
            <a:chOff x="3964" y="2071"/>
            <a:chExt cx="1484" cy="330"/>
          </a:xfrm>
        </p:grpSpPr>
        <p:sp>
          <p:nvSpPr>
            <p:cNvPr id="41" name="AutoShape 13"/>
            <p:cNvSpPr>
              <a:spLocks noChangeArrowheads="1"/>
            </p:cNvSpPr>
            <p:nvPr/>
          </p:nvSpPr>
          <p:spPr bwMode="ltGray">
            <a:xfrm>
              <a:off x="3964" y="2071"/>
              <a:ext cx="1484" cy="330"/>
            </a:xfrm>
            <a:prstGeom prst="roundRect">
              <a:avLst>
                <a:gd name="adj" fmla="val 16667"/>
              </a:avLst>
            </a:prstGeom>
            <a:solidFill>
              <a:srgbClr val="33CCCC"/>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2" name="AutoShape 14"/>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rgbClr val="33CCCC">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3" name="Group 15"/>
          <p:cNvGrpSpPr>
            <a:grpSpLocks/>
          </p:cNvGrpSpPr>
          <p:nvPr/>
        </p:nvGrpSpPr>
        <p:grpSpPr bwMode="auto">
          <a:xfrm>
            <a:off x="3852863" y="2795588"/>
            <a:ext cx="2273300" cy="536575"/>
            <a:chOff x="3964" y="2071"/>
            <a:chExt cx="1484" cy="330"/>
          </a:xfrm>
        </p:grpSpPr>
        <p:sp>
          <p:nvSpPr>
            <p:cNvPr id="44" name="AutoShape 16"/>
            <p:cNvSpPr>
              <a:spLocks noChangeArrowheads="1"/>
            </p:cNvSpPr>
            <p:nvPr/>
          </p:nvSpPr>
          <p:spPr bwMode="ltGray">
            <a:xfrm>
              <a:off x="3964" y="2071"/>
              <a:ext cx="1484" cy="330"/>
            </a:xfrm>
            <a:prstGeom prst="roundRect">
              <a:avLst>
                <a:gd name="adj" fmla="val 16667"/>
              </a:avLst>
            </a:prstGeom>
            <a:solidFill>
              <a:srgbClr val="6CD69C"/>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5" name="AutoShape 17"/>
            <p:cNvSpPr>
              <a:spLocks noChangeArrowheads="1"/>
            </p:cNvSpPr>
            <p:nvPr/>
          </p:nvSpPr>
          <p:spPr bwMode="ltGray">
            <a:xfrm>
              <a:off x="3987" y="2091"/>
              <a:ext cx="1432" cy="134"/>
            </a:xfrm>
            <a:prstGeom prst="roundRect">
              <a:avLst>
                <a:gd name="adj" fmla="val 28356"/>
              </a:avLst>
            </a:prstGeom>
            <a:gradFill rotWithShape="1">
              <a:gsLst>
                <a:gs pos="0">
                  <a:srgbClr val="FFFFFF">
                    <a:alpha val="70000"/>
                  </a:srgbClr>
                </a:gs>
                <a:gs pos="100000">
                  <a:srgbClr val="6CD69C">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9" name="Group 31"/>
          <p:cNvGrpSpPr>
            <a:grpSpLocks/>
          </p:cNvGrpSpPr>
          <p:nvPr/>
        </p:nvGrpSpPr>
        <p:grpSpPr bwMode="auto">
          <a:xfrm>
            <a:off x="2895600" y="1219200"/>
            <a:ext cx="4419599" cy="1101725"/>
            <a:chOff x="3964" y="2071"/>
            <a:chExt cx="1484" cy="330"/>
          </a:xfrm>
        </p:grpSpPr>
        <p:sp>
          <p:nvSpPr>
            <p:cNvPr id="50" name="AutoShape 32"/>
            <p:cNvSpPr>
              <a:spLocks noChangeArrowheads="1"/>
            </p:cNvSpPr>
            <p:nvPr/>
          </p:nvSpPr>
          <p:spPr bwMode="gray">
            <a:xfrm>
              <a:off x="3964" y="2071"/>
              <a:ext cx="1484" cy="330"/>
            </a:xfrm>
            <a:prstGeom prst="roundRect">
              <a:avLst>
                <a:gd name="adj" fmla="val 16667"/>
              </a:avLst>
            </a:prstGeom>
            <a:solidFill>
              <a:srgbClr val="FF505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AutoShape 33"/>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FF505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53" name="Rectangle 52"/>
          <p:cNvSpPr/>
          <p:nvPr/>
        </p:nvSpPr>
        <p:spPr>
          <a:xfrm>
            <a:off x="6705600" y="3002498"/>
            <a:ext cx="1508746" cy="502702"/>
          </a:xfrm>
          <a:prstGeom prst="rect">
            <a:avLst/>
          </a:prstGeom>
          <a:noFill/>
        </p:spPr>
        <p:txBody>
          <a:bodyPr wrap="non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آرایش خطی</a:t>
            </a:r>
            <a:endParaRPr lang="en-US" sz="88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33" name="Rectangle 32"/>
          <p:cNvSpPr/>
          <p:nvPr/>
        </p:nvSpPr>
        <p:spPr>
          <a:xfrm>
            <a:off x="3988475" y="2971800"/>
            <a:ext cx="2031325" cy="502702"/>
          </a:xfrm>
          <a:prstGeom prst="rect">
            <a:avLst/>
          </a:prstGeom>
          <a:noFill/>
        </p:spPr>
        <p:txBody>
          <a:bodyPr wrap="non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سه ضلعی مسطح</a:t>
            </a:r>
            <a:endParaRPr lang="en-US" sz="88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34" name="Rectangle 33"/>
          <p:cNvSpPr/>
          <p:nvPr/>
        </p:nvSpPr>
        <p:spPr>
          <a:xfrm>
            <a:off x="1676400" y="2926298"/>
            <a:ext cx="1539203" cy="502702"/>
          </a:xfrm>
          <a:prstGeom prst="rect">
            <a:avLst/>
          </a:prstGeom>
          <a:noFill/>
        </p:spPr>
        <p:txBody>
          <a:bodyPr wrap="non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چهار وجهی</a:t>
            </a:r>
            <a:endParaRPr lang="en-US" sz="88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4" name="Rectangle 3"/>
          <p:cNvSpPr/>
          <p:nvPr/>
        </p:nvSpPr>
        <p:spPr>
          <a:xfrm>
            <a:off x="3200400" y="1443256"/>
            <a:ext cx="3276600" cy="995144"/>
          </a:xfrm>
          <a:prstGeom prst="rect">
            <a:avLst/>
          </a:prstGeom>
          <a:noFill/>
        </p:spPr>
        <p:txBody>
          <a:bodyPr wrap="square" lIns="91440" tIns="45720" rIns="91440" bIns="45720">
            <a:spAutoFit/>
          </a:bodyPr>
          <a:lstStyle/>
          <a:p>
            <a:r>
              <a:rPr lang="fa-IR" sz="4400" b="1" baseline="30000" dirty="0" smtClean="0">
                <a:ln w="12700">
                  <a:solidFill>
                    <a:schemeClr val="tx1"/>
                  </a:solidFill>
                  <a:prstDash val="solid"/>
                </a:ln>
                <a:solidFill>
                  <a:schemeClr val="bg1">
                    <a:lumMod val="75000"/>
                  </a:schemeClr>
                </a:solidFill>
                <a:effectLst>
                  <a:outerShdw blurRad="41275" dist="20320" dir="1800000" algn="tl" rotWithShape="0">
                    <a:srgbClr val="000000">
                      <a:alpha val="40000"/>
                    </a:srgbClr>
                  </a:outerShdw>
                </a:effectLst>
                <a:cs typeface="Mj_Aref" pitchFamily="2" charset="-78"/>
              </a:rPr>
              <a:t>مهم ترین  آرایش های</a:t>
            </a:r>
          </a:p>
          <a:p>
            <a:r>
              <a:rPr lang="fa-IR" sz="4400" b="1" baseline="30000" dirty="0" smtClean="0">
                <a:ln w="12700">
                  <a:solidFill>
                    <a:schemeClr val="tx1"/>
                  </a:solidFill>
                  <a:prstDash val="solid"/>
                </a:ln>
                <a:solidFill>
                  <a:schemeClr val="bg1">
                    <a:lumMod val="75000"/>
                  </a:schemeClr>
                </a:solidFill>
                <a:effectLst>
                  <a:outerShdw blurRad="41275" dist="20320" dir="1800000" algn="tl" rotWithShape="0">
                    <a:srgbClr val="000000">
                      <a:alpha val="40000"/>
                    </a:srgbClr>
                  </a:outerShdw>
                </a:effectLst>
                <a:cs typeface="Mj_Aref" pitchFamily="2" charset="-78"/>
              </a:rPr>
              <a:t> قلمروهای الکترونی:</a:t>
            </a:r>
            <a:endParaRPr lang="en-US" sz="9600" b="1" baseline="30000" dirty="0">
              <a:ln w="12700">
                <a:solidFill>
                  <a:schemeClr val="tx1"/>
                </a:solidFill>
                <a:prstDash val="solid"/>
              </a:ln>
              <a:solidFill>
                <a:schemeClr val="bg1">
                  <a:lumMod val="7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24"/>
          <p:cNvGrpSpPr>
            <a:grpSpLocks/>
          </p:cNvGrpSpPr>
          <p:nvPr/>
        </p:nvGrpSpPr>
        <p:grpSpPr bwMode="auto">
          <a:xfrm>
            <a:off x="914400" y="914400"/>
            <a:ext cx="7924800" cy="4267200"/>
            <a:chOff x="816" y="2304"/>
            <a:chExt cx="1440" cy="448"/>
          </a:xfrm>
        </p:grpSpPr>
        <p:sp>
          <p:nvSpPr>
            <p:cNvPr id="3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30" name="Group 24"/>
          <p:cNvGrpSpPr>
            <a:grpSpLocks/>
          </p:cNvGrpSpPr>
          <p:nvPr/>
        </p:nvGrpSpPr>
        <p:grpSpPr bwMode="auto">
          <a:xfrm>
            <a:off x="3657600" y="152400"/>
            <a:ext cx="1981200" cy="609600"/>
            <a:chOff x="816" y="2304"/>
            <a:chExt cx="1440" cy="448"/>
          </a:xfrm>
        </p:grpSpPr>
        <p:sp>
          <p:nvSpPr>
            <p:cNvPr id="3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4"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61</a:t>
            </a:fld>
            <a:endParaRPr lang="fa-IR"/>
          </a:p>
        </p:txBody>
      </p:sp>
      <p:sp>
        <p:nvSpPr>
          <p:cNvPr id="24" name="Rectangle 23"/>
          <p:cNvSpPr/>
          <p:nvPr/>
        </p:nvSpPr>
        <p:spPr>
          <a:xfrm>
            <a:off x="5291370" y="2581791"/>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25" name="Rectangle 24"/>
          <p:cNvSpPr/>
          <p:nvPr/>
        </p:nvSpPr>
        <p:spPr>
          <a:xfrm>
            <a:off x="4191000" y="2580461"/>
            <a:ext cx="551241"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36" name="Oval 35"/>
          <p:cNvSpPr/>
          <p:nvPr/>
        </p:nvSpPr>
        <p:spPr>
          <a:xfrm>
            <a:off x="5634270" y="2275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1" name="Oval 40"/>
          <p:cNvSpPr/>
          <p:nvPr/>
        </p:nvSpPr>
        <p:spPr>
          <a:xfrm>
            <a:off x="5453295" y="2275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2" name="Rectangle 51"/>
          <p:cNvSpPr/>
          <p:nvPr/>
        </p:nvSpPr>
        <p:spPr>
          <a:xfrm>
            <a:off x="3048000" y="2580461"/>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3" name="Oval 52"/>
          <p:cNvSpPr/>
          <p:nvPr/>
        </p:nvSpPr>
        <p:spPr>
          <a:xfrm>
            <a:off x="5634270" y="3037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4" name="Oval 53"/>
          <p:cNvSpPr/>
          <p:nvPr/>
        </p:nvSpPr>
        <p:spPr>
          <a:xfrm>
            <a:off x="5453295" y="3037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Oval 54"/>
          <p:cNvSpPr/>
          <p:nvPr/>
        </p:nvSpPr>
        <p:spPr>
          <a:xfrm>
            <a:off x="3381375" y="2275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Oval 55"/>
          <p:cNvSpPr/>
          <p:nvPr/>
        </p:nvSpPr>
        <p:spPr>
          <a:xfrm>
            <a:off x="3200400" y="2275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p:cNvSpPr/>
          <p:nvPr/>
        </p:nvSpPr>
        <p:spPr>
          <a:xfrm>
            <a:off x="3381375" y="3037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8" name="Oval 57"/>
          <p:cNvSpPr/>
          <p:nvPr/>
        </p:nvSpPr>
        <p:spPr>
          <a:xfrm>
            <a:off x="3200400" y="3037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4743450" y="2666186"/>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p:cNvCxnSpPr/>
          <p:nvPr/>
        </p:nvCxnSpPr>
        <p:spPr>
          <a:xfrm>
            <a:off x="4752975" y="2818586"/>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p:cNvCxnSpPr/>
          <p:nvPr/>
        </p:nvCxnSpPr>
        <p:spPr>
          <a:xfrm>
            <a:off x="3657600" y="2675711"/>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3667125" y="2828111"/>
            <a:ext cx="548640" cy="1588"/>
          </a:xfrm>
          <a:prstGeom prst="line">
            <a:avLst/>
          </a:prstGeom>
        </p:spPr>
        <p:style>
          <a:lnRef idx="3">
            <a:schemeClr val="dk1"/>
          </a:lnRef>
          <a:fillRef idx="0">
            <a:schemeClr val="dk1"/>
          </a:fillRef>
          <a:effectRef idx="2">
            <a:schemeClr val="dk1"/>
          </a:effectRef>
          <a:fontRef idx="minor">
            <a:schemeClr val="tx1"/>
          </a:fontRef>
        </p:style>
      </p:cxnSp>
      <p:sp>
        <p:nvSpPr>
          <p:cNvPr id="66" name="Rectangle 65"/>
          <p:cNvSpPr/>
          <p:nvPr/>
        </p:nvSpPr>
        <p:spPr>
          <a:xfrm>
            <a:off x="5291370" y="3953391"/>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N</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67" name="Rectangle 66"/>
          <p:cNvSpPr/>
          <p:nvPr/>
        </p:nvSpPr>
        <p:spPr>
          <a:xfrm>
            <a:off x="4191000" y="3952061"/>
            <a:ext cx="551241"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C</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68" name="Oval 67"/>
          <p:cNvSpPr/>
          <p:nvPr/>
        </p:nvSpPr>
        <p:spPr>
          <a:xfrm>
            <a:off x="5943600" y="39520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9" name="Oval 68"/>
          <p:cNvSpPr/>
          <p:nvPr/>
        </p:nvSpPr>
        <p:spPr>
          <a:xfrm>
            <a:off x="5943600" y="4180661"/>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0" name="Rectangle 69"/>
          <p:cNvSpPr/>
          <p:nvPr/>
        </p:nvSpPr>
        <p:spPr>
          <a:xfrm>
            <a:off x="3048000" y="3952061"/>
            <a:ext cx="62017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H</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cxnSp>
        <p:nvCxnSpPr>
          <p:cNvPr id="77" name="Straight Connector 76"/>
          <p:cNvCxnSpPr/>
          <p:nvPr/>
        </p:nvCxnSpPr>
        <p:spPr>
          <a:xfrm>
            <a:off x="4724400" y="4104461"/>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a:off x="4724400" y="4256861"/>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3657600" y="4123511"/>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81" name="Straight Connector 80"/>
          <p:cNvCxnSpPr/>
          <p:nvPr/>
        </p:nvCxnSpPr>
        <p:spPr>
          <a:xfrm>
            <a:off x="4724400" y="3961586"/>
            <a:ext cx="548640" cy="1588"/>
          </a:xfrm>
          <a:prstGeom prst="line">
            <a:avLst/>
          </a:prstGeom>
        </p:spPr>
        <p:style>
          <a:lnRef idx="3">
            <a:schemeClr val="dk1"/>
          </a:lnRef>
          <a:fillRef idx="0">
            <a:schemeClr val="dk1"/>
          </a:fillRef>
          <a:effectRef idx="2">
            <a:schemeClr val="dk1"/>
          </a:effectRef>
          <a:fontRef idx="minor">
            <a:schemeClr val="tx1"/>
          </a:fontRef>
        </p:style>
      </p:cxnSp>
      <p:sp>
        <p:nvSpPr>
          <p:cNvPr id="32" name="Rectangle 31"/>
          <p:cNvSpPr/>
          <p:nvPr/>
        </p:nvSpPr>
        <p:spPr>
          <a:xfrm>
            <a:off x="3733800" y="304800"/>
            <a:ext cx="1851789" cy="584775"/>
          </a:xfrm>
          <a:prstGeom prst="rect">
            <a:avLst/>
          </a:prstGeom>
          <a:noFill/>
        </p:spPr>
        <p:txBody>
          <a:bodyPr wrap="none" lIns="91440" tIns="45720" rIns="91440" bIns="45720">
            <a:spAutoFit/>
          </a:bodyPr>
          <a:lstStyle/>
          <a:p>
            <a:r>
              <a:rPr lang="fa-IR" sz="48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آرایش خطی:</a:t>
            </a:r>
            <a:endParaRPr lang="en-US" sz="11500" b="1" baseline="30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33" name="Rectangle 32"/>
          <p:cNvSpPr/>
          <p:nvPr/>
        </p:nvSpPr>
        <p:spPr>
          <a:xfrm>
            <a:off x="901242" y="1066800"/>
            <a:ext cx="7758854" cy="707886"/>
          </a:xfrm>
          <a:prstGeom prst="rect">
            <a:avLst/>
          </a:prstGeom>
          <a:noFill/>
        </p:spPr>
        <p:txBody>
          <a:bodyPr wrap="none" lIns="91440" tIns="45720" rIns="91440" bIns="45720">
            <a:spAutoFit/>
          </a:bodyPr>
          <a:lstStyle/>
          <a:p>
            <a:r>
              <a:rPr lang="fa-IR" sz="40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اتم مرکزی دارای دو قلمروالکترونی است و زاویه بین قلمروها 180 است.</a:t>
            </a:r>
            <a:r>
              <a:rPr lang="fa-IR" sz="40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endParaRPr lang="en-US" sz="8800" b="1" baseline="30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20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0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20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20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0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20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0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20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53" grpId="0" animBg="1"/>
      <p:bldP spid="54" grpId="0" animBg="1"/>
      <p:bldP spid="55" grpId="0" animBg="1"/>
      <p:bldP spid="56" grpId="0" animBg="1"/>
      <p:bldP spid="57" grpId="0" animBg="1"/>
      <p:bldP spid="58" grpId="0" animBg="1"/>
      <p:bldP spid="68" grpId="0" animBg="1"/>
      <p:bldP spid="6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24"/>
          <p:cNvGrpSpPr>
            <a:grpSpLocks/>
          </p:cNvGrpSpPr>
          <p:nvPr/>
        </p:nvGrpSpPr>
        <p:grpSpPr bwMode="auto">
          <a:xfrm>
            <a:off x="609600" y="914400"/>
            <a:ext cx="8229600" cy="4724400"/>
            <a:chOff x="816" y="2304"/>
            <a:chExt cx="1440" cy="448"/>
          </a:xfrm>
        </p:grpSpPr>
        <p:sp>
          <p:nvSpPr>
            <p:cNvPr id="6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8" name="Group 24"/>
          <p:cNvGrpSpPr>
            <a:grpSpLocks/>
          </p:cNvGrpSpPr>
          <p:nvPr/>
        </p:nvGrpSpPr>
        <p:grpSpPr bwMode="auto">
          <a:xfrm>
            <a:off x="3276600" y="152400"/>
            <a:ext cx="2667000" cy="609600"/>
            <a:chOff x="816" y="2304"/>
            <a:chExt cx="1440" cy="448"/>
          </a:xfrm>
        </p:grpSpPr>
        <p:sp>
          <p:nvSpPr>
            <p:cNvPr id="6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4" name="Rectangle 23"/>
          <p:cNvSpPr/>
          <p:nvPr/>
        </p:nvSpPr>
        <p:spPr>
          <a:xfrm>
            <a:off x="6858000" y="2590800"/>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25" name="Rectangle 24"/>
          <p:cNvSpPr/>
          <p:nvPr/>
        </p:nvSpPr>
        <p:spPr>
          <a:xfrm>
            <a:off x="6172200" y="3352800"/>
            <a:ext cx="512769"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S</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36" name="Oval 35"/>
          <p:cNvSpPr/>
          <p:nvPr/>
        </p:nvSpPr>
        <p:spPr>
          <a:xfrm>
            <a:off x="7239000" y="23622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1" name="Oval 40"/>
          <p:cNvSpPr/>
          <p:nvPr/>
        </p:nvSpPr>
        <p:spPr>
          <a:xfrm>
            <a:off x="7010400" y="23622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2" name="Rectangle 51"/>
          <p:cNvSpPr/>
          <p:nvPr/>
        </p:nvSpPr>
        <p:spPr>
          <a:xfrm>
            <a:off x="5029200" y="3352800"/>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53" name="Oval 52"/>
          <p:cNvSpPr/>
          <p:nvPr/>
        </p:nvSpPr>
        <p:spPr>
          <a:xfrm>
            <a:off x="6781800" y="280035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4" name="Oval 53"/>
          <p:cNvSpPr/>
          <p:nvPr/>
        </p:nvSpPr>
        <p:spPr>
          <a:xfrm>
            <a:off x="6781800" y="2590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5" name="Oval 54"/>
          <p:cNvSpPr/>
          <p:nvPr/>
        </p:nvSpPr>
        <p:spPr>
          <a:xfrm>
            <a:off x="5362575" y="3048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6" name="Oval 55"/>
          <p:cNvSpPr/>
          <p:nvPr/>
        </p:nvSpPr>
        <p:spPr>
          <a:xfrm>
            <a:off x="5181600" y="3048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7" name="Oval 56"/>
          <p:cNvSpPr/>
          <p:nvPr/>
        </p:nvSpPr>
        <p:spPr>
          <a:xfrm>
            <a:off x="5362575" y="3810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8" name="Oval 57"/>
          <p:cNvSpPr/>
          <p:nvPr/>
        </p:nvSpPr>
        <p:spPr>
          <a:xfrm>
            <a:off x="5181600" y="38100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5638800" y="3448050"/>
            <a:ext cx="548640" cy="1588"/>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p:cNvCxnSpPr/>
          <p:nvPr/>
        </p:nvCxnSpPr>
        <p:spPr>
          <a:xfrm>
            <a:off x="5648325" y="3600450"/>
            <a:ext cx="548640" cy="1588"/>
          </a:xfrm>
          <a:prstGeom prst="line">
            <a:avLst/>
          </a:prstGeom>
        </p:spPr>
        <p:style>
          <a:lnRef idx="3">
            <a:schemeClr val="dk1"/>
          </a:lnRef>
          <a:fillRef idx="0">
            <a:schemeClr val="dk1"/>
          </a:fillRef>
          <a:effectRef idx="2">
            <a:schemeClr val="dk1"/>
          </a:effectRef>
          <a:fontRef idx="minor">
            <a:schemeClr val="tx1"/>
          </a:fontRef>
        </p:style>
      </p:cxnSp>
      <p:sp>
        <p:nvSpPr>
          <p:cNvPr id="82" name="Rectangle 81"/>
          <p:cNvSpPr/>
          <p:nvPr/>
        </p:nvSpPr>
        <p:spPr>
          <a:xfrm>
            <a:off x="6667500" y="4305300"/>
            <a:ext cx="652230" cy="913070"/>
          </a:xfrm>
          <a:prstGeom prst="rect">
            <a:avLst/>
          </a:prstGeom>
          <a:noFill/>
        </p:spPr>
        <p:txBody>
          <a:bodyPr wrap="none" lIns="91440" tIns="45720" rIns="91440" bIns="45720">
            <a:spAutoFit/>
          </a:bodyPr>
          <a:lstStyle/>
          <a:p>
            <a:pPr algn="ctr"/>
            <a:r>
              <a:rPr lang="en-US" sz="8000" b="1" spc="50" baseline="30000" dirty="0" smtClean="0">
                <a:ln w="12700" cmpd="sng">
                  <a:solidFill>
                    <a:schemeClr val="tx1"/>
                  </a:solidFill>
                  <a:prstDash val="solid"/>
                </a:ln>
                <a:solidFill>
                  <a:srgbClr val="00B0F0"/>
                </a:solidFill>
                <a:effectLst>
                  <a:glow rad="53100">
                    <a:schemeClr val="accent6">
                      <a:satMod val="180000"/>
                      <a:alpha val="30000"/>
                    </a:schemeClr>
                  </a:glow>
                </a:effectLst>
              </a:rPr>
              <a:t>O</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83" name="Oval 82"/>
          <p:cNvSpPr/>
          <p:nvPr/>
        </p:nvSpPr>
        <p:spPr>
          <a:xfrm>
            <a:off x="7467600" y="28194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4" name="Oval 83"/>
          <p:cNvSpPr/>
          <p:nvPr/>
        </p:nvSpPr>
        <p:spPr>
          <a:xfrm>
            <a:off x="7467600" y="2590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5" name="Oval 84"/>
          <p:cNvSpPr/>
          <p:nvPr/>
        </p:nvSpPr>
        <p:spPr>
          <a:xfrm>
            <a:off x="7067550" y="47720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6" name="Oval 85"/>
          <p:cNvSpPr/>
          <p:nvPr/>
        </p:nvSpPr>
        <p:spPr>
          <a:xfrm>
            <a:off x="6838950" y="477202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87" name="Straight Connector 86"/>
          <p:cNvCxnSpPr/>
          <p:nvPr/>
        </p:nvCxnSpPr>
        <p:spPr>
          <a:xfrm rot="16200000" flipH="1">
            <a:off x="6555264" y="3884137"/>
            <a:ext cx="392113" cy="243840"/>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p:cNvCxnSpPr/>
          <p:nvPr/>
        </p:nvCxnSpPr>
        <p:spPr>
          <a:xfrm flipV="1">
            <a:off x="6705600" y="3048000"/>
            <a:ext cx="320040" cy="303212"/>
          </a:xfrm>
          <a:prstGeom prst="line">
            <a:avLst/>
          </a:prstGeom>
        </p:spPr>
        <p:style>
          <a:lnRef idx="3">
            <a:schemeClr val="dk1"/>
          </a:lnRef>
          <a:fillRef idx="0">
            <a:schemeClr val="dk1"/>
          </a:fillRef>
          <a:effectRef idx="2">
            <a:schemeClr val="dk1"/>
          </a:effectRef>
          <a:fontRef idx="minor">
            <a:schemeClr val="tx1"/>
          </a:fontRef>
        </p:style>
      </p:cxnSp>
      <p:sp>
        <p:nvSpPr>
          <p:cNvPr id="93" name="Oval 92"/>
          <p:cNvSpPr/>
          <p:nvPr/>
        </p:nvSpPr>
        <p:spPr>
          <a:xfrm>
            <a:off x="7315200" y="449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4" name="Oval 93"/>
          <p:cNvSpPr/>
          <p:nvPr/>
        </p:nvSpPr>
        <p:spPr>
          <a:xfrm>
            <a:off x="7315200" y="42672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5" name="Oval 94"/>
          <p:cNvSpPr/>
          <p:nvPr/>
        </p:nvSpPr>
        <p:spPr>
          <a:xfrm>
            <a:off x="6553200" y="44958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6" name="Oval 95"/>
          <p:cNvSpPr/>
          <p:nvPr/>
        </p:nvSpPr>
        <p:spPr>
          <a:xfrm>
            <a:off x="6553200" y="426720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4" name="Rectangle 103"/>
          <p:cNvSpPr/>
          <p:nvPr/>
        </p:nvSpPr>
        <p:spPr>
          <a:xfrm>
            <a:off x="3352800" y="2732345"/>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00B0F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05" name="Rectangle 104"/>
          <p:cNvSpPr/>
          <p:nvPr/>
        </p:nvSpPr>
        <p:spPr>
          <a:xfrm>
            <a:off x="2667000" y="3494345"/>
            <a:ext cx="776751" cy="913070"/>
          </a:xfrm>
          <a:prstGeom prst="rect">
            <a:avLst/>
          </a:prstGeom>
          <a:noFill/>
        </p:spPr>
        <p:txBody>
          <a:bodyPr wrap="none" lIns="91440" tIns="45720" rIns="91440" bIns="45720">
            <a:spAutoFit/>
          </a:bodyPr>
          <a:lstStyle/>
          <a:p>
            <a:pPr algn="ctr"/>
            <a:r>
              <a:rPr lang="en-US" sz="8000" b="1" cap="none" spc="50" baseline="30000" dirty="0" smtClean="0">
                <a:ln w="12700" cmpd="sng">
                  <a:solidFill>
                    <a:schemeClr val="tx1"/>
                  </a:solidFill>
                  <a:prstDash val="solid"/>
                </a:ln>
                <a:solidFill>
                  <a:srgbClr val="92D050"/>
                </a:solidFill>
                <a:effectLst>
                  <a:glow rad="53100">
                    <a:schemeClr val="accent6">
                      <a:satMod val="180000"/>
                      <a:alpha val="30000"/>
                    </a:schemeClr>
                  </a:glow>
                </a:effectLst>
              </a:rPr>
              <a:t>Al</a:t>
            </a:r>
            <a:endParaRPr lang="en-US" sz="8000" b="1" cap="none" spc="50" baseline="30000" dirty="0">
              <a:ln w="12700" cmpd="sng">
                <a:solidFill>
                  <a:schemeClr val="tx1"/>
                </a:solidFill>
                <a:prstDash val="solid"/>
              </a:ln>
              <a:solidFill>
                <a:srgbClr val="92D050"/>
              </a:solidFill>
              <a:effectLst>
                <a:glow rad="53100">
                  <a:schemeClr val="accent6">
                    <a:satMod val="180000"/>
                    <a:alpha val="30000"/>
                  </a:schemeClr>
                </a:glow>
              </a:effectLst>
            </a:endParaRPr>
          </a:p>
        </p:txBody>
      </p:sp>
      <p:sp>
        <p:nvSpPr>
          <p:cNvPr id="106" name="Oval 105"/>
          <p:cNvSpPr/>
          <p:nvPr/>
        </p:nvSpPr>
        <p:spPr>
          <a:xfrm>
            <a:off x="3733800" y="25037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7" name="Oval 106"/>
          <p:cNvSpPr/>
          <p:nvPr/>
        </p:nvSpPr>
        <p:spPr>
          <a:xfrm>
            <a:off x="3505200" y="25037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8" name="Rectangle 107"/>
          <p:cNvSpPr/>
          <p:nvPr/>
        </p:nvSpPr>
        <p:spPr>
          <a:xfrm>
            <a:off x="1524000" y="3494345"/>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00B0F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09" name="Oval 108"/>
          <p:cNvSpPr/>
          <p:nvPr/>
        </p:nvSpPr>
        <p:spPr>
          <a:xfrm>
            <a:off x="3276600" y="294189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0" name="Oval 109"/>
          <p:cNvSpPr/>
          <p:nvPr/>
        </p:nvSpPr>
        <p:spPr>
          <a:xfrm>
            <a:off x="3276600" y="27323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1" name="Oval 110"/>
          <p:cNvSpPr/>
          <p:nvPr/>
        </p:nvSpPr>
        <p:spPr>
          <a:xfrm>
            <a:off x="1857375" y="31895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2" name="Oval 111"/>
          <p:cNvSpPr/>
          <p:nvPr/>
        </p:nvSpPr>
        <p:spPr>
          <a:xfrm>
            <a:off x="1676400" y="31895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3" name="Oval 112"/>
          <p:cNvSpPr/>
          <p:nvPr/>
        </p:nvSpPr>
        <p:spPr>
          <a:xfrm>
            <a:off x="1857375" y="39515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4" name="Oval 113"/>
          <p:cNvSpPr/>
          <p:nvPr/>
        </p:nvSpPr>
        <p:spPr>
          <a:xfrm>
            <a:off x="1676400" y="39515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2286000" y="3683515"/>
            <a:ext cx="381000" cy="1588"/>
          </a:xfrm>
          <a:prstGeom prst="line">
            <a:avLst/>
          </a:prstGeom>
        </p:spPr>
        <p:style>
          <a:lnRef idx="3">
            <a:schemeClr val="dk1"/>
          </a:lnRef>
          <a:fillRef idx="0">
            <a:schemeClr val="dk1"/>
          </a:fillRef>
          <a:effectRef idx="2">
            <a:schemeClr val="dk1"/>
          </a:effectRef>
          <a:fontRef idx="minor">
            <a:schemeClr val="tx1"/>
          </a:fontRef>
        </p:style>
      </p:cxnSp>
      <p:sp>
        <p:nvSpPr>
          <p:cNvPr id="117" name="Rectangle 116"/>
          <p:cNvSpPr/>
          <p:nvPr/>
        </p:nvSpPr>
        <p:spPr>
          <a:xfrm>
            <a:off x="3162300" y="4457700"/>
            <a:ext cx="723853" cy="913070"/>
          </a:xfrm>
          <a:prstGeom prst="rect">
            <a:avLst/>
          </a:prstGeom>
          <a:noFill/>
        </p:spPr>
        <p:txBody>
          <a:bodyPr wrap="none" lIns="91440" tIns="45720" rIns="91440" bIns="45720">
            <a:spAutoFit/>
          </a:bodyPr>
          <a:lstStyle/>
          <a:p>
            <a:pPr algn="ctr"/>
            <a:r>
              <a:rPr lang="en-US" sz="8000" b="1" spc="50" baseline="30000" dirty="0" err="1" smtClean="0">
                <a:ln w="12700" cmpd="sng">
                  <a:solidFill>
                    <a:schemeClr val="tx1"/>
                  </a:solidFill>
                  <a:prstDash val="solid"/>
                </a:ln>
                <a:solidFill>
                  <a:srgbClr val="00B0F0"/>
                </a:solidFill>
                <a:effectLst>
                  <a:glow rad="53100">
                    <a:schemeClr val="accent6">
                      <a:satMod val="180000"/>
                      <a:alpha val="30000"/>
                    </a:schemeClr>
                  </a:glow>
                </a:effectLst>
              </a:rPr>
              <a:t>Cl</a:t>
            </a:r>
            <a:endParaRPr lang="en-US" sz="8000" b="1" cap="none" spc="50" baseline="30000" dirty="0">
              <a:ln w="12700" cmpd="sng">
                <a:solidFill>
                  <a:schemeClr val="tx1"/>
                </a:solidFill>
                <a:prstDash val="solid"/>
              </a:ln>
              <a:solidFill>
                <a:srgbClr val="00B0F0"/>
              </a:solidFill>
              <a:effectLst>
                <a:glow rad="53100">
                  <a:schemeClr val="accent6">
                    <a:satMod val="180000"/>
                    <a:alpha val="30000"/>
                  </a:schemeClr>
                </a:glow>
              </a:effectLst>
            </a:endParaRPr>
          </a:p>
        </p:txBody>
      </p:sp>
      <p:sp>
        <p:nvSpPr>
          <p:cNvPr id="118" name="Oval 117"/>
          <p:cNvSpPr/>
          <p:nvPr/>
        </p:nvSpPr>
        <p:spPr>
          <a:xfrm>
            <a:off x="4038600" y="29609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9" name="Oval 118"/>
          <p:cNvSpPr/>
          <p:nvPr/>
        </p:nvSpPr>
        <p:spPr>
          <a:xfrm>
            <a:off x="4038600" y="27323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0" name="Oval 119"/>
          <p:cNvSpPr/>
          <p:nvPr/>
        </p:nvSpPr>
        <p:spPr>
          <a:xfrm>
            <a:off x="3562350" y="491357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1" name="Oval 120"/>
          <p:cNvSpPr/>
          <p:nvPr/>
        </p:nvSpPr>
        <p:spPr>
          <a:xfrm>
            <a:off x="3333750" y="4913570"/>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22" name="Straight Connector 121"/>
          <p:cNvCxnSpPr/>
          <p:nvPr/>
        </p:nvCxnSpPr>
        <p:spPr>
          <a:xfrm rot="16200000" flipH="1">
            <a:off x="3144649" y="4120265"/>
            <a:ext cx="279142" cy="167641"/>
          </a:xfrm>
          <a:prstGeom prst="line">
            <a:avLst/>
          </a:prstGeom>
        </p:spPr>
        <p:style>
          <a:lnRef idx="3">
            <a:schemeClr val="dk1"/>
          </a:lnRef>
          <a:fillRef idx="0">
            <a:schemeClr val="dk1"/>
          </a:fillRef>
          <a:effectRef idx="2">
            <a:schemeClr val="dk1"/>
          </a:effectRef>
          <a:fontRef idx="minor">
            <a:schemeClr val="tx1"/>
          </a:fontRef>
        </p:style>
      </p:cxnSp>
      <p:cxnSp>
        <p:nvCxnSpPr>
          <p:cNvPr id="123" name="Straight Connector 122"/>
          <p:cNvCxnSpPr/>
          <p:nvPr/>
        </p:nvCxnSpPr>
        <p:spPr>
          <a:xfrm rot="5400000" flipH="1" flipV="1">
            <a:off x="3310603" y="3126968"/>
            <a:ext cx="293945" cy="228600"/>
          </a:xfrm>
          <a:prstGeom prst="line">
            <a:avLst/>
          </a:prstGeom>
        </p:spPr>
        <p:style>
          <a:lnRef idx="3">
            <a:schemeClr val="dk1"/>
          </a:lnRef>
          <a:fillRef idx="0">
            <a:schemeClr val="dk1"/>
          </a:fillRef>
          <a:effectRef idx="2">
            <a:schemeClr val="dk1"/>
          </a:effectRef>
          <a:fontRef idx="minor">
            <a:schemeClr val="tx1"/>
          </a:fontRef>
        </p:style>
      </p:cxnSp>
      <p:sp>
        <p:nvSpPr>
          <p:cNvPr id="124" name="Oval 123"/>
          <p:cNvSpPr/>
          <p:nvPr/>
        </p:nvSpPr>
        <p:spPr>
          <a:xfrm>
            <a:off x="3810000" y="46373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5" name="Oval 124"/>
          <p:cNvSpPr/>
          <p:nvPr/>
        </p:nvSpPr>
        <p:spPr>
          <a:xfrm>
            <a:off x="3810000" y="44087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6" name="Oval 125"/>
          <p:cNvSpPr/>
          <p:nvPr/>
        </p:nvSpPr>
        <p:spPr>
          <a:xfrm>
            <a:off x="3048000" y="46373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7" name="Oval 126"/>
          <p:cNvSpPr/>
          <p:nvPr/>
        </p:nvSpPr>
        <p:spPr>
          <a:xfrm>
            <a:off x="3048000" y="440874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4" name="Oval 133"/>
          <p:cNvSpPr/>
          <p:nvPr/>
        </p:nvSpPr>
        <p:spPr>
          <a:xfrm>
            <a:off x="1371600" y="360731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5" name="Oval 134"/>
          <p:cNvSpPr/>
          <p:nvPr/>
        </p:nvSpPr>
        <p:spPr>
          <a:xfrm>
            <a:off x="1371600" y="3397765"/>
            <a:ext cx="152400" cy="152400"/>
          </a:xfrm>
          <a:prstGeom prst="ellipse">
            <a:avLst/>
          </a:prstGeom>
          <a:solidFill>
            <a:srgbClr val="00B0F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0" name="Rectangle 59"/>
          <p:cNvSpPr/>
          <p:nvPr/>
        </p:nvSpPr>
        <p:spPr>
          <a:xfrm>
            <a:off x="3352800" y="381000"/>
            <a:ext cx="2484976" cy="584775"/>
          </a:xfrm>
          <a:prstGeom prst="rect">
            <a:avLst/>
          </a:prstGeom>
          <a:noFill/>
        </p:spPr>
        <p:txBody>
          <a:bodyPr wrap="none" lIns="91440" tIns="45720" rIns="91440" bIns="45720">
            <a:spAutoFit/>
          </a:bodyPr>
          <a:lstStyle/>
          <a:p>
            <a:r>
              <a:rPr lang="fa-IR" sz="48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سه ضلعی مسطح:</a:t>
            </a:r>
            <a:endParaRPr lang="en-US" sz="115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61" name="Rectangle 60"/>
          <p:cNvSpPr/>
          <p:nvPr/>
        </p:nvSpPr>
        <p:spPr>
          <a:xfrm>
            <a:off x="838200" y="1295400"/>
            <a:ext cx="7810150" cy="502702"/>
          </a:xfrm>
          <a:prstGeom prst="rect">
            <a:avLst/>
          </a:prstGeom>
          <a:noFill/>
        </p:spPr>
        <p:txBody>
          <a:bodyPr wrap="non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اتم مرکزی دارای سه قلمرو الکترونی است و زاویه بین قلمروها 120 است.</a:t>
            </a:r>
          </a:p>
        </p:txBody>
      </p:sp>
      <p:sp>
        <p:nvSpPr>
          <p:cNvPr id="62" name="Rectangle 61"/>
          <p:cNvSpPr/>
          <p:nvPr/>
        </p:nvSpPr>
        <p:spPr>
          <a:xfrm>
            <a:off x="1499437" y="1828800"/>
            <a:ext cx="7130477" cy="420628"/>
          </a:xfrm>
          <a:prstGeom prst="rect">
            <a:avLst/>
          </a:prstGeom>
          <a:noFill/>
        </p:spPr>
        <p:txBody>
          <a:bodyPr wrap="none" lIns="91440" tIns="45720" rIns="91440" bIns="45720">
            <a:spAutoFit/>
          </a:bodyPr>
          <a:lstStyle/>
          <a:p>
            <a:r>
              <a:rPr lang="fa-IR" sz="3200" b="1" baseline="30000" dirty="0" smtClean="0">
                <a:ln w="12700">
                  <a:solidFill>
                    <a:schemeClr val="tx1"/>
                  </a:solidFill>
                  <a:prstDash val="solid"/>
                </a:ln>
                <a:solidFill>
                  <a:schemeClr val="accent2">
                    <a:lumMod val="40000"/>
                    <a:lumOff val="60000"/>
                  </a:schemeClr>
                </a:solidFill>
                <a:cs typeface="Mj_Aref" pitchFamily="2" charset="-78"/>
              </a:rPr>
              <a:t>(اگر اتم مرکزی فاقد جفت الکترون ناپیوندی باشد و اتم های دوری یکسان باشند.)</a:t>
            </a:r>
            <a:endParaRPr lang="fa-IR" sz="2400" b="1" baseline="-25000" dirty="0" smtClean="0">
              <a:ln w="12700">
                <a:solidFill>
                  <a:schemeClr val="tx1"/>
                </a:solidFill>
                <a:prstDash val="solid"/>
              </a:ln>
              <a:solidFill>
                <a:schemeClr val="accent2">
                  <a:lumMod val="40000"/>
                  <a:lumOff val="60000"/>
                </a:schemeClr>
              </a:solidFill>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20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000"/>
                                        <p:tgtEl>
                                          <p:spTgt spid="5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20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20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0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200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00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20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2000"/>
                                        <p:tgtEl>
                                          <p:spTgt spid="8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2000"/>
                                        <p:tgtEl>
                                          <p:spTgt spid="8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2000"/>
                                        <p:tgtEl>
                                          <p:spTgt spid="8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2000"/>
                                        <p:tgtEl>
                                          <p:spTgt spid="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fade">
                                      <p:cBhvr>
                                        <p:cTn id="46" dur="2000"/>
                                        <p:tgtEl>
                                          <p:spTgt spid="9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5"/>
                                        </p:tgtEl>
                                        <p:attrNameLst>
                                          <p:attrName>style.visibility</p:attrName>
                                        </p:attrNameLst>
                                      </p:cBhvr>
                                      <p:to>
                                        <p:strVal val="visible"/>
                                      </p:to>
                                    </p:set>
                                    <p:animEffect transition="in" filter="fade">
                                      <p:cBhvr>
                                        <p:cTn id="49" dur="2000"/>
                                        <p:tgtEl>
                                          <p:spTgt spid="9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6"/>
                                        </p:tgtEl>
                                        <p:attrNameLst>
                                          <p:attrName>style.visibility</p:attrName>
                                        </p:attrNameLst>
                                      </p:cBhvr>
                                      <p:to>
                                        <p:strVal val="visible"/>
                                      </p:to>
                                    </p:set>
                                    <p:animEffect transition="in" filter="fade">
                                      <p:cBhvr>
                                        <p:cTn id="52" dur="2000"/>
                                        <p:tgtEl>
                                          <p:spTgt spid="9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2000"/>
                                        <p:tgtEl>
                                          <p:spTgt spid="10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fade">
                                      <p:cBhvr>
                                        <p:cTn id="58" dur="2000"/>
                                        <p:tgtEl>
                                          <p:spTgt spid="10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fade">
                                      <p:cBhvr>
                                        <p:cTn id="61" dur="2000"/>
                                        <p:tgtEl>
                                          <p:spTgt spid="10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fade">
                                      <p:cBhvr>
                                        <p:cTn id="64" dur="2000"/>
                                        <p:tgtEl>
                                          <p:spTgt spid="1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1"/>
                                        </p:tgtEl>
                                        <p:attrNameLst>
                                          <p:attrName>style.visibility</p:attrName>
                                        </p:attrNameLst>
                                      </p:cBhvr>
                                      <p:to>
                                        <p:strVal val="visible"/>
                                      </p:to>
                                    </p:set>
                                    <p:animEffect transition="in" filter="fade">
                                      <p:cBhvr>
                                        <p:cTn id="67" dur="2000"/>
                                        <p:tgtEl>
                                          <p:spTgt spid="11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fade">
                                      <p:cBhvr>
                                        <p:cTn id="70" dur="2000"/>
                                        <p:tgtEl>
                                          <p:spTgt spid="1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3"/>
                                        </p:tgtEl>
                                        <p:attrNameLst>
                                          <p:attrName>style.visibility</p:attrName>
                                        </p:attrNameLst>
                                      </p:cBhvr>
                                      <p:to>
                                        <p:strVal val="visible"/>
                                      </p:to>
                                    </p:set>
                                    <p:animEffect transition="in" filter="fade">
                                      <p:cBhvr>
                                        <p:cTn id="73" dur="2000"/>
                                        <p:tgtEl>
                                          <p:spTgt spid="11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4"/>
                                        </p:tgtEl>
                                        <p:attrNameLst>
                                          <p:attrName>style.visibility</p:attrName>
                                        </p:attrNameLst>
                                      </p:cBhvr>
                                      <p:to>
                                        <p:strVal val="visible"/>
                                      </p:to>
                                    </p:set>
                                    <p:animEffect transition="in" filter="fade">
                                      <p:cBhvr>
                                        <p:cTn id="76" dur="2000"/>
                                        <p:tgtEl>
                                          <p:spTgt spid="11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8"/>
                                        </p:tgtEl>
                                        <p:attrNameLst>
                                          <p:attrName>style.visibility</p:attrName>
                                        </p:attrNameLst>
                                      </p:cBhvr>
                                      <p:to>
                                        <p:strVal val="visible"/>
                                      </p:to>
                                    </p:set>
                                    <p:animEffect transition="in" filter="fade">
                                      <p:cBhvr>
                                        <p:cTn id="79" dur="2000"/>
                                        <p:tgtEl>
                                          <p:spTgt spid="11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19"/>
                                        </p:tgtEl>
                                        <p:attrNameLst>
                                          <p:attrName>style.visibility</p:attrName>
                                        </p:attrNameLst>
                                      </p:cBhvr>
                                      <p:to>
                                        <p:strVal val="visible"/>
                                      </p:to>
                                    </p:set>
                                    <p:animEffect transition="in" filter="fade">
                                      <p:cBhvr>
                                        <p:cTn id="82" dur="2000"/>
                                        <p:tgtEl>
                                          <p:spTgt spid="11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2000"/>
                                        <p:tgtEl>
                                          <p:spTgt spid="1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fade">
                                      <p:cBhvr>
                                        <p:cTn id="88" dur="2000"/>
                                        <p:tgtEl>
                                          <p:spTgt spid="12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4"/>
                                        </p:tgtEl>
                                        <p:attrNameLst>
                                          <p:attrName>style.visibility</p:attrName>
                                        </p:attrNameLst>
                                      </p:cBhvr>
                                      <p:to>
                                        <p:strVal val="visible"/>
                                      </p:to>
                                    </p:set>
                                    <p:animEffect transition="in" filter="fade">
                                      <p:cBhvr>
                                        <p:cTn id="91" dur="2000"/>
                                        <p:tgtEl>
                                          <p:spTgt spid="1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5"/>
                                        </p:tgtEl>
                                        <p:attrNameLst>
                                          <p:attrName>style.visibility</p:attrName>
                                        </p:attrNameLst>
                                      </p:cBhvr>
                                      <p:to>
                                        <p:strVal val="visible"/>
                                      </p:to>
                                    </p:set>
                                    <p:animEffect transition="in" filter="fade">
                                      <p:cBhvr>
                                        <p:cTn id="94" dur="2000"/>
                                        <p:tgtEl>
                                          <p:spTgt spid="1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26"/>
                                        </p:tgtEl>
                                        <p:attrNameLst>
                                          <p:attrName>style.visibility</p:attrName>
                                        </p:attrNameLst>
                                      </p:cBhvr>
                                      <p:to>
                                        <p:strVal val="visible"/>
                                      </p:to>
                                    </p:set>
                                    <p:animEffect transition="in" filter="fade">
                                      <p:cBhvr>
                                        <p:cTn id="97" dur="2000"/>
                                        <p:tgtEl>
                                          <p:spTgt spid="12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7"/>
                                        </p:tgtEl>
                                        <p:attrNameLst>
                                          <p:attrName>style.visibility</p:attrName>
                                        </p:attrNameLst>
                                      </p:cBhvr>
                                      <p:to>
                                        <p:strVal val="visible"/>
                                      </p:to>
                                    </p:set>
                                    <p:animEffect transition="in" filter="fade">
                                      <p:cBhvr>
                                        <p:cTn id="100" dur="2000"/>
                                        <p:tgtEl>
                                          <p:spTgt spid="12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4"/>
                                        </p:tgtEl>
                                        <p:attrNameLst>
                                          <p:attrName>style.visibility</p:attrName>
                                        </p:attrNameLst>
                                      </p:cBhvr>
                                      <p:to>
                                        <p:strVal val="visible"/>
                                      </p:to>
                                    </p:set>
                                    <p:animEffect transition="in" filter="fade">
                                      <p:cBhvr>
                                        <p:cTn id="103" dur="2000"/>
                                        <p:tgtEl>
                                          <p:spTgt spid="134"/>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35"/>
                                        </p:tgtEl>
                                        <p:attrNameLst>
                                          <p:attrName>style.visibility</p:attrName>
                                        </p:attrNameLst>
                                      </p:cBhvr>
                                      <p:to>
                                        <p:strVal val="visible"/>
                                      </p:to>
                                    </p:set>
                                    <p:animEffect transition="in" filter="fade">
                                      <p:cBhvr>
                                        <p:cTn id="106" dur="2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53" grpId="0" animBg="1"/>
      <p:bldP spid="54" grpId="0" animBg="1"/>
      <p:bldP spid="55" grpId="0" animBg="1"/>
      <p:bldP spid="56" grpId="0" animBg="1"/>
      <p:bldP spid="57" grpId="0" animBg="1"/>
      <p:bldP spid="58" grpId="0" animBg="1"/>
      <p:bldP spid="83" grpId="0" animBg="1"/>
      <p:bldP spid="84" grpId="0" animBg="1"/>
      <p:bldP spid="85" grpId="0" animBg="1"/>
      <p:bldP spid="86" grpId="0" animBg="1"/>
      <p:bldP spid="93" grpId="0" animBg="1"/>
      <p:bldP spid="94" grpId="0" animBg="1"/>
      <p:bldP spid="95" grpId="0" animBg="1"/>
      <p:bldP spid="96" grpId="0" animBg="1"/>
      <p:bldP spid="106" grpId="0" animBg="1"/>
      <p:bldP spid="107" grpId="0" animBg="1"/>
      <p:bldP spid="109" grpId="0" animBg="1"/>
      <p:bldP spid="110" grpId="0" animBg="1"/>
      <p:bldP spid="111" grpId="0" animBg="1"/>
      <p:bldP spid="112" grpId="0" animBg="1"/>
      <p:bldP spid="113" grpId="0" animBg="1"/>
      <p:bldP spid="114" grpId="0" animBg="1"/>
      <p:bldP spid="118" grpId="0" animBg="1"/>
      <p:bldP spid="119" grpId="0" animBg="1"/>
      <p:bldP spid="120" grpId="0" animBg="1"/>
      <p:bldP spid="121" grpId="0" animBg="1"/>
      <p:bldP spid="124" grpId="0" animBg="1"/>
      <p:bldP spid="125" grpId="0" animBg="1"/>
      <p:bldP spid="126" grpId="0" animBg="1"/>
      <p:bldP spid="127" grpId="0" animBg="1"/>
      <p:bldP spid="134" grpId="0" animBg="1"/>
      <p:bldP spid="1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4"/>
          <p:cNvGrpSpPr>
            <a:grpSpLocks/>
          </p:cNvGrpSpPr>
          <p:nvPr/>
        </p:nvGrpSpPr>
        <p:grpSpPr bwMode="auto">
          <a:xfrm>
            <a:off x="914400" y="914400"/>
            <a:ext cx="7924800" cy="1447800"/>
            <a:chOff x="816" y="2304"/>
            <a:chExt cx="1440" cy="448"/>
          </a:xfrm>
        </p:grpSpPr>
        <p:sp>
          <p:nvSpPr>
            <p:cNvPr id="1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8" name="Group 24"/>
          <p:cNvGrpSpPr>
            <a:grpSpLocks/>
          </p:cNvGrpSpPr>
          <p:nvPr/>
        </p:nvGrpSpPr>
        <p:grpSpPr bwMode="auto">
          <a:xfrm>
            <a:off x="3962400" y="228600"/>
            <a:ext cx="1981200" cy="609600"/>
            <a:chOff x="816" y="2304"/>
            <a:chExt cx="1440" cy="448"/>
          </a:xfrm>
        </p:grpSpPr>
        <p:sp>
          <p:nvSpPr>
            <p:cNvPr id="1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60" name="Rectangle 59"/>
          <p:cNvSpPr/>
          <p:nvPr/>
        </p:nvSpPr>
        <p:spPr>
          <a:xfrm>
            <a:off x="3949117" y="381000"/>
            <a:ext cx="1888659" cy="584775"/>
          </a:xfrm>
          <a:prstGeom prst="rect">
            <a:avLst/>
          </a:prstGeom>
          <a:noFill/>
        </p:spPr>
        <p:txBody>
          <a:bodyPr wrap="none" lIns="91440" tIns="45720" rIns="91440" bIns="45720">
            <a:spAutoFit/>
          </a:bodyPr>
          <a:lstStyle/>
          <a:p>
            <a:r>
              <a:rPr lang="fa-IR" sz="48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چهار وجهی:</a:t>
            </a:r>
            <a:endParaRPr lang="en-US" sz="115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
        <p:nvSpPr>
          <p:cNvPr id="61" name="Rectangle 60"/>
          <p:cNvSpPr/>
          <p:nvPr/>
        </p:nvSpPr>
        <p:spPr>
          <a:xfrm>
            <a:off x="1066800" y="1295400"/>
            <a:ext cx="7592142" cy="461665"/>
          </a:xfrm>
          <a:prstGeom prst="rect">
            <a:avLst/>
          </a:prstGeom>
          <a:noFill/>
        </p:spPr>
        <p:txBody>
          <a:bodyPr wrap="non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اتم مرکزی دارای چهار قلمرو الکترونی است و زاویه بین قلمروها   109.5   است.</a:t>
            </a:r>
          </a:p>
        </p:txBody>
      </p:sp>
      <p:sp>
        <p:nvSpPr>
          <p:cNvPr id="62" name="Rectangle 61"/>
          <p:cNvSpPr/>
          <p:nvPr/>
        </p:nvSpPr>
        <p:spPr>
          <a:xfrm>
            <a:off x="1510029" y="1828800"/>
            <a:ext cx="7130477" cy="420628"/>
          </a:xfrm>
          <a:prstGeom prst="rect">
            <a:avLst/>
          </a:prstGeom>
          <a:noFill/>
        </p:spPr>
        <p:txBody>
          <a:bodyPr wrap="none" lIns="91440" tIns="45720" rIns="91440" bIns="45720">
            <a:spAutoFit/>
          </a:bodyPr>
          <a:lstStyle/>
          <a:p>
            <a:r>
              <a:rPr lang="fa-IR" sz="3200" b="1" baseline="30000" dirty="0" smtClean="0">
                <a:ln w="12700">
                  <a:solidFill>
                    <a:schemeClr val="tx1"/>
                  </a:solidFill>
                  <a:prstDash val="solid"/>
                </a:ln>
                <a:solidFill>
                  <a:schemeClr val="accent2">
                    <a:lumMod val="40000"/>
                    <a:lumOff val="60000"/>
                  </a:schemeClr>
                </a:solidFill>
                <a:cs typeface="Mj_Aref" pitchFamily="2" charset="-78"/>
              </a:rPr>
              <a:t>(اگر اتم مرکزی فاقد جفت الکترون ناپیوندی باشد و اتم های دوری یکسان باشند.)</a:t>
            </a:r>
            <a:endParaRPr lang="fa-IR" sz="2400" b="1" baseline="-25000" dirty="0" smtClean="0">
              <a:ln w="12700">
                <a:solidFill>
                  <a:schemeClr val="tx1"/>
                </a:solidFill>
                <a:prstDash val="solid"/>
              </a:ln>
              <a:solidFill>
                <a:schemeClr val="accent2">
                  <a:lumMod val="40000"/>
                  <a:lumOff val="60000"/>
                </a:schemeClr>
              </a:solidFill>
              <a:cs typeface="Mj_Aref" pitchFamily="2" charset="-78"/>
            </a:endParaRPr>
          </a:p>
        </p:txBody>
      </p:sp>
      <p:grpSp>
        <p:nvGrpSpPr>
          <p:cNvPr id="59" name="Group 58"/>
          <p:cNvGrpSpPr/>
          <p:nvPr/>
        </p:nvGrpSpPr>
        <p:grpSpPr>
          <a:xfrm>
            <a:off x="3266048" y="2362200"/>
            <a:ext cx="3744352" cy="3195492"/>
            <a:chOff x="1426057" y="3048000"/>
            <a:chExt cx="3106194" cy="2832369"/>
          </a:xfrm>
        </p:grpSpPr>
        <p:sp>
          <p:nvSpPr>
            <p:cNvPr id="63" name="Rectangle 62"/>
            <p:cNvSpPr/>
            <p:nvPr/>
          </p:nvSpPr>
          <p:spPr>
            <a:xfrm>
              <a:off x="2588631" y="4956968"/>
              <a:ext cx="314098" cy="40920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66" name="Straight Connector 65"/>
            <p:cNvCxnSpPr/>
            <p:nvPr/>
          </p:nvCxnSpPr>
          <p:spPr>
            <a:xfrm rot="10800000" flipV="1">
              <a:off x="1653696" y="4657724"/>
              <a:ext cx="811444" cy="74295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2935709" y="4606130"/>
              <a:ext cx="1241947" cy="794542"/>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597979" y="4906115"/>
              <a:ext cx="204892"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2422362" y="4193380"/>
              <a:ext cx="478930" cy="70019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0" name="Rectangle 69"/>
            <p:cNvSpPr/>
            <p:nvPr/>
          </p:nvSpPr>
          <p:spPr>
            <a:xfrm>
              <a:off x="1426057" y="5252924"/>
              <a:ext cx="421813" cy="62744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1" name="Rectangle 70"/>
            <p:cNvSpPr/>
            <p:nvPr/>
          </p:nvSpPr>
          <p:spPr>
            <a:xfrm>
              <a:off x="4110438" y="5225255"/>
              <a:ext cx="421813" cy="62744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72" name="Straight Connector 71"/>
            <p:cNvCxnSpPr/>
            <p:nvPr/>
          </p:nvCxnSpPr>
          <p:spPr>
            <a:xfrm rot="16200000" flipV="1">
              <a:off x="2406766" y="3970349"/>
              <a:ext cx="577850" cy="3331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430009" y="3048000"/>
              <a:ext cx="421813" cy="627445"/>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4"/>
          <p:cNvGrpSpPr>
            <a:grpSpLocks/>
          </p:cNvGrpSpPr>
          <p:nvPr/>
        </p:nvGrpSpPr>
        <p:grpSpPr bwMode="auto">
          <a:xfrm>
            <a:off x="533400" y="914400"/>
            <a:ext cx="8458200" cy="1066800"/>
            <a:chOff x="816" y="2304"/>
            <a:chExt cx="1440" cy="448"/>
          </a:xfrm>
        </p:grpSpPr>
        <p:sp>
          <p:nvSpPr>
            <p:cNvPr id="1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0" name="Group 24"/>
          <p:cNvGrpSpPr>
            <a:grpSpLocks/>
          </p:cNvGrpSpPr>
          <p:nvPr/>
        </p:nvGrpSpPr>
        <p:grpSpPr bwMode="auto">
          <a:xfrm>
            <a:off x="4114800" y="228600"/>
            <a:ext cx="1981200" cy="609600"/>
            <a:chOff x="816" y="2304"/>
            <a:chExt cx="1440" cy="448"/>
          </a:xfrm>
        </p:grpSpPr>
        <p:sp>
          <p:nvSpPr>
            <p:cNvPr id="2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64</a:t>
            </a:fld>
            <a:endParaRPr lang="fa-IR"/>
          </a:p>
        </p:txBody>
      </p:sp>
      <p:grpSp>
        <p:nvGrpSpPr>
          <p:cNvPr id="24" name="Group 23"/>
          <p:cNvGrpSpPr/>
          <p:nvPr/>
        </p:nvGrpSpPr>
        <p:grpSpPr>
          <a:xfrm>
            <a:off x="3962400" y="2438400"/>
            <a:ext cx="2936117" cy="2476500"/>
            <a:chOff x="2514600" y="2743200"/>
            <a:chExt cx="2936117" cy="2476500"/>
          </a:xfrm>
        </p:grpSpPr>
        <p:sp>
          <p:nvSpPr>
            <p:cNvPr id="21" name="Rectangle 20"/>
            <p:cNvSpPr/>
            <p:nvPr/>
          </p:nvSpPr>
          <p:spPr>
            <a:xfrm>
              <a:off x="3603842" y="4238624"/>
              <a:ext cx="37863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9" name="Straight Connector 28"/>
            <p:cNvCxnSpPr/>
            <p:nvPr/>
          </p:nvCxnSpPr>
          <p:spPr>
            <a:xfrm rot="10800000" flipV="1">
              <a:off x="2820608" y="3962399"/>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3962400" y="3914774"/>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658285" y="4191683"/>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505200" y="3533774"/>
              <a:ext cx="48923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 name="Rectangle 32"/>
            <p:cNvSpPr/>
            <p:nvPr/>
          </p:nvSpPr>
          <p:spPr>
            <a:xfrm>
              <a:off x="2514600" y="4511814"/>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Rectangle 33"/>
            <p:cNvSpPr/>
            <p:nvPr/>
          </p:nvSpPr>
          <p:spPr>
            <a:xfrm>
              <a:off x="4942244" y="4486274"/>
              <a:ext cx="50847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Rectangle 35"/>
            <p:cNvSpPr/>
            <p:nvPr/>
          </p:nvSpPr>
          <p:spPr>
            <a:xfrm>
              <a:off x="3429000" y="2743200"/>
              <a:ext cx="636714" cy="1107996"/>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4" name="Footer Placeholder 13"/>
          <p:cNvSpPr>
            <a:spLocks noGrp="1"/>
          </p:cNvSpPr>
          <p:nvPr>
            <p:ph type="ftr" sz="quarter" idx="11"/>
          </p:nvPr>
        </p:nvSpPr>
        <p:spPr/>
        <p:txBody>
          <a:bodyPr/>
          <a:lstStyle/>
          <a:p>
            <a:r>
              <a:rPr lang="en-US" smtClean="0"/>
              <a:t>Tavakoli&amp;Homayoni</a:t>
            </a:r>
            <a:endParaRPr lang="fa-IR"/>
          </a:p>
        </p:txBody>
      </p:sp>
      <p:sp>
        <p:nvSpPr>
          <p:cNvPr id="15" name="Rectangle 14"/>
          <p:cNvSpPr/>
          <p:nvPr/>
        </p:nvSpPr>
        <p:spPr>
          <a:xfrm>
            <a:off x="1228359" y="990600"/>
            <a:ext cx="7691528" cy="830997"/>
          </a:xfrm>
          <a:prstGeom prst="rect">
            <a:avLst/>
          </a:prstGeom>
          <a:noFill/>
        </p:spPr>
        <p:txBody>
          <a:bodyPr wrap="non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اتم مرکزی دارای چهار قلمرو الکترونی است ویکی از چهار قلمرو جفت الکترون</a:t>
            </a:r>
          </a:p>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 ناپیوندی است و زاویه پیوندی   کمتر از 109.5 است.</a:t>
            </a:r>
          </a:p>
        </p:txBody>
      </p:sp>
      <p:sp>
        <p:nvSpPr>
          <p:cNvPr id="16" name="Rectangle 15"/>
          <p:cNvSpPr/>
          <p:nvPr/>
        </p:nvSpPr>
        <p:spPr>
          <a:xfrm>
            <a:off x="4398876" y="381000"/>
            <a:ext cx="1125629" cy="584775"/>
          </a:xfrm>
          <a:prstGeom prst="rect">
            <a:avLst/>
          </a:prstGeom>
          <a:noFill/>
        </p:spPr>
        <p:txBody>
          <a:bodyPr wrap="none" lIns="91440" tIns="45720" rIns="91440" bIns="45720">
            <a:spAutoFit/>
          </a:bodyPr>
          <a:lstStyle/>
          <a:p>
            <a:r>
              <a:rPr lang="fa-IR" sz="48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هرمی:</a:t>
            </a:r>
            <a:endParaRPr lang="en-US" sz="115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4"/>
          <p:cNvGrpSpPr>
            <a:grpSpLocks/>
          </p:cNvGrpSpPr>
          <p:nvPr/>
        </p:nvGrpSpPr>
        <p:grpSpPr bwMode="auto">
          <a:xfrm>
            <a:off x="914400" y="914400"/>
            <a:ext cx="7924800" cy="914400"/>
            <a:chOff x="816" y="2304"/>
            <a:chExt cx="1440" cy="448"/>
          </a:xfrm>
        </p:grpSpPr>
        <p:sp>
          <p:nvSpPr>
            <p:cNvPr id="15"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7" name="Group 24"/>
          <p:cNvGrpSpPr>
            <a:grpSpLocks/>
          </p:cNvGrpSpPr>
          <p:nvPr/>
        </p:nvGrpSpPr>
        <p:grpSpPr bwMode="auto">
          <a:xfrm>
            <a:off x="3733800" y="228600"/>
            <a:ext cx="1981200" cy="609600"/>
            <a:chOff x="816" y="2304"/>
            <a:chExt cx="1440" cy="448"/>
          </a:xfrm>
        </p:grpSpPr>
        <p:sp>
          <p:nvSpPr>
            <p:cNvPr id="1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65</a:t>
            </a:fld>
            <a:endParaRPr lang="fa-IR"/>
          </a:p>
        </p:txBody>
      </p:sp>
      <p:cxnSp>
        <p:nvCxnSpPr>
          <p:cNvPr id="29" name="Straight Connector 28"/>
          <p:cNvCxnSpPr/>
          <p:nvPr/>
        </p:nvCxnSpPr>
        <p:spPr>
          <a:xfrm rot="10800000" flipV="1">
            <a:off x="3701577" y="3124197"/>
            <a:ext cx="647700" cy="609602"/>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4844577" y="3124199"/>
            <a:ext cx="762000" cy="5334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292127" y="2581274"/>
            <a:ext cx="566182"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 name="Rectangle 32"/>
          <p:cNvSpPr/>
          <p:nvPr/>
        </p:nvSpPr>
        <p:spPr>
          <a:xfrm>
            <a:off x="3272952" y="3673613"/>
            <a:ext cx="50847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Rectangle 33"/>
          <p:cNvSpPr/>
          <p:nvPr/>
        </p:nvSpPr>
        <p:spPr>
          <a:xfrm>
            <a:off x="5435127" y="3590924"/>
            <a:ext cx="508473"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Rectangle 35"/>
          <p:cNvSpPr/>
          <p:nvPr/>
        </p:nvSpPr>
        <p:spPr>
          <a:xfrm rot="19546856">
            <a:off x="3957346" y="2206450"/>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rot="2997738">
            <a:off x="4718435" y="2249166"/>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a:off x="1273243" y="990600"/>
            <a:ext cx="7646644" cy="830997"/>
          </a:xfrm>
          <a:prstGeom prst="rect">
            <a:avLst/>
          </a:prstGeom>
          <a:noFill/>
        </p:spPr>
        <p:txBody>
          <a:bodyPr wrap="non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اتم مرکزی دارای چهار قلمرو الکترونی است ودو تا از چهار قلمرو جفت الکترون</a:t>
            </a:r>
          </a:p>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 ناپیوندی است و زاویه ی پیوندی کمتر از   109/5   است.</a:t>
            </a:r>
          </a:p>
        </p:txBody>
      </p:sp>
      <p:sp>
        <p:nvSpPr>
          <p:cNvPr id="14" name="Rectangle 13"/>
          <p:cNvSpPr/>
          <p:nvPr/>
        </p:nvSpPr>
        <p:spPr>
          <a:xfrm>
            <a:off x="4263249" y="381000"/>
            <a:ext cx="1043876" cy="584775"/>
          </a:xfrm>
          <a:prstGeom prst="rect">
            <a:avLst/>
          </a:prstGeom>
          <a:noFill/>
        </p:spPr>
        <p:txBody>
          <a:bodyPr wrap="none" lIns="91440" tIns="45720" rIns="91440" bIns="45720">
            <a:spAutoFit/>
          </a:bodyPr>
          <a:lstStyle/>
          <a:p>
            <a:r>
              <a:rPr lang="fa-IR" sz="48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خمیده:</a:t>
            </a:r>
            <a:endParaRPr lang="en-US" sz="115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4"/>
          <p:cNvGrpSpPr>
            <a:grpSpLocks/>
          </p:cNvGrpSpPr>
          <p:nvPr/>
        </p:nvGrpSpPr>
        <p:grpSpPr bwMode="auto">
          <a:xfrm>
            <a:off x="685800" y="1143000"/>
            <a:ext cx="8229600" cy="1524000"/>
            <a:chOff x="816" y="2304"/>
            <a:chExt cx="1440" cy="448"/>
          </a:xfrm>
        </p:grpSpPr>
        <p:sp>
          <p:nvSpPr>
            <p:cNvPr id="2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3" name="Group 24"/>
          <p:cNvGrpSpPr>
            <a:grpSpLocks/>
          </p:cNvGrpSpPr>
          <p:nvPr/>
        </p:nvGrpSpPr>
        <p:grpSpPr bwMode="auto">
          <a:xfrm>
            <a:off x="2438400" y="152400"/>
            <a:ext cx="5715000" cy="762000"/>
            <a:chOff x="816" y="2304"/>
            <a:chExt cx="1440" cy="448"/>
          </a:xfrm>
        </p:grpSpPr>
        <p:sp>
          <p:nvSpPr>
            <p:cNvPr id="24"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66</a:t>
            </a:fld>
            <a:endParaRPr lang="fa-IR"/>
          </a:p>
        </p:txBody>
      </p:sp>
      <p:sp>
        <p:nvSpPr>
          <p:cNvPr id="13" name="Rectangle 12"/>
          <p:cNvSpPr/>
          <p:nvPr/>
        </p:nvSpPr>
        <p:spPr>
          <a:xfrm>
            <a:off x="914400" y="1219200"/>
            <a:ext cx="7250188" cy="1384995"/>
          </a:xfrm>
          <a:prstGeom prst="rect">
            <a:avLst/>
          </a:prstGeom>
          <a:noFill/>
        </p:spPr>
        <p:txBody>
          <a:bodyPr wrap="squar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وجود سه قلمرو الکترونی، سبب آرایش سه ضلعی مسطح می شود و زاویه پیوندی باید 120 باشد. اما یک جفت الکترون نا پیوندی، در مقایسه</a:t>
            </a:r>
            <a:r>
              <a:rPr lang="fa-IR" sz="3600" b="1"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با جفت الکترون های پیوندی فضای بیشتری اشغال می کند.</a:t>
            </a:r>
          </a:p>
        </p:txBody>
      </p:sp>
      <p:sp>
        <p:nvSpPr>
          <p:cNvPr id="14" name="Rectangle 13"/>
          <p:cNvSpPr/>
          <p:nvPr/>
        </p:nvSpPr>
        <p:spPr>
          <a:xfrm>
            <a:off x="228600" y="228600"/>
            <a:ext cx="7874332" cy="707886"/>
          </a:xfrm>
          <a:prstGeom prst="rect">
            <a:avLst/>
          </a:prstGeom>
          <a:noFill/>
        </p:spPr>
        <p:txBody>
          <a:bodyPr wrap="square" lIns="91440" tIns="45720" rIns="91440" bIns="45720">
            <a:spAutoFit/>
          </a:bodyPr>
          <a:lstStyle/>
          <a:p>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چرا زاویه پیوندی در مولکول </a:t>
            </a:r>
            <a:r>
              <a:rPr lang="en-US"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SO</a:t>
            </a:r>
            <a:r>
              <a:rPr lang="en-US" sz="24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2</a:t>
            </a:r>
            <a:r>
              <a:rPr lang="en-US"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 </a:t>
            </a:r>
            <a:r>
              <a:rPr lang="fa-IR" sz="4000" b="1"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 </a:t>
            </a:r>
            <a:r>
              <a:rPr lang="fa-IR" sz="40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از 120 کمتر است؟</a:t>
            </a:r>
            <a:endParaRPr lang="en-US" sz="9600" b="1" baseline="30000" dirty="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endParaRPr>
          </a:p>
        </p:txBody>
      </p:sp>
      <p:grpSp>
        <p:nvGrpSpPr>
          <p:cNvPr id="26" name="Group 25"/>
          <p:cNvGrpSpPr/>
          <p:nvPr/>
        </p:nvGrpSpPr>
        <p:grpSpPr>
          <a:xfrm>
            <a:off x="3429000" y="2743200"/>
            <a:ext cx="3606604" cy="2529264"/>
            <a:chOff x="3015593" y="2979003"/>
            <a:chExt cx="3606604" cy="2529264"/>
          </a:xfrm>
        </p:grpSpPr>
        <p:cxnSp>
          <p:nvCxnSpPr>
            <p:cNvPr id="29" name="Straight Connector 28"/>
            <p:cNvCxnSpPr/>
            <p:nvPr/>
          </p:nvCxnSpPr>
          <p:spPr>
            <a:xfrm rot="10800000" flipV="1">
              <a:off x="3701577" y="4076698"/>
              <a:ext cx="647700" cy="609602"/>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4844577" y="4076700"/>
              <a:ext cx="762000" cy="5334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349836" y="3581400"/>
              <a:ext cx="45076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 name="Rectangle 32"/>
            <p:cNvSpPr/>
            <p:nvPr/>
          </p:nvSpPr>
          <p:spPr>
            <a:xfrm>
              <a:off x="3261731" y="4626114"/>
              <a:ext cx="5309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Rectangle 33"/>
            <p:cNvSpPr/>
            <p:nvPr/>
          </p:nvSpPr>
          <p:spPr>
            <a:xfrm>
              <a:off x="5488884" y="4495800"/>
              <a:ext cx="5309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6" name="Rectangle 35"/>
            <p:cNvSpPr/>
            <p:nvPr/>
          </p:nvSpPr>
          <p:spPr>
            <a:xfrm>
              <a:off x="5504915" y="4579203"/>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rot="5400000">
              <a:off x="5949256" y="4413944"/>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 name="Straight Connector 11"/>
            <p:cNvCxnSpPr/>
            <p:nvPr/>
          </p:nvCxnSpPr>
          <p:spPr>
            <a:xfrm rot="10800000" flipV="1">
              <a:off x="3815877" y="4210048"/>
              <a:ext cx="647700" cy="609602"/>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5245508">
              <a:off x="5407952" y="4432351"/>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ectangle 15"/>
            <p:cNvSpPr/>
            <p:nvPr/>
          </p:nvSpPr>
          <p:spPr>
            <a:xfrm rot="7518314">
              <a:off x="3659424" y="4835326"/>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7" name="Rectangle 16"/>
            <p:cNvSpPr/>
            <p:nvPr/>
          </p:nvSpPr>
          <p:spPr>
            <a:xfrm rot="7518314">
              <a:off x="3173649" y="4501951"/>
              <a:ext cx="514885" cy="830997"/>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Rectangle 17"/>
            <p:cNvSpPr/>
            <p:nvPr/>
          </p:nvSpPr>
          <p:spPr>
            <a:xfrm>
              <a:off x="4294868" y="2979003"/>
              <a:ext cx="553357" cy="923330"/>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5"/>
          <p:cNvSpPr>
            <a:spLocks noChangeArrowheads="1"/>
          </p:cNvSpPr>
          <p:nvPr/>
        </p:nvSpPr>
        <p:spPr bwMode="ltGray">
          <a:xfrm>
            <a:off x="2895600" y="3200400"/>
            <a:ext cx="3341687" cy="427037"/>
          </a:xfrm>
          <a:prstGeom prst="bevel">
            <a:avLst>
              <a:gd name="adj" fmla="val 10407"/>
            </a:avLst>
          </a:prstGeom>
          <a:solidFill>
            <a:srgbClr val="FF5050"/>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 name="AutoShape 4"/>
          <p:cNvSpPr>
            <a:spLocks noChangeArrowheads="1"/>
          </p:cNvSpPr>
          <p:nvPr/>
        </p:nvSpPr>
        <p:spPr bwMode="gray">
          <a:xfrm>
            <a:off x="2286000" y="1828800"/>
            <a:ext cx="1360488" cy="427038"/>
          </a:xfrm>
          <a:prstGeom prst="bevel">
            <a:avLst>
              <a:gd name="adj" fmla="val 12639"/>
            </a:avLst>
          </a:prstGeom>
          <a:solidFill>
            <a:srgbClr val="33CCCC"/>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 name="AutoShape 4"/>
          <p:cNvSpPr>
            <a:spLocks noChangeArrowheads="1"/>
          </p:cNvSpPr>
          <p:nvPr/>
        </p:nvSpPr>
        <p:spPr bwMode="gray">
          <a:xfrm>
            <a:off x="533400" y="914400"/>
            <a:ext cx="3113088" cy="427038"/>
          </a:xfrm>
          <a:prstGeom prst="bevel">
            <a:avLst>
              <a:gd name="adj" fmla="val 12639"/>
            </a:avLst>
          </a:prstGeom>
          <a:solidFill>
            <a:srgbClr val="33CCCC"/>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AutoShape 4"/>
          <p:cNvSpPr>
            <a:spLocks noChangeArrowheads="1"/>
          </p:cNvSpPr>
          <p:nvPr/>
        </p:nvSpPr>
        <p:spPr bwMode="gray">
          <a:xfrm>
            <a:off x="4114800" y="1447800"/>
            <a:ext cx="2274888" cy="427038"/>
          </a:xfrm>
          <a:prstGeom prst="bevel">
            <a:avLst>
              <a:gd name="adj" fmla="val 12639"/>
            </a:avLst>
          </a:prstGeom>
          <a:solidFill>
            <a:srgbClr val="33CCCC"/>
          </a:soli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 name="Footer Placeholder 1"/>
          <p:cNvSpPr>
            <a:spLocks noGrp="1"/>
          </p:cNvSpPr>
          <p:nvPr>
            <p:ph type="ftr" sz="quarter" idx="11"/>
          </p:nvPr>
        </p:nvSpPr>
        <p:spPr/>
        <p:txBody>
          <a:bodyPr/>
          <a:lstStyle/>
          <a:p>
            <a:r>
              <a:rPr lang="en-US" dirty="0" err="1" smtClean="0"/>
              <a:t>Tavakoli&amp;Homayoni</a:t>
            </a:r>
            <a:endParaRPr lang="fa-IR" dirty="0"/>
          </a:p>
        </p:txBody>
      </p:sp>
      <p:sp>
        <p:nvSpPr>
          <p:cNvPr id="3" name="Slide Number Placeholder 2"/>
          <p:cNvSpPr>
            <a:spLocks noGrp="1"/>
          </p:cNvSpPr>
          <p:nvPr>
            <p:ph type="sldNum" sz="quarter" idx="12"/>
          </p:nvPr>
        </p:nvSpPr>
        <p:spPr/>
        <p:txBody>
          <a:bodyPr/>
          <a:lstStyle/>
          <a:p>
            <a:fld id="{4CE537EB-F69F-49DF-B190-42F4AEC61CA4}" type="slidenum">
              <a:rPr lang="fa-IR" smtClean="0"/>
              <a:pPr/>
              <a:t>67</a:t>
            </a:fld>
            <a:endParaRPr lang="fa-IR"/>
          </a:p>
        </p:txBody>
      </p:sp>
      <p:sp>
        <p:nvSpPr>
          <p:cNvPr id="6" name="Rectangle 5"/>
          <p:cNvSpPr/>
          <p:nvPr/>
        </p:nvSpPr>
        <p:spPr>
          <a:xfrm>
            <a:off x="6629400" y="1828800"/>
            <a:ext cx="1975220" cy="1569660"/>
          </a:xfrm>
          <a:prstGeom prst="rect">
            <a:avLst/>
          </a:prstGeom>
          <a:noFill/>
        </p:spPr>
        <p:txBody>
          <a:bodyPr wrap="squar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بعضی از انواع نیروهای</a:t>
            </a:r>
          </a:p>
          <a:p>
            <a:pPr algn="ctr"/>
            <a:r>
              <a:rPr lang="fa-IR" sz="3600" b="1"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بین ذره ای</a:t>
            </a:r>
          </a:p>
          <a:p>
            <a:pPr algn="ctr"/>
            <a:r>
              <a:rPr lang="fa-IR" sz="3600" b="1" baseline="-25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(واندروالسی)</a:t>
            </a:r>
            <a:endParaRPr lang="en-US" sz="36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7" name="Right Bracket 6"/>
          <p:cNvSpPr/>
          <p:nvPr/>
        </p:nvSpPr>
        <p:spPr>
          <a:xfrm>
            <a:off x="6172200" y="1219200"/>
            <a:ext cx="304800" cy="3124200"/>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Rectangle 8"/>
          <p:cNvSpPr/>
          <p:nvPr/>
        </p:nvSpPr>
        <p:spPr>
          <a:xfrm>
            <a:off x="3280550" y="3200400"/>
            <a:ext cx="2813591" cy="461665"/>
          </a:xfrm>
          <a:prstGeom prst="rect">
            <a:avLst/>
          </a:prstGeom>
          <a:noFill/>
        </p:spPr>
        <p:txBody>
          <a:bodyPr wrap="non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ناقطبی – ناقطبی (لوندون)</a:t>
            </a:r>
            <a:endParaRPr lang="en-US" sz="24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0" name="Rectangle 9"/>
          <p:cNvSpPr/>
          <p:nvPr/>
        </p:nvSpPr>
        <p:spPr>
          <a:xfrm>
            <a:off x="4114800" y="1371600"/>
            <a:ext cx="2238113" cy="461665"/>
          </a:xfrm>
          <a:prstGeom prst="rect">
            <a:avLst/>
          </a:prstGeom>
          <a:noFill/>
        </p:spPr>
        <p:txBody>
          <a:bodyPr wrap="non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دوقطبی – دو قطبی</a:t>
            </a:r>
            <a:endParaRPr lang="en-US" sz="24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1" name="Right Brace 10"/>
          <p:cNvSpPr/>
          <p:nvPr/>
        </p:nvSpPr>
        <p:spPr>
          <a:xfrm>
            <a:off x="3505200" y="762000"/>
            <a:ext cx="609600" cy="1676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Rectangle 11"/>
          <p:cNvSpPr/>
          <p:nvPr/>
        </p:nvSpPr>
        <p:spPr>
          <a:xfrm>
            <a:off x="593570" y="914400"/>
            <a:ext cx="3100529" cy="461665"/>
          </a:xfrm>
          <a:prstGeom prst="rect">
            <a:avLst/>
          </a:prstGeom>
          <a:noFill/>
        </p:spPr>
        <p:txBody>
          <a:bodyPr wrap="non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دوقطبی – دو قطبی معمولی</a:t>
            </a:r>
            <a:endParaRPr lang="en-US" sz="24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13" name="Rectangle 12"/>
          <p:cNvSpPr/>
          <p:nvPr/>
        </p:nvSpPr>
        <p:spPr>
          <a:xfrm>
            <a:off x="2304434" y="1828800"/>
            <a:ext cx="1191352" cy="461665"/>
          </a:xfrm>
          <a:prstGeom prst="rect">
            <a:avLst/>
          </a:prstGeom>
          <a:noFill/>
        </p:spPr>
        <p:txBody>
          <a:bodyPr wrap="none" lIns="91440" tIns="45720" rIns="91440" bIns="45720">
            <a:spAutoFit/>
          </a:bodyPr>
          <a:lstStyle/>
          <a:p>
            <a:pPr algn="ctr"/>
            <a:r>
              <a:rPr lang="fa-IR"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هیدروژنی</a:t>
            </a:r>
            <a:endParaRPr lang="en-US" sz="2400" b="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4"/>
          <p:cNvGrpSpPr>
            <a:grpSpLocks/>
          </p:cNvGrpSpPr>
          <p:nvPr/>
        </p:nvGrpSpPr>
        <p:grpSpPr bwMode="auto">
          <a:xfrm>
            <a:off x="685800" y="1143000"/>
            <a:ext cx="8229600" cy="1524000"/>
            <a:chOff x="816" y="2304"/>
            <a:chExt cx="1440" cy="448"/>
          </a:xfrm>
        </p:grpSpPr>
        <p:sp>
          <p:nvSpPr>
            <p:cNvPr id="1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0" name="Group 24"/>
          <p:cNvGrpSpPr>
            <a:grpSpLocks/>
          </p:cNvGrpSpPr>
          <p:nvPr/>
        </p:nvGrpSpPr>
        <p:grpSpPr bwMode="auto">
          <a:xfrm>
            <a:off x="2438400" y="152400"/>
            <a:ext cx="5334000" cy="762000"/>
            <a:chOff x="816" y="2304"/>
            <a:chExt cx="1440" cy="448"/>
          </a:xfrm>
        </p:grpSpPr>
        <p:sp>
          <p:nvSpPr>
            <p:cNvPr id="2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68</a:t>
            </a:fld>
            <a:endParaRPr lang="fa-IR"/>
          </a:p>
        </p:txBody>
      </p:sp>
      <p:sp>
        <p:nvSpPr>
          <p:cNvPr id="13" name="Rectangle 12"/>
          <p:cNvSpPr/>
          <p:nvPr/>
        </p:nvSpPr>
        <p:spPr>
          <a:xfrm>
            <a:off x="914400" y="1219200"/>
            <a:ext cx="7250188" cy="1015663"/>
          </a:xfrm>
          <a:prstGeom prst="rect">
            <a:avLst/>
          </a:prstGeom>
          <a:noFill/>
        </p:spPr>
        <p:txBody>
          <a:bodyPr wrap="squar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نیروی است که بین دو مولکول قطبی وجود</a:t>
            </a:r>
            <a:r>
              <a:rPr lang="fa-IR" sz="3600" b="1" baseline="-25000"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دارد.یعنی</a:t>
            </a:r>
            <a:r>
              <a:rPr lang="fa-IR" sz="3600" b="1"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سر</a:t>
            </a:r>
            <a:r>
              <a:rPr lang="fa-IR" sz="3600" b="1"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منفی</a:t>
            </a:r>
            <a:r>
              <a:rPr lang="fa-IR" sz="3600" b="1"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یک مولکول، سر مثبت مولکول مجاور خود را جذب می کند.</a:t>
            </a:r>
          </a:p>
        </p:txBody>
      </p:sp>
      <p:sp>
        <p:nvSpPr>
          <p:cNvPr id="19" name="Rectangle 18"/>
          <p:cNvSpPr/>
          <p:nvPr/>
        </p:nvSpPr>
        <p:spPr>
          <a:xfrm>
            <a:off x="3015138" y="228600"/>
            <a:ext cx="4387741" cy="461665"/>
          </a:xfrm>
          <a:prstGeom prst="rect">
            <a:avLst/>
          </a:prstGeom>
          <a:noFill/>
        </p:spPr>
        <p:txBody>
          <a:bodyPr wrap="none" lIns="91440" tIns="45720" rIns="91440" bIns="45720">
            <a:spAutoFit/>
          </a:bodyPr>
          <a:lstStyle/>
          <a:p>
            <a:pPr algn="ct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نیروی واندروالسی دوقطبی – دو قطبی:</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pic>
        <p:nvPicPr>
          <p:cNvPr id="21" name="Picture 20" descr="747px-Hydrogen-fluoride-elpot-transparent-3D-balls.png"/>
          <p:cNvPicPr>
            <a:picLocks noChangeAspect="1"/>
          </p:cNvPicPr>
          <p:nvPr/>
        </p:nvPicPr>
        <p:blipFill>
          <a:blip r:embed="rId2" cstate="print"/>
          <a:stretch>
            <a:fillRect/>
          </a:stretch>
        </p:blipFill>
        <p:spPr>
          <a:xfrm>
            <a:off x="5105400" y="2900065"/>
            <a:ext cx="2667000" cy="1834515"/>
          </a:xfrm>
          <a:prstGeom prst="rect">
            <a:avLst/>
          </a:prstGeom>
          <a:ln>
            <a:noFill/>
          </a:ln>
          <a:effectLst>
            <a:softEdge rad="112500"/>
          </a:effectLst>
        </p:spPr>
      </p:pic>
      <p:pic>
        <p:nvPicPr>
          <p:cNvPr id="22" name="Picture 21" descr="747px-Hydrogen-fluoride-elpot-transparent-3D-balls.png"/>
          <p:cNvPicPr>
            <a:picLocks noChangeAspect="1"/>
          </p:cNvPicPr>
          <p:nvPr/>
        </p:nvPicPr>
        <p:blipFill>
          <a:blip r:embed="rId2" cstate="print"/>
          <a:stretch>
            <a:fillRect/>
          </a:stretch>
        </p:blipFill>
        <p:spPr>
          <a:xfrm>
            <a:off x="1143000" y="2900064"/>
            <a:ext cx="2667000" cy="1834515"/>
          </a:xfrm>
          <a:prstGeom prst="rect">
            <a:avLst/>
          </a:prstGeom>
          <a:ln>
            <a:noFill/>
          </a:ln>
          <a:effectLst>
            <a:softEdge rad="112500"/>
          </a:effectLst>
        </p:spPr>
      </p:pic>
      <p:sp>
        <p:nvSpPr>
          <p:cNvPr id="23" name="Rectangle 22"/>
          <p:cNvSpPr/>
          <p:nvPr/>
        </p:nvSpPr>
        <p:spPr>
          <a:xfrm>
            <a:off x="1524000" y="3281065"/>
            <a:ext cx="1689886"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   </a:t>
            </a:r>
            <a:r>
              <a:rPr lang="en-US" sz="6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1676400" y="3052465"/>
            <a:ext cx="55496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cxnSp>
        <p:nvCxnSpPr>
          <p:cNvPr id="25" name="Straight Connector 24"/>
          <p:cNvCxnSpPr/>
          <p:nvPr/>
        </p:nvCxnSpPr>
        <p:spPr>
          <a:xfrm>
            <a:off x="2133600" y="3814465"/>
            <a:ext cx="304800" cy="1588"/>
          </a:xfrm>
          <a:prstGeom prst="line">
            <a:avLst/>
          </a:prstGeom>
          <a:ln w="63500"/>
        </p:spPr>
        <p:style>
          <a:lnRef idx="3">
            <a:schemeClr val="accent2"/>
          </a:lnRef>
          <a:fillRef idx="0">
            <a:schemeClr val="accent2"/>
          </a:fillRef>
          <a:effectRef idx="2">
            <a:schemeClr val="accent2"/>
          </a:effectRef>
          <a:fontRef idx="minor">
            <a:schemeClr val="tx1"/>
          </a:fontRef>
        </p:style>
      </p:cxnSp>
      <p:sp>
        <p:nvSpPr>
          <p:cNvPr id="26" name="Rectangle 25"/>
          <p:cNvSpPr/>
          <p:nvPr/>
        </p:nvSpPr>
        <p:spPr>
          <a:xfrm>
            <a:off x="2667000" y="3052465"/>
            <a:ext cx="4860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sp>
        <p:nvSpPr>
          <p:cNvPr id="27" name="Rectangle 26"/>
          <p:cNvSpPr/>
          <p:nvPr/>
        </p:nvSpPr>
        <p:spPr>
          <a:xfrm>
            <a:off x="5549114" y="3284577"/>
            <a:ext cx="1689886"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   </a:t>
            </a:r>
            <a:r>
              <a:rPr lang="en-US" sz="6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Rectangle 27"/>
          <p:cNvSpPr/>
          <p:nvPr/>
        </p:nvSpPr>
        <p:spPr>
          <a:xfrm>
            <a:off x="5701514" y="3055977"/>
            <a:ext cx="55496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cxnSp>
        <p:nvCxnSpPr>
          <p:cNvPr id="31" name="Straight Connector 30"/>
          <p:cNvCxnSpPr/>
          <p:nvPr/>
        </p:nvCxnSpPr>
        <p:spPr>
          <a:xfrm>
            <a:off x="6158714" y="3817977"/>
            <a:ext cx="304800" cy="1588"/>
          </a:xfrm>
          <a:prstGeom prst="line">
            <a:avLst/>
          </a:prstGeom>
          <a:ln w="63500"/>
        </p:spPr>
        <p:style>
          <a:lnRef idx="3">
            <a:schemeClr val="accent2"/>
          </a:lnRef>
          <a:fillRef idx="0">
            <a:schemeClr val="accent2"/>
          </a:fillRef>
          <a:effectRef idx="2">
            <a:schemeClr val="accent2"/>
          </a:effectRef>
          <a:fontRef idx="minor">
            <a:schemeClr val="tx1"/>
          </a:fontRef>
        </p:style>
      </p:cxnSp>
      <p:sp>
        <p:nvSpPr>
          <p:cNvPr id="35" name="Rectangle 34"/>
          <p:cNvSpPr/>
          <p:nvPr/>
        </p:nvSpPr>
        <p:spPr>
          <a:xfrm>
            <a:off x="6692114" y="3055977"/>
            <a:ext cx="4860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cxnSp>
        <p:nvCxnSpPr>
          <p:cNvPr id="37" name="Straight Connector 36"/>
          <p:cNvCxnSpPr>
            <a:stCxn id="22" idx="3"/>
            <a:endCxn id="21" idx="1"/>
          </p:cNvCxnSpPr>
          <p:nvPr/>
        </p:nvCxnSpPr>
        <p:spPr>
          <a:xfrm>
            <a:off x="3810000" y="3817322"/>
            <a:ext cx="1295400" cy="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4"/>
          <p:cNvGrpSpPr>
            <a:grpSpLocks/>
          </p:cNvGrpSpPr>
          <p:nvPr/>
        </p:nvGrpSpPr>
        <p:grpSpPr bwMode="auto">
          <a:xfrm>
            <a:off x="533400" y="990600"/>
            <a:ext cx="8229600" cy="2438400"/>
            <a:chOff x="816" y="2304"/>
            <a:chExt cx="1440" cy="448"/>
          </a:xfrm>
        </p:grpSpPr>
        <p:sp>
          <p:nvSpPr>
            <p:cNvPr id="1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2" name="Group 24"/>
          <p:cNvGrpSpPr>
            <a:grpSpLocks/>
          </p:cNvGrpSpPr>
          <p:nvPr/>
        </p:nvGrpSpPr>
        <p:grpSpPr bwMode="auto">
          <a:xfrm>
            <a:off x="1905000" y="152400"/>
            <a:ext cx="5715000" cy="762000"/>
            <a:chOff x="816" y="2304"/>
            <a:chExt cx="1440" cy="448"/>
          </a:xfrm>
        </p:grpSpPr>
        <p:sp>
          <p:nvSpPr>
            <p:cNvPr id="23"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69</a:t>
            </a:fld>
            <a:endParaRPr lang="fa-IR"/>
          </a:p>
        </p:txBody>
      </p:sp>
      <p:sp>
        <p:nvSpPr>
          <p:cNvPr id="13" name="Rectangle 12"/>
          <p:cNvSpPr/>
          <p:nvPr/>
        </p:nvSpPr>
        <p:spPr>
          <a:xfrm>
            <a:off x="762000" y="1219200"/>
            <a:ext cx="7402588" cy="1938992"/>
          </a:xfrm>
          <a:prstGeom prst="rect">
            <a:avLst/>
          </a:prstGeom>
          <a:noFill/>
        </p:spPr>
        <p:txBody>
          <a:bodyPr wrap="square" lIns="91440" tIns="45720" rIns="91440" bIns="45720">
            <a:spAutoFit/>
          </a:bodyPr>
          <a:lstStyle/>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در</a:t>
            </a:r>
            <a:r>
              <a:rPr lang="fa-IR" sz="3600" b="1" baseline="30000" dirty="0" smtClean="0">
                <a:ln w="12700">
                  <a:solidFill>
                    <a:schemeClr val="tx1"/>
                  </a:solidFill>
                  <a:prstDash val="solid"/>
                </a:ln>
                <a:solidFill>
                  <a:schemeClr val="accent2">
                    <a:lumMod val="40000"/>
                    <a:lumOff val="60000"/>
                  </a:schemeClr>
                </a:solidFill>
                <a:cs typeface="Mj_Aref" pitchFamily="2" charset="-78"/>
              </a:rPr>
              <a:t>مولکول های ناقطبی پخش الکترون به طور یکنواخت پراکنده شده است. اما با</a:t>
            </a:r>
            <a:r>
              <a:rPr lang="fa-IR" sz="3600" b="1"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برخورد مولکول ها به یک دیگر این تقارن به هم می خورد</a:t>
            </a:r>
          </a:p>
          <a:p>
            <a:r>
              <a:rPr lang="fa-IR" sz="3600" b="1" baseline="30000" dirty="0" smtClean="0">
                <a:ln w="12700">
                  <a:solidFill>
                    <a:schemeClr val="tx1"/>
                  </a:solidFill>
                  <a:prstDash val="solid"/>
                </a:ln>
                <a:solidFill>
                  <a:schemeClr val="accent2">
                    <a:lumMod val="40000"/>
                    <a:lumOff val="60000"/>
                  </a:schemeClr>
                </a:solidFill>
                <a:cs typeface="Mj_Aref" pitchFamily="2" charset="-78"/>
              </a:rPr>
              <a:t>و مولکول به طور لحظه ای قطبی می شود</a:t>
            </a:r>
            <a:r>
              <a:rPr lang="fa-IR" sz="3600" b="1" dirty="0" smtClean="0">
                <a:ln w="12700">
                  <a:solidFill>
                    <a:schemeClr val="tx1"/>
                  </a:solidFill>
                  <a:prstDash val="solid"/>
                </a:ln>
                <a:solidFill>
                  <a:schemeClr val="accent2">
                    <a:lumMod val="40000"/>
                    <a:lumOff val="60000"/>
                  </a:schemeClr>
                </a:solidFill>
                <a:cs typeface="Mj_Aref" pitchFamily="2" charset="-78"/>
              </a:rPr>
              <a:t> </a:t>
            </a:r>
            <a:r>
              <a:rPr lang="fa-IR" sz="3600" b="1" baseline="30000" dirty="0" smtClean="0">
                <a:ln w="12700">
                  <a:solidFill>
                    <a:schemeClr val="tx1"/>
                  </a:solidFill>
                  <a:prstDash val="solid"/>
                </a:ln>
                <a:solidFill>
                  <a:schemeClr val="accent2">
                    <a:lumMod val="40000"/>
                    <a:lumOff val="60000"/>
                  </a:schemeClr>
                </a:solidFill>
                <a:cs typeface="Mj_Aref" pitchFamily="2" charset="-78"/>
              </a:rPr>
              <a:t>و بین آن ها نیروی جاذبه ی ضعیفی به نام لوندون بوجود می آید.</a:t>
            </a:r>
          </a:p>
        </p:txBody>
      </p:sp>
      <p:sp>
        <p:nvSpPr>
          <p:cNvPr id="16" name="Rectangle 15"/>
          <p:cNvSpPr/>
          <p:nvPr/>
        </p:nvSpPr>
        <p:spPr>
          <a:xfrm>
            <a:off x="2286000" y="304800"/>
            <a:ext cx="5056192" cy="461665"/>
          </a:xfrm>
          <a:prstGeom prst="rect">
            <a:avLst/>
          </a:prstGeom>
          <a:noFill/>
        </p:spPr>
        <p:txBody>
          <a:bodyPr wrap="none" lIns="91440" tIns="45720" rIns="91440" bIns="45720">
            <a:spAutoFit/>
          </a:bodyPr>
          <a:lstStyle/>
          <a:p>
            <a:pPr algn="ct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نیروی واندروالسی ناقطبی – ناقطبی (لوندون):</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
        <p:nvSpPr>
          <p:cNvPr id="18" name="Oval 17"/>
          <p:cNvSpPr/>
          <p:nvPr/>
        </p:nvSpPr>
        <p:spPr>
          <a:xfrm>
            <a:off x="1600200" y="3886200"/>
            <a:ext cx="2133600" cy="1066800"/>
          </a:xfrm>
          <a:prstGeom prst="ellipse">
            <a:avLst/>
          </a:prstGeom>
          <a:effectLst>
            <a:outerShdw blurRad="40000" dist="20000" dir="5400000" rotWithShape="0">
              <a:srgbClr val="000000">
                <a:alpha val="38000"/>
              </a:srgbClr>
            </a:outerShdw>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cxnSp>
        <p:nvCxnSpPr>
          <p:cNvPr id="20" name="Straight Connector 19"/>
          <p:cNvCxnSpPr/>
          <p:nvPr/>
        </p:nvCxnSpPr>
        <p:spPr>
          <a:xfrm>
            <a:off x="3886200" y="4416742"/>
            <a:ext cx="1295400" cy="1"/>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981200" y="3962400"/>
            <a:ext cx="153118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30" name="Straight Connector 29"/>
          <p:cNvCxnSpPr/>
          <p:nvPr/>
        </p:nvCxnSpPr>
        <p:spPr>
          <a:xfrm>
            <a:off x="2590800" y="4419600"/>
            <a:ext cx="304800" cy="1588"/>
          </a:xfrm>
          <a:prstGeom prst="line">
            <a:avLst/>
          </a:prstGeom>
          <a:ln w="63500"/>
        </p:spPr>
        <p:style>
          <a:lnRef idx="3">
            <a:schemeClr val="accent2"/>
          </a:lnRef>
          <a:fillRef idx="0">
            <a:schemeClr val="accent2"/>
          </a:fillRef>
          <a:effectRef idx="2">
            <a:schemeClr val="accent2"/>
          </a:effectRef>
          <a:fontRef idx="minor">
            <a:schemeClr val="tx1"/>
          </a:fontRef>
        </p:style>
      </p:cxnSp>
      <p:sp>
        <p:nvSpPr>
          <p:cNvPr id="32" name="Oval 31"/>
          <p:cNvSpPr/>
          <p:nvPr/>
        </p:nvSpPr>
        <p:spPr>
          <a:xfrm>
            <a:off x="5486400" y="3886200"/>
            <a:ext cx="2133600" cy="1066800"/>
          </a:xfrm>
          <a:prstGeom prst="ellipse">
            <a:avLst/>
          </a:prstGeom>
          <a:effectLst>
            <a:outerShdw blurRad="40000" dist="20000" dir="5400000" rotWithShape="0">
              <a:srgbClr val="000000">
                <a:alpha val="38000"/>
              </a:srgbClr>
            </a:outerShdw>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3" name="Rectangle 32"/>
          <p:cNvSpPr/>
          <p:nvPr/>
        </p:nvSpPr>
        <p:spPr>
          <a:xfrm>
            <a:off x="5867400" y="3962400"/>
            <a:ext cx="153118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34" name="Straight Connector 33"/>
          <p:cNvCxnSpPr/>
          <p:nvPr/>
        </p:nvCxnSpPr>
        <p:spPr>
          <a:xfrm>
            <a:off x="6477000" y="4419600"/>
            <a:ext cx="304800" cy="1588"/>
          </a:xfrm>
          <a:prstGeom prst="line">
            <a:avLst/>
          </a:prstGeom>
          <a:ln w="63500"/>
        </p:spPr>
        <p:style>
          <a:lnRef idx="3">
            <a:schemeClr val="accent2"/>
          </a:lnRef>
          <a:fillRef idx="0">
            <a:schemeClr val="accent2"/>
          </a:fillRef>
          <a:effectRef idx="2">
            <a:schemeClr val="accent2"/>
          </a:effectRef>
          <a:fontRef idx="minor">
            <a:schemeClr val="tx1"/>
          </a:fontRef>
        </p:style>
      </p:cxnSp>
      <p:sp>
        <p:nvSpPr>
          <p:cNvPr id="36" name="Rectangle 35"/>
          <p:cNvSpPr/>
          <p:nvPr/>
        </p:nvSpPr>
        <p:spPr>
          <a:xfrm>
            <a:off x="5838570" y="3743980"/>
            <a:ext cx="55496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sp>
        <p:nvSpPr>
          <p:cNvPr id="38" name="Rectangle 37"/>
          <p:cNvSpPr/>
          <p:nvPr/>
        </p:nvSpPr>
        <p:spPr>
          <a:xfrm>
            <a:off x="6829170" y="3743980"/>
            <a:ext cx="4860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sp>
        <p:nvSpPr>
          <p:cNvPr id="39" name="Rectangle 38"/>
          <p:cNvSpPr/>
          <p:nvPr/>
        </p:nvSpPr>
        <p:spPr>
          <a:xfrm>
            <a:off x="1952370" y="3743980"/>
            <a:ext cx="55496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sp>
        <p:nvSpPr>
          <p:cNvPr id="40" name="Rectangle 39"/>
          <p:cNvSpPr/>
          <p:nvPr/>
        </p:nvSpPr>
        <p:spPr>
          <a:xfrm>
            <a:off x="2942970" y="3743980"/>
            <a:ext cx="48603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effectLst>
                  <a:outerShdw blurRad="50800" dist="39000" dir="5460000" algn="tl">
                    <a:srgbClr val="000000">
                      <a:alpha val="38000"/>
                    </a:srgbClr>
                  </a:outerShdw>
                </a:effectLst>
              </a:rPr>
              <a:t>-</a:t>
            </a:r>
            <a:r>
              <a:rPr lang="el-GR" sz="2800" b="1" cap="none" spc="0" dirty="0" smtClean="0">
                <a:ln w="11430"/>
                <a:effectLst>
                  <a:outerShdw blurRad="50800" dist="39000" dir="5460000" algn="tl">
                    <a:srgbClr val="000000">
                      <a:alpha val="38000"/>
                    </a:srgbClr>
                  </a:outerShdw>
                </a:effectLst>
              </a:rPr>
              <a:t>δ</a:t>
            </a:r>
            <a:endParaRPr lang="en-US" sz="2800" b="1" cap="none" spc="0" dirty="0">
              <a:ln w="11430"/>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nodeType="click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10" presetClass="entr" presetSubtype="0" repeatCount="3000" fill="hold" grpId="0"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par>
                                <p:cTn id="11" presetID="10" presetClass="entr" presetSubtype="0" repeatCount="3000" fill="hold" grpId="0" nodeType="withEffect">
                                  <p:stCondLst>
                                    <p:cond delay="10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000"/>
                                        <p:tgtEl>
                                          <p:spTgt spid="40"/>
                                        </p:tgtEl>
                                      </p:cBhvr>
                                    </p:animEffect>
                                  </p:childTnLst>
                                </p:cTn>
                              </p:par>
                              <p:par>
                                <p:cTn id="14" presetID="10" presetClass="entr" presetSubtype="0" repeatCount="3000" fill="hold" grpId="0" nodeType="withEffect">
                                  <p:stCondLst>
                                    <p:cond delay="100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000"/>
                                        <p:tgtEl>
                                          <p:spTgt spid="36"/>
                                        </p:tgtEl>
                                      </p:cBhvr>
                                    </p:animEffect>
                                  </p:childTnLst>
                                </p:cTn>
                              </p:par>
                              <p:par>
                                <p:cTn id="17" presetID="10" presetClass="entr" presetSubtype="0" repeatCount="3000" fill="hold" grpId="0" nodeType="withEffect">
                                  <p:stCondLst>
                                    <p:cond delay="1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9" name="Group 31"/>
          <p:cNvGrpSpPr>
            <a:grpSpLocks/>
          </p:cNvGrpSpPr>
          <p:nvPr/>
        </p:nvGrpSpPr>
        <p:grpSpPr bwMode="auto">
          <a:xfrm>
            <a:off x="1066800" y="1143000"/>
            <a:ext cx="2514600" cy="536575"/>
            <a:chOff x="3964" y="2071"/>
            <a:chExt cx="1484" cy="330"/>
          </a:xfrm>
        </p:grpSpPr>
        <p:sp>
          <p:nvSpPr>
            <p:cNvPr id="1210" name="AutoShape 32"/>
            <p:cNvSpPr>
              <a:spLocks noChangeArrowheads="1"/>
            </p:cNvSpPr>
            <p:nvPr/>
          </p:nvSpPr>
          <p:spPr bwMode="gray">
            <a:xfrm>
              <a:off x="3964" y="2071"/>
              <a:ext cx="1484" cy="330"/>
            </a:xfrm>
            <a:prstGeom prst="roundRect">
              <a:avLst>
                <a:gd name="adj" fmla="val 16667"/>
              </a:avLst>
            </a:prstGeom>
            <a:solidFill>
              <a:srgbClr val="FF505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1" name="AutoShape 33"/>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FF505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203" name="Group 31"/>
          <p:cNvGrpSpPr>
            <a:grpSpLocks/>
          </p:cNvGrpSpPr>
          <p:nvPr/>
        </p:nvGrpSpPr>
        <p:grpSpPr bwMode="auto">
          <a:xfrm>
            <a:off x="5270500" y="1143000"/>
            <a:ext cx="2273300" cy="536575"/>
            <a:chOff x="3964" y="2071"/>
            <a:chExt cx="1484" cy="330"/>
          </a:xfrm>
        </p:grpSpPr>
        <p:sp>
          <p:nvSpPr>
            <p:cNvPr id="1204" name="AutoShape 32"/>
            <p:cNvSpPr>
              <a:spLocks noChangeArrowheads="1"/>
            </p:cNvSpPr>
            <p:nvPr/>
          </p:nvSpPr>
          <p:spPr bwMode="gray">
            <a:xfrm>
              <a:off x="3964" y="2071"/>
              <a:ext cx="1484" cy="330"/>
            </a:xfrm>
            <a:prstGeom prst="roundRect">
              <a:avLst>
                <a:gd name="adj" fmla="val 16667"/>
              </a:avLst>
            </a:prstGeom>
            <a:solidFill>
              <a:srgbClr val="FF5050"/>
            </a:solidFill>
            <a:ln w="12700" algn="ctr">
              <a:solidFill>
                <a:srgbClr val="80808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5" name="AutoShape 33"/>
            <p:cNvSpPr>
              <a:spLocks noChangeArrowheads="1"/>
            </p:cNvSpPr>
            <p:nvPr/>
          </p:nvSpPr>
          <p:spPr bwMode="gray">
            <a:xfrm>
              <a:off x="3987" y="2091"/>
              <a:ext cx="1432" cy="134"/>
            </a:xfrm>
            <a:prstGeom prst="roundRect">
              <a:avLst>
                <a:gd name="adj" fmla="val 28356"/>
              </a:avLst>
            </a:prstGeom>
            <a:gradFill rotWithShape="1">
              <a:gsLst>
                <a:gs pos="0">
                  <a:srgbClr val="FFFFFF">
                    <a:alpha val="70000"/>
                  </a:srgbClr>
                </a:gs>
                <a:gs pos="100000">
                  <a:srgbClr val="FF5050">
                    <a:alpha val="70000"/>
                  </a:srgbClr>
                </a:gs>
              </a:gsLst>
              <a:lin ang="54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7</a:t>
            </a:fld>
            <a:endParaRPr lang="fa-IR"/>
          </a:p>
        </p:txBody>
      </p:sp>
      <p:grpSp>
        <p:nvGrpSpPr>
          <p:cNvPr id="6" name="Group 37"/>
          <p:cNvGrpSpPr/>
          <p:nvPr/>
        </p:nvGrpSpPr>
        <p:grpSpPr>
          <a:xfrm>
            <a:off x="762000" y="2325285"/>
            <a:ext cx="3200400" cy="1752600"/>
            <a:chOff x="1524000" y="1295400"/>
            <a:chExt cx="5334000" cy="2895600"/>
          </a:xfrm>
        </p:grpSpPr>
        <p:sp>
          <p:nvSpPr>
            <p:cNvPr id="4" name="Oval 3"/>
            <p:cNvSpPr/>
            <p:nvPr/>
          </p:nvSpPr>
          <p:spPr>
            <a:xfrm>
              <a:off x="15240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Oval 4"/>
            <p:cNvSpPr/>
            <p:nvPr/>
          </p:nvSpPr>
          <p:spPr>
            <a:xfrm>
              <a:off x="21336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Oval 7"/>
            <p:cNvSpPr/>
            <p:nvPr/>
          </p:nvSpPr>
          <p:spPr>
            <a:xfrm>
              <a:off x="28956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 name="Oval 8"/>
            <p:cNvSpPr/>
            <p:nvPr/>
          </p:nvSpPr>
          <p:spPr>
            <a:xfrm>
              <a:off x="35052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0" name="Oval 9"/>
            <p:cNvSpPr/>
            <p:nvPr/>
          </p:nvSpPr>
          <p:spPr>
            <a:xfrm>
              <a:off x="42672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1" name="Oval 10"/>
            <p:cNvSpPr/>
            <p:nvPr/>
          </p:nvSpPr>
          <p:spPr>
            <a:xfrm>
              <a:off x="48768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2" name="Oval 11"/>
            <p:cNvSpPr/>
            <p:nvPr/>
          </p:nvSpPr>
          <p:spPr>
            <a:xfrm>
              <a:off x="56388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3" name="Oval 12"/>
            <p:cNvSpPr/>
            <p:nvPr/>
          </p:nvSpPr>
          <p:spPr>
            <a:xfrm>
              <a:off x="6248400" y="1295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4" name="Oval 13"/>
            <p:cNvSpPr/>
            <p:nvPr/>
          </p:nvSpPr>
          <p:spPr>
            <a:xfrm>
              <a:off x="15240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5" name="Oval 14"/>
            <p:cNvSpPr/>
            <p:nvPr/>
          </p:nvSpPr>
          <p:spPr>
            <a:xfrm>
              <a:off x="21336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6" name="Oval 15"/>
            <p:cNvSpPr/>
            <p:nvPr/>
          </p:nvSpPr>
          <p:spPr>
            <a:xfrm>
              <a:off x="28956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7" name="Oval 16"/>
            <p:cNvSpPr/>
            <p:nvPr/>
          </p:nvSpPr>
          <p:spPr>
            <a:xfrm>
              <a:off x="35052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Oval 17"/>
            <p:cNvSpPr/>
            <p:nvPr/>
          </p:nvSpPr>
          <p:spPr>
            <a:xfrm>
              <a:off x="42672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9" name="Oval 18"/>
            <p:cNvSpPr/>
            <p:nvPr/>
          </p:nvSpPr>
          <p:spPr>
            <a:xfrm>
              <a:off x="48768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0" name="Oval 19"/>
            <p:cNvSpPr/>
            <p:nvPr/>
          </p:nvSpPr>
          <p:spPr>
            <a:xfrm>
              <a:off x="56388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1" name="Oval 20"/>
            <p:cNvSpPr/>
            <p:nvPr/>
          </p:nvSpPr>
          <p:spPr>
            <a:xfrm>
              <a:off x="6248400" y="2057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2" name="Oval 21"/>
            <p:cNvSpPr/>
            <p:nvPr/>
          </p:nvSpPr>
          <p:spPr>
            <a:xfrm>
              <a:off x="15240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 name="Oval 22"/>
            <p:cNvSpPr/>
            <p:nvPr/>
          </p:nvSpPr>
          <p:spPr>
            <a:xfrm>
              <a:off x="21336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4" name="Oval 23"/>
            <p:cNvSpPr/>
            <p:nvPr/>
          </p:nvSpPr>
          <p:spPr>
            <a:xfrm>
              <a:off x="28956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5" name="Oval 24"/>
            <p:cNvSpPr/>
            <p:nvPr/>
          </p:nvSpPr>
          <p:spPr>
            <a:xfrm>
              <a:off x="35052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6" name="Oval 25"/>
            <p:cNvSpPr/>
            <p:nvPr/>
          </p:nvSpPr>
          <p:spPr>
            <a:xfrm>
              <a:off x="42672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Oval 26"/>
            <p:cNvSpPr/>
            <p:nvPr/>
          </p:nvSpPr>
          <p:spPr>
            <a:xfrm>
              <a:off x="48768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8" name="Oval 27"/>
            <p:cNvSpPr/>
            <p:nvPr/>
          </p:nvSpPr>
          <p:spPr>
            <a:xfrm>
              <a:off x="56388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9" name="Oval 28"/>
            <p:cNvSpPr/>
            <p:nvPr/>
          </p:nvSpPr>
          <p:spPr>
            <a:xfrm>
              <a:off x="6248400" y="2819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0" name="Oval 29"/>
            <p:cNvSpPr/>
            <p:nvPr/>
          </p:nvSpPr>
          <p:spPr>
            <a:xfrm>
              <a:off x="15240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1" name="Oval 30"/>
            <p:cNvSpPr/>
            <p:nvPr/>
          </p:nvSpPr>
          <p:spPr>
            <a:xfrm>
              <a:off x="21336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2" name="Oval 31"/>
            <p:cNvSpPr/>
            <p:nvPr/>
          </p:nvSpPr>
          <p:spPr>
            <a:xfrm>
              <a:off x="28956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3" name="Oval 32"/>
            <p:cNvSpPr/>
            <p:nvPr/>
          </p:nvSpPr>
          <p:spPr>
            <a:xfrm>
              <a:off x="35052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4" name="Oval 33"/>
            <p:cNvSpPr/>
            <p:nvPr/>
          </p:nvSpPr>
          <p:spPr>
            <a:xfrm>
              <a:off x="42672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5" name="Oval 34"/>
            <p:cNvSpPr/>
            <p:nvPr/>
          </p:nvSpPr>
          <p:spPr>
            <a:xfrm>
              <a:off x="48768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Oval 35"/>
            <p:cNvSpPr/>
            <p:nvPr/>
          </p:nvSpPr>
          <p:spPr>
            <a:xfrm>
              <a:off x="56388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7" name="Oval 36"/>
            <p:cNvSpPr/>
            <p:nvPr/>
          </p:nvSpPr>
          <p:spPr>
            <a:xfrm>
              <a:off x="6248400" y="3581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pSp>
        <p:nvGrpSpPr>
          <p:cNvPr id="7" name="Group 40"/>
          <p:cNvGrpSpPr>
            <a:grpSpLocks/>
          </p:cNvGrpSpPr>
          <p:nvPr/>
        </p:nvGrpSpPr>
        <p:grpSpPr bwMode="auto">
          <a:xfrm>
            <a:off x="6011799" y="2299956"/>
            <a:ext cx="853623" cy="759134"/>
            <a:chOff x="1861" y="933"/>
            <a:chExt cx="1103" cy="941"/>
          </a:xfrm>
        </p:grpSpPr>
        <p:sp>
          <p:nvSpPr>
            <p:cNvPr id="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26" name="Group 42"/>
            <p:cNvGrpSpPr>
              <a:grpSpLocks/>
            </p:cNvGrpSpPr>
            <p:nvPr/>
          </p:nvGrpSpPr>
          <p:grpSpPr bwMode="auto">
            <a:xfrm>
              <a:off x="2086" y="1027"/>
              <a:ext cx="680" cy="839"/>
              <a:chOff x="3975" y="1593"/>
              <a:chExt cx="931" cy="1154"/>
            </a:xfrm>
          </p:grpSpPr>
          <p:pic>
            <p:nvPicPr>
              <p:cNvPr id="54"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5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5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628" name="Group 46"/>
              <p:cNvGrpSpPr>
                <a:grpSpLocks/>
              </p:cNvGrpSpPr>
              <p:nvPr/>
            </p:nvGrpSpPr>
            <p:grpSpPr bwMode="auto">
              <a:xfrm rot="-3733502" flipH="1" flipV="1">
                <a:off x="4251" y="2240"/>
                <a:ext cx="822" cy="191"/>
                <a:chOff x="2526" y="1060"/>
                <a:chExt cx="896" cy="236"/>
              </a:xfrm>
            </p:grpSpPr>
            <p:grpSp>
              <p:nvGrpSpPr>
                <p:cNvPr id="2629" name="Group 47"/>
                <p:cNvGrpSpPr>
                  <a:grpSpLocks/>
                </p:cNvGrpSpPr>
                <p:nvPr/>
              </p:nvGrpSpPr>
              <p:grpSpPr bwMode="auto">
                <a:xfrm>
                  <a:off x="2526" y="1060"/>
                  <a:ext cx="742" cy="186"/>
                  <a:chOff x="1565" y="2568"/>
                  <a:chExt cx="1118" cy="279"/>
                </a:xfrm>
              </p:grpSpPr>
              <p:sp>
                <p:nvSpPr>
                  <p:cNvPr id="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31" name="Group 52"/>
                <p:cNvGrpSpPr>
                  <a:grpSpLocks/>
                </p:cNvGrpSpPr>
                <p:nvPr/>
              </p:nvGrpSpPr>
              <p:grpSpPr bwMode="auto">
                <a:xfrm rot="1353540">
                  <a:off x="2680" y="1110"/>
                  <a:ext cx="742" cy="186"/>
                  <a:chOff x="1565" y="2568"/>
                  <a:chExt cx="1118" cy="279"/>
                </a:xfrm>
              </p:grpSpPr>
              <p:sp>
                <p:nvSpPr>
                  <p:cNvPr id="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32" name="Group 57"/>
            <p:cNvGrpSpPr>
              <a:grpSpLocks/>
            </p:cNvGrpSpPr>
            <p:nvPr/>
          </p:nvGrpSpPr>
          <p:grpSpPr bwMode="auto">
            <a:xfrm rot="-3733502" flipH="1" flipV="1">
              <a:off x="2362" y="1506"/>
              <a:ext cx="529" cy="122"/>
              <a:chOff x="2526" y="1060"/>
              <a:chExt cx="896" cy="236"/>
            </a:xfrm>
          </p:grpSpPr>
          <p:grpSp>
            <p:nvGrpSpPr>
              <p:cNvPr id="2644" name="Group 58"/>
              <p:cNvGrpSpPr>
                <a:grpSpLocks/>
              </p:cNvGrpSpPr>
              <p:nvPr/>
            </p:nvGrpSpPr>
            <p:grpSpPr bwMode="auto">
              <a:xfrm>
                <a:off x="2526" y="1060"/>
                <a:ext cx="742" cy="186"/>
                <a:chOff x="1565" y="2568"/>
                <a:chExt cx="1118" cy="279"/>
              </a:xfrm>
            </p:grpSpPr>
            <p:sp>
              <p:nvSpPr>
                <p:cNvPr id="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45" name="Group 63"/>
              <p:cNvGrpSpPr>
                <a:grpSpLocks/>
              </p:cNvGrpSpPr>
              <p:nvPr/>
            </p:nvGrpSpPr>
            <p:grpSpPr bwMode="auto">
              <a:xfrm rot="1353540">
                <a:off x="2680" y="1110"/>
                <a:ext cx="742" cy="186"/>
                <a:chOff x="1565" y="2568"/>
                <a:chExt cx="1118" cy="279"/>
              </a:xfrm>
            </p:grpSpPr>
            <p:sp>
              <p:nvSpPr>
                <p:cNvPr id="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646" name="Group 40"/>
          <p:cNvGrpSpPr>
            <a:grpSpLocks/>
          </p:cNvGrpSpPr>
          <p:nvPr/>
        </p:nvGrpSpPr>
        <p:grpSpPr bwMode="auto">
          <a:xfrm>
            <a:off x="6565016" y="2350336"/>
            <a:ext cx="853623" cy="698629"/>
            <a:chOff x="1861" y="1008"/>
            <a:chExt cx="1103" cy="866"/>
          </a:xfrm>
        </p:grpSpPr>
        <p:sp>
          <p:nvSpPr>
            <p:cNvPr id="6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55" name="Group 42"/>
            <p:cNvGrpSpPr>
              <a:grpSpLocks/>
            </p:cNvGrpSpPr>
            <p:nvPr/>
          </p:nvGrpSpPr>
          <p:grpSpPr bwMode="auto">
            <a:xfrm>
              <a:off x="2086" y="1024"/>
              <a:ext cx="680" cy="839"/>
              <a:chOff x="3975" y="1593"/>
              <a:chExt cx="931" cy="1155"/>
            </a:xfrm>
          </p:grpSpPr>
          <p:pic>
            <p:nvPicPr>
              <p:cNvPr id="8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657" name="Group 46"/>
              <p:cNvGrpSpPr>
                <a:grpSpLocks/>
              </p:cNvGrpSpPr>
              <p:nvPr/>
            </p:nvGrpSpPr>
            <p:grpSpPr bwMode="auto">
              <a:xfrm rot="-3733502" flipH="1" flipV="1">
                <a:off x="4249" y="2240"/>
                <a:ext cx="824" cy="191"/>
                <a:chOff x="2524" y="1060"/>
                <a:chExt cx="898" cy="236"/>
              </a:xfrm>
            </p:grpSpPr>
            <p:grpSp>
              <p:nvGrpSpPr>
                <p:cNvPr id="2658" name="Group 47"/>
                <p:cNvGrpSpPr>
                  <a:grpSpLocks/>
                </p:cNvGrpSpPr>
                <p:nvPr/>
              </p:nvGrpSpPr>
              <p:grpSpPr bwMode="auto">
                <a:xfrm>
                  <a:off x="2524" y="1060"/>
                  <a:ext cx="742" cy="186"/>
                  <a:chOff x="1565" y="2568"/>
                  <a:chExt cx="1118" cy="279"/>
                </a:xfrm>
              </p:grpSpPr>
              <p:sp>
                <p:nvSpPr>
                  <p:cNvPr id="9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60" name="Group 52"/>
                <p:cNvGrpSpPr>
                  <a:grpSpLocks/>
                </p:cNvGrpSpPr>
                <p:nvPr/>
              </p:nvGrpSpPr>
              <p:grpSpPr bwMode="auto">
                <a:xfrm rot="1353540">
                  <a:off x="2680" y="1110"/>
                  <a:ext cx="742" cy="186"/>
                  <a:chOff x="1565" y="2568"/>
                  <a:chExt cx="1118" cy="279"/>
                </a:xfrm>
              </p:grpSpPr>
              <p:sp>
                <p:nvSpPr>
                  <p:cNvPr id="8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61" name="Group 57"/>
            <p:cNvGrpSpPr>
              <a:grpSpLocks/>
            </p:cNvGrpSpPr>
            <p:nvPr/>
          </p:nvGrpSpPr>
          <p:grpSpPr bwMode="auto">
            <a:xfrm rot="-3733502" flipH="1" flipV="1">
              <a:off x="2361" y="1505"/>
              <a:ext cx="530" cy="122"/>
              <a:chOff x="2524" y="1060"/>
              <a:chExt cx="898" cy="236"/>
            </a:xfrm>
          </p:grpSpPr>
          <p:grpSp>
            <p:nvGrpSpPr>
              <p:cNvPr id="2673" name="Group 58"/>
              <p:cNvGrpSpPr>
                <a:grpSpLocks/>
              </p:cNvGrpSpPr>
              <p:nvPr/>
            </p:nvGrpSpPr>
            <p:grpSpPr bwMode="auto">
              <a:xfrm>
                <a:off x="2524" y="1060"/>
                <a:ext cx="742" cy="186"/>
                <a:chOff x="1565" y="2568"/>
                <a:chExt cx="1118" cy="279"/>
              </a:xfrm>
            </p:grpSpPr>
            <p:sp>
              <p:nvSpPr>
                <p:cNvPr id="7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74" name="Group 63"/>
              <p:cNvGrpSpPr>
                <a:grpSpLocks/>
              </p:cNvGrpSpPr>
              <p:nvPr/>
            </p:nvGrpSpPr>
            <p:grpSpPr bwMode="auto">
              <a:xfrm rot="1353540">
                <a:off x="2680" y="1110"/>
                <a:ext cx="742" cy="186"/>
                <a:chOff x="1565" y="2568"/>
                <a:chExt cx="1118" cy="279"/>
              </a:xfrm>
            </p:grpSpPr>
            <p:sp>
              <p:nvSpPr>
                <p:cNvPr id="7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675" name="Group 40"/>
          <p:cNvGrpSpPr>
            <a:grpSpLocks/>
          </p:cNvGrpSpPr>
          <p:nvPr/>
        </p:nvGrpSpPr>
        <p:grpSpPr bwMode="auto">
          <a:xfrm>
            <a:off x="4915658" y="2330085"/>
            <a:ext cx="853623" cy="759134"/>
            <a:chOff x="1861" y="933"/>
            <a:chExt cx="1103" cy="941"/>
          </a:xfrm>
        </p:grpSpPr>
        <p:sp>
          <p:nvSpPr>
            <p:cNvPr id="9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84" name="Group 42"/>
            <p:cNvGrpSpPr>
              <a:grpSpLocks/>
            </p:cNvGrpSpPr>
            <p:nvPr/>
          </p:nvGrpSpPr>
          <p:grpSpPr bwMode="auto">
            <a:xfrm>
              <a:off x="2086" y="1024"/>
              <a:ext cx="680" cy="839"/>
              <a:chOff x="3975" y="1593"/>
              <a:chExt cx="931" cy="1155"/>
            </a:xfrm>
          </p:grpSpPr>
          <p:pic>
            <p:nvPicPr>
              <p:cNvPr id="112"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11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1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686" name="Group 46"/>
              <p:cNvGrpSpPr>
                <a:grpSpLocks/>
              </p:cNvGrpSpPr>
              <p:nvPr/>
            </p:nvGrpSpPr>
            <p:grpSpPr bwMode="auto">
              <a:xfrm rot="-3733502" flipH="1" flipV="1">
                <a:off x="4249" y="2240"/>
                <a:ext cx="824" cy="191"/>
                <a:chOff x="2524" y="1060"/>
                <a:chExt cx="898" cy="236"/>
              </a:xfrm>
            </p:grpSpPr>
            <p:grpSp>
              <p:nvGrpSpPr>
                <p:cNvPr id="2687" name="Group 47"/>
                <p:cNvGrpSpPr>
                  <a:grpSpLocks/>
                </p:cNvGrpSpPr>
                <p:nvPr/>
              </p:nvGrpSpPr>
              <p:grpSpPr bwMode="auto">
                <a:xfrm>
                  <a:off x="2524" y="1060"/>
                  <a:ext cx="742" cy="186"/>
                  <a:chOff x="1565" y="2568"/>
                  <a:chExt cx="1118" cy="279"/>
                </a:xfrm>
              </p:grpSpPr>
              <p:sp>
                <p:nvSpPr>
                  <p:cNvPr id="12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8" name="Group 52"/>
                <p:cNvGrpSpPr>
                  <a:grpSpLocks/>
                </p:cNvGrpSpPr>
                <p:nvPr/>
              </p:nvGrpSpPr>
              <p:grpSpPr bwMode="auto">
                <a:xfrm rot="1353540">
                  <a:off x="2680" y="1110"/>
                  <a:ext cx="742" cy="186"/>
                  <a:chOff x="1565" y="2568"/>
                  <a:chExt cx="1118" cy="279"/>
                </a:xfrm>
              </p:grpSpPr>
              <p:sp>
                <p:nvSpPr>
                  <p:cNvPr id="11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9" name="Group 57"/>
            <p:cNvGrpSpPr>
              <a:grpSpLocks/>
            </p:cNvGrpSpPr>
            <p:nvPr/>
          </p:nvGrpSpPr>
          <p:grpSpPr bwMode="auto">
            <a:xfrm rot="-3733502" flipH="1" flipV="1">
              <a:off x="2361" y="1505"/>
              <a:ext cx="530" cy="122"/>
              <a:chOff x="2524" y="1060"/>
              <a:chExt cx="898" cy="236"/>
            </a:xfrm>
          </p:grpSpPr>
          <p:grpSp>
            <p:nvGrpSpPr>
              <p:cNvPr id="41" name="Group 58"/>
              <p:cNvGrpSpPr>
                <a:grpSpLocks/>
              </p:cNvGrpSpPr>
              <p:nvPr/>
            </p:nvGrpSpPr>
            <p:grpSpPr bwMode="auto">
              <a:xfrm>
                <a:off x="2524" y="1060"/>
                <a:ext cx="742" cy="186"/>
                <a:chOff x="1565" y="2568"/>
                <a:chExt cx="1118" cy="279"/>
              </a:xfrm>
            </p:grpSpPr>
            <p:sp>
              <p:nvSpPr>
                <p:cNvPr id="10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2" name="Group 63"/>
              <p:cNvGrpSpPr>
                <a:grpSpLocks/>
              </p:cNvGrpSpPr>
              <p:nvPr/>
            </p:nvGrpSpPr>
            <p:grpSpPr bwMode="auto">
              <a:xfrm rot="1353540">
                <a:off x="2680" y="1110"/>
                <a:ext cx="742" cy="186"/>
                <a:chOff x="1565" y="2568"/>
                <a:chExt cx="1118" cy="279"/>
              </a:xfrm>
            </p:grpSpPr>
            <p:sp>
              <p:nvSpPr>
                <p:cNvPr id="10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4" name="Group 40"/>
          <p:cNvGrpSpPr>
            <a:grpSpLocks/>
          </p:cNvGrpSpPr>
          <p:nvPr/>
        </p:nvGrpSpPr>
        <p:grpSpPr bwMode="auto">
          <a:xfrm>
            <a:off x="5468874" y="2380465"/>
            <a:ext cx="853623" cy="698629"/>
            <a:chOff x="1861" y="1008"/>
            <a:chExt cx="1103" cy="866"/>
          </a:xfrm>
        </p:grpSpPr>
        <p:sp>
          <p:nvSpPr>
            <p:cNvPr id="12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5" name="Group 42"/>
            <p:cNvGrpSpPr>
              <a:grpSpLocks/>
            </p:cNvGrpSpPr>
            <p:nvPr/>
          </p:nvGrpSpPr>
          <p:grpSpPr bwMode="auto">
            <a:xfrm>
              <a:off x="2086" y="1022"/>
              <a:ext cx="680" cy="837"/>
              <a:chOff x="3975" y="1593"/>
              <a:chExt cx="931" cy="1155"/>
            </a:xfrm>
          </p:grpSpPr>
          <p:pic>
            <p:nvPicPr>
              <p:cNvPr id="141"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4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4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7" name="Group 46"/>
              <p:cNvGrpSpPr>
                <a:grpSpLocks/>
              </p:cNvGrpSpPr>
              <p:nvPr/>
            </p:nvGrpSpPr>
            <p:grpSpPr bwMode="auto">
              <a:xfrm rot="-3733502" flipH="1" flipV="1">
                <a:off x="4249" y="2239"/>
                <a:ext cx="826" cy="191"/>
                <a:chOff x="2522" y="1060"/>
                <a:chExt cx="900" cy="236"/>
              </a:xfrm>
            </p:grpSpPr>
            <p:grpSp>
              <p:nvGrpSpPr>
                <p:cNvPr id="58" name="Group 47"/>
                <p:cNvGrpSpPr>
                  <a:grpSpLocks/>
                </p:cNvGrpSpPr>
                <p:nvPr/>
              </p:nvGrpSpPr>
              <p:grpSpPr bwMode="auto">
                <a:xfrm>
                  <a:off x="2522" y="1060"/>
                  <a:ext cx="742" cy="186"/>
                  <a:chOff x="1565" y="2568"/>
                  <a:chExt cx="1118" cy="279"/>
                </a:xfrm>
              </p:grpSpPr>
              <p:sp>
                <p:nvSpPr>
                  <p:cNvPr id="15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9" name="Group 52"/>
                <p:cNvGrpSpPr>
                  <a:grpSpLocks/>
                </p:cNvGrpSpPr>
                <p:nvPr/>
              </p:nvGrpSpPr>
              <p:grpSpPr bwMode="auto">
                <a:xfrm rot="1353540">
                  <a:off x="2680" y="1110"/>
                  <a:ext cx="742" cy="186"/>
                  <a:chOff x="1565" y="2568"/>
                  <a:chExt cx="1118" cy="279"/>
                </a:xfrm>
              </p:grpSpPr>
              <p:sp>
                <p:nvSpPr>
                  <p:cNvPr id="14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89" name="Group 57"/>
            <p:cNvGrpSpPr>
              <a:grpSpLocks/>
            </p:cNvGrpSpPr>
            <p:nvPr/>
          </p:nvGrpSpPr>
          <p:grpSpPr bwMode="auto">
            <a:xfrm rot="-3733502" flipH="1" flipV="1">
              <a:off x="2361" y="1504"/>
              <a:ext cx="531" cy="122"/>
              <a:chOff x="2522" y="1060"/>
              <a:chExt cx="900" cy="236"/>
            </a:xfrm>
          </p:grpSpPr>
          <p:grpSp>
            <p:nvGrpSpPr>
              <p:cNvPr id="2690" name="Group 58"/>
              <p:cNvGrpSpPr>
                <a:grpSpLocks/>
              </p:cNvGrpSpPr>
              <p:nvPr/>
            </p:nvGrpSpPr>
            <p:grpSpPr bwMode="auto">
              <a:xfrm>
                <a:off x="2522" y="1060"/>
                <a:ext cx="742" cy="186"/>
                <a:chOff x="1565" y="2568"/>
                <a:chExt cx="1118" cy="279"/>
              </a:xfrm>
            </p:grpSpPr>
            <p:sp>
              <p:nvSpPr>
                <p:cNvPr id="13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02" name="Group 63"/>
              <p:cNvGrpSpPr>
                <a:grpSpLocks/>
              </p:cNvGrpSpPr>
              <p:nvPr/>
            </p:nvGrpSpPr>
            <p:grpSpPr bwMode="auto">
              <a:xfrm rot="1353540">
                <a:off x="2680" y="1110"/>
                <a:ext cx="742" cy="186"/>
                <a:chOff x="1565" y="2568"/>
                <a:chExt cx="1118" cy="279"/>
              </a:xfrm>
            </p:grpSpPr>
            <p:sp>
              <p:nvSpPr>
                <p:cNvPr id="13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3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703" name="Group 40"/>
          <p:cNvGrpSpPr>
            <a:grpSpLocks/>
          </p:cNvGrpSpPr>
          <p:nvPr/>
        </p:nvGrpSpPr>
        <p:grpSpPr bwMode="auto">
          <a:xfrm>
            <a:off x="7108069" y="2279215"/>
            <a:ext cx="853623" cy="759134"/>
            <a:chOff x="1861" y="933"/>
            <a:chExt cx="1103" cy="941"/>
          </a:xfrm>
        </p:grpSpPr>
        <p:sp>
          <p:nvSpPr>
            <p:cNvPr id="15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704" name="Group 42"/>
            <p:cNvGrpSpPr>
              <a:grpSpLocks/>
            </p:cNvGrpSpPr>
            <p:nvPr/>
          </p:nvGrpSpPr>
          <p:grpSpPr bwMode="auto">
            <a:xfrm>
              <a:off x="2086" y="1022"/>
              <a:ext cx="680" cy="837"/>
              <a:chOff x="3975" y="1593"/>
              <a:chExt cx="931" cy="1155"/>
            </a:xfrm>
          </p:grpSpPr>
          <p:pic>
            <p:nvPicPr>
              <p:cNvPr id="170"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17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7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713" name="Group 46"/>
              <p:cNvGrpSpPr>
                <a:grpSpLocks/>
              </p:cNvGrpSpPr>
              <p:nvPr/>
            </p:nvGrpSpPr>
            <p:grpSpPr bwMode="auto">
              <a:xfrm rot="-3733502" flipH="1" flipV="1">
                <a:off x="4249" y="2239"/>
                <a:ext cx="826" cy="191"/>
                <a:chOff x="2522" y="1060"/>
                <a:chExt cx="900" cy="236"/>
              </a:xfrm>
            </p:grpSpPr>
            <p:grpSp>
              <p:nvGrpSpPr>
                <p:cNvPr id="2714" name="Group 47"/>
                <p:cNvGrpSpPr>
                  <a:grpSpLocks/>
                </p:cNvGrpSpPr>
                <p:nvPr/>
              </p:nvGrpSpPr>
              <p:grpSpPr bwMode="auto">
                <a:xfrm>
                  <a:off x="2522" y="1060"/>
                  <a:ext cx="742" cy="186"/>
                  <a:chOff x="1565" y="2568"/>
                  <a:chExt cx="1118" cy="279"/>
                </a:xfrm>
              </p:grpSpPr>
              <p:sp>
                <p:nvSpPr>
                  <p:cNvPr id="18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15" name="Group 52"/>
                <p:cNvGrpSpPr>
                  <a:grpSpLocks/>
                </p:cNvGrpSpPr>
                <p:nvPr/>
              </p:nvGrpSpPr>
              <p:grpSpPr bwMode="auto">
                <a:xfrm rot="1353540">
                  <a:off x="2680" y="1110"/>
                  <a:ext cx="742" cy="186"/>
                  <a:chOff x="1565" y="2568"/>
                  <a:chExt cx="1118" cy="279"/>
                </a:xfrm>
              </p:grpSpPr>
              <p:sp>
                <p:nvSpPr>
                  <p:cNvPr id="17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716" name="Group 57"/>
            <p:cNvGrpSpPr>
              <a:grpSpLocks/>
            </p:cNvGrpSpPr>
            <p:nvPr/>
          </p:nvGrpSpPr>
          <p:grpSpPr bwMode="auto">
            <a:xfrm rot="-3733502" flipH="1" flipV="1">
              <a:off x="2361" y="1504"/>
              <a:ext cx="531" cy="122"/>
              <a:chOff x="2522" y="1060"/>
              <a:chExt cx="900" cy="236"/>
            </a:xfrm>
          </p:grpSpPr>
          <p:grpSp>
            <p:nvGrpSpPr>
              <p:cNvPr id="2717" name="Group 58"/>
              <p:cNvGrpSpPr>
                <a:grpSpLocks/>
              </p:cNvGrpSpPr>
              <p:nvPr/>
            </p:nvGrpSpPr>
            <p:grpSpPr bwMode="auto">
              <a:xfrm>
                <a:off x="2522" y="1060"/>
                <a:ext cx="742" cy="186"/>
                <a:chOff x="1565" y="2568"/>
                <a:chExt cx="1118" cy="279"/>
              </a:xfrm>
            </p:grpSpPr>
            <p:sp>
              <p:nvSpPr>
                <p:cNvPr id="16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18" name="Group 63"/>
              <p:cNvGrpSpPr>
                <a:grpSpLocks/>
              </p:cNvGrpSpPr>
              <p:nvPr/>
            </p:nvGrpSpPr>
            <p:grpSpPr bwMode="auto">
              <a:xfrm rot="1353540">
                <a:off x="2680" y="1110"/>
                <a:ext cx="742" cy="186"/>
                <a:chOff x="1565" y="2568"/>
                <a:chExt cx="1118" cy="279"/>
              </a:xfrm>
            </p:grpSpPr>
            <p:sp>
              <p:nvSpPr>
                <p:cNvPr id="16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5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719" name="Group 40"/>
          <p:cNvGrpSpPr>
            <a:grpSpLocks/>
          </p:cNvGrpSpPr>
          <p:nvPr/>
        </p:nvGrpSpPr>
        <p:grpSpPr bwMode="auto">
          <a:xfrm>
            <a:off x="6564973" y="2866959"/>
            <a:ext cx="853623" cy="759134"/>
            <a:chOff x="1861" y="933"/>
            <a:chExt cx="1103" cy="941"/>
          </a:xfrm>
        </p:grpSpPr>
        <p:sp>
          <p:nvSpPr>
            <p:cNvPr id="18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8" name="Group 42"/>
            <p:cNvGrpSpPr>
              <a:grpSpLocks/>
            </p:cNvGrpSpPr>
            <p:nvPr/>
          </p:nvGrpSpPr>
          <p:grpSpPr bwMode="auto">
            <a:xfrm>
              <a:off x="2086" y="1024"/>
              <a:ext cx="680" cy="839"/>
              <a:chOff x="3975" y="1593"/>
              <a:chExt cx="931" cy="1155"/>
            </a:xfrm>
          </p:grpSpPr>
          <p:pic>
            <p:nvPicPr>
              <p:cNvPr id="199"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0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0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0" name="Group 46"/>
              <p:cNvGrpSpPr>
                <a:grpSpLocks/>
              </p:cNvGrpSpPr>
              <p:nvPr/>
            </p:nvGrpSpPr>
            <p:grpSpPr bwMode="auto">
              <a:xfrm rot="-3733502" flipH="1" flipV="1">
                <a:off x="4249" y="2240"/>
                <a:ext cx="824" cy="191"/>
                <a:chOff x="2524" y="1060"/>
                <a:chExt cx="898" cy="236"/>
              </a:xfrm>
            </p:grpSpPr>
            <p:grpSp>
              <p:nvGrpSpPr>
                <p:cNvPr id="71" name="Group 47"/>
                <p:cNvGrpSpPr>
                  <a:grpSpLocks/>
                </p:cNvGrpSpPr>
                <p:nvPr/>
              </p:nvGrpSpPr>
              <p:grpSpPr bwMode="auto">
                <a:xfrm>
                  <a:off x="2524" y="1060"/>
                  <a:ext cx="742" cy="186"/>
                  <a:chOff x="1565" y="2568"/>
                  <a:chExt cx="1118" cy="279"/>
                </a:xfrm>
              </p:grpSpPr>
              <p:sp>
                <p:nvSpPr>
                  <p:cNvPr id="20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3" name="Group 52"/>
                <p:cNvGrpSpPr>
                  <a:grpSpLocks/>
                </p:cNvGrpSpPr>
                <p:nvPr/>
              </p:nvGrpSpPr>
              <p:grpSpPr bwMode="auto">
                <a:xfrm rot="1353540">
                  <a:off x="2680" y="1110"/>
                  <a:ext cx="742" cy="186"/>
                  <a:chOff x="1565" y="2568"/>
                  <a:chExt cx="1118" cy="279"/>
                </a:xfrm>
              </p:grpSpPr>
              <p:sp>
                <p:nvSpPr>
                  <p:cNvPr id="20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4" name="Group 57"/>
            <p:cNvGrpSpPr>
              <a:grpSpLocks/>
            </p:cNvGrpSpPr>
            <p:nvPr/>
          </p:nvGrpSpPr>
          <p:grpSpPr bwMode="auto">
            <a:xfrm rot="-3733502" flipH="1" flipV="1">
              <a:off x="2361" y="1505"/>
              <a:ext cx="530" cy="122"/>
              <a:chOff x="2524" y="1060"/>
              <a:chExt cx="898" cy="236"/>
            </a:xfrm>
          </p:grpSpPr>
          <p:grpSp>
            <p:nvGrpSpPr>
              <p:cNvPr id="86" name="Group 58"/>
              <p:cNvGrpSpPr>
                <a:grpSpLocks/>
              </p:cNvGrpSpPr>
              <p:nvPr/>
            </p:nvGrpSpPr>
            <p:grpSpPr bwMode="auto">
              <a:xfrm>
                <a:off x="2524" y="1060"/>
                <a:ext cx="742" cy="186"/>
                <a:chOff x="1565" y="2568"/>
                <a:chExt cx="1118" cy="279"/>
              </a:xfrm>
            </p:grpSpPr>
            <p:sp>
              <p:nvSpPr>
                <p:cNvPr id="19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7" name="Group 63"/>
              <p:cNvGrpSpPr>
                <a:grpSpLocks/>
              </p:cNvGrpSpPr>
              <p:nvPr/>
            </p:nvGrpSpPr>
            <p:grpSpPr bwMode="auto">
              <a:xfrm rot="1353540">
                <a:off x="2680" y="1110"/>
                <a:ext cx="742" cy="186"/>
                <a:chOff x="1565" y="2568"/>
                <a:chExt cx="1118" cy="279"/>
              </a:xfrm>
            </p:grpSpPr>
            <p:sp>
              <p:nvSpPr>
                <p:cNvPr id="19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8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88" name="Group 40"/>
          <p:cNvGrpSpPr>
            <a:grpSpLocks/>
          </p:cNvGrpSpPr>
          <p:nvPr/>
        </p:nvGrpSpPr>
        <p:grpSpPr bwMode="auto">
          <a:xfrm>
            <a:off x="7118190" y="2917339"/>
            <a:ext cx="853623" cy="698629"/>
            <a:chOff x="1861" y="1008"/>
            <a:chExt cx="1103" cy="866"/>
          </a:xfrm>
        </p:grpSpPr>
        <p:sp>
          <p:nvSpPr>
            <p:cNvPr id="21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7" name="Group 42"/>
            <p:cNvGrpSpPr>
              <a:grpSpLocks/>
            </p:cNvGrpSpPr>
            <p:nvPr/>
          </p:nvGrpSpPr>
          <p:grpSpPr bwMode="auto">
            <a:xfrm>
              <a:off x="2086" y="1022"/>
              <a:ext cx="680" cy="837"/>
              <a:chOff x="3975" y="1593"/>
              <a:chExt cx="931" cy="1155"/>
            </a:xfrm>
          </p:grpSpPr>
          <p:pic>
            <p:nvPicPr>
              <p:cNvPr id="22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9" name="Group 46"/>
              <p:cNvGrpSpPr>
                <a:grpSpLocks/>
              </p:cNvGrpSpPr>
              <p:nvPr/>
            </p:nvGrpSpPr>
            <p:grpSpPr bwMode="auto">
              <a:xfrm rot="-3733502" flipH="1" flipV="1">
                <a:off x="4249" y="2239"/>
                <a:ext cx="826" cy="191"/>
                <a:chOff x="2522" y="1060"/>
                <a:chExt cx="900" cy="236"/>
              </a:xfrm>
            </p:grpSpPr>
            <p:grpSp>
              <p:nvGrpSpPr>
                <p:cNvPr id="100" name="Group 47"/>
                <p:cNvGrpSpPr>
                  <a:grpSpLocks/>
                </p:cNvGrpSpPr>
                <p:nvPr/>
              </p:nvGrpSpPr>
              <p:grpSpPr bwMode="auto">
                <a:xfrm>
                  <a:off x="2522" y="1060"/>
                  <a:ext cx="742" cy="186"/>
                  <a:chOff x="1565" y="2568"/>
                  <a:chExt cx="1118" cy="279"/>
                </a:xfrm>
              </p:grpSpPr>
              <p:sp>
                <p:nvSpPr>
                  <p:cNvPr id="23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2" name="Group 52"/>
                <p:cNvGrpSpPr>
                  <a:grpSpLocks/>
                </p:cNvGrpSpPr>
                <p:nvPr/>
              </p:nvGrpSpPr>
              <p:grpSpPr bwMode="auto">
                <a:xfrm rot="1353540">
                  <a:off x="2680" y="1110"/>
                  <a:ext cx="742" cy="186"/>
                  <a:chOff x="1565" y="2568"/>
                  <a:chExt cx="1118" cy="279"/>
                </a:xfrm>
              </p:grpSpPr>
              <p:sp>
                <p:nvSpPr>
                  <p:cNvPr id="23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3" name="Group 57"/>
            <p:cNvGrpSpPr>
              <a:grpSpLocks/>
            </p:cNvGrpSpPr>
            <p:nvPr/>
          </p:nvGrpSpPr>
          <p:grpSpPr bwMode="auto">
            <a:xfrm rot="-3733502" flipH="1" flipV="1">
              <a:off x="2361" y="1504"/>
              <a:ext cx="531" cy="122"/>
              <a:chOff x="2522" y="1060"/>
              <a:chExt cx="900" cy="236"/>
            </a:xfrm>
          </p:grpSpPr>
          <p:grpSp>
            <p:nvGrpSpPr>
              <p:cNvPr id="115" name="Group 58"/>
              <p:cNvGrpSpPr>
                <a:grpSpLocks/>
              </p:cNvGrpSpPr>
              <p:nvPr/>
            </p:nvGrpSpPr>
            <p:grpSpPr bwMode="auto">
              <a:xfrm>
                <a:off x="2522" y="1060"/>
                <a:ext cx="742" cy="186"/>
                <a:chOff x="1565" y="2568"/>
                <a:chExt cx="1118" cy="279"/>
              </a:xfrm>
            </p:grpSpPr>
            <p:sp>
              <p:nvSpPr>
                <p:cNvPr id="22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6" name="Group 63"/>
              <p:cNvGrpSpPr>
                <a:grpSpLocks/>
              </p:cNvGrpSpPr>
              <p:nvPr/>
            </p:nvGrpSpPr>
            <p:grpSpPr bwMode="auto">
              <a:xfrm rot="1353540">
                <a:off x="2680" y="1110"/>
                <a:ext cx="742" cy="186"/>
                <a:chOff x="1565" y="2568"/>
                <a:chExt cx="1118" cy="279"/>
              </a:xfrm>
            </p:grpSpPr>
            <p:sp>
              <p:nvSpPr>
                <p:cNvPr id="22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17" name="Group 40"/>
          <p:cNvGrpSpPr>
            <a:grpSpLocks/>
          </p:cNvGrpSpPr>
          <p:nvPr/>
        </p:nvGrpSpPr>
        <p:grpSpPr bwMode="auto">
          <a:xfrm>
            <a:off x="5468832" y="2897089"/>
            <a:ext cx="853623" cy="759134"/>
            <a:chOff x="1861" y="933"/>
            <a:chExt cx="1103" cy="941"/>
          </a:xfrm>
        </p:grpSpPr>
        <p:sp>
          <p:nvSpPr>
            <p:cNvPr id="24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26" name="Group 42"/>
            <p:cNvGrpSpPr>
              <a:grpSpLocks/>
            </p:cNvGrpSpPr>
            <p:nvPr/>
          </p:nvGrpSpPr>
          <p:grpSpPr bwMode="auto">
            <a:xfrm>
              <a:off x="2086" y="1022"/>
              <a:ext cx="680" cy="837"/>
              <a:chOff x="3975" y="1593"/>
              <a:chExt cx="931" cy="1155"/>
            </a:xfrm>
          </p:grpSpPr>
          <p:pic>
            <p:nvPicPr>
              <p:cNvPr id="257"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58"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28" name="Group 46"/>
              <p:cNvGrpSpPr>
                <a:grpSpLocks/>
              </p:cNvGrpSpPr>
              <p:nvPr/>
            </p:nvGrpSpPr>
            <p:grpSpPr bwMode="auto">
              <a:xfrm rot="-3733502" flipH="1" flipV="1">
                <a:off x="4249" y="2239"/>
                <a:ext cx="826" cy="191"/>
                <a:chOff x="2522" y="1060"/>
                <a:chExt cx="900" cy="236"/>
              </a:xfrm>
            </p:grpSpPr>
            <p:grpSp>
              <p:nvGrpSpPr>
                <p:cNvPr id="129" name="Group 47"/>
                <p:cNvGrpSpPr>
                  <a:grpSpLocks/>
                </p:cNvGrpSpPr>
                <p:nvPr/>
              </p:nvGrpSpPr>
              <p:grpSpPr bwMode="auto">
                <a:xfrm>
                  <a:off x="2522" y="1060"/>
                  <a:ext cx="742" cy="186"/>
                  <a:chOff x="1565" y="2568"/>
                  <a:chExt cx="1118" cy="279"/>
                </a:xfrm>
              </p:grpSpPr>
              <p:sp>
                <p:nvSpPr>
                  <p:cNvPr id="26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31" name="Group 52"/>
                <p:cNvGrpSpPr>
                  <a:grpSpLocks/>
                </p:cNvGrpSpPr>
                <p:nvPr/>
              </p:nvGrpSpPr>
              <p:grpSpPr bwMode="auto">
                <a:xfrm rot="1353540">
                  <a:off x="2680" y="1110"/>
                  <a:ext cx="742" cy="186"/>
                  <a:chOff x="1565" y="2568"/>
                  <a:chExt cx="1118" cy="279"/>
                </a:xfrm>
              </p:grpSpPr>
              <p:sp>
                <p:nvSpPr>
                  <p:cNvPr id="26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32" name="Group 57"/>
            <p:cNvGrpSpPr>
              <a:grpSpLocks/>
            </p:cNvGrpSpPr>
            <p:nvPr/>
          </p:nvGrpSpPr>
          <p:grpSpPr bwMode="auto">
            <a:xfrm rot="-3733502" flipH="1" flipV="1">
              <a:off x="2361" y="1504"/>
              <a:ext cx="531" cy="122"/>
              <a:chOff x="2522" y="1060"/>
              <a:chExt cx="900" cy="236"/>
            </a:xfrm>
          </p:grpSpPr>
          <p:grpSp>
            <p:nvGrpSpPr>
              <p:cNvPr id="144" name="Group 58"/>
              <p:cNvGrpSpPr>
                <a:grpSpLocks/>
              </p:cNvGrpSpPr>
              <p:nvPr/>
            </p:nvGrpSpPr>
            <p:grpSpPr bwMode="auto">
              <a:xfrm>
                <a:off x="2522" y="1060"/>
                <a:ext cx="742" cy="186"/>
                <a:chOff x="1565" y="2568"/>
                <a:chExt cx="1118" cy="279"/>
              </a:xfrm>
            </p:grpSpPr>
            <p:sp>
              <p:nvSpPr>
                <p:cNvPr id="25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45" name="Group 63"/>
              <p:cNvGrpSpPr>
                <a:grpSpLocks/>
              </p:cNvGrpSpPr>
              <p:nvPr/>
            </p:nvGrpSpPr>
            <p:grpSpPr bwMode="auto">
              <a:xfrm rot="1353540">
                <a:off x="2680" y="1110"/>
                <a:ext cx="742" cy="186"/>
                <a:chOff x="1565" y="2568"/>
                <a:chExt cx="1118" cy="279"/>
              </a:xfrm>
            </p:grpSpPr>
            <p:sp>
              <p:nvSpPr>
                <p:cNvPr id="24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6"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46" name="Group 40"/>
          <p:cNvGrpSpPr>
            <a:grpSpLocks/>
          </p:cNvGrpSpPr>
          <p:nvPr/>
        </p:nvGrpSpPr>
        <p:grpSpPr bwMode="auto">
          <a:xfrm>
            <a:off x="6022048" y="2947468"/>
            <a:ext cx="853623" cy="698629"/>
            <a:chOff x="1861" y="1008"/>
            <a:chExt cx="1103" cy="866"/>
          </a:xfrm>
        </p:grpSpPr>
        <p:sp>
          <p:nvSpPr>
            <p:cNvPr id="27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55" name="Group 42"/>
            <p:cNvGrpSpPr>
              <a:grpSpLocks/>
            </p:cNvGrpSpPr>
            <p:nvPr/>
          </p:nvGrpSpPr>
          <p:grpSpPr bwMode="auto">
            <a:xfrm>
              <a:off x="2086" y="1022"/>
              <a:ext cx="680" cy="837"/>
              <a:chOff x="3975" y="1593"/>
              <a:chExt cx="931" cy="1155"/>
            </a:xfrm>
          </p:grpSpPr>
          <p:pic>
            <p:nvPicPr>
              <p:cNvPr id="286"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87"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8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57" name="Group 46"/>
              <p:cNvGrpSpPr>
                <a:grpSpLocks/>
              </p:cNvGrpSpPr>
              <p:nvPr/>
            </p:nvGrpSpPr>
            <p:grpSpPr bwMode="auto">
              <a:xfrm rot="-3733502" flipH="1" flipV="1">
                <a:off x="4248" y="2238"/>
                <a:ext cx="828" cy="191"/>
                <a:chOff x="2520" y="1060"/>
                <a:chExt cx="902" cy="236"/>
              </a:xfrm>
            </p:grpSpPr>
            <p:grpSp>
              <p:nvGrpSpPr>
                <p:cNvPr id="158" name="Group 47"/>
                <p:cNvGrpSpPr>
                  <a:grpSpLocks/>
                </p:cNvGrpSpPr>
                <p:nvPr/>
              </p:nvGrpSpPr>
              <p:grpSpPr bwMode="auto">
                <a:xfrm>
                  <a:off x="2520" y="1060"/>
                  <a:ext cx="742" cy="186"/>
                  <a:chOff x="1565" y="2568"/>
                  <a:chExt cx="1118" cy="279"/>
                </a:xfrm>
              </p:grpSpPr>
              <p:sp>
                <p:nvSpPr>
                  <p:cNvPr id="29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60" name="Group 52"/>
                <p:cNvGrpSpPr>
                  <a:grpSpLocks/>
                </p:cNvGrpSpPr>
                <p:nvPr/>
              </p:nvGrpSpPr>
              <p:grpSpPr bwMode="auto">
                <a:xfrm rot="1353540">
                  <a:off x="2680" y="1110"/>
                  <a:ext cx="742" cy="186"/>
                  <a:chOff x="1565" y="2568"/>
                  <a:chExt cx="1118" cy="279"/>
                </a:xfrm>
              </p:grpSpPr>
              <p:sp>
                <p:nvSpPr>
                  <p:cNvPr id="29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61" name="Group 57"/>
            <p:cNvGrpSpPr>
              <a:grpSpLocks/>
            </p:cNvGrpSpPr>
            <p:nvPr/>
          </p:nvGrpSpPr>
          <p:grpSpPr bwMode="auto">
            <a:xfrm rot="-3733502" flipH="1" flipV="1">
              <a:off x="2358" y="1506"/>
              <a:ext cx="533" cy="122"/>
              <a:chOff x="2520" y="1060"/>
              <a:chExt cx="902" cy="236"/>
            </a:xfrm>
          </p:grpSpPr>
          <p:grpSp>
            <p:nvGrpSpPr>
              <p:cNvPr id="173" name="Group 58"/>
              <p:cNvGrpSpPr>
                <a:grpSpLocks/>
              </p:cNvGrpSpPr>
              <p:nvPr/>
            </p:nvGrpSpPr>
            <p:grpSpPr bwMode="auto">
              <a:xfrm>
                <a:off x="2520" y="1060"/>
                <a:ext cx="742" cy="186"/>
                <a:chOff x="1565" y="2568"/>
                <a:chExt cx="1118" cy="279"/>
              </a:xfrm>
            </p:grpSpPr>
            <p:sp>
              <p:nvSpPr>
                <p:cNvPr id="28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74" name="Group 63"/>
              <p:cNvGrpSpPr>
                <a:grpSpLocks/>
              </p:cNvGrpSpPr>
              <p:nvPr/>
            </p:nvGrpSpPr>
            <p:grpSpPr bwMode="auto">
              <a:xfrm rot="1353540">
                <a:off x="2680" y="1110"/>
                <a:ext cx="742" cy="186"/>
                <a:chOff x="1565" y="2568"/>
                <a:chExt cx="1118" cy="279"/>
              </a:xfrm>
            </p:grpSpPr>
            <p:sp>
              <p:nvSpPr>
                <p:cNvPr id="27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75"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75" name="Group 40"/>
          <p:cNvGrpSpPr>
            <a:grpSpLocks/>
          </p:cNvGrpSpPr>
          <p:nvPr/>
        </p:nvGrpSpPr>
        <p:grpSpPr bwMode="auto">
          <a:xfrm>
            <a:off x="4925590" y="2978089"/>
            <a:ext cx="853623" cy="698629"/>
            <a:chOff x="1861" y="1008"/>
            <a:chExt cx="1103" cy="866"/>
          </a:xfrm>
        </p:grpSpPr>
        <p:sp>
          <p:nvSpPr>
            <p:cNvPr id="30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84" name="Group 42"/>
            <p:cNvGrpSpPr>
              <a:grpSpLocks/>
            </p:cNvGrpSpPr>
            <p:nvPr/>
          </p:nvGrpSpPr>
          <p:grpSpPr bwMode="auto">
            <a:xfrm>
              <a:off x="2086" y="1022"/>
              <a:ext cx="680" cy="837"/>
              <a:chOff x="3975" y="1593"/>
              <a:chExt cx="931" cy="1155"/>
            </a:xfrm>
          </p:grpSpPr>
          <p:pic>
            <p:nvPicPr>
              <p:cNvPr id="31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1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1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86" name="Group 46"/>
              <p:cNvGrpSpPr>
                <a:grpSpLocks/>
              </p:cNvGrpSpPr>
              <p:nvPr/>
            </p:nvGrpSpPr>
            <p:grpSpPr bwMode="auto">
              <a:xfrm rot="-3733502" flipH="1" flipV="1">
                <a:off x="4248" y="2238"/>
                <a:ext cx="828" cy="191"/>
                <a:chOff x="2520" y="1060"/>
                <a:chExt cx="902" cy="236"/>
              </a:xfrm>
            </p:grpSpPr>
            <p:grpSp>
              <p:nvGrpSpPr>
                <p:cNvPr id="187" name="Group 47"/>
                <p:cNvGrpSpPr>
                  <a:grpSpLocks/>
                </p:cNvGrpSpPr>
                <p:nvPr/>
              </p:nvGrpSpPr>
              <p:grpSpPr bwMode="auto">
                <a:xfrm>
                  <a:off x="2520" y="1060"/>
                  <a:ext cx="742" cy="186"/>
                  <a:chOff x="1565" y="2568"/>
                  <a:chExt cx="1118" cy="279"/>
                </a:xfrm>
              </p:grpSpPr>
              <p:sp>
                <p:nvSpPr>
                  <p:cNvPr id="32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89" name="Group 52"/>
                <p:cNvGrpSpPr>
                  <a:grpSpLocks/>
                </p:cNvGrpSpPr>
                <p:nvPr/>
              </p:nvGrpSpPr>
              <p:grpSpPr bwMode="auto">
                <a:xfrm rot="1353540">
                  <a:off x="2680" y="1110"/>
                  <a:ext cx="742" cy="186"/>
                  <a:chOff x="1565" y="2568"/>
                  <a:chExt cx="1118" cy="279"/>
                </a:xfrm>
              </p:grpSpPr>
              <p:sp>
                <p:nvSpPr>
                  <p:cNvPr id="32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90" name="Group 57"/>
            <p:cNvGrpSpPr>
              <a:grpSpLocks/>
            </p:cNvGrpSpPr>
            <p:nvPr/>
          </p:nvGrpSpPr>
          <p:grpSpPr bwMode="auto">
            <a:xfrm rot="-3733502" flipH="1" flipV="1">
              <a:off x="2358" y="1506"/>
              <a:ext cx="533" cy="122"/>
              <a:chOff x="2520" y="1060"/>
              <a:chExt cx="902" cy="236"/>
            </a:xfrm>
          </p:grpSpPr>
          <p:grpSp>
            <p:nvGrpSpPr>
              <p:cNvPr id="202" name="Group 58"/>
              <p:cNvGrpSpPr>
                <a:grpSpLocks/>
              </p:cNvGrpSpPr>
              <p:nvPr/>
            </p:nvGrpSpPr>
            <p:grpSpPr bwMode="auto">
              <a:xfrm>
                <a:off x="2520" y="1060"/>
                <a:ext cx="742" cy="186"/>
                <a:chOff x="1565" y="2568"/>
                <a:chExt cx="1118" cy="279"/>
              </a:xfrm>
            </p:grpSpPr>
            <p:sp>
              <p:nvSpPr>
                <p:cNvPr id="31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03" name="Group 63"/>
              <p:cNvGrpSpPr>
                <a:grpSpLocks/>
              </p:cNvGrpSpPr>
              <p:nvPr/>
            </p:nvGrpSpPr>
            <p:grpSpPr bwMode="auto">
              <a:xfrm rot="1353540">
                <a:off x="2680" y="1110"/>
                <a:ext cx="742" cy="186"/>
                <a:chOff x="1565" y="2568"/>
                <a:chExt cx="1118" cy="279"/>
              </a:xfrm>
            </p:grpSpPr>
            <p:sp>
              <p:nvSpPr>
                <p:cNvPr id="30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0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04" name="Group 40"/>
          <p:cNvGrpSpPr>
            <a:grpSpLocks/>
          </p:cNvGrpSpPr>
          <p:nvPr/>
        </p:nvGrpSpPr>
        <p:grpSpPr bwMode="auto">
          <a:xfrm>
            <a:off x="6040902" y="3454212"/>
            <a:ext cx="853623" cy="759134"/>
            <a:chOff x="1861" y="933"/>
            <a:chExt cx="1103" cy="941"/>
          </a:xfrm>
        </p:grpSpPr>
        <p:sp>
          <p:nvSpPr>
            <p:cNvPr id="33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3" name="Group 42"/>
            <p:cNvGrpSpPr>
              <a:grpSpLocks/>
            </p:cNvGrpSpPr>
            <p:nvPr/>
          </p:nvGrpSpPr>
          <p:grpSpPr bwMode="auto">
            <a:xfrm>
              <a:off x="2086" y="1024"/>
              <a:ext cx="680" cy="839"/>
              <a:chOff x="3975" y="1593"/>
              <a:chExt cx="931" cy="1155"/>
            </a:xfrm>
          </p:grpSpPr>
          <p:pic>
            <p:nvPicPr>
              <p:cNvPr id="344"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34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4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5" name="Group 46"/>
              <p:cNvGrpSpPr>
                <a:grpSpLocks/>
              </p:cNvGrpSpPr>
              <p:nvPr/>
            </p:nvGrpSpPr>
            <p:grpSpPr bwMode="auto">
              <a:xfrm rot="-3733502" flipH="1" flipV="1">
                <a:off x="4249" y="2240"/>
                <a:ext cx="824" cy="191"/>
                <a:chOff x="2524" y="1060"/>
                <a:chExt cx="898" cy="236"/>
              </a:xfrm>
            </p:grpSpPr>
            <p:grpSp>
              <p:nvGrpSpPr>
                <p:cNvPr id="216" name="Group 47"/>
                <p:cNvGrpSpPr>
                  <a:grpSpLocks/>
                </p:cNvGrpSpPr>
                <p:nvPr/>
              </p:nvGrpSpPr>
              <p:grpSpPr bwMode="auto">
                <a:xfrm>
                  <a:off x="2524" y="1060"/>
                  <a:ext cx="742" cy="186"/>
                  <a:chOff x="1565" y="2568"/>
                  <a:chExt cx="1118" cy="279"/>
                </a:xfrm>
              </p:grpSpPr>
              <p:sp>
                <p:nvSpPr>
                  <p:cNvPr id="35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8" name="Group 52"/>
                <p:cNvGrpSpPr>
                  <a:grpSpLocks/>
                </p:cNvGrpSpPr>
                <p:nvPr/>
              </p:nvGrpSpPr>
              <p:grpSpPr bwMode="auto">
                <a:xfrm rot="1353540">
                  <a:off x="2680" y="1110"/>
                  <a:ext cx="742" cy="186"/>
                  <a:chOff x="1565" y="2568"/>
                  <a:chExt cx="1118" cy="279"/>
                </a:xfrm>
              </p:grpSpPr>
              <p:sp>
                <p:nvSpPr>
                  <p:cNvPr id="35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9" name="Group 57"/>
            <p:cNvGrpSpPr>
              <a:grpSpLocks/>
            </p:cNvGrpSpPr>
            <p:nvPr/>
          </p:nvGrpSpPr>
          <p:grpSpPr bwMode="auto">
            <a:xfrm rot="-3733502" flipH="1" flipV="1">
              <a:off x="2361" y="1505"/>
              <a:ext cx="530" cy="122"/>
              <a:chOff x="2524" y="1060"/>
              <a:chExt cx="898" cy="236"/>
            </a:xfrm>
          </p:grpSpPr>
          <p:grpSp>
            <p:nvGrpSpPr>
              <p:cNvPr id="231" name="Group 58"/>
              <p:cNvGrpSpPr>
                <a:grpSpLocks/>
              </p:cNvGrpSpPr>
              <p:nvPr/>
            </p:nvGrpSpPr>
            <p:grpSpPr bwMode="auto">
              <a:xfrm>
                <a:off x="2524" y="1060"/>
                <a:ext cx="742" cy="186"/>
                <a:chOff x="1565" y="2568"/>
                <a:chExt cx="1118" cy="279"/>
              </a:xfrm>
            </p:grpSpPr>
            <p:sp>
              <p:nvSpPr>
                <p:cNvPr id="34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2" name="Group 63"/>
              <p:cNvGrpSpPr>
                <a:grpSpLocks/>
              </p:cNvGrpSpPr>
              <p:nvPr/>
            </p:nvGrpSpPr>
            <p:grpSpPr bwMode="auto">
              <a:xfrm rot="1353540">
                <a:off x="2680" y="1110"/>
                <a:ext cx="742" cy="186"/>
                <a:chOff x="1565" y="2568"/>
                <a:chExt cx="1118" cy="279"/>
              </a:xfrm>
            </p:grpSpPr>
            <p:sp>
              <p:nvSpPr>
                <p:cNvPr id="33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3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33" name="Group 40"/>
          <p:cNvGrpSpPr>
            <a:grpSpLocks/>
          </p:cNvGrpSpPr>
          <p:nvPr/>
        </p:nvGrpSpPr>
        <p:grpSpPr bwMode="auto">
          <a:xfrm>
            <a:off x="6594118" y="3504592"/>
            <a:ext cx="853623" cy="698629"/>
            <a:chOff x="1861" y="1008"/>
            <a:chExt cx="1103" cy="866"/>
          </a:xfrm>
        </p:grpSpPr>
        <p:sp>
          <p:nvSpPr>
            <p:cNvPr id="35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42" name="Group 42"/>
            <p:cNvGrpSpPr>
              <a:grpSpLocks/>
            </p:cNvGrpSpPr>
            <p:nvPr/>
          </p:nvGrpSpPr>
          <p:grpSpPr bwMode="auto">
            <a:xfrm>
              <a:off x="2086" y="1022"/>
              <a:ext cx="680" cy="837"/>
              <a:chOff x="3975" y="1593"/>
              <a:chExt cx="931" cy="1155"/>
            </a:xfrm>
          </p:grpSpPr>
          <p:pic>
            <p:nvPicPr>
              <p:cNvPr id="37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7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7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44" name="Group 46"/>
              <p:cNvGrpSpPr>
                <a:grpSpLocks/>
              </p:cNvGrpSpPr>
              <p:nvPr/>
            </p:nvGrpSpPr>
            <p:grpSpPr bwMode="auto">
              <a:xfrm rot="-3733502" flipH="1" flipV="1">
                <a:off x="4249" y="2239"/>
                <a:ext cx="826" cy="191"/>
                <a:chOff x="2522" y="1060"/>
                <a:chExt cx="900" cy="236"/>
              </a:xfrm>
            </p:grpSpPr>
            <p:grpSp>
              <p:nvGrpSpPr>
                <p:cNvPr id="245" name="Group 47"/>
                <p:cNvGrpSpPr>
                  <a:grpSpLocks/>
                </p:cNvGrpSpPr>
                <p:nvPr/>
              </p:nvGrpSpPr>
              <p:grpSpPr bwMode="auto">
                <a:xfrm>
                  <a:off x="2522" y="1060"/>
                  <a:ext cx="742" cy="186"/>
                  <a:chOff x="1565" y="2568"/>
                  <a:chExt cx="1118" cy="279"/>
                </a:xfrm>
              </p:grpSpPr>
              <p:sp>
                <p:nvSpPr>
                  <p:cNvPr id="38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7" name="Group 52"/>
                <p:cNvGrpSpPr>
                  <a:grpSpLocks/>
                </p:cNvGrpSpPr>
                <p:nvPr/>
              </p:nvGrpSpPr>
              <p:grpSpPr bwMode="auto">
                <a:xfrm rot="1353540">
                  <a:off x="2680" y="1110"/>
                  <a:ext cx="742" cy="186"/>
                  <a:chOff x="1565" y="2568"/>
                  <a:chExt cx="1118" cy="279"/>
                </a:xfrm>
              </p:grpSpPr>
              <p:sp>
                <p:nvSpPr>
                  <p:cNvPr id="37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48" name="Group 57"/>
            <p:cNvGrpSpPr>
              <a:grpSpLocks/>
            </p:cNvGrpSpPr>
            <p:nvPr/>
          </p:nvGrpSpPr>
          <p:grpSpPr bwMode="auto">
            <a:xfrm rot="-3733502" flipH="1" flipV="1">
              <a:off x="2361" y="1504"/>
              <a:ext cx="531" cy="122"/>
              <a:chOff x="2522" y="1060"/>
              <a:chExt cx="900" cy="236"/>
            </a:xfrm>
          </p:grpSpPr>
          <p:grpSp>
            <p:nvGrpSpPr>
              <p:cNvPr id="260" name="Group 58"/>
              <p:cNvGrpSpPr>
                <a:grpSpLocks/>
              </p:cNvGrpSpPr>
              <p:nvPr/>
            </p:nvGrpSpPr>
            <p:grpSpPr bwMode="auto">
              <a:xfrm>
                <a:off x="2522" y="1060"/>
                <a:ext cx="742" cy="186"/>
                <a:chOff x="1565" y="2568"/>
                <a:chExt cx="1118" cy="279"/>
              </a:xfrm>
            </p:grpSpPr>
            <p:sp>
              <p:nvSpPr>
                <p:cNvPr id="36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1" name="Group 63"/>
              <p:cNvGrpSpPr>
                <a:grpSpLocks/>
              </p:cNvGrpSpPr>
              <p:nvPr/>
            </p:nvGrpSpPr>
            <p:grpSpPr bwMode="auto">
              <a:xfrm rot="1353540">
                <a:off x="2680" y="1110"/>
                <a:ext cx="742" cy="186"/>
                <a:chOff x="1565" y="2568"/>
                <a:chExt cx="1118" cy="279"/>
              </a:xfrm>
            </p:grpSpPr>
            <p:sp>
              <p:nvSpPr>
                <p:cNvPr id="36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6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62" name="Group 40"/>
          <p:cNvGrpSpPr>
            <a:grpSpLocks/>
          </p:cNvGrpSpPr>
          <p:nvPr/>
        </p:nvGrpSpPr>
        <p:grpSpPr bwMode="auto">
          <a:xfrm>
            <a:off x="4944760" y="3484342"/>
            <a:ext cx="853623" cy="759134"/>
            <a:chOff x="1861" y="933"/>
            <a:chExt cx="1103" cy="941"/>
          </a:xfrm>
        </p:grpSpPr>
        <p:sp>
          <p:nvSpPr>
            <p:cNvPr id="38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71" name="Group 42"/>
            <p:cNvGrpSpPr>
              <a:grpSpLocks/>
            </p:cNvGrpSpPr>
            <p:nvPr/>
          </p:nvGrpSpPr>
          <p:grpSpPr bwMode="auto">
            <a:xfrm>
              <a:off x="2086" y="1022"/>
              <a:ext cx="680" cy="837"/>
              <a:chOff x="3975" y="1593"/>
              <a:chExt cx="931" cy="1155"/>
            </a:xfrm>
          </p:grpSpPr>
          <p:pic>
            <p:nvPicPr>
              <p:cNvPr id="402"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40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0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73" name="Group 46"/>
              <p:cNvGrpSpPr>
                <a:grpSpLocks/>
              </p:cNvGrpSpPr>
              <p:nvPr/>
            </p:nvGrpSpPr>
            <p:grpSpPr bwMode="auto">
              <a:xfrm rot="-3733502" flipH="1" flipV="1">
                <a:off x="4249" y="2239"/>
                <a:ext cx="826" cy="191"/>
                <a:chOff x="2522" y="1060"/>
                <a:chExt cx="900" cy="236"/>
              </a:xfrm>
            </p:grpSpPr>
            <p:grpSp>
              <p:nvGrpSpPr>
                <p:cNvPr id="274" name="Group 47"/>
                <p:cNvGrpSpPr>
                  <a:grpSpLocks/>
                </p:cNvGrpSpPr>
                <p:nvPr/>
              </p:nvGrpSpPr>
              <p:grpSpPr bwMode="auto">
                <a:xfrm>
                  <a:off x="2522" y="1060"/>
                  <a:ext cx="742" cy="186"/>
                  <a:chOff x="1565" y="2568"/>
                  <a:chExt cx="1118" cy="279"/>
                </a:xfrm>
              </p:grpSpPr>
              <p:sp>
                <p:nvSpPr>
                  <p:cNvPr id="41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76" name="Group 52"/>
                <p:cNvGrpSpPr>
                  <a:grpSpLocks/>
                </p:cNvGrpSpPr>
                <p:nvPr/>
              </p:nvGrpSpPr>
              <p:grpSpPr bwMode="auto">
                <a:xfrm rot="1353540">
                  <a:off x="2680" y="1110"/>
                  <a:ext cx="742" cy="186"/>
                  <a:chOff x="1565" y="2568"/>
                  <a:chExt cx="1118" cy="279"/>
                </a:xfrm>
              </p:grpSpPr>
              <p:sp>
                <p:nvSpPr>
                  <p:cNvPr id="40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77" name="Group 57"/>
            <p:cNvGrpSpPr>
              <a:grpSpLocks/>
            </p:cNvGrpSpPr>
            <p:nvPr/>
          </p:nvGrpSpPr>
          <p:grpSpPr bwMode="auto">
            <a:xfrm rot="-3733502" flipH="1" flipV="1">
              <a:off x="2361" y="1504"/>
              <a:ext cx="531" cy="122"/>
              <a:chOff x="2522" y="1060"/>
              <a:chExt cx="900" cy="236"/>
            </a:xfrm>
          </p:grpSpPr>
          <p:grpSp>
            <p:nvGrpSpPr>
              <p:cNvPr id="289" name="Group 58"/>
              <p:cNvGrpSpPr>
                <a:grpSpLocks/>
              </p:cNvGrpSpPr>
              <p:nvPr/>
            </p:nvGrpSpPr>
            <p:grpSpPr bwMode="auto">
              <a:xfrm>
                <a:off x="2522" y="1060"/>
                <a:ext cx="742" cy="186"/>
                <a:chOff x="1565" y="2568"/>
                <a:chExt cx="1118" cy="279"/>
              </a:xfrm>
            </p:grpSpPr>
            <p:sp>
              <p:nvSpPr>
                <p:cNvPr id="39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90" name="Group 63"/>
              <p:cNvGrpSpPr>
                <a:grpSpLocks/>
              </p:cNvGrpSpPr>
              <p:nvPr/>
            </p:nvGrpSpPr>
            <p:grpSpPr bwMode="auto">
              <a:xfrm rot="1353540">
                <a:off x="2680" y="1110"/>
                <a:ext cx="742" cy="186"/>
                <a:chOff x="1565" y="2568"/>
                <a:chExt cx="1118" cy="279"/>
              </a:xfrm>
            </p:grpSpPr>
            <p:sp>
              <p:nvSpPr>
                <p:cNvPr id="39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9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91" name="Group 40"/>
          <p:cNvGrpSpPr>
            <a:grpSpLocks/>
          </p:cNvGrpSpPr>
          <p:nvPr/>
        </p:nvGrpSpPr>
        <p:grpSpPr bwMode="auto">
          <a:xfrm>
            <a:off x="5497977" y="3534722"/>
            <a:ext cx="853623" cy="698629"/>
            <a:chOff x="1861" y="1008"/>
            <a:chExt cx="1103" cy="866"/>
          </a:xfrm>
        </p:grpSpPr>
        <p:sp>
          <p:nvSpPr>
            <p:cNvPr id="41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00" name="Group 42"/>
            <p:cNvGrpSpPr>
              <a:grpSpLocks/>
            </p:cNvGrpSpPr>
            <p:nvPr/>
          </p:nvGrpSpPr>
          <p:grpSpPr bwMode="auto">
            <a:xfrm>
              <a:off x="2086" y="1022"/>
              <a:ext cx="680" cy="837"/>
              <a:chOff x="3975" y="1593"/>
              <a:chExt cx="931" cy="1155"/>
            </a:xfrm>
          </p:grpSpPr>
          <p:pic>
            <p:nvPicPr>
              <p:cNvPr id="431"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3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43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02" name="Group 46"/>
              <p:cNvGrpSpPr>
                <a:grpSpLocks/>
              </p:cNvGrpSpPr>
              <p:nvPr/>
            </p:nvGrpSpPr>
            <p:grpSpPr bwMode="auto">
              <a:xfrm rot="-3733502" flipH="1" flipV="1">
                <a:off x="4248" y="2238"/>
                <a:ext cx="828" cy="191"/>
                <a:chOff x="2520" y="1060"/>
                <a:chExt cx="902" cy="236"/>
              </a:xfrm>
            </p:grpSpPr>
            <p:grpSp>
              <p:nvGrpSpPr>
                <p:cNvPr id="303" name="Group 47"/>
                <p:cNvGrpSpPr>
                  <a:grpSpLocks/>
                </p:cNvGrpSpPr>
                <p:nvPr/>
              </p:nvGrpSpPr>
              <p:grpSpPr bwMode="auto">
                <a:xfrm>
                  <a:off x="2520" y="1060"/>
                  <a:ext cx="742" cy="186"/>
                  <a:chOff x="1565" y="2568"/>
                  <a:chExt cx="1118" cy="279"/>
                </a:xfrm>
              </p:grpSpPr>
              <p:sp>
                <p:nvSpPr>
                  <p:cNvPr id="44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05" name="Group 52"/>
                <p:cNvGrpSpPr>
                  <a:grpSpLocks/>
                </p:cNvGrpSpPr>
                <p:nvPr/>
              </p:nvGrpSpPr>
              <p:grpSpPr bwMode="auto">
                <a:xfrm rot="1353540">
                  <a:off x="2680" y="1110"/>
                  <a:ext cx="742" cy="186"/>
                  <a:chOff x="1565" y="2568"/>
                  <a:chExt cx="1118" cy="279"/>
                </a:xfrm>
              </p:grpSpPr>
              <p:sp>
                <p:nvSpPr>
                  <p:cNvPr id="43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06" name="Group 57"/>
            <p:cNvGrpSpPr>
              <a:grpSpLocks/>
            </p:cNvGrpSpPr>
            <p:nvPr/>
          </p:nvGrpSpPr>
          <p:grpSpPr bwMode="auto">
            <a:xfrm rot="-3733502" flipH="1" flipV="1">
              <a:off x="2358" y="1506"/>
              <a:ext cx="533" cy="122"/>
              <a:chOff x="2520" y="1060"/>
              <a:chExt cx="902" cy="236"/>
            </a:xfrm>
          </p:grpSpPr>
          <p:grpSp>
            <p:nvGrpSpPr>
              <p:cNvPr id="318" name="Group 58"/>
              <p:cNvGrpSpPr>
                <a:grpSpLocks/>
              </p:cNvGrpSpPr>
              <p:nvPr/>
            </p:nvGrpSpPr>
            <p:grpSpPr bwMode="auto">
              <a:xfrm>
                <a:off x="2520" y="1060"/>
                <a:ext cx="742" cy="186"/>
                <a:chOff x="1565" y="2568"/>
                <a:chExt cx="1118" cy="279"/>
              </a:xfrm>
            </p:grpSpPr>
            <p:sp>
              <p:nvSpPr>
                <p:cNvPr id="42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19" name="Group 63"/>
              <p:cNvGrpSpPr>
                <a:grpSpLocks/>
              </p:cNvGrpSpPr>
              <p:nvPr/>
            </p:nvGrpSpPr>
            <p:grpSpPr bwMode="auto">
              <a:xfrm rot="1353540">
                <a:off x="2680" y="1110"/>
                <a:ext cx="742" cy="186"/>
                <a:chOff x="1565" y="2568"/>
                <a:chExt cx="1118" cy="279"/>
              </a:xfrm>
            </p:grpSpPr>
            <p:sp>
              <p:nvSpPr>
                <p:cNvPr id="42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2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20" name="Group 40"/>
          <p:cNvGrpSpPr>
            <a:grpSpLocks/>
          </p:cNvGrpSpPr>
          <p:nvPr/>
        </p:nvGrpSpPr>
        <p:grpSpPr bwMode="auto">
          <a:xfrm>
            <a:off x="7137171" y="3433471"/>
            <a:ext cx="853623" cy="759134"/>
            <a:chOff x="1861" y="933"/>
            <a:chExt cx="1103" cy="941"/>
          </a:xfrm>
        </p:grpSpPr>
        <p:sp>
          <p:nvSpPr>
            <p:cNvPr id="44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29" name="Group 42"/>
            <p:cNvGrpSpPr>
              <a:grpSpLocks/>
            </p:cNvGrpSpPr>
            <p:nvPr/>
          </p:nvGrpSpPr>
          <p:grpSpPr bwMode="auto">
            <a:xfrm>
              <a:off x="2086" y="1022"/>
              <a:ext cx="680" cy="837"/>
              <a:chOff x="3975" y="1593"/>
              <a:chExt cx="931" cy="1155"/>
            </a:xfrm>
          </p:grpSpPr>
          <p:pic>
            <p:nvPicPr>
              <p:cNvPr id="460"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46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6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31" name="Group 46"/>
              <p:cNvGrpSpPr>
                <a:grpSpLocks/>
              </p:cNvGrpSpPr>
              <p:nvPr/>
            </p:nvGrpSpPr>
            <p:grpSpPr bwMode="auto">
              <a:xfrm rot="-3733502" flipH="1" flipV="1">
                <a:off x="4248" y="2238"/>
                <a:ext cx="828" cy="191"/>
                <a:chOff x="2520" y="1060"/>
                <a:chExt cx="902" cy="236"/>
              </a:xfrm>
            </p:grpSpPr>
            <p:grpSp>
              <p:nvGrpSpPr>
                <p:cNvPr id="332" name="Group 47"/>
                <p:cNvGrpSpPr>
                  <a:grpSpLocks/>
                </p:cNvGrpSpPr>
                <p:nvPr/>
              </p:nvGrpSpPr>
              <p:grpSpPr bwMode="auto">
                <a:xfrm>
                  <a:off x="2520" y="1060"/>
                  <a:ext cx="742" cy="186"/>
                  <a:chOff x="1565" y="2568"/>
                  <a:chExt cx="1118" cy="279"/>
                </a:xfrm>
              </p:grpSpPr>
              <p:sp>
                <p:nvSpPr>
                  <p:cNvPr id="47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34" name="Group 52"/>
                <p:cNvGrpSpPr>
                  <a:grpSpLocks/>
                </p:cNvGrpSpPr>
                <p:nvPr/>
              </p:nvGrpSpPr>
              <p:grpSpPr bwMode="auto">
                <a:xfrm rot="1353540">
                  <a:off x="2680" y="1110"/>
                  <a:ext cx="742" cy="186"/>
                  <a:chOff x="1565" y="2568"/>
                  <a:chExt cx="1118" cy="279"/>
                </a:xfrm>
              </p:grpSpPr>
              <p:sp>
                <p:nvSpPr>
                  <p:cNvPr id="46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35" name="Group 57"/>
            <p:cNvGrpSpPr>
              <a:grpSpLocks/>
            </p:cNvGrpSpPr>
            <p:nvPr/>
          </p:nvGrpSpPr>
          <p:grpSpPr bwMode="auto">
            <a:xfrm rot="-3733502" flipH="1" flipV="1">
              <a:off x="2358" y="1506"/>
              <a:ext cx="533" cy="122"/>
              <a:chOff x="2520" y="1060"/>
              <a:chExt cx="902" cy="236"/>
            </a:xfrm>
          </p:grpSpPr>
          <p:grpSp>
            <p:nvGrpSpPr>
              <p:cNvPr id="347" name="Group 58"/>
              <p:cNvGrpSpPr>
                <a:grpSpLocks/>
              </p:cNvGrpSpPr>
              <p:nvPr/>
            </p:nvGrpSpPr>
            <p:grpSpPr bwMode="auto">
              <a:xfrm>
                <a:off x="2520" y="1060"/>
                <a:ext cx="742" cy="186"/>
                <a:chOff x="1565" y="2568"/>
                <a:chExt cx="1118" cy="279"/>
              </a:xfrm>
            </p:grpSpPr>
            <p:sp>
              <p:nvSpPr>
                <p:cNvPr id="45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48" name="Group 63"/>
              <p:cNvGrpSpPr>
                <a:grpSpLocks/>
              </p:cNvGrpSpPr>
              <p:nvPr/>
            </p:nvGrpSpPr>
            <p:grpSpPr bwMode="auto">
              <a:xfrm rot="1353540">
                <a:off x="2680" y="1110"/>
                <a:ext cx="742" cy="186"/>
                <a:chOff x="1565" y="2568"/>
                <a:chExt cx="1118" cy="279"/>
              </a:xfrm>
            </p:grpSpPr>
            <p:sp>
              <p:nvSpPr>
                <p:cNvPr id="45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4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49" name="Group 40"/>
          <p:cNvGrpSpPr>
            <a:grpSpLocks/>
          </p:cNvGrpSpPr>
          <p:nvPr/>
        </p:nvGrpSpPr>
        <p:grpSpPr bwMode="auto">
          <a:xfrm>
            <a:off x="5497891" y="4041466"/>
            <a:ext cx="853623" cy="759134"/>
            <a:chOff x="1861" y="933"/>
            <a:chExt cx="1103" cy="941"/>
          </a:xfrm>
        </p:grpSpPr>
        <p:sp>
          <p:nvSpPr>
            <p:cNvPr id="47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58" name="Group 42"/>
            <p:cNvGrpSpPr>
              <a:grpSpLocks/>
            </p:cNvGrpSpPr>
            <p:nvPr/>
          </p:nvGrpSpPr>
          <p:grpSpPr bwMode="auto">
            <a:xfrm>
              <a:off x="2086" y="1024"/>
              <a:ext cx="680" cy="839"/>
              <a:chOff x="3975" y="1593"/>
              <a:chExt cx="931" cy="1155"/>
            </a:xfrm>
          </p:grpSpPr>
          <p:pic>
            <p:nvPicPr>
              <p:cNvPr id="489"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49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9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60" name="Group 46"/>
              <p:cNvGrpSpPr>
                <a:grpSpLocks/>
              </p:cNvGrpSpPr>
              <p:nvPr/>
            </p:nvGrpSpPr>
            <p:grpSpPr bwMode="auto">
              <a:xfrm rot="-3733502" flipH="1" flipV="1">
                <a:off x="4249" y="2240"/>
                <a:ext cx="824" cy="191"/>
                <a:chOff x="2524" y="1060"/>
                <a:chExt cx="898" cy="236"/>
              </a:xfrm>
            </p:grpSpPr>
            <p:grpSp>
              <p:nvGrpSpPr>
                <p:cNvPr id="361" name="Group 47"/>
                <p:cNvGrpSpPr>
                  <a:grpSpLocks/>
                </p:cNvGrpSpPr>
                <p:nvPr/>
              </p:nvGrpSpPr>
              <p:grpSpPr bwMode="auto">
                <a:xfrm>
                  <a:off x="2524" y="1060"/>
                  <a:ext cx="742" cy="186"/>
                  <a:chOff x="1565" y="2568"/>
                  <a:chExt cx="1118" cy="279"/>
                </a:xfrm>
              </p:grpSpPr>
              <p:sp>
                <p:nvSpPr>
                  <p:cNvPr id="49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63" name="Group 52"/>
                <p:cNvGrpSpPr>
                  <a:grpSpLocks/>
                </p:cNvGrpSpPr>
                <p:nvPr/>
              </p:nvGrpSpPr>
              <p:grpSpPr bwMode="auto">
                <a:xfrm rot="1353540">
                  <a:off x="2680" y="1110"/>
                  <a:ext cx="742" cy="186"/>
                  <a:chOff x="1565" y="2568"/>
                  <a:chExt cx="1118" cy="279"/>
                </a:xfrm>
              </p:grpSpPr>
              <p:sp>
                <p:nvSpPr>
                  <p:cNvPr id="49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64" name="Group 57"/>
            <p:cNvGrpSpPr>
              <a:grpSpLocks/>
            </p:cNvGrpSpPr>
            <p:nvPr/>
          </p:nvGrpSpPr>
          <p:grpSpPr bwMode="auto">
            <a:xfrm rot="-3733502" flipH="1" flipV="1">
              <a:off x="2361" y="1505"/>
              <a:ext cx="530" cy="122"/>
              <a:chOff x="2524" y="1060"/>
              <a:chExt cx="898" cy="236"/>
            </a:xfrm>
          </p:grpSpPr>
          <p:grpSp>
            <p:nvGrpSpPr>
              <p:cNvPr id="376" name="Group 58"/>
              <p:cNvGrpSpPr>
                <a:grpSpLocks/>
              </p:cNvGrpSpPr>
              <p:nvPr/>
            </p:nvGrpSpPr>
            <p:grpSpPr bwMode="auto">
              <a:xfrm>
                <a:off x="2524" y="1060"/>
                <a:ext cx="742" cy="186"/>
                <a:chOff x="1565" y="2568"/>
                <a:chExt cx="1118" cy="279"/>
              </a:xfrm>
            </p:grpSpPr>
            <p:sp>
              <p:nvSpPr>
                <p:cNvPr id="48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77" name="Group 63"/>
              <p:cNvGrpSpPr>
                <a:grpSpLocks/>
              </p:cNvGrpSpPr>
              <p:nvPr/>
            </p:nvGrpSpPr>
            <p:grpSpPr bwMode="auto">
              <a:xfrm rot="1353540">
                <a:off x="2680" y="1110"/>
                <a:ext cx="742" cy="186"/>
                <a:chOff x="1565" y="2568"/>
                <a:chExt cx="1118" cy="279"/>
              </a:xfrm>
            </p:grpSpPr>
            <p:sp>
              <p:nvSpPr>
                <p:cNvPr id="48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7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78" name="Group 40"/>
          <p:cNvGrpSpPr>
            <a:grpSpLocks/>
          </p:cNvGrpSpPr>
          <p:nvPr/>
        </p:nvGrpSpPr>
        <p:grpSpPr bwMode="auto">
          <a:xfrm>
            <a:off x="6051108" y="4091845"/>
            <a:ext cx="853623" cy="698629"/>
            <a:chOff x="1861" y="1008"/>
            <a:chExt cx="1103" cy="866"/>
          </a:xfrm>
        </p:grpSpPr>
        <p:sp>
          <p:nvSpPr>
            <p:cNvPr id="50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87" name="Group 42"/>
            <p:cNvGrpSpPr>
              <a:grpSpLocks/>
            </p:cNvGrpSpPr>
            <p:nvPr/>
          </p:nvGrpSpPr>
          <p:grpSpPr bwMode="auto">
            <a:xfrm>
              <a:off x="2086" y="1022"/>
              <a:ext cx="680" cy="837"/>
              <a:chOff x="3975" y="1593"/>
              <a:chExt cx="931" cy="1155"/>
            </a:xfrm>
          </p:grpSpPr>
          <p:pic>
            <p:nvPicPr>
              <p:cNvPr id="51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1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2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89" name="Group 46"/>
              <p:cNvGrpSpPr>
                <a:grpSpLocks/>
              </p:cNvGrpSpPr>
              <p:nvPr/>
            </p:nvGrpSpPr>
            <p:grpSpPr bwMode="auto">
              <a:xfrm rot="-3733502" flipH="1" flipV="1">
                <a:off x="4249" y="2239"/>
                <a:ext cx="826" cy="191"/>
                <a:chOff x="2522" y="1060"/>
                <a:chExt cx="900" cy="236"/>
              </a:xfrm>
            </p:grpSpPr>
            <p:grpSp>
              <p:nvGrpSpPr>
                <p:cNvPr id="390" name="Group 47"/>
                <p:cNvGrpSpPr>
                  <a:grpSpLocks/>
                </p:cNvGrpSpPr>
                <p:nvPr/>
              </p:nvGrpSpPr>
              <p:grpSpPr bwMode="auto">
                <a:xfrm>
                  <a:off x="2522" y="1060"/>
                  <a:ext cx="742" cy="186"/>
                  <a:chOff x="1565" y="2568"/>
                  <a:chExt cx="1118" cy="279"/>
                </a:xfrm>
              </p:grpSpPr>
              <p:sp>
                <p:nvSpPr>
                  <p:cNvPr id="52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92" name="Group 52"/>
                <p:cNvGrpSpPr>
                  <a:grpSpLocks/>
                </p:cNvGrpSpPr>
                <p:nvPr/>
              </p:nvGrpSpPr>
              <p:grpSpPr bwMode="auto">
                <a:xfrm rot="1353540">
                  <a:off x="2680" y="1110"/>
                  <a:ext cx="742" cy="186"/>
                  <a:chOff x="1565" y="2568"/>
                  <a:chExt cx="1118" cy="279"/>
                </a:xfrm>
              </p:grpSpPr>
              <p:sp>
                <p:nvSpPr>
                  <p:cNvPr id="52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93" name="Group 57"/>
            <p:cNvGrpSpPr>
              <a:grpSpLocks/>
            </p:cNvGrpSpPr>
            <p:nvPr/>
          </p:nvGrpSpPr>
          <p:grpSpPr bwMode="auto">
            <a:xfrm rot="-3733502" flipH="1" flipV="1">
              <a:off x="2361" y="1504"/>
              <a:ext cx="531" cy="122"/>
              <a:chOff x="2522" y="1060"/>
              <a:chExt cx="900" cy="236"/>
            </a:xfrm>
          </p:grpSpPr>
          <p:grpSp>
            <p:nvGrpSpPr>
              <p:cNvPr id="405" name="Group 58"/>
              <p:cNvGrpSpPr>
                <a:grpSpLocks/>
              </p:cNvGrpSpPr>
              <p:nvPr/>
            </p:nvGrpSpPr>
            <p:grpSpPr bwMode="auto">
              <a:xfrm>
                <a:off x="2522" y="1060"/>
                <a:ext cx="742" cy="186"/>
                <a:chOff x="1565" y="2568"/>
                <a:chExt cx="1118" cy="279"/>
              </a:xfrm>
            </p:grpSpPr>
            <p:sp>
              <p:nvSpPr>
                <p:cNvPr id="51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06" name="Group 63"/>
              <p:cNvGrpSpPr>
                <a:grpSpLocks/>
              </p:cNvGrpSpPr>
              <p:nvPr/>
            </p:nvGrpSpPr>
            <p:grpSpPr bwMode="auto">
              <a:xfrm rot="1353540">
                <a:off x="2680" y="1110"/>
                <a:ext cx="742" cy="186"/>
                <a:chOff x="1565" y="2568"/>
                <a:chExt cx="1118" cy="279"/>
              </a:xfrm>
            </p:grpSpPr>
            <p:sp>
              <p:nvSpPr>
                <p:cNvPr id="51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0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07" name="Group 40"/>
          <p:cNvGrpSpPr>
            <a:grpSpLocks/>
          </p:cNvGrpSpPr>
          <p:nvPr/>
        </p:nvGrpSpPr>
        <p:grpSpPr bwMode="auto">
          <a:xfrm>
            <a:off x="4954966" y="4121975"/>
            <a:ext cx="853623" cy="698629"/>
            <a:chOff x="1861" y="1008"/>
            <a:chExt cx="1103" cy="866"/>
          </a:xfrm>
        </p:grpSpPr>
        <p:sp>
          <p:nvSpPr>
            <p:cNvPr id="53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16" name="Group 42"/>
            <p:cNvGrpSpPr>
              <a:grpSpLocks/>
            </p:cNvGrpSpPr>
            <p:nvPr/>
          </p:nvGrpSpPr>
          <p:grpSpPr bwMode="auto">
            <a:xfrm>
              <a:off x="2086" y="1022"/>
              <a:ext cx="680" cy="837"/>
              <a:chOff x="3975" y="1593"/>
              <a:chExt cx="931" cy="1155"/>
            </a:xfrm>
          </p:grpSpPr>
          <p:pic>
            <p:nvPicPr>
              <p:cNvPr id="54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4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4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18" name="Group 46"/>
              <p:cNvGrpSpPr>
                <a:grpSpLocks/>
              </p:cNvGrpSpPr>
              <p:nvPr/>
            </p:nvGrpSpPr>
            <p:grpSpPr bwMode="auto">
              <a:xfrm rot="-3733502" flipH="1" flipV="1">
                <a:off x="4248" y="2238"/>
                <a:ext cx="828" cy="191"/>
                <a:chOff x="2520" y="1060"/>
                <a:chExt cx="902" cy="236"/>
              </a:xfrm>
            </p:grpSpPr>
            <p:grpSp>
              <p:nvGrpSpPr>
                <p:cNvPr id="419" name="Group 47"/>
                <p:cNvGrpSpPr>
                  <a:grpSpLocks/>
                </p:cNvGrpSpPr>
                <p:nvPr/>
              </p:nvGrpSpPr>
              <p:grpSpPr bwMode="auto">
                <a:xfrm>
                  <a:off x="2520" y="1060"/>
                  <a:ext cx="742" cy="186"/>
                  <a:chOff x="1565" y="2568"/>
                  <a:chExt cx="1118" cy="279"/>
                </a:xfrm>
              </p:grpSpPr>
              <p:sp>
                <p:nvSpPr>
                  <p:cNvPr id="55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21" name="Group 52"/>
                <p:cNvGrpSpPr>
                  <a:grpSpLocks/>
                </p:cNvGrpSpPr>
                <p:nvPr/>
              </p:nvGrpSpPr>
              <p:grpSpPr bwMode="auto">
                <a:xfrm rot="1353540">
                  <a:off x="2680" y="1110"/>
                  <a:ext cx="742" cy="186"/>
                  <a:chOff x="1565" y="2568"/>
                  <a:chExt cx="1118" cy="279"/>
                </a:xfrm>
              </p:grpSpPr>
              <p:sp>
                <p:nvSpPr>
                  <p:cNvPr id="55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22" name="Group 57"/>
            <p:cNvGrpSpPr>
              <a:grpSpLocks/>
            </p:cNvGrpSpPr>
            <p:nvPr/>
          </p:nvGrpSpPr>
          <p:grpSpPr bwMode="auto">
            <a:xfrm rot="-3733502" flipH="1" flipV="1">
              <a:off x="2358" y="1506"/>
              <a:ext cx="533" cy="122"/>
              <a:chOff x="2520" y="1060"/>
              <a:chExt cx="902" cy="236"/>
            </a:xfrm>
          </p:grpSpPr>
          <p:grpSp>
            <p:nvGrpSpPr>
              <p:cNvPr id="434" name="Group 58"/>
              <p:cNvGrpSpPr>
                <a:grpSpLocks/>
              </p:cNvGrpSpPr>
              <p:nvPr/>
            </p:nvGrpSpPr>
            <p:grpSpPr bwMode="auto">
              <a:xfrm>
                <a:off x="2520" y="1060"/>
                <a:ext cx="742" cy="186"/>
                <a:chOff x="1565" y="2568"/>
                <a:chExt cx="1118" cy="279"/>
              </a:xfrm>
            </p:grpSpPr>
            <p:sp>
              <p:nvSpPr>
                <p:cNvPr id="54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35" name="Group 63"/>
              <p:cNvGrpSpPr>
                <a:grpSpLocks/>
              </p:cNvGrpSpPr>
              <p:nvPr/>
            </p:nvGrpSpPr>
            <p:grpSpPr bwMode="auto">
              <a:xfrm rot="1353540">
                <a:off x="2680" y="1110"/>
                <a:ext cx="742" cy="186"/>
                <a:chOff x="1565" y="2568"/>
                <a:chExt cx="1118" cy="279"/>
              </a:xfrm>
            </p:grpSpPr>
            <p:sp>
              <p:nvSpPr>
                <p:cNvPr id="53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3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36" name="Group 40"/>
          <p:cNvGrpSpPr>
            <a:grpSpLocks/>
          </p:cNvGrpSpPr>
          <p:nvPr/>
        </p:nvGrpSpPr>
        <p:grpSpPr bwMode="auto">
          <a:xfrm>
            <a:off x="6594161" y="4020724"/>
            <a:ext cx="853623" cy="759134"/>
            <a:chOff x="1861" y="933"/>
            <a:chExt cx="1103" cy="941"/>
          </a:xfrm>
        </p:grpSpPr>
        <p:sp>
          <p:nvSpPr>
            <p:cNvPr id="91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45" name="Group 42"/>
            <p:cNvGrpSpPr>
              <a:grpSpLocks/>
            </p:cNvGrpSpPr>
            <p:nvPr/>
          </p:nvGrpSpPr>
          <p:grpSpPr bwMode="auto">
            <a:xfrm>
              <a:off x="2086" y="1022"/>
              <a:ext cx="680" cy="837"/>
              <a:chOff x="3975" y="1593"/>
              <a:chExt cx="931" cy="1155"/>
            </a:xfrm>
          </p:grpSpPr>
          <p:pic>
            <p:nvPicPr>
              <p:cNvPr id="925"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926"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2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47" name="Group 46"/>
              <p:cNvGrpSpPr>
                <a:grpSpLocks/>
              </p:cNvGrpSpPr>
              <p:nvPr/>
            </p:nvGrpSpPr>
            <p:grpSpPr bwMode="auto">
              <a:xfrm rot="-3733502" flipH="1" flipV="1">
                <a:off x="4248" y="2238"/>
                <a:ext cx="828" cy="191"/>
                <a:chOff x="2520" y="1060"/>
                <a:chExt cx="902" cy="236"/>
              </a:xfrm>
            </p:grpSpPr>
            <p:grpSp>
              <p:nvGrpSpPr>
                <p:cNvPr id="448" name="Group 47"/>
                <p:cNvGrpSpPr>
                  <a:grpSpLocks/>
                </p:cNvGrpSpPr>
                <p:nvPr/>
              </p:nvGrpSpPr>
              <p:grpSpPr bwMode="auto">
                <a:xfrm>
                  <a:off x="2520" y="1060"/>
                  <a:ext cx="742" cy="186"/>
                  <a:chOff x="1565" y="2568"/>
                  <a:chExt cx="1118" cy="279"/>
                </a:xfrm>
              </p:grpSpPr>
              <p:sp>
                <p:nvSpPr>
                  <p:cNvPr id="93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50" name="Group 52"/>
                <p:cNvGrpSpPr>
                  <a:grpSpLocks/>
                </p:cNvGrpSpPr>
                <p:nvPr/>
              </p:nvGrpSpPr>
              <p:grpSpPr bwMode="auto">
                <a:xfrm rot="1353540">
                  <a:off x="2680" y="1110"/>
                  <a:ext cx="742" cy="186"/>
                  <a:chOff x="1565" y="2568"/>
                  <a:chExt cx="1118" cy="279"/>
                </a:xfrm>
              </p:grpSpPr>
              <p:sp>
                <p:nvSpPr>
                  <p:cNvPr id="93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51" name="Group 57"/>
            <p:cNvGrpSpPr>
              <a:grpSpLocks/>
            </p:cNvGrpSpPr>
            <p:nvPr/>
          </p:nvGrpSpPr>
          <p:grpSpPr bwMode="auto">
            <a:xfrm rot="-3733502" flipH="1" flipV="1">
              <a:off x="2358" y="1506"/>
              <a:ext cx="533" cy="122"/>
              <a:chOff x="2520" y="1060"/>
              <a:chExt cx="902" cy="236"/>
            </a:xfrm>
          </p:grpSpPr>
          <p:grpSp>
            <p:nvGrpSpPr>
              <p:cNvPr id="463" name="Group 58"/>
              <p:cNvGrpSpPr>
                <a:grpSpLocks/>
              </p:cNvGrpSpPr>
              <p:nvPr/>
            </p:nvGrpSpPr>
            <p:grpSpPr bwMode="auto">
              <a:xfrm>
                <a:off x="2520" y="1060"/>
                <a:ext cx="742" cy="186"/>
                <a:chOff x="1565" y="2568"/>
                <a:chExt cx="1118" cy="279"/>
              </a:xfrm>
            </p:grpSpPr>
            <p:sp>
              <p:nvSpPr>
                <p:cNvPr id="92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64" name="Group 63"/>
              <p:cNvGrpSpPr>
                <a:grpSpLocks/>
              </p:cNvGrpSpPr>
              <p:nvPr/>
            </p:nvGrpSpPr>
            <p:grpSpPr bwMode="auto">
              <a:xfrm rot="1353540">
                <a:off x="2680" y="1110"/>
                <a:ext cx="742" cy="186"/>
                <a:chOff x="1565" y="2568"/>
                <a:chExt cx="1118" cy="279"/>
              </a:xfrm>
            </p:grpSpPr>
            <p:sp>
              <p:nvSpPr>
                <p:cNvPr id="91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14"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65" name="Group 40"/>
          <p:cNvGrpSpPr>
            <a:grpSpLocks/>
          </p:cNvGrpSpPr>
          <p:nvPr/>
        </p:nvGrpSpPr>
        <p:grpSpPr bwMode="auto">
          <a:xfrm>
            <a:off x="7147377" y="4096924"/>
            <a:ext cx="853623" cy="698629"/>
            <a:chOff x="1861" y="1008"/>
            <a:chExt cx="1103" cy="866"/>
          </a:xfrm>
        </p:grpSpPr>
        <p:sp>
          <p:nvSpPr>
            <p:cNvPr id="9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74" name="Group 42"/>
            <p:cNvGrpSpPr>
              <a:grpSpLocks/>
            </p:cNvGrpSpPr>
            <p:nvPr/>
          </p:nvGrpSpPr>
          <p:grpSpPr bwMode="auto">
            <a:xfrm>
              <a:off x="2086" y="1021"/>
              <a:ext cx="680" cy="837"/>
              <a:chOff x="3975" y="1593"/>
              <a:chExt cx="931" cy="1156"/>
            </a:xfrm>
          </p:grpSpPr>
          <p:pic>
            <p:nvPicPr>
              <p:cNvPr id="954"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955"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95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76" name="Group 46"/>
              <p:cNvGrpSpPr>
                <a:grpSpLocks/>
              </p:cNvGrpSpPr>
              <p:nvPr/>
            </p:nvGrpSpPr>
            <p:grpSpPr bwMode="auto">
              <a:xfrm rot="-3733502" flipH="1" flipV="1">
                <a:off x="4246" y="2238"/>
                <a:ext cx="830" cy="191"/>
                <a:chOff x="2518" y="1060"/>
                <a:chExt cx="904" cy="236"/>
              </a:xfrm>
            </p:grpSpPr>
            <p:grpSp>
              <p:nvGrpSpPr>
                <p:cNvPr id="477" name="Group 47"/>
                <p:cNvGrpSpPr>
                  <a:grpSpLocks/>
                </p:cNvGrpSpPr>
                <p:nvPr/>
              </p:nvGrpSpPr>
              <p:grpSpPr bwMode="auto">
                <a:xfrm>
                  <a:off x="2518" y="1060"/>
                  <a:ext cx="742" cy="186"/>
                  <a:chOff x="1565" y="2568"/>
                  <a:chExt cx="1118" cy="279"/>
                </a:xfrm>
              </p:grpSpPr>
              <p:sp>
                <p:nvSpPr>
                  <p:cNvPr id="9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79" name="Group 52"/>
                <p:cNvGrpSpPr>
                  <a:grpSpLocks/>
                </p:cNvGrpSpPr>
                <p:nvPr/>
              </p:nvGrpSpPr>
              <p:grpSpPr bwMode="auto">
                <a:xfrm rot="1353540">
                  <a:off x="2680" y="1110"/>
                  <a:ext cx="742" cy="186"/>
                  <a:chOff x="1565" y="2568"/>
                  <a:chExt cx="1118" cy="279"/>
                </a:xfrm>
              </p:grpSpPr>
              <p:sp>
                <p:nvSpPr>
                  <p:cNvPr id="9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80" name="Group 57"/>
            <p:cNvGrpSpPr>
              <a:grpSpLocks/>
            </p:cNvGrpSpPr>
            <p:nvPr/>
          </p:nvGrpSpPr>
          <p:grpSpPr bwMode="auto">
            <a:xfrm rot="-3733502" flipH="1" flipV="1">
              <a:off x="2358" y="1505"/>
              <a:ext cx="534" cy="122"/>
              <a:chOff x="2518" y="1060"/>
              <a:chExt cx="904" cy="236"/>
            </a:xfrm>
          </p:grpSpPr>
          <p:grpSp>
            <p:nvGrpSpPr>
              <p:cNvPr id="492" name="Group 58"/>
              <p:cNvGrpSpPr>
                <a:grpSpLocks/>
              </p:cNvGrpSpPr>
              <p:nvPr/>
            </p:nvGrpSpPr>
            <p:grpSpPr bwMode="auto">
              <a:xfrm>
                <a:off x="2518" y="1060"/>
                <a:ext cx="742" cy="186"/>
                <a:chOff x="1565" y="2568"/>
                <a:chExt cx="1118" cy="279"/>
              </a:xfrm>
            </p:grpSpPr>
            <p:sp>
              <p:nvSpPr>
                <p:cNvPr id="9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93" name="Group 63"/>
              <p:cNvGrpSpPr>
                <a:grpSpLocks/>
              </p:cNvGrpSpPr>
              <p:nvPr/>
            </p:nvGrpSpPr>
            <p:grpSpPr bwMode="auto">
              <a:xfrm rot="1353540">
                <a:off x="2680" y="1110"/>
                <a:ext cx="742" cy="186"/>
                <a:chOff x="1565" y="2568"/>
                <a:chExt cx="1118" cy="279"/>
              </a:xfrm>
            </p:grpSpPr>
            <p:sp>
              <p:nvSpPr>
                <p:cNvPr id="9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43"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sp>
        <p:nvSpPr>
          <p:cNvPr id="970" name="Rectangle 969"/>
          <p:cNvSpPr/>
          <p:nvPr/>
        </p:nvSpPr>
        <p:spPr>
          <a:xfrm>
            <a:off x="1052316" y="1106269"/>
            <a:ext cx="2523447" cy="646331"/>
          </a:xfrm>
          <a:prstGeom prst="rect">
            <a:avLst/>
          </a:prstGeom>
          <a:noFill/>
        </p:spPr>
        <p:txBody>
          <a:bodyPr wrap="none" lIns="91440" tIns="45720" rIns="91440" bIns="45720">
            <a:spAutoFit/>
          </a:bodyPr>
          <a:lstStyle/>
          <a:p>
            <a:pPr algn="ctr"/>
            <a:r>
              <a:rPr lang="fa-IR" sz="36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ترکیب </a:t>
            </a:r>
            <a:r>
              <a:rPr lang="fa-IR" sz="3600" b="1" dirty="0" err="1"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مولکولی</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grpSp>
        <p:nvGrpSpPr>
          <p:cNvPr id="494" name="Group 40"/>
          <p:cNvGrpSpPr>
            <a:grpSpLocks/>
          </p:cNvGrpSpPr>
          <p:nvPr/>
        </p:nvGrpSpPr>
        <p:grpSpPr bwMode="auto">
          <a:xfrm>
            <a:off x="5363341" y="2452356"/>
            <a:ext cx="853623" cy="759134"/>
            <a:chOff x="1861" y="933"/>
            <a:chExt cx="1103" cy="941"/>
          </a:xfrm>
        </p:grpSpPr>
        <p:sp>
          <p:nvSpPr>
            <p:cNvPr id="213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03" name="Group 42"/>
            <p:cNvGrpSpPr>
              <a:grpSpLocks/>
            </p:cNvGrpSpPr>
            <p:nvPr/>
          </p:nvGrpSpPr>
          <p:grpSpPr bwMode="auto">
            <a:xfrm>
              <a:off x="2086" y="1024"/>
              <a:ext cx="680" cy="839"/>
              <a:chOff x="3975" y="1593"/>
              <a:chExt cx="931" cy="1155"/>
            </a:xfrm>
          </p:grpSpPr>
          <p:pic>
            <p:nvPicPr>
              <p:cNvPr id="2148"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14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15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05" name="Group 46"/>
              <p:cNvGrpSpPr>
                <a:grpSpLocks/>
              </p:cNvGrpSpPr>
              <p:nvPr/>
            </p:nvGrpSpPr>
            <p:grpSpPr bwMode="auto">
              <a:xfrm rot="-3733502" flipH="1" flipV="1">
                <a:off x="4249" y="2240"/>
                <a:ext cx="824" cy="191"/>
                <a:chOff x="2524" y="1060"/>
                <a:chExt cx="898" cy="236"/>
              </a:xfrm>
            </p:grpSpPr>
            <p:grpSp>
              <p:nvGrpSpPr>
                <p:cNvPr id="506" name="Group 47"/>
                <p:cNvGrpSpPr>
                  <a:grpSpLocks/>
                </p:cNvGrpSpPr>
                <p:nvPr/>
              </p:nvGrpSpPr>
              <p:grpSpPr bwMode="auto">
                <a:xfrm>
                  <a:off x="2524" y="1060"/>
                  <a:ext cx="742" cy="186"/>
                  <a:chOff x="1565" y="2568"/>
                  <a:chExt cx="1118" cy="279"/>
                </a:xfrm>
              </p:grpSpPr>
              <p:sp>
                <p:nvSpPr>
                  <p:cNvPr id="215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6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6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08" name="Group 52"/>
                <p:cNvGrpSpPr>
                  <a:grpSpLocks/>
                </p:cNvGrpSpPr>
                <p:nvPr/>
              </p:nvGrpSpPr>
              <p:grpSpPr bwMode="auto">
                <a:xfrm rot="1353540">
                  <a:off x="2680" y="1110"/>
                  <a:ext cx="742" cy="186"/>
                  <a:chOff x="1565" y="2568"/>
                  <a:chExt cx="1118" cy="279"/>
                </a:xfrm>
              </p:grpSpPr>
              <p:sp>
                <p:nvSpPr>
                  <p:cNvPr id="215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09" name="Group 57"/>
            <p:cNvGrpSpPr>
              <a:grpSpLocks/>
            </p:cNvGrpSpPr>
            <p:nvPr/>
          </p:nvGrpSpPr>
          <p:grpSpPr bwMode="auto">
            <a:xfrm rot="-3733502" flipH="1" flipV="1">
              <a:off x="2361" y="1505"/>
              <a:ext cx="530" cy="122"/>
              <a:chOff x="2524" y="1060"/>
              <a:chExt cx="898" cy="236"/>
            </a:xfrm>
          </p:grpSpPr>
          <p:grpSp>
            <p:nvGrpSpPr>
              <p:cNvPr id="521" name="Group 58"/>
              <p:cNvGrpSpPr>
                <a:grpSpLocks/>
              </p:cNvGrpSpPr>
              <p:nvPr/>
            </p:nvGrpSpPr>
            <p:grpSpPr bwMode="auto">
              <a:xfrm>
                <a:off x="2524" y="1060"/>
                <a:ext cx="742" cy="186"/>
                <a:chOff x="1565" y="2568"/>
                <a:chExt cx="1118" cy="279"/>
              </a:xfrm>
            </p:grpSpPr>
            <p:sp>
              <p:nvSpPr>
                <p:cNvPr id="214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22" name="Group 63"/>
              <p:cNvGrpSpPr>
                <a:grpSpLocks/>
              </p:cNvGrpSpPr>
              <p:nvPr/>
            </p:nvGrpSpPr>
            <p:grpSpPr bwMode="auto">
              <a:xfrm rot="1353540">
                <a:off x="2680" y="1110"/>
                <a:ext cx="742" cy="186"/>
                <a:chOff x="1565" y="2568"/>
                <a:chExt cx="1118" cy="279"/>
              </a:xfrm>
            </p:grpSpPr>
            <p:sp>
              <p:nvSpPr>
                <p:cNvPr id="214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3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23" name="Group 40"/>
          <p:cNvGrpSpPr>
            <a:grpSpLocks/>
          </p:cNvGrpSpPr>
          <p:nvPr/>
        </p:nvGrpSpPr>
        <p:grpSpPr bwMode="auto">
          <a:xfrm>
            <a:off x="5916558" y="2502736"/>
            <a:ext cx="853623" cy="698629"/>
            <a:chOff x="1861" y="1008"/>
            <a:chExt cx="1103" cy="866"/>
          </a:xfrm>
        </p:grpSpPr>
        <p:sp>
          <p:nvSpPr>
            <p:cNvPr id="216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32" name="Group 42"/>
            <p:cNvGrpSpPr>
              <a:grpSpLocks/>
            </p:cNvGrpSpPr>
            <p:nvPr/>
          </p:nvGrpSpPr>
          <p:grpSpPr bwMode="auto">
            <a:xfrm>
              <a:off x="2086" y="1022"/>
              <a:ext cx="680" cy="837"/>
              <a:chOff x="3975" y="1593"/>
              <a:chExt cx="931" cy="1155"/>
            </a:xfrm>
          </p:grpSpPr>
          <p:pic>
            <p:nvPicPr>
              <p:cNvPr id="217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17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17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34" name="Group 46"/>
              <p:cNvGrpSpPr>
                <a:grpSpLocks/>
              </p:cNvGrpSpPr>
              <p:nvPr/>
            </p:nvGrpSpPr>
            <p:grpSpPr bwMode="auto">
              <a:xfrm rot="-3733502" flipH="1" flipV="1">
                <a:off x="4249" y="2239"/>
                <a:ext cx="826" cy="191"/>
                <a:chOff x="2522" y="1060"/>
                <a:chExt cx="900" cy="236"/>
              </a:xfrm>
            </p:grpSpPr>
            <p:grpSp>
              <p:nvGrpSpPr>
                <p:cNvPr id="535" name="Group 47"/>
                <p:cNvGrpSpPr>
                  <a:grpSpLocks/>
                </p:cNvGrpSpPr>
                <p:nvPr/>
              </p:nvGrpSpPr>
              <p:grpSpPr bwMode="auto">
                <a:xfrm>
                  <a:off x="2522" y="1060"/>
                  <a:ext cx="742" cy="186"/>
                  <a:chOff x="1565" y="2568"/>
                  <a:chExt cx="1118" cy="279"/>
                </a:xfrm>
              </p:grpSpPr>
              <p:sp>
                <p:nvSpPr>
                  <p:cNvPr id="218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37" name="Group 52"/>
                <p:cNvGrpSpPr>
                  <a:grpSpLocks/>
                </p:cNvGrpSpPr>
                <p:nvPr/>
              </p:nvGrpSpPr>
              <p:grpSpPr bwMode="auto">
                <a:xfrm rot="1353540">
                  <a:off x="2680" y="1110"/>
                  <a:ext cx="742" cy="186"/>
                  <a:chOff x="1565" y="2568"/>
                  <a:chExt cx="1118" cy="279"/>
                </a:xfrm>
              </p:grpSpPr>
              <p:sp>
                <p:nvSpPr>
                  <p:cNvPr id="218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38" name="Group 57"/>
            <p:cNvGrpSpPr>
              <a:grpSpLocks/>
            </p:cNvGrpSpPr>
            <p:nvPr/>
          </p:nvGrpSpPr>
          <p:grpSpPr bwMode="auto">
            <a:xfrm rot="-3733502" flipH="1" flipV="1">
              <a:off x="2361" y="1504"/>
              <a:ext cx="531" cy="122"/>
              <a:chOff x="2522" y="1060"/>
              <a:chExt cx="900" cy="236"/>
            </a:xfrm>
          </p:grpSpPr>
          <p:grpSp>
            <p:nvGrpSpPr>
              <p:cNvPr id="550" name="Group 58"/>
              <p:cNvGrpSpPr>
                <a:grpSpLocks/>
              </p:cNvGrpSpPr>
              <p:nvPr/>
            </p:nvGrpSpPr>
            <p:grpSpPr bwMode="auto">
              <a:xfrm>
                <a:off x="2522" y="1060"/>
                <a:ext cx="742" cy="186"/>
                <a:chOff x="1565" y="2568"/>
                <a:chExt cx="1118" cy="279"/>
              </a:xfrm>
            </p:grpSpPr>
            <p:sp>
              <p:nvSpPr>
                <p:cNvPr id="217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51" name="Group 63"/>
              <p:cNvGrpSpPr>
                <a:grpSpLocks/>
              </p:cNvGrpSpPr>
              <p:nvPr/>
            </p:nvGrpSpPr>
            <p:grpSpPr bwMode="auto">
              <a:xfrm rot="1353540">
                <a:off x="2680" y="1110"/>
                <a:ext cx="742" cy="186"/>
                <a:chOff x="1565" y="2568"/>
                <a:chExt cx="1118" cy="279"/>
              </a:xfrm>
            </p:grpSpPr>
            <p:sp>
              <p:nvSpPr>
                <p:cNvPr id="216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6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552" name="Group 40"/>
          <p:cNvGrpSpPr>
            <a:grpSpLocks/>
          </p:cNvGrpSpPr>
          <p:nvPr/>
        </p:nvGrpSpPr>
        <p:grpSpPr bwMode="auto">
          <a:xfrm>
            <a:off x="7086600" y="4154085"/>
            <a:ext cx="853623" cy="759134"/>
            <a:chOff x="1861" y="933"/>
            <a:chExt cx="1103" cy="941"/>
          </a:xfrm>
        </p:grpSpPr>
        <p:sp>
          <p:nvSpPr>
            <p:cNvPr id="219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61" name="Group 42"/>
            <p:cNvGrpSpPr>
              <a:grpSpLocks/>
            </p:cNvGrpSpPr>
            <p:nvPr/>
          </p:nvGrpSpPr>
          <p:grpSpPr bwMode="auto">
            <a:xfrm>
              <a:off x="2086" y="1022"/>
              <a:ext cx="680" cy="837"/>
              <a:chOff x="3975" y="1593"/>
              <a:chExt cx="931" cy="1155"/>
            </a:xfrm>
          </p:grpSpPr>
          <p:pic>
            <p:nvPicPr>
              <p:cNvPr id="2206"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20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0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62" name="Group 46"/>
              <p:cNvGrpSpPr>
                <a:grpSpLocks/>
              </p:cNvGrpSpPr>
              <p:nvPr/>
            </p:nvGrpSpPr>
            <p:grpSpPr bwMode="auto">
              <a:xfrm rot="-3733502" flipH="1" flipV="1">
                <a:off x="4249" y="2239"/>
                <a:ext cx="826" cy="191"/>
                <a:chOff x="2522" y="1060"/>
                <a:chExt cx="900" cy="236"/>
              </a:xfrm>
            </p:grpSpPr>
            <p:grpSp>
              <p:nvGrpSpPr>
                <p:cNvPr id="563" name="Group 47"/>
                <p:cNvGrpSpPr>
                  <a:grpSpLocks/>
                </p:cNvGrpSpPr>
                <p:nvPr/>
              </p:nvGrpSpPr>
              <p:grpSpPr bwMode="auto">
                <a:xfrm>
                  <a:off x="2522" y="1060"/>
                  <a:ext cx="742" cy="186"/>
                  <a:chOff x="1565" y="2568"/>
                  <a:chExt cx="1118" cy="279"/>
                </a:xfrm>
              </p:grpSpPr>
              <p:sp>
                <p:nvSpPr>
                  <p:cNvPr id="221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64" name="Group 52"/>
                <p:cNvGrpSpPr>
                  <a:grpSpLocks/>
                </p:cNvGrpSpPr>
                <p:nvPr/>
              </p:nvGrpSpPr>
              <p:grpSpPr bwMode="auto">
                <a:xfrm rot="1353540">
                  <a:off x="2680" y="1110"/>
                  <a:ext cx="742" cy="186"/>
                  <a:chOff x="1565" y="2568"/>
                  <a:chExt cx="1118" cy="279"/>
                </a:xfrm>
              </p:grpSpPr>
              <p:sp>
                <p:nvSpPr>
                  <p:cNvPr id="221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1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65" name="Group 57"/>
            <p:cNvGrpSpPr>
              <a:grpSpLocks/>
            </p:cNvGrpSpPr>
            <p:nvPr/>
          </p:nvGrpSpPr>
          <p:grpSpPr bwMode="auto">
            <a:xfrm rot="-3733502" flipH="1" flipV="1">
              <a:off x="2361" y="1504"/>
              <a:ext cx="531" cy="122"/>
              <a:chOff x="2522" y="1060"/>
              <a:chExt cx="900" cy="236"/>
            </a:xfrm>
          </p:grpSpPr>
          <p:grpSp>
            <p:nvGrpSpPr>
              <p:cNvPr id="566" name="Group 58"/>
              <p:cNvGrpSpPr>
                <a:grpSpLocks/>
              </p:cNvGrpSpPr>
              <p:nvPr/>
            </p:nvGrpSpPr>
            <p:grpSpPr bwMode="auto">
              <a:xfrm>
                <a:off x="2522" y="1060"/>
                <a:ext cx="742" cy="186"/>
                <a:chOff x="1565" y="2568"/>
                <a:chExt cx="1118" cy="279"/>
              </a:xfrm>
            </p:grpSpPr>
            <p:sp>
              <p:nvSpPr>
                <p:cNvPr id="220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67" name="Group 63"/>
              <p:cNvGrpSpPr>
                <a:grpSpLocks/>
              </p:cNvGrpSpPr>
              <p:nvPr/>
            </p:nvGrpSpPr>
            <p:grpSpPr bwMode="auto">
              <a:xfrm rot="1353540">
                <a:off x="2680" y="1110"/>
                <a:ext cx="742" cy="186"/>
                <a:chOff x="1565" y="2568"/>
                <a:chExt cx="1118" cy="279"/>
              </a:xfrm>
            </p:grpSpPr>
            <p:sp>
              <p:nvSpPr>
                <p:cNvPr id="219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0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19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68" name="Group 40"/>
          <p:cNvGrpSpPr>
            <a:grpSpLocks/>
          </p:cNvGrpSpPr>
          <p:nvPr/>
        </p:nvGrpSpPr>
        <p:grpSpPr bwMode="auto">
          <a:xfrm>
            <a:off x="4820416" y="2532865"/>
            <a:ext cx="853623" cy="698629"/>
            <a:chOff x="1861" y="1008"/>
            <a:chExt cx="1103" cy="866"/>
          </a:xfrm>
        </p:grpSpPr>
        <p:sp>
          <p:nvSpPr>
            <p:cNvPr id="222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69" name="Group 42"/>
            <p:cNvGrpSpPr>
              <a:grpSpLocks/>
            </p:cNvGrpSpPr>
            <p:nvPr/>
          </p:nvGrpSpPr>
          <p:grpSpPr bwMode="auto">
            <a:xfrm>
              <a:off x="2086" y="1022"/>
              <a:ext cx="680" cy="837"/>
              <a:chOff x="3975" y="1593"/>
              <a:chExt cx="931" cy="1155"/>
            </a:xfrm>
          </p:grpSpPr>
          <p:pic>
            <p:nvPicPr>
              <p:cNvPr id="223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3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23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70" name="Group 46"/>
              <p:cNvGrpSpPr>
                <a:grpSpLocks/>
              </p:cNvGrpSpPr>
              <p:nvPr/>
            </p:nvGrpSpPr>
            <p:grpSpPr bwMode="auto">
              <a:xfrm rot="-3733502" flipH="1" flipV="1">
                <a:off x="4248" y="2238"/>
                <a:ext cx="828" cy="191"/>
                <a:chOff x="2520" y="1060"/>
                <a:chExt cx="902" cy="236"/>
              </a:xfrm>
            </p:grpSpPr>
            <p:grpSp>
              <p:nvGrpSpPr>
                <p:cNvPr id="571" name="Group 47"/>
                <p:cNvGrpSpPr>
                  <a:grpSpLocks/>
                </p:cNvGrpSpPr>
                <p:nvPr/>
              </p:nvGrpSpPr>
              <p:grpSpPr bwMode="auto">
                <a:xfrm>
                  <a:off x="2520" y="1060"/>
                  <a:ext cx="742" cy="186"/>
                  <a:chOff x="1565" y="2568"/>
                  <a:chExt cx="1118" cy="279"/>
                </a:xfrm>
              </p:grpSpPr>
              <p:sp>
                <p:nvSpPr>
                  <p:cNvPr id="224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72" name="Group 52"/>
                <p:cNvGrpSpPr>
                  <a:grpSpLocks/>
                </p:cNvGrpSpPr>
                <p:nvPr/>
              </p:nvGrpSpPr>
              <p:grpSpPr bwMode="auto">
                <a:xfrm rot="1353540">
                  <a:off x="2680" y="1110"/>
                  <a:ext cx="742" cy="186"/>
                  <a:chOff x="1565" y="2568"/>
                  <a:chExt cx="1118" cy="279"/>
                </a:xfrm>
              </p:grpSpPr>
              <p:sp>
                <p:nvSpPr>
                  <p:cNvPr id="224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4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73" name="Group 57"/>
            <p:cNvGrpSpPr>
              <a:grpSpLocks/>
            </p:cNvGrpSpPr>
            <p:nvPr/>
          </p:nvGrpSpPr>
          <p:grpSpPr bwMode="auto">
            <a:xfrm rot="-3733502" flipH="1" flipV="1">
              <a:off x="2358" y="1506"/>
              <a:ext cx="533" cy="122"/>
              <a:chOff x="2520" y="1060"/>
              <a:chExt cx="902" cy="236"/>
            </a:xfrm>
          </p:grpSpPr>
          <p:grpSp>
            <p:nvGrpSpPr>
              <p:cNvPr id="574" name="Group 58"/>
              <p:cNvGrpSpPr>
                <a:grpSpLocks/>
              </p:cNvGrpSpPr>
              <p:nvPr/>
            </p:nvGrpSpPr>
            <p:grpSpPr bwMode="auto">
              <a:xfrm>
                <a:off x="2520" y="1060"/>
                <a:ext cx="742" cy="186"/>
                <a:chOff x="1565" y="2568"/>
                <a:chExt cx="1118" cy="279"/>
              </a:xfrm>
            </p:grpSpPr>
            <p:sp>
              <p:nvSpPr>
                <p:cNvPr id="223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75" name="Group 63"/>
              <p:cNvGrpSpPr>
                <a:grpSpLocks/>
              </p:cNvGrpSpPr>
              <p:nvPr/>
            </p:nvGrpSpPr>
            <p:grpSpPr bwMode="auto">
              <a:xfrm rot="1353540">
                <a:off x="2680" y="1110"/>
                <a:ext cx="742" cy="186"/>
                <a:chOff x="1565" y="2568"/>
                <a:chExt cx="1118" cy="279"/>
              </a:xfrm>
            </p:grpSpPr>
            <p:sp>
              <p:nvSpPr>
                <p:cNvPr id="222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2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3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2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112" name="Group 40"/>
          <p:cNvGrpSpPr>
            <a:grpSpLocks/>
          </p:cNvGrpSpPr>
          <p:nvPr/>
        </p:nvGrpSpPr>
        <p:grpSpPr bwMode="auto">
          <a:xfrm>
            <a:off x="6459611" y="2431615"/>
            <a:ext cx="853623" cy="759134"/>
            <a:chOff x="1861" y="933"/>
            <a:chExt cx="1103" cy="941"/>
          </a:xfrm>
        </p:grpSpPr>
        <p:sp>
          <p:nvSpPr>
            <p:cNvPr id="225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13" name="Group 42"/>
            <p:cNvGrpSpPr>
              <a:grpSpLocks/>
            </p:cNvGrpSpPr>
            <p:nvPr/>
          </p:nvGrpSpPr>
          <p:grpSpPr bwMode="auto">
            <a:xfrm>
              <a:off x="2086" y="1022"/>
              <a:ext cx="680" cy="837"/>
              <a:chOff x="3975" y="1593"/>
              <a:chExt cx="931" cy="1155"/>
            </a:xfrm>
          </p:grpSpPr>
          <p:pic>
            <p:nvPicPr>
              <p:cNvPr id="2264"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26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6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14" name="Group 46"/>
              <p:cNvGrpSpPr>
                <a:grpSpLocks/>
              </p:cNvGrpSpPr>
              <p:nvPr/>
            </p:nvGrpSpPr>
            <p:grpSpPr bwMode="auto">
              <a:xfrm rot="-3733502" flipH="1" flipV="1">
                <a:off x="4248" y="2238"/>
                <a:ext cx="828" cy="191"/>
                <a:chOff x="2520" y="1060"/>
                <a:chExt cx="902" cy="236"/>
              </a:xfrm>
            </p:grpSpPr>
            <p:grpSp>
              <p:nvGrpSpPr>
                <p:cNvPr id="2115" name="Group 47"/>
                <p:cNvGrpSpPr>
                  <a:grpSpLocks/>
                </p:cNvGrpSpPr>
                <p:nvPr/>
              </p:nvGrpSpPr>
              <p:grpSpPr bwMode="auto">
                <a:xfrm>
                  <a:off x="2520" y="1060"/>
                  <a:ext cx="742" cy="186"/>
                  <a:chOff x="1565" y="2568"/>
                  <a:chExt cx="1118" cy="279"/>
                </a:xfrm>
              </p:grpSpPr>
              <p:sp>
                <p:nvSpPr>
                  <p:cNvPr id="227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16" name="Group 52"/>
                <p:cNvGrpSpPr>
                  <a:grpSpLocks/>
                </p:cNvGrpSpPr>
                <p:nvPr/>
              </p:nvGrpSpPr>
              <p:grpSpPr bwMode="auto">
                <a:xfrm rot="1353540">
                  <a:off x="2680" y="1110"/>
                  <a:ext cx="742" cy="186"/>
                  <a:chOff x="1565" y="2568"/>
                  <a:chExt cx="1118" cy="279"/>
                </a:xfrm>
              </p:grpSpPr>
              <p:sp>
                <p:nvSpPr>
                  <p:cNvPr id="227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17" name="Group 57"/>
            <p:cNvGrpSpPr>
              <a:grpSpLocks/>
            </p:cNvGrpSpPr>
            <p:nvPr/>
          </p:nvGrpSpPr>
          <p:grpSpPr bwMode="auto">
            <a:xfrm rot="-3733502" flipH="1" flipV="1">
              <a:off x="2358" y="1506"/>
              <a:ext cx="533" cy="122"/>
              <a:chOff x="2520" y="1060"/>
              <a:chExt cx="902" cy="236"/>
            </a:xfrm>
          </p:grpSpPr>
          <p:grpSp>
            <p:nvGrpSpPr>
              <p:cNvPr id="2118" name="Group 58"/>
              <p:cNvGrpSpPr>
                <a:grpSpLocks/>
              </p:cNvGrpSpPr>
              <p:nvPr/>
            </p:nvGrpSpPr>
            <p:grpSpPr bwMode="auto">
              <a:xfrm>
                <a:off x="2520" y="1060"/>
                <a:ext cx="742" cy="186"/>
                <a:chOff x="1565" y="2568"/>
                <a:chExt cx="1118" cy="279"/>
              </a:xfrm>
            </p:grpSpPr>
            <p:sp>
              <p:nvSpPr>
                <p:cNvPr id="226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6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19" name="Group 63"/>
              <p:cNvGrpSpPr>
                <a:grpSpLocks/>
              </p:cNvGrpSpPr>
              <p:nvPr/>
            </p:nvGrpSpPr>
            <p:grpSpPr bwMode="auto">
              <a:xfrm rot="1353540">
                <a:off x="2680" y="1110"/>
                <a:ext cx="742" cy="186"/>
                <a:chOff x="1565" y="2568"/>
                <a:chExt cx="1118" cy="279"/>
              </a:xfrm>
            </p:grpSpPr>
            <p:sp>
              <p:nvSpPr>
                <p:cNvPr id="225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5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5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120" name="Group 40"/>
          <p:cNvGrpSpPr>
            <a:grpSpLocks/>
          </p:cNvGrpSpPr>
          <p:nvPr/>
        </p:nvGrpSpPr>
        <p:grpSpPr bwMode="auto">
          <a:xfrm>
            <a:off x="5916515" y="3019359"/>
            <a:ext cx="853623" cy="759134"/>
            <a:chOff x="1861" y="933"/>
            <a:chExt cx="1103" cy="941"/>
          </a:xfrm>
        </p:grpSpPr>
        <p:sp>
          <p:nvSpPr>
            <p:cNvPr id="227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21" name="Group 42"/>
            <p:cNvGrpSpPr>
              <a:grpSpLocks/>
            </p:cNvGrpSpPr>
            <p:nvPr/>
          </p:nvGrpSpPr>
          <p:grpSpPr bwMode="auto">
            <a:xfrm>
              <a:off x="2086" y="1022"/>
              <a:ext cx="680" cy="837"/>
              <a:chOff x="3975" y="1593"/>
              <a:chExt cx="931" cy="1155"/>
            </a:xfrm>
          </p:grpSpPr>
          <p:pic>
            <p:nvPicPr>
              <p:cNvPr id="2293"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294"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29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22" name="Group 46"/>
              <p:cNvGrpSpPr>
                <a:grpSpLocks/>
              </p:cNvGrpSpPr>
              <p:nvPr/>
            </p:nvGrpSpPr>
            <p:grpSpPr bwMode="auto">
              <a:xfrm rot="-3733502" flipH="1" flipV="1">
                <a:off x="4249" y="2239"/>
                <a:ext cx="826" cy="191"/>
                <a:chOff x="2522" y="1060"/>
                <a:chExt cx="900" cy="236"/>
              </a:xfrm>
            </p:grpSpPr>
            <p:grpSp>
              <p:nvGrpSpPr>
                <p:cNvPr id="2123" name="Group 47"/>
                <p:cNvGrpSpPr>
                  <a:grpSpLocks/>
                </p:cNvGrpSpPr>
                <p:nvPr/>
              </p:nvGrpSpPr>
              <p:grpSpPr bwMode="auto">
                <a:xfrm>
                  <a:off x="2522" y="1060"/>
                  <a:ext cx="742" cy="186"/>
                  <a:chOff x="1565" y="2568"/>
                  <a:chExt cx="1118" cy="279"/>
                </a:xfrm>
              </p:grpSpPr>
              <p:sp>
                <p:nvSpPr>
                  <p:cNvPr id="230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24" name="Group 52"/>
                <p:cNvGrpSpPr>
                  <a:grpSpLocks/>
                </p:cNvGrpSpPr>
                <p:nvPr/>
              </p:nvGrpSpPr>
              <p:grpSpPr bwMode="auto">
                <a:xfrm rot="1353540">
                  <a:off x="2680" y="1110"/>
                  <a:ext cx="742" cy="186"/>
                  <a:chOff x="1565" y="2568"/>
                  <a:chExt cx="1118" cy="279"/>
                </a:xfrm>
              </p:grpSpPr>
              <p:sp>
                <p:nvSpPr>
                  <p:cNvPr id="229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0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25" name="Group 57"/>
            <p:cNvGrpSpPr>
              <a:grpSpLocks/>
            </p:cNvGrpSpPr>
            <p:nvPr/>
          </p:nvGrpSpPr>
          <p:grpSpPr bwMode="auto">
            <a:xfrm rot="-3733502" flipH="1" flipV="1">
              <a:off x="2361" y="1504"/>
              <a:ext cx="531" cy="122"/>
              <a:chOff x="2522" y="1060"/>
              <a:chExt cx="900" cy="236"/>
            </a:xfrm>
          </p:grpSpPr>
          <p:grpSp>
            <p:nvGrpSpPr>
              <p:cNvPr id="2126" name="Group 58"/>
              <p:cNvGrpSpPr>
                <a:grpSpLocks/>
              </p:cNvGrpSpPr>
              <p:nvPr/>
            </p:nvGrpSpPr>
            <p:grpSpPr bwMode="auto">
              <a:xfrm>
                <a:off x="2522" y="1060"/>
                <a:ext cx="742" cy="186"/>
                <a:chOff x="1565" y="2568"/>
                <a:chExt cx="1118" cy="279"/>
              </a:xfrm>
            </p:grpSpPr>
            <p:sp>
              <p:nvSpPr>
                <p:cNvPr id="228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27" name="Group 63"/>
              <p:cNvGrpSpPr>
                <a:grpSpLocks/>
              </p:cNvGrpSpPr>
              <p:nvPr/>
            </p:nvGrpSpPr>
            <p:grpSpPr bwMode="auto">
              <a:xfrm rot="1353540">
                <a:off x="2680" y="1110"/>
                <a:ext cx="742" cy="186"/>
                <a:chOff x="1565" y="2568"/>
                <a:chExt cx="1118" cy="279"/>
              </a:xfrm>
            </p:grpSpPr>
            <p:sp>
              <p:nvSpPr>
                <p:cNvPr id="228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282"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128" name="Group 40"/>
          <p:cNvGrpSpPr>
            <a:grpSpLocks/>
          </p:cNvGrpSpPr>
          <p:nvPr/>
        </p:nvGrpSpPr>
        <p:grpSpPr bwMode="auto">
          <a:xfrm>
            <a:off x="6469732" y="3069739"/>
            <a:ext cx="853623" cy="698629"/>
            <a:chOff x="1861" y="1008"/>
            <a:chExt cx="1103" cy="866"/>
          </a:xfrm>
        </p:grpSpPr>
        <p:sp>
          <p:nvSpPr>
            <p:cNvPr id="230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29" name="Group 42"/>
            <p:cNvGrpSpPr>
              <a:grpSpLocks/>
            </p:cNvGrpSpPr>
            <p:nvPr/>
          </p:nvGrpSpPr>
          <p:grpSpPr bwMode="auto">
            <a:xfrm>
              <a:off x="2086" y="1022"/>
              <a:ext cx="680" cy="837"/>
              <a:chOff x="3975" y="1593"/>
              <a:chExt cx="931" cy="1155"/>
            </a:xfrm>
          </p:grpSpPr>
          <p:pic>
            <p:nvPicPr>
              <p:cNvPr id="2322"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323"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2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30" name="Group 46"/>
              <p:cNvGrpSpPr>
                <a:grpSpLocks/>
              </p:cNvGrpSpPr>
              <p:nvPr/>
            </p:nvGrpSpPr>
            <p:grpSpPr bwMode="auto">
              <a:xfrm rot="-3733502" flipH="1" flipV="1">
                <a:off x="4248" y="2238"/>
                <a:ext cx="828" cy="191"/>
                <a:chOff x="2520" y="1060"/>
                <a:chExt cx="902" cy="236"/>
              </a:xfrm>
            </p:grpSpPr>
            <p:grpSp>
              <p:nvGrpSpPr>
                <p:cNvPr id="2131" name="Group 47"/>
                <p:cNvGrpSpPr>
                  <a:grpSpLocks/>
                </p:cNvGrpSpPr>
                <p:nvPr/>
              </p:nvGrpSpPr>
              <p:grpSpPr bwMode="auto">
                <a:xfrm>
                  <a:off x="2520" y="1060"/>
                  <a:ext cx="742" cy="186"/>
                  <a:chOff x="1565" y="2568"/>
                  <a:chExt cx="1118" cy="279"/>
                </a:xfrm>
              </p:grpSpPr>
              <p:sp>
                <p:nvSpPr>
                  <p:cNvPr id="233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32" name="Group 52"/>
                <p:cNvGrpSpPr>
                  <a:grpSpLocks/>
                </p:cNvGrpSpPr>
                <p:nvPr/>
              </p:nvGrpSpPr>
              <p:grpSpPr bwMode="auto">
                <a:xfrm rot="1353540">
                  <a:off x="2680" y="1110"/>
                  <a:ext cx="742" cy="186"/>
                  <a:chOff x="1565" y="2568"/>
                  <a:chExt cx="1118" cy="279"/>
                </a:xfrm>
              </p:grpSpPr>
              <p:sp>
                <p:nvSpPr>
                  <p:cNvPr id="232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33" name="Group 57"/>
            <p:cNvGrpSpPr>
              <a:grpSpLocks/>
            </p:cNvGrpSpPr>
            <p:nvPr/>
          </p:nvGrpSpPr>
          <p:grpSpPr bwMode="auto">
            <a:xfrm rot="-3733502" flipH="1" flipV="1">
              <a:off x="2358" y="1506"/>
              <a:ext cx="533" cy="122"/>
              <a:chOff x="2520" y="1060"/>
              <a:chExt cx="902" cy="236"/>
            </a:xfrm>
          </p:grpSpPr>
          <p:grpSp>
            <p:nvGrpSpPr>
              <p:cNvPr id="2135" name="Group 58"/>
              <p:cNvGrpSpPr>
                <a:grpSpLocks/>
              </p:cNvGrpSpPr>
              <p:nvPr/>
            </p:nvGrpSpPr>
            <p:grpSpPr bwMode="auto">
              <a:xfrm>
                <a:off x="2520" y="1060"/>
                <a:ext cx="742" cy="186"/>
                <a:chOff x="1565" y="2568"/>
                <a:chExt cx="1118" cy="279"/>
              </a:xfrm>
            </p:grpSpPr>
            <p:sp>
              <p:nvSpPr>
                <p:cNvPr id="231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36" name="Group 63"/>
              <p:cNvGrpSpPr>
                <a:grpSpLocks/>
              </p:cNvGrpSpPr>
              <p:nvPr/>
            </p:nvGrpSpPr>
            <p:grpSpPr bwMode="auto">
              <a:xfrm rot="1353540">
                <a:off x="2680" y="1110"/>
                <a:ext cx="742" cy="186"/>
                <a:chOff x="1565" y="2568"/>
                <a:chExt cx="1118" cy="279"/>
              </a:xfrm>
            </p:grpSpPr>
            <p:sp>
              <p:nvSpPr>
                <p:cNvPr id="231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11"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138" name="Group 40"/>
          <p:cNvGrpSpPr>
            <a:grpSpLocks/>
          </p:cNvGrpSpPr>
          <p:nvPr/>
        </p:nvGrpSpPr>
        <p:grpSpPr bwMode="auto">
          <a:xfrm>
            <a:off x="4820374" y="3049489"/>
            <a:ext cx="853623" cy="759134"/>
            <a:chOff x="1861" y="933"/>
            <a:chExt cx="1103" cy="941"/>
          </a:xfrm>
        </p:grpSpPr>
        <p:sp>
          <p:nvSpPr>
            <p:cNvPr id="233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39" name="Group 42"/>
            <p:cNvGrpSpPr>
              <a:grpSpLocks/>
            </p:cNvGrpSpPr>
            <p:nvPr/>
          </p:nvGrpSpPr>
          <p:grpSpPr bwMode="auto">
            <a:xfrm>
              <a:off x="2086" y="1022"/>
              <a:ext cx="680" cy="837"/>
              <a:chOff x="3975" y="1593"/>
              <a:chExt cx="931" cy="1155"/>
            </a:xfrm>
          </p:grpSpPr>
          <p:pic>
            <p:nvPicPr>
              <p:cNvPr id="2351"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35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35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51" name="Group 46"/>
              <p:cNvGrpSpPr>
                <a:grpSpLocks/>
              </p:cNvGrpSpPr>
              <p:nvPr/>
            </p:nvGrpSpPr>
            <p:grpSpPr bwMode="auto">
              <a:xfrm rot="-3733502" flipH="1" flipV="1">
                <a:off x="4248" y="2238"/>
                <a:ext cx="828" cy="191"/>
                <a:chOff x="2520" y="1060"/>
                <a:chExt cx="902" cy="236"/>
              </a:xfrm>
            </p:grpSpPr>
            <p:grpSp>
              <p:nvGrpSpPr>
                <p:cNvPr id="2152" name="Group 47"/>
                <p:cNvGrpSpPr>
                  <a:grpSpLocks/>
                </p:cNvGrpSpPr>
                <p:nvPr/>
              </p:nvGrpSpPr>
              <p:grpSpPr bwMode="auto">
                <a:xfrm>
                  <a:off x="2520" y="1060"/>
                  <a:ext cx="742" cy="186"/>
                  <a:chOff x="1565" y="2568"/>
                  <a:chExt cx="1118" cy="279"/>
                </a:xfrm>
              </p:grpSpPr>
              <p:sp>
                <p:nvSpPr>
                  <p:cNvPr id="236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53" name="Group 52"/>
                <p:cNvGrpSpPr>
                  <a:grpSpLocks/>
                </p:cNvGrpSpPr>
                <p:nvPr/>
              </p:nvGrpSpPr>
              <p:grpSpPr bwMode="auto">
                <a:xfrm rot="1353540">
                  <a:off x="2680" y="1110"/>
                  <a:ext cx="742" cy="186"/>
                  <a:chOff x="1565" y="2568"/>
                  <a:chExt cx="1118" cy="279"/>
                </a:xfrm>
              </p:grpSpPr>
              <p:sp>
                <p:nvSpPr>
                  <p:cNvPr id="235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6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62" name="Group 57"/>
            <p:cNvGrpSpPr>
              <a:grpSpLocks/>
            </p:cNvGrpSpPr>
            <p:nvPr/>
          </p:nvGrpSpPr>
          <p:grpSpPr bwMode="auto">
            <a:xfrm rot="-3733502" flipH="1" flipV="1">
              <a:off x="2358" y="1506"/>
              <a:ext cx="533" cy="122"/>
              <a:chOff x="2520" y="1060"/>
              <a:chExt cx="902" cy="236"/>
            </a:xfrm>
          </p:grpSpPr>
          <p:grpSp>
            <p:nvGrpSpPr>
              <p:cNvPr id="2164" name="Group 58"/>
              <p:cNvGrpSpPr>
                <a:grpSpLocks/>
              </p:cNvGrpSpPr>
              <p:nvPr/>
            </p:nvGrpSpPr>
            <p:grpSpPr bwMode="auto">
              <a:xfrm>
                <a:off x="2520" y="1060"/>
                <a:ext cx="742" cy="186"/>
                <a:chOff x="1565" y="2568"/>
                <a:chExt cx="1118" cy="279"/>
              </a:xfrm>
            </p:grpSpPr>
            <p:sp>
              <p:nvSpPr>
                <p:cNvPr id="234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5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65" name="Group 63"/>
              <p:cNvGrpSpPr>
                <a:grpSpLocks/>
              </p:cNvGrpSpPr>
              <p:nvPr/>
            </p:nvGrpSpPr>
            <p:grpSpPr bwMode="auto">
              <a:xfrm rot="1353540">
                <a:off x="2680" y="1110"/>
                <a:ext cx="742" cy="186"/>
                <a:chOff x="1565" y="2568"/>
                <a:chExt cx="1118" cy="279"/>
              </a:xfrm>
            </p:grpSpPr>
            <p:sp>
              <p:nvSpPr>
                <p:cNvPr id="234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4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4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167" name="Group 40"/>
          <p:cNvGrpSpPr>
            <a:grpSpLocks/>
          </p:cNvGrpSpPr>
          <p:nvPr/>
        </p:nvGrpSpPr>
        <p:grpSpPr bwMode="auto">
          <a:xfrm>
            <a:off x="5373590" y="3099868"/>
            <a:ext cx="853623" cy="698629"/>
            <a:chOff x="1861" y="1008"/>
            <a:chExt cx="1103" cy="866"/>
          </a:xfrm>
        </p:grpSpPr>
        <p:sp>
          <p:nvSpPr>
            <p:cNvPr id="236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68" name="Group 42"/>
            <p:cNvGrpSpPr>
              <a:grpSpLocks/>
            </p:cNvGrpSpPr>
            <p:nvPr/>
          </p:nvGrpSpPr>
          <p:grpSpPr bwMode="auto">
            <a:xfrm>
              <a:off x="2086" y="1021"/>
              <a:ext cx="680" cy="837"/>
              <a:chOff x="3975" y="1593"/>
              <a:chExt cx="931" cy="1156"/>
            </a:xfrm>
          </p:grpSpPr>
          <p:pic>
            <p:nvPicPr>
              <p:cNvPr id="238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38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38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180" name="Group 46"/>
              <p:cNvGrpSpPr>
                <a:grpSpLocks/>
              </p:cNvGrpSpPr>
              <p:nvPr/>
            </p:nvGrpSpPr>
            <p:grpSpPr bwMode="auto">
              <a:xfrm rot="-3733502" flipH="1" flipV="1">
                <a:off x="4246" y="2238"/>
                <a:ext cx="830" cy="191"/>
                <a:chOff x="2518" y="1060"/>
                <a:chExt cx="904" cy="236"/>
              </a:xfrm>
            </p:grpSpPr>
            <p:grpSp>
              <p:nvGrpSpPr>
                <p:cNvPr id="2181" name="Group 47"/>
                <p:cNvGrpSpPr>
                  <a:grpSpLocks/>
                </p:cNvGrpSpPr>
                <p:nvPr/>
              </p:nvGrpSpPr>
              <p:grpSpPr bwMode="auto">
                <a:xfrm>
                  <a:off x="2518" y="1060"/>
                  <a:ext cx="742" cy="186"/>
                  <a:chOff x="1565" y="2568"/>
                  <a:chExt cx="1118" cy="279"/>
                </a:xfrm>
              </p:grpSpPr>
              <p:sp>
                <p:nvSpPr>
                  <p:cNvPr id="239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9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82" name="Group 52"/>
                <p:cNvGrpSpPr>
                  <a:grpSpLocks/>
                </p:cNvGrpSpPr>
                <p:nvPr/>
              </p:nvGrpSpPr>
              <p:grpSpPr bwMode="auto">
                <a:xfrm rot="1353540">
                  <a:off x="2680" y="1110"/>
                  <a:ext cx="742" cy="186"/>
                  <a:chOff x="1565" y="2568"/>
                  <a:chExt cx="1118" cy="279"/>
                </a:xfrm>
              </p:grpSpPr>
              <p:sp>
                <p:nvSpPr>
                  <p:cNvPr id="238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8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91" name="Group 57"/>
            <p:cNvGrpSpPr>
              <a:grpSpLocks/>
            </p:cNvGrpSpPr>
            <p:nvPr/>
          </p:nvGrpSpPr>
          <p:grpSpPr bwMode="auto">
            <a:xfrm rot="-3733502" flipH="1" flipV="1">
              <a:off x="2358" y="1505"/>
              <a:ext cx="534" cy="122"/>
              <a:chOff x="2518" y="1060"/>
              <a:chExt cx="904" cy="236"/>
            </a:xfrm>
          </p:grpSpPr>
          <p:grpSp>
            <p:nvGrpSpPr>
              <p:cNvPr id="2193" name="Group 58"/>
              <p:cNvGrpSpPr>
                <a:grpSpLocks/>
              </p:cNvGrpSpPr>
              <p:nvPr/>
            </p:nvGrpSpPr>
            <p:grpSpPr bwMode="auto">
              <a:xfrm>
                <a:off x="2518" y="1060"/>
                <a:ext cx="742" cy="186"/>
                <a:chOff x="1565" y="2568"/>
                <a:chExt cx="1118" cy="279"/>
              </a:xfrm>
            </p:grpSpPr>
            <p:sp>
              <p:nvSpPr>
                <p:cNvPr id="237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94" name="Group 63"/>
              <p:cNvGrpSpPr>
                <a:grpSpLocks/>
              </p:cNvGrpSpPr>
              <p:nvPr/>
            </p:nvGrpSpPr>
            <p:grpSpPr bwMode="auto">
              <a:xfrm rot="1353540">
                <a:off x="2680" y="1110"/>
                <a:ext cx="742" cy="186"/>
                <a:chOff x="1565" y="2568"/>
                <a:chExt cx="1118" cy="279"/>
              </a:xfrm>
            </p:grpSpPr>
            <p:sp>
              <p:nvSpPr>
                <p:cNvPr id="237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7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6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196" name="Group 40"/>
          <p:cNvGrpSpPr>
            <a:grpSpLocks/>
          </p:cNvGrpSpPr>
          <p:nvPr/>
        </p:nvGrpSpPr>
        <p:grpSpPr bwMode="auto">
          <a:xfrm>
            <a:off x="7096532" y="2516089"/>
            <a:ext cx="853623" cy="698629"/>
            <a:chOff x="1861" y="1008"/>
            <a:chExt cx="1103" cy="866"/>
          </a:xfrm>
        </p:grpSpPr>
        <p:sp>
          <p:nvSpPr>
            <p:cNvPr id="239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197" name="Group 42"/>
            <p:cNvGrpSpPr>
              <a:grpSpLocks/>
            </p:cNvGrpSpPr>
            <p:nvPr/>
          </p:nvGrpSpPr>
          <p:grpSpPr bwMode="auto">
            <a:xfrm>
              <a:off x="2086" y="1021"/>
              <a:ext cx="680" cy="837"/>
              <a:chOff x="3975" y="1593"/>
              <a:chExt cx="931" cy="1156"/>
            </a:xfrm>
          </p:grpSpPr>
          <p:pic>
            <p:nvPicPr>
              <p:cNvPr id="240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41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41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209" name="Group 46"/>
              <p:cNvGrpSpPr>
                <a:grpSpLocks/>
              </p:cNvGrpSpPr>
              <p:nvPr/>
            </p:nvGrpSpPr>
            <p:grpSpPr bwMode="auto">
              <a:xfrm rot="-3733502" flipH="1" flipV="1">
                <a:off x="4246" y="2238"/>
                <a:ext cx="830" cy="191"/>
                <a:chOff x="2518" y="1060"/>
                <a:chExt cx="904" cy="236"/>
              </a:xfrm>
            </p:grpSpPr>
            <p:grpSp>
              <p:nvGrpSpPr>
                <p:cNvPr id="2210" name="Group 47"/>
                <p:cNvGrpSpPr>
                  <a:grpSpLocks/>
                </p:cNvGrpSpPr>
                <p:nvPr/>
              </p:nvGrpSpPr>
              <p:grpSpPr bwMode="auto">
                <a:xfrm>
                  <a:off x="2518" y="1060"/>
                  <a:ext cx="742" cy="186"/>
                  <a:chOff x="1565" y="2568"/>
                  <a:chExt cx="1118" cy="279"/>
                </a:xfrm>
              </p:grpSpPr>
              <p:sp>
                <p:nvSpPr>
                  <p:cNvPr id="241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11" name="Group 52"/>
                <p:cNvGrpSpPr>
                  <a:grpSpLocks/>
                </p:cNvGrpSpPr>
                <p:nvPr/>
              </p:nvGrpSpPr>
              <p:grpSpPr bwMode="auto">
                <a:xfrm rot="1353540">
                  <a:off x="2680" y="1110"/>
                  <a:ext cx="742" cy="186"/>
                  <a:chOff x="1565" y="2568"/>
                  <a:chExt cx="1118" cy="279"/>
                </a:xfrm>
              </p:grpSpPr>
              <p:sp>
                <p:nvSpPr>
                  <p:cNvPr id="241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1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20" name="Group 57"/>
            <p:cNvGrpSpPr>
              <a:grpSpLocks/>
            </p:cNvGrpSpPr>
            <p:nvPr/>
          </p:nvGrpSpPr>
          <p:grpSpPr bwMode="auto">
            <a:xfrm rot="-3733502" flipH="1" flipV="1">
              <a:off x="2358" y="1505"/>
              <a:ext cx="534" cy="122"/>
              <a:chOff x="2518" y="1060"/>
              <a:chExt cx="904" cy="236"/>
            </a:xfrm>
          </p:grpSpPr>
          <p:grpSp>
            <p:nvGrpSpPr>
              <p:cNvPr id="2222" name="Group 58"/>
              <p:cNvGrpSpPr>
                <a:grpSpLocks/>
              </p:cNvGrpSpPr>
              <p:nvPr/>
            </p:nvGrpSpPr>
            <p:grpSpPr bwMode="auto">
              <a:xfrm>
                <a:off x="2518" y="1060"/>
                <a:ext cx="742" cy="186"/>
                <a:chOff x="1565" y="2568"/>
                <a:chExt cx="1118" cy="279"/>
              </a:xfrm>
            </p:grpSpPr>
            <p:sp>
              <p:nvSpPr>
                <p:cNvPr id="240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23" name="Group 63"/>
              <p:cNvGrpSpPr>
                <a:grpSpLocks/>
              </p:cNvGrpSpPr>
              <p:nvPr/>
            </p:nvGrpSpPr>
            <p:grpSpPr bwMode="auto">
              <a:xfrm rot="1353540">
                <a:off x="2680" y="1110"/>
                <a:ext cx="742" cy="186"/>
                <a:chOff x="1565" y="2568"/>
                <a:chExt cx="1118" cy="279"/>
              </a:xfrm>
            </p:grpSpPr>
            <p:sp>
              <p:nvSpPr>
                <p:cNvPr id="240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0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9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225" name="Group 40"/>
          <p:cNvGrpSpPr>
            <a:grpSpLocks/>
          </p:cNvGrpSpPr>
          <p:nvPr/>
        </p:nvGrpSpPr>
        <p:grpSpPr bwMode="auto">
          <a:xfrm>
            <a:off x="5392444" y="3606612"/>
            <a:ext cx="853623" cy="759134"/>
            <a:chOff x="1861" y="933"/>
            <a:chExt cx="1103" cy="941"/>
          </a:xfrm>
        </p:grpSpPr>
        <p:sp>
          <p:nvSpPr>
            <p:cNvPr id="242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26" name="Group 42"/>
            <p:cNvGrpSpPr>
              <a:grpSpLocks/>
            </p:cNvGrpSpPr>
            <p:nvPr/>
          </p:nvGrpSpPr>
          <p:grpSpPr bwMode="auto">
            <a:xfrm>
              <a:off x="2086" y="1022"/>
              <a:ext cx="680" cy="837"/>
              <a:chOff x="3975" y="1593"/>
              <a:chExt cx="931" cy="1155"/>
            </a:xfrm>
          </p:grpSpPr>
          <p:pic>
            <p:nvPicPr>
              <p:cNvPr id="2438"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43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44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238" name="Group 46"/>
              <p:cNvGrpSpPr>
                <a:grpSpLocks/>
              </p:cNvGrpSpPr>
              <p:nvPr/>
            </p:nvGrpSpPr>
            <p:grpSpPr bwMode="auto">
              <a:xfrm rot="-3733502" flipH="1" flipV="1">
                <a:off x="4249" y="2239"/>
                <a:ext cx="826" cy="191"/>
                <a:chOff x="2522" y="1060"/>
                <a:chExt cx="900" cy="236"/>
              </a:xfrm>
            </p:grpSpPr>
            <p:grpSp>
              <p:nvGrpSpPr>
                <p:cNvPr id="2239" name="Group 47"/>
                <p:cNvGrpSpPr>
                  <a:grpSpLocks/>
                </p:cNvGrpSpPr>
                <p:nvPr/>
              </p:nvGrpSpPr>
              <p:grpSpPr bwMode="auto">
                <a:xfrm>
                  <a:off x="2522" y="1060"/>
                  <a:ext cx="742" cy="186"/>
                  <a:chOff x="1565" y="2568"/>
                  <a:chExt cx="1118" cy="279"/>
                </a:xfrm>
              </p:grpSpPr>
              <p:sp>
                <p:nvSpPr>
                  <p:cNvPr id="244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5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5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96" name="Group 52"/>
                <p:cNvGrpSpPr>
                  <a:grpSpLocks/>
                </p:cNvGrpSpPr>
                <p:nvPr/>
              </p:nvGrpSpPr>
              <p:grpSpPr bwMode="auto">
                <a:xfrm rot="1353540">
                  <a:off x="2680" y="1110"/>
                  <a:ext cx="742" cy="186"/>
                  <a:chOff x="1565" y="2568"/>
                  <a:chExt cx="1118" cy="279"/>
                </a:xfrm>
              </p:grpSpPr>
              <p:sp>
                <p:nvSpPr>
                  <p:cNvPr id="244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97" name="Group 57"/>
            <p:cNvGrpSpPr>
              <a:grpSpLocks/>
            </p:cNvGrpSpPr>
            <p:nvPr/>
          </p:nvGrpSpPr>
          <p:grpSpPr bwMode="auto">
            <a:xfrm rot="-3733502" flipH="1" flipV="1">
              <a:off x="2361" y="1504"/>
              <a:ext cx="531" cy="122"/>
              <a:chOff x="2522" y="1060"/>
              <a:chExt cx="900" cy="236"/>
            </a:xfrm>
          </p:grpSpPr>
          <p:grpSp>
            <p:nvGrpSpPr>
              <p:cNvPr id="898" name="Group 58"/>
              <p:cNvGrpSpPr>
                <a:grpSpLocks/>
              </p:cNvGrpSpPr>
              <p:nvPr/>
            </p:nvGrpSpPr>
            <p:grpSpPr bwMode="auto">
              <a:xfrm>
                <a:off x="2522" y="1060"/>
                <a:ext cx="742" cy="186"/>
                <a:chOff x="1565" y="2568"/>
                <a:chExt cx="1118" cy="279"/>
              </a:xfrm>
            </p:grpSpPr>
            <p:sp>
              <p:nvSpPr>
                <p:cNvPr id="243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99" name="Group 63"/>
              <p:cNvGrpSpPr>
                <a:grpSpLocks/>
              </p:cNvGrpSpPr>
              <p:nvPr/>
            </p:nvGrpSpPr>
            <p:grpSpPr bwMode="auto">
              <a:xfrm rot="1353540">
                <a:off x="2680" y="1110"/>
                <a:ext cx="742" cy="186"/>
                <a:chOff x="1565" y="2568"/>
                <a:chExt cx="1118" cy="279"/>
              </a:xfrm>
            </p:grpSpPr>
            <p:sp>
              <p:nvSpPr>
                <p:cNvPr id="243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2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00" name="Group 40"/>
          <p:cNvGrpSpPr>
            <a:grpSpLocks/>
          </p:cNvGrpSpPr>
          <p:nvPr/>
        </p:nvGrpSpPr>
        <p:grpSpPr bwMode="auto">
          <a:xfrm>
            <a:off x="5945660" y="3656992"/>
            <a:ext cx="853623" cy="698629"/>
            <a:chOff x="1861" y="1008"/>
            <a:chExt cx="1103" cy="866"/>
          </a:xfrm>
        </p:grpSpPr>
        <p:sp>
          <p:nvSpPr>
            <p:cNvPr id="245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01" name="Group 42"/>
            <p:cNvGrpSpPr>
              <a:grpSpLocks/>
            </p:cNvGrpSpPr>
            <p:nvPr/>
          </p:nvGrpSpPr>
          <p:grpSpPr bwMode="auto">
            <a:xfrm>
              <a:off x="2086" y="1022"/>
              <a:ext cx="680" cy="837"/>
              <a:chOff x="3975" y="1593"/>
              <a:chExt cx="931" cy="1155"/>
            </a:xfrm>
          </p:grpSpPr>
          <p:pic>
            <p:nvPicPr>
              <p:cNvPr id="246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46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46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02" name="Group 46"/>
              <p:cNvGrpSpPr>
                <a:grpSpLocks/>
              </p:cNvGrpSpPr>
              <p:nvPr/>
            </p:nvGrpSpPr>
            <p:grpSpPr bwMode="auto">
              <a:xfrm rot="-3733502" flipH="1" flipV="1">
                <a:off x="4248" y="2238"/>
                <a:ext cx="828" cy="191"/>
                <a:chOff x="2520" y="1060"/>
                <a:chExt cx="902" cy="236"/>
              </a:xfrm>
            </p:grpSpPr>
            <p:grpSp>
              <p:nvGrpSpPr>
                <p:cNvPr id="903" name="Group 47"/>
                <p:cNvGrpSpPr>
                  <a:grpSpLocks/>
                </p:cNvGrpSpPr>
                <p:nvPr/>
              </p:nvGrpSpPr>
              <p:grpSpPr bwMode="auto">
                <a:xfrm>
                  <a:off x="2520" y="1060"/>
                  <a:ext cx="742" cy="186"/>
                  <a:chOff x="1565" y="2568"/>
                  <a:chExt cx="1118" cy="279"/>
                </a:xfrm>
              </p:grpSpPr>
              <p:sp>
                <p:nvSpPr>
                  <p:cNvPr id="247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04" name="Group 52"/>
                <p:cNvGrpSpPr>
                  <a:grpSpLocks/>
                </p:cNvGrpSpPr>
                <p:nvPr/>
              </p:nvGrpSpPr>
              <p:grpSpPr bwMode="auto">
                <a:xfrm rot="1353540">
                  <a:off x="2680" y="1110"/>
                  <a:ext cx="742" cy="186"/>
                  <a:chOff x="1565" y="2568"/>
                  <a:chExt cx="1118" cy="279"/>
                </a:xfrm>
              </p:grpSpPr>
              <p:sp>
                <p:nvSpPr>
                  <p:cNvPr id="247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05" name="Group 57"/>
            <p:cNvGrpSpPr>
              <a:grpSpLocks/>
            </p:cNvGrpSpPr>
            <p:nvPr/>
          </p:nvGrpSpPr>
          <p:grpSpPr bwMode="auto">
            <a:xfrm rot="-3733502" flipH="1" flipV="1">
              <a:off x="2358" y="1506"/>
              <a:ext cx="533" cy="122"/>
              <a:chOff x="2520" y="1060"/>
              <a:chExt cx="902" cy="236"/>
            </a:xfrm>
          </p:grpSpPr>
          <p:grpSp>
            <p:nvGrpSpPr>
              <p:cNvPr id="906" name="Group 58"/>
              <p:cNvGrpSpPr>
                <a:grpSpLocks/>
              </p:cNvGrpSpPr>
              <p:nvPr/>
            </p:nvGrpSpPr>
            <p:grpSpPr bwMode="auto">
              <a:xfrm>
                <a:off x="2520" y="1060"/>
                <a:ext cx="742" cy="186"/>
                <a:chOff x="1565" y="2568"/>
                <a:chExt cx="1118" cy="279"/>
              </a:xfrm>
            </p:grpSpPr>
            <p:sp>
              <p:nvSpPr>
                <p:cNvPr id="246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07" name="Group 63"/>
              <p:cNvGrpSpPr>
                <a:grpSpLocks/>
              </p:cNvGrpSpPr>
              <p:nvPr/>
            </p:nvGrpSpPr>
            <p:grpSpPr bwMode="auto">
              <a:xfrm rot="1353540">
                <a:off x="2680" y="1110"/>
                <a:ext cx="742" cy="186"/>
                <a:chOff x="1565" y="2568"/>
                <a:chExt cx="1118" cy="279"/>
              </a:xfrm>
            </p:grpSpPr>
            <p:sp>
              <p:nvSpPr>
                <p:cNvPr id="245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5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08" name="Group 40"/>
          <p:cNvGrpSpPr>
            <a:grpSpLocks/>
          </p:cNvGrpSpPr>
          <p:nvPr/>
        </p:nvGrpSpPr>
        <p:grpSpPr bwMode="auto">
          <a:xfrm>
            <a:off x="7115702" y="3022342"/>
            <a:ext cx="853623" cy="759134"/>
            <a:chOff x="1861" y="933"/>
            <a:chExt cx="1103" cy="941"/>
          </a:xfrm>
        </p:grpSpPr>
        <p:sp>
          <p:nvSpPr>
            <p:cNvPr id="248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09" name="Group 42"/>
            <p:cNvGrpSpPr>
              <a:grpSpLocks/>
            </p:cNvGrpSpPr>
            <p:nvPr/>
          </p:nvGrpSpPr>
          <p:grpSpPr bwMode="auto">
            <a:xfrm>
              <a:off x="2086" y="1022"/>
              <a:ext cx="680" cy="837"/>
              <a:chOff x="3975" y="1593"/>
              <a:chExt cx="931" cy="1155"/>
            </a:xfrm>
          </p:grpSpPr>
          <p:pic>
            <p:nvPicPr>
              <p:cNvPr id="2496"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49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49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10" name="Group 46"/>
              <p:cNvGrpSpPr>
                <a:grpSpLocks/>
              </p:cNvGrpSpPr>
              <p:nvPr/>
            </p:nvGrpSpPr>
            <p:grpSpPr bwMode="auto">
              <a:xfrm rot="-3733502" flipH="1" flipV="1">
                <a:off x="4248" y="2238"/>
                <a:ext cx="828" cy="191"/>
                <a:chOff x="2520" y="1060"/>
                <a:chExt cx="902" cy="236"/>
              </a:xfrm>
            </p:grpSpPr>
            <p:grpSp>
              <p:nvGrpSpPr>
                <p:cNvPr id="912" name="Group 47"/>
                <p:cNvGrpSpPr>
                  <a:grpSpLocks/>
                </p:cNvGrpSpPr>
                <p:nvPr/>
              </p:nvGrpSpPr>
              <p:grpSpPr bwMode="auto">
                <a:xfrm>
                  <a:off x="2520" y="1060"/>
                  <a:ext cx="742" cy="186"/>
                  <a:chOff x="1565" y="2568"/>
                  <a:chExt cx="1118" cy="279"/>
                </a:xfrm>
              </p:grpSpPr>
              <p:sp>
                <p:nvSpPr>
                  <p:cNvPr id="250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13" name="Group 52"/>
                <p:cNvGrpSpPr>
                  <a:grpSpLocks/>
                </p:cNvGrpSpPr>
                <p:nvPr/>
              </p:nvGrpSpPr>
              <p:grpSpPr bwMode="auto">
                <a:xfrm rot="1353540">
                  <a:off x="2680" y="1110"/>
                  <a:ext cx="742" cy="186"/>
                  <a:chOff x="1565" y="2568"/>
                  <a:chExt cx="1118" cy="279"/>
                </a:xfrm>
              </p:grpSpPr>
              <p:sp>
                <p:nvSpPr>
                  <p:cNvPr id="250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0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15" name="Group 57"/>
            <p:cNvGrpSpPr>
              <a:grpSpLocks/>
            </p:cNvGrpSpPr>
            <p:nvPr/>
          </p:nvGrpSpPr>
          <p:grpSpPr bwMode="auto">
            <a:xfrm rot="-3733502" flipH="1" flipV="1">
              <a:off x="2358" y="1506"/>
              <a:ext cx="533" cy="122"/>
              <a:chOff x="2520" y="1060"/>
              <a:chExt cx="902" cy="236"/>
            </a:xfrm>
          </p:grpSpPr>
          <p:grpSp>
            <p:nvGrpSpPr>
              <p:cNvPr id="916" name="Group 58"/>
              <p:cNvGrpSpPr>
                <a:grpSpLocks/>
              </p:cNvGrpSpPr>
              <p:nvPr/>
            </p:nvGrpSpPr>
            <p:grpSpPr bwMode="auto">
              <a:xfrm>
                <a:off x="2520" y="1060"/>
                <a:ext cx="742" cy="186"/>
                <a:chOff x="1565" y="2568"/>
                <a:chExt cx="1118" cy="279"/>
              </a:xfrm>
            </p:grpSpPr>
            <p:sp>
              <p:nvSpPr>
                <p:cNvPr id="249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40" name="Group 63"/>
              <p:cNvGrpSpPr>
                <a:grpSpLocks/>
              </p:cNvGrpSpPr>
              <p:nvPr/>
            </p:nvGrpSpPr>
            <p:grpSpPr bwMode="auto">
              <a:xfrm rot="1353540">
                <a:off x="2680" y="1110"/>
                <a:ext cx="742" cy="186"/>
                <a:chOff x="1565" y="2568"/>
                <a:chExt cx="1118" cy="279"/>
              </a:xfrm>
            </p:grpSpPr>
            <p:sp>
              <p:nvSpPr>
                <p:cNvPr id="248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9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48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249" name="Group 40"/>
          <p:cNvGrpSpPr>
            <a:grpSpLocks/>
          </p:cNvGrpSpPr>
          <p:nvPr/>
        </p:nvGrpSpPr>
        <p:grpSpPr bwMode="auto">
          <a:xfrm>
            <a:off x="4849519" y="3687122"/>
            <a:ext cx="853623" cy="698629"/>
            <a:chOff x="1861" y="1008"/>
            <a:chExt cx="1103" cy="866"/>
          </a:xfrm>
        </p:grpSpPr>
        <p:sp>
          <p:nvSpPr>
            <p:cNvPr id="251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51" name="Group 42"/>
            <p:cNvGrpSpPr>
              <a:grpSpLocks/>
            </p:cNvGrpSpPr>
            <p:nvPr/>
          </p:nvGrpSpPr>
          <p:grpSpPr bwMode="auto">
            <a:xfrm>
              <a:off x="2086" y="1021"/>
              <a:ext cx="680" cy="837"/>
              <a:chOff x="3975" y="1593"/>
              <a:chExt cx="931" cy="1156"/>
            </a:xfrm>
          </p:grpSpPr>
          <p:pic>
            <p:nvPicPr>
              <p:cNvPr id="252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52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52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252" name="Group 46"/>
              <p:cNvGrpSpPr>
                <a:grpSpLocks/>
              </p:cNvGrpSpPr>
              <p:nvPr/>
            </p:nvGrpSpPr>
            <p:grpSpPr bwMode="auto">
              <a:xfrm rot="-3733502" flipH="1" flipV="1">
                <a:off x="4246" y="2238"/>
                <a:ext cx="830" cy="191"/>
                <a:chOff x="2518" y="1060"/>
                <a:chExt cx="904" cy="236"/>
              </a:xfrm>
            </p:grpSpPr>
            <p:grpSp>
              <p:nvGrpSpPr>
                <p:cNvPr id="2254" name="Group 47"/>
                <p:cNvGrpSpPr>
                  <a:grpSpLocks/>
                </p:cNvGrpSpPr>
                <p:nvPr/>
              </p:nvGrpSpPr>
              <p:grpSpPr bwMode="auto">
                <a:xfrm>
                  <a:off x="2518" y="1060"/>
                  <a:ext cx="742" cy="186"/>
                  <a:chOff x="1565" y="2568"/>
                  <a:chExt cx="1118" cy="279"/>
                </a:xfrm>
              </p:grpSpPr>
              <p:sp>
                <p:nvSpPr>
                  <p:cNvPr id="253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55" name="Group 52"/>
                <p:cNvGrpSpPr>
                  <a:grpSpLocks/>
                </p:cNvGrpSpPr>
                <p:nvPr/>
              </p:nvGrpSpPr>
              <p:grpSpPr bwMode="auto">
                <a:xfrm rot="1353540">
                  <a:off x="2680" y="1110"/>
                  <a:ext cx="742" cy="186"/>
                  <a:chOff x="1565" y="2568"/>
                  <a:chExt cx="1118" cy="279"/>
                </a:xfrm>
              </p:grpSpPr>
              <p:sp>
                <p:nvSpPr>
                  <p:cNvPr id="253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3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67" name="Group 57"/>
            <p:cNvGrpSpPr>
              <a:grpSpLocks/>
            </p:cNvGrpSpPr>
            <p:nvPr/>
          </p:nvGrpSpPr>
          <p:grpSpPr bwMode="auto">
            <a:xfrm rot="-3733502" flipH="1" flipV="1">
              <a:off x="2358" y="1505"/>
              <a:ext cx="534" cy="122"/>
              <a:chOff x="2518" y="1060"/>
              <a:chExt cx="904" cy="236"/>
            </a:xfrm>
          </p:grpSpPr>
          <p:grpSp>
            <p:nvGrpSpPr>
              <p:cNvPr id="2268" name="Group 58"/>
              <p:cNvGrpSpPr>
                <a:grpSpLocks/>
              </p:cNvGrpSpPr>
              <p:nvPr/>
            </p:nvGrpSpPr>
            <p:grpSpPr bwMode="auto">
              <a:xfrm>
                <a:off x="2518" y="1060"/>
                <a:ext cx="742" cy="186"/>
                <a:chOff x="1565" y="2568"/>
                <a:chExt cx="1118" cy="279"/>
              </a:xfrm>
            </p:grpSpPr>
            <p:sp>
              <p:nvSpPr>
                <p:cNvPr id="252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69" name="Group 63"/>
              <p:cNvGrpSpPr>
                <a:grpSpLocks/>
              </p:cNvGrpSpPr>
              <p:nvPr/>
            </p:nvGrpSpPr>
            <p:grpSpPr bwMode="auto">
              <a:xfrm rot="1353540">
                <a:off x="2680" y="1110"/>
                <a:ext cx="742" cy="186"/>
                <a:chOff x="1565" y="2568"/>
                <a:chExt cx="1118" cy="279"/>
              </a:xfrm>
            </p:grpSpPr>
            <p:sp>
              <p:nvSpPr>
                <p:cNvPr id="251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1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2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1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28" name="Group 40"/>
          <p:cNvGrpSpPr>
            <a:grpSpLocks/>
          </p:cNvGrpSpPr>
          <p:nvPr/>
        </p:nvGrpSpPr>
        <p:grpSpPr bwMode="auto">
          <a:xfrm>
            <a:off x="6488713" y="3585871"/>
            <a:ext cx="853623" cy="759134"/>
            <a:chOff x="1861" y="933"/>
            <a:chExt cx="1103" cy="941"/>
          </a:xfrm>
        </p:grpSpPr>
        <p:sp>
          <p:nvSpPr>
            <p:cNvPr id="254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29" name="Group 42"/>
            <p:cNvGrpSpPr>
              <a:grpSpLocks/>
            </p:cNvGrpSpPr>
            <p:nvPr/>
          </p:nvGrpSpPr>
          <p:grpSpPr bwMode="auto">
            <a:xfrm>
              <a:off x="2086" y="1021"/>
              <a:ext cx="680" cy="837"/>
              <a:chOff x="3975" y="1593"/>
              <a:chExt cx="931" cy="1156"/>
            </a:xfrm>
          </p:grpSpPr>
          <p:pic>
            <p:nvPicPr>
              <p:cNvPr id="2554"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55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5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30" name="Group 46"/>
              <p:cNvGrpSpPr>
                <a:grpSpLocks/>
              </p:cNvGrpSpPr>
              <p:nvPr/>
            </p:nvGrpSpPr>
            <p:grpSpPr bwMode="auto">
              <a:xfrm rot="-3733502" flipH="1" flipV="1">
                <a:off x="4246" y="2238"/>
                <a:ext cx="830" cy="191"/>
                <a:chOff x="2518" y="1060"/>
                <a:chExt cx="904" cy="236"/>
              </a:xfrm>
            </p:grpSpPr>
            <p:grpSp>
              <p:nvGrpSpPr>
                <p:cNvPr id="939" name="Group 47"/>
                <p:cNvGrpSpPr>
                  <a:grpSpLocks/>
                </p:cNvGrpSpPr>
                <p:nvPr/>
              </p:nvGrpSpPr>
              <p:grpSpPr bwMode="auto">
                <a:xfrm>
                  <a:off x="2518" y="1060"/>
                  <a:ext cx="742" cy="186"/>
                  <a:chOff x="1565" y="2568"/>
                  <a:chExt cx="1118" cy="279"/>
                </a:xfrm>
              </p:grpSpPr>
              <p:sp>
                <p:nvSpPr>
                  <p:cNvPr id="256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41" name="Group 52"/>
                <p:cNvGrpSpPr>
                  <a:grpSpLocks/>
                </p:cNvGrpSpPr>
                <p:nvPr/>
              </p:nvGrpSpPr>
              <p:grpSpPr bwMode="auto">
                <a:xfrm rot="1353540">
                  <a:off x="2680" y="1110"/>
                  <a:ext cx="742" cy="186"/>
                  <a:chOff x="1565" y="2568"/>
                  <a:chExt cx="1118" cy="279"/>
                </a:xfrm>
              </p:grpSpPr>
              <p:sp>
                <p:nvSpPr>
                  <p:cNvPr id="256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42" name="Group 57"/>
            <p:cNvGrpSpPr>
              <a:grpSpLocks/>
            </p:cNvGrpSpPr>
            <p:nvPr/>
          </p:nvGrpSpPr>
          <p:grpSpPr bwMode="auto">
            <a:xfrm rot="-3733502" flipH="1" flipV="1">
              <a:off x="2358" y="1505"/>
              <a:ext cx="534" cy="122"/>
              <a:chOff x="2518" y="1060"/>
              <a:chExt cx="904" cy="236"/>
            </a:xfrm>
          </p:grpSpPr>
          <p:grpSp>
            <p:nvGrpSpPr>
              <p:cNvPr id="944" name="Group 58"/>
              <p:cNvGrpSpPr>
                <a:grpSpLocks/>
              </p:cNvGrpSpPr>
              <p:nvPr/>
            </p:nvGrpSpPr>
            <p:grpSpPr bwMode="auto">
              <a:xfrm>
                <a:off x="2518" y="1060"/>
                <a:ext cx="742" cy="186"/>
                <a:chOff x="1565" y="2568"/>
                <a:chExt cx="1118" cy="279"/>
              </a:xfrm>
            </p:grpSpPr>
            <p:sp>
              <p:nvSpPr>
                <p:cNvPr id="255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5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45" name="Group 63"/>
              <p:cNvGrpSpPr>
                <a:grpSpLocks/>
              </p:cNvGrpSpPr>
              <p:nvPr/>
            </p:nvGrpSpPr>
            <p:grpSpPr bwMode="auto">
              <a:xfrm rot="1353540">
                <a:off x="2680" y="1110"/>
                <a:ext cx="742" cy="186"/>
                <a:chOff x="1565" y="2568"/>
                <a:chExt cx="1118" cy="279"/>
              </a:xfrm>
            </p:grpSpPr>
            <p:sp>
              <p:nvSpPr>
                <p:cNvPr id="254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4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4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57" name="Group 40"/>
          <p:cNvGrpSpPr>
            <a:grpSpLocks/>
          </p:cNvGrpSpPr>
          <p:nvPr/>
        </p:nvGrpSpPr>
        <p:grpSpPr bwMode="auto">
          <a:xfrm>
            <a:off x="4849433" y="4193866"/>
            <a:ext cx="853623" cy="759134"/>
            <a:chOff x="1861" y="933"/>
            <a:chExt cx="1103" cy="941"/>
          </a:xfrm>
        </p:grpSpPr>
        <p:sp>
          <p:nvSpPr>
            <p:cNvPr id="256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58" name="Group 42"/>
            <p:cNvGrpSpPr>
              <a:grpSpLocks/>
            </p:cNvGrpSpPr>
            <p:nvPr/>
          </p:nvGrpSpPr>
          <p:grpSpPr bwMode="auto">
            <a:xfrm>
              <a:off x="2086" y="1022"/>
              <a:ext cx="680" cy="837"/>
              <a:chOff x="3975" y="1593"/>
              <a:chExt cx="931" cy="1155"/>
            </a:xfrm>
          </p:grpSpPr>
          <p:pic>
            <p:nvPicPr>
              <p:cNvPr id="2583"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584"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8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59" name="Group 46"/>
              <p:cNvGrpSpPr>
                <a:grpSpLocks/>
              </p:cNvGrpSpPr>
              <p:nvPr/>
            </p:nvGrpSpPr>
            <p:grpSpPr bwMode="auto">
              <a:xfrm rot="-3733502" flipH="1" flipV="1">
                <a:off x="4249" y="2239"/>
                <a:ext cx="826" cy="191"/>
                <a:chOff x="2522" y="1060"/>
                <a:chExt cx="900" cy="236"/>
              </a:xfrm>
            </p:grpSpPr>
            <p:grpSp>
              <p:nvGrpSpPr>
                <p:cNvPr id="2278" name="Group 47"/>
                <p:cNvGrpSpPr>
                  <a:grpSpLocks/>
                </p:cNvGrpSpPr>
                <p:nvPr/>
              </p:nvGrpSpPr>
              <p:grpSpPr bwMode="auto">
                <a:xfrm>
                  <a:off x="2522" y="1060"/>
                  <a:ext cx="742" cy="186"/>
                  <a:chOff x="1565" y="2568"/>
                  <a:chExt cx="1118" cy="279"/>
                </a:xfrm>
              </p:grpSpPr>
              <p:sp>
                <p:nvSpPr>
                  <p:cNvPr id="259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80" name="Group 52"/>
                <p:cNvGrpSpPr>
                  <a:grpSpLocks/>
                </p:cNvGrpSpPr>
                <p:nvPr/>
              </p:nvGrpSpPr>
              <p:grpSpPr bwMode="auto">
                <a:xfrm rot="1353540">
                  <a:off x="2680" y="1110"/>
                  <a:ext cx="742" cy="186"/>
                  <a:chOff x="1565" y="2568"/>
                  <a:chExt cx="1118" cy="279"/>
                </a:xfrm>
              </p:grpSpPr>
              <p:sp>
                <p:nvSpPr>
                  <p:cNvPr id="258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9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281" name="Group 57"/>
            <p:cNvGrpSpPr>
              <a:grpSpLocks/>
            </p:cNvGrpSpPr>
            <p:nvPr/>
          </p:nvGrpSpPr>
          <p:grpSpPr bwMode="auto">
            <a:xfrm rot="-3733502" flipH="1" flipV="1">
              <a:off x="2361" y="1504"/>
              <a:ext cx="531" cy="122"/>
              <a:chOff x="2522" y="1060"/>
              <a:chExt cx="900" cy="236"/>
            </a:xfrm>
          </p:grpSpPr>
          <p:grpSp>
            <p:nvGrpSpPr>
              <p:cNvPr id="2283" name="Group 58"/>
              <p:cNvGrpSpPr>
                <a:grpSpLocks/>
              </p:cNvGrpSpPr>
              <p:nvPr/>
            </p:nvGrpSpPr>
            <p:grpSpPr bwMode="auto">
              <a:xfrm>
                <a:off x="2522" y="1060"/>
                <a:ext cx="742" cy="186"/>
                <a:chOff x="1565" y="2568"/>
                <a:chExt cx="1118" cy="279"/>
              </a:xfrm>
            </p:grpSpPr>
            <p:sp>
              <p:nvSpPr>
                <p:cNvPr id="257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84" name="Group 63"/>
              <p:cNvGrpSpPr>
                <a:grpSpLocks/>
              </p:cNvGrpSpPr>
              <p:nvPr/>
            </p:nvGrpSpPr>
            <p:grpSpPr bwMode="auto">
              <a:xfrm rot="1353540">
                <a:off x="2680" y="1110"/>
                <a:ext cx="742" cy="186"/>
                <a:chOff x="1565" y="2568"/>
                <a:chExt cx="1118" cy="279"/>
              </a:xfrm>
            </p:grpSpPr>
            <p:sp>
              <p:nvSpPr>
                <p:cNvPr id="257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572"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296" name="Group 40"/>
          <p:cNvGrpSpPr>
            <a:grpSpLocks/>
          </p:cNvGrpSpPr>
          <p:nvPr/>
        </p:nvGrpSpPr>
        <p:grpSpPr bwMode="auto">
          <a:xfrm>
            <a:off x="5402650" y="4244245"/>
            <a:ext cx="853623" cy="698629"/>
            <a:chOff x="1861" y="1008"/>
            <a:chExt cx="1103" cy="866"/>
          </a:xfrm>
        </p:grpSpPr>
        <p:sp>
          <p:nvSpPr>
            <p:cNvPr id="259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97" name="Group 42"/>
            <p:cNvGrpSpPr>
              <a:grpSpLocks/>
            </p:cNvGrpSpPr>
            <p:nvPr/>
          </p:nvGrpSpPr>
          <p:grpSpPr bwMode="auto">
            <a:xfrm>
              <a:off x="2086" y="1022"/>
              <a:ext cx="680" cy="837"/>
              <a:chOff x="3975" y="1593"/>
              <a:chExt cx="931" cy="1155"/>
            </a:xfrm>
          </p:grpSpPr>
          <p:pic>
            <p:nvPicPr>
              <p:cNvPr id="2612"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613"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61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298" name="Group 46"/>
              <p:cNvGrpSpPr>
                <a:grpSpLocks/>
              </p:cNvGrpSpPr>
              <p:nvPr/>
            </p:nvGrpSpPr>
            <p:grpSpPr bwMode="auto">
              <a:xfrm rot="-3733502" flipH="1" flipV="1">
                <a:off x="4248" y="2238"/>
                <a:ext cx="828" cy="191"/>
                <a:chOff x="2520" y="1060"/>
                <a:chExt cx="902" cy="236"/>
              </a:xfrm>
            </p:grpSpPr>
            <p:grpSp>
              <p:nvGrpSpPr>
                <p:cNvPr id="972" name="Group 47"/>
                <p:cNvGrpSpPr>
                  <a:grpSpLocks/>
                </p:cNvGrpSpPr>
                <p:nvPr/>
              </p:nvGrpSpPr>
              <p:grpSpPr bwMode="auto">
                <a:xfrm>
                  <a:off x="2520" y="1060"/>
                  <a:ext cx="742" cy="186"/>
                  <a:chOff x="1565" y="2568"/>
                  <a:chExt cx="1118" cy="279"/>
                </a:xfrm>
              </p:grpSpPr>
              <p:sp>
                <p:nvSpPr>
                  <p:cNvPr id="262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73" name="Group 52"/>
                <p:cNvGrpSpPr>
                  <a:grpSpLocks/>
                </p:cNvGrpSpPr>
                <p:nvPr/>
              </p:nvGrpSpPr>
              <p:grpSpPr bwMode="auto">
                <a:xfrm rot="1353540">
                  <a:off x="2680" y="1110"/>
                  <a:ext cx="742" cy="186"/>
                  <a:chOff x="1565" y="2568"/>
                  <a:chExt cx="1118" cy="279"/>
                </a:xfrm>
              </p:grpSpPr>
              <p:sp>
                <p:nvSpPr>
                  <p:cNvPr id="261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74" name="Group 57"/>
            <p:cNvGrpSpPr>
              <a:grpSpLocks/>
            </p:cNvGrpSpPr>
            <p:nvPr/>
          </p:nvGrpSpPr>
          <p:grpSpPr bwMode="auto">
            <a:xfrm rot="-3733502" flipH="1" flipV="1">
              <a:off x="2358" y="1506"/>
              <a:ext cx="533" cy="122"/>
              <a:chOff x="2520" y="1060"/>
              <a:chExt cx="902" cy="236"/>
            </a:xfrm>
          </p:grpSpPr>
          <p:grpSp>
            <p:nvGrpSpPr>
              <p:cNvPr id="975" name="Group 58"/>
              <p:cNvGrpSpPr>
                <a:grpSpLocks/>
              </p:cNvGrpSpPr>
              <p:nvPr/>
            </p:nvGrpSpPr>
            <p:grpSpPr bwMode="auto">
              <a:xfrm>
                <a:off x="2520" y="1060"/>
                <a:ext cx="742" cy="186"/>
                <a:chOff x="1565" y="2568"/>
                <a:chExt cx="1118" cy="279"/>
              </a:xfrm>
            </p:grpSpPr>
            <p:sp>
              <p:nvSpPr>
                <p:cNvPr id="260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76" name="Group 63"/>
              <p:cNvGrpSpPr>
                <a:grpSpLocks/>
              </p:cNvGrpSpPr>
              <p:nvPr/>
            </p:nvGrpSpPr>
            <p:grpSpPr bwMode="auto">
              <a:xfrm rot="1353540">
                <a:off x="2680" y="1110"/>
                <a:ext cx="742" cy="186"/>
                <a:chOff x="1565" y="2568"/>
                <a:chExt cx="1118" cy="279"/>
              </a:xfrm>
            </p:grpSpPr>
            <p:sp>
              <p:nvSpPr>
                <p:cNvPr id="260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01"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77" name="Group 40"/>
          <p:cNvGrpSpPr>
            <a:grpSpLocks/>
          </p:cNvGrpSpPr>
          <p:nvPr/>
        </p:nvGrpSpPr>
        <p:grpSpPr bwMode="auto">
          <a:xfrm>
            <a:off x="7125908" y="3659975"/>
            <a:ext cx="853623" cy="698629"/>
            <a:chOff x="1861" y="1008"/>
            <a:chExt cx="1103" cy="866"/>
          </a:xfrm>
        </p:grpSpPr>
        <p:sp>
          <p:nvSpPr>
            <p:cNvPr id="262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78" name="Group 42"/>
            <p:cNvGrpSpPr>
              <a:grpSpLocks/>
            </p:cNvGrpSpPr>
            <p:nvPr/>
          </p:nvGrpSpPr>
          <p:grpSpPr bwMode="auto">
            <a:xfrm>
              <a:off x="2086" y="1021"/>
              <a:ext cx="680" cy="837"/>
              <a:chOff x="3975" y="1593"/>
              <a:chExt cx="931" cy="1156"/>
            </a:xfrm>
          </p:grpSpPr>
          <p:pic>
            <p:nvPicPr>
              <p:cNvPr id="2641"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642"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64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79" name="Group 46"/>
              <p:cNvGrpSpPr>
                <a:grpSpLocks/>
              </p:cNvGrpSpPr>
              <p:nvPr/>
            </p:nvGrpSpPr>
            <p:grpSpPr bwMode="auto">
              <a:xfrm rot="-3733502" flipH="1" flipV="1">
                <a:off x="4246" y="2238"/>
                <a:ext cx="830" cy="191"/>
                <a:chOff x="2518" y="1060"/>
                <a:chExt cx="904" cy="236"/>
              </a:xfrm>
            </p:grpSpPr>
            <p:grpSp>
              <p:nvGrpSpPr>
                <p:cNvPr id="980" name="Group 47"/>
                <p:cNvGrpSpPr>
                  <a:grpSpLocks/>
                </p:cNvGrpSpPr>
                <p:nvPr/>
              </p:nvGrpSpPr>
              <p:grpSpPr bwMode="auto">
                <a:xfrm>
                  <a:off x="2518" y="1060"/>
                  <a:ext cx="742" cy="186"/>
                  <a:chOff x="1565" y="2568"/>
                  <a:chExt cx="1118" cy="279"/>
                </a:xfrm>
              </p:grpSpPr>
              <p:sp>
                <p:nvSpPr>
                  <p:cNvPr id="265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81" name="Group 52"/>
                <p:cNvGrpSpPr>
                  <a:grpSpLocks/>
                </p:cNvGrpSpPr>
                <p:nvPr/>
              </p:nvGrpSpPr>
              <p:grpSpPr bwMode="auto">
                <a:xfrm rot="1353540">
                  <a:off x="2680" y="1110"/>
                  <a:ext cx="742" cy="186"/>
                  <a:chOff x="1565" y="2568"/>
                  <a:chExt cx="1118" cy="279"/>
                </a:xfrm>
              </p:grpSpPr>
              <p:sp>
                <p:nvSpPr>
                  <p:cNvPr id="264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5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82" name="Group 57"/>
            <p:cNvGrpSpPr>
              <a:grpSpLocks/>
            </p:cNvGrpSpPr>
            <p:nvPr/>
          </p:nvGrpSpPr>
          <p:grpSpPr bwMode="auto">
            <a:xfrm rot="-3733502" flipH="1" flipV="1">
              <a:off x="2358" y="1505"/>
              <a:ext cx="534" cy="122"/>
              <a:chOff x="2518" y="1060"/>
              <a:chExt cx="904" cy="236"/>
            </a:xfrm>
          </p:grpSpPr>
          <p:grpSp>
            <p:nvGrpSpPr>
              <p:cNvPr id="983" name="Group 58"/>
              <p:cNvGrpSpPr>
                <a:grpSpLocks/>
              </p:cNvGrpSpPr>
              <p:nvPr/>
            </p:nvGrpSpPr>
            <p:grpSpPr bwMode="auto">
              <a:xfrm>
                <a:off x="2518" y="1060"/>
                <a:ext cx="742" cy="186"/>
                <a:chOff x="1565" y="2568"/>
                <a:chExt cx="1118" cy="279"/>
              </a:xfrm>
            </p:grpSpPr>
            <p:sp>
              <p:nvSpPr>
                <p:cNvPr id="263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4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84" name="Group 63"/>
              <p:cNvGrpSpPr>
                <a:grpSpLocks/>
              </p:cNvGrpSpPr>
              <p:nvPr/>
            </p:nvGrpSpPr>
            <p:grpSpPr bwMode="auto">
              <a:xfrm rot="1353540">
                <a:off x="2680" y="1110"/>
                <a:ext cx="742" cy="186"/>
                <a:chOff x="1565" y="2568"/>
                <a:chExt cx="1118" cy="279"/>
              </a:xfrm>
            </p:grpSpPr>
            <p:sp>
              <p:nvSpPr>
                <p:cNvPr id="263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3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30"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85" name="Group 40"/>
          <p:cNvGrpSpPr>
            <a:grpSpLocks/>
          </p:cNvGrpSpPr>
          <p:nvPr/>
        </p:nvGrpSpPr>
        <p:grpSpPr bwMode="auto">
          <a:xfrm>
            <a:off x="5945703" y="4173124"/>
            <a:ext cx="853623" cy="759134"/>
            <a:chOff x="1861" y="933"/>
            <a:chExt cx="1103" cy="941"/>
          </a:xfrm>
        </p:grpSpPr>
        <p:sp>
          <p:nvSpPr>
            <p:cNvPr id="265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86" name="Group 42"/>
            <p:cNvGrpSpPr>
              <a:grpSpLocks/>
            </p:cNvGrpSpPr>
            <p:nvPr/>
          </p:nvGrpSpPr>
          <p:grpSpPr bwMode="auto">
            <a:xfrm>
              <a:off x="2086" y="1021"/>
              <a:ext cx="680" cy="837"/>
              <a:chOff x="3975" y="1593"/>
              <a:chExt cx="931" cy="1156"/>
            </a:xfrm>
          </p:grpSpPr>
          <p:pic>
            <p:nvPicPr>
              <p:cNvPr id="2670"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2671"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67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87" name="Group 46"/>
              <p:cNvGrpSpPr>
                <a:grpSpLocks/>
              </p:cNvGrpSpPr>
              <p:nvPr/>
            </p:nvGrpSpPr>
            <p:grpSpPr bwMode="auto">
              <a:xfrm rot="-3733502" flipH="1" flipV="1">
                <a:off x="4246" y="2238"/>
                <a:ext cx="830" cy="191"/>
                <a:chOff x="2518" y="1060"/>
                <a:chExt cx="904" cy="236"/>
              </a:xfrm>
            </p:grpSpPr>
            <p:grpSp>
              <p:nvGrpSpPr>
                <p:cNvPr id="988" name="Group 47"/>
                <p:cNvGrpSpPr>
                  <a:grpSpLocks/>
                </p:cNvGrpSpPr>
                <p:nvPr/>
              </p:nvGrpSpPr>
              <p:grpSpPr bwMode="auto">
                <a:xfrm>
                  <a:off x="2518" y="1060"/>
                  <a:ext cx="742" cy="186"/>
                  <a:chOff x="1565" y="2568"/>
                  <a:chExt cx="1118" cy="279"/>
                </a:xfrm>
              </p:grpSpPr>
              <p:sp>
                <p:nvSpPr>
                  <p:cNvPr id="268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8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89" name="Group 52"/>
                <p:cNvGrpSpPr>
                  <a:grpSpLocks/>
                </p:cNvGrpSpPr>
                <p:nvPr/>
              </p:nvGrpSpPr>
              <p:grpSpPr bwMode="auto">
                <a:xfrm rot="1353540">
                  <a:off x="2680" y="1110"/>
                  <a:ext cx="742" cy="186"/>
                  <a:chOff x="1565" y="2568"/>
                  <a:chExt cx="1118" cy="279"/>
                </a:xfrm>
              </p:grpSpPr>
              <p:sp>
                <p:nvSpPr>
                  <p:cNvPr id="267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7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90" name="Group 57"/>
            <p:cNvGrpSpPr>
              <a:grpSpLocks/>
            </p:cNvGrpSpPr>
            <p:nvPr/>
          </p:nvGrpSpPr>
          <p:grpSpPr bwMode="auto">
            <a:xfrm rot="-3733502" flipH="1" flipV="1">
              <a:off x="2358" y="1505"/>
              <a:ext cx="534" cy="122"/>
              <a:chOff x="2518" y="1060"/>
              <a:chExt cx="904" cy="236"/>
            </a:xfrm>
          </p:grpSpPr>
          <p:grpSp>
            <p:nvGrpSpPr>
              <p:cNvPr id="991" name="Group 58"/>
              <p:cNvGrpSpPr>
                <a:grpSpLocks/>
              </p:cNvGrpSpPr>
              <p:nvPr/>
            </p:nvGrpSpPr>
            <p:grpSpPr bwMode="auto">
              <a:xfrm>
                <a:off x="2518" y="1060"/>
                <a:ext cx="742" cy="186"/>
                <a:chOff x="1565" y="2568"/>
                <a:chExt cx="1118" cy="279"/>
              </a:xfrm>
            </p:grpSpPr>
            <p:sp>
              <p:nvSpPr>
                <p:cNvPr id="266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07" name="Group 63"/>
              <p:cNvGrpSpPr>
                <a:grpSpLocks/>
              </p:cNvGrpSpPr>
              <p:nvPr/>
            </p:nvGrpSpPr>
            <p:grpSpPr bwMode="auto">
              <a:xfrm rot="1353540">
                <a:off x="2680" y="1110"/>
                <a:ext cx="742" cy="186"/>
                <a:chOff x="1565" y="2568"/>
                <a:chExt cx="1118" cy="279"/>
              </a:xfrm>
            </p:grpSpPr>
            <p:sp>
              <p:nvSpPr>
                <p:cNvPr id="266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6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59"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309" name="Group 40"/>
          <p:cNvGrpSpPr>
            <a:grpSpLocks/>
          </p:cNvGrpSpPr>
          <p:nvPr/>
        </p:nvGrpSpPr>
        <p:grpSpPr bwMode="auto">
          <a:xfrm>
            <a:off x="6498919" y="4249324"/>
            <a:ext cx="853623" cy="698629"/>
            <a:chOff x="1861" y="1008"/>
            <a:chExt cx="1103" cy="866"/>
          </a:xfrm>
        </p:grpSpPr>
        <p:sp>
          <p:nvSpPr>
            <p:cNvPr id="268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10" name="Group 42"/>
            <p:cNvGrpSpPr>
              <a:grpSpLocks/>
            </p:cNvGrpSpPr>
            <p:nvPr/>
          </p:nvGrpSpPr>
          <p:grpSpPr bwMode="auto">
            <a:xfrm>
              <a:off x="2086" y="1020"/>
              <a:ext cx="680" cy="836"/>
              <a:chOff x="3975" y="1593"/>
              <a:chExt cx="931" cy="1156"/>
            </a:xfrm>
          </p:grpSpPr>
          <p:pic>
            <p:nvPicPr>
              <p:cNvPr id="269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70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70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312" name="Group 46"/>
              <p:cNvGrpSpPr>
                <a:grpSpLocks/>
              </p:cNvGrpSpPr>
              <p:nvPr/>
            </p:nvGrpSpPr>
            <p:grpSpPr bwMode="auto">
              <a:xfrm rot="-3733502" flipH="1" flipV="1">
                <a:off x="4246" y="2237"/>
                <a:ext cx="832" cy="191"/>
                <a:chOff x="2516" y="1060"/>
                <a:chExt cx="906" cy="236"/>
              </a:xfrm>
            </p:grpSpPr>
            <p:grpSp>
              <p:nvGrpSpPr>
                <p:cNvPr id="2313" name="Group 47"/>
                <p:cNvGrpSpPr>
                  <a:grpSpLocks/>
                </p:cNvGrpSpPr>
                <p:nvPr/>
              </p:nvGrpSpPr>
              <p:grpSpPr bwMode="auto">
                <a:xfrm>
                  <a:off x="2516" y="1060"/>
                  <a:ext cx="742" cy="186"/>
                  <a:chOff x="1565" y="2568"/>
                  <a:chExt cx="1118" cy="279"/>
                </a:xfrm>
              </p:grpSpPr>
              <p:sp>
                <p:nvSpPr>
                  <p:cNvPr id="270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25" name="Group 52"/>
                <p:cNvGrpSpPr>
                  <a:grpSpLocks/>
                </p:cNvGrpSpPr>
                <p:nvPr/>
              </p:nvGrpSpPr>
              <p:grpSpPr bwMode="auto">
                <a:xfrm rot="1353540">
                  <a:off x="2680" y="1110"/>
                  <a:ext cx="742" cy="186"/>
                  <a:chOff x="1565" y="2568"/>
                  <a:chExt cx="1118" cy="279"/>
                </a:xfrm>
              </p:grpSpPr>
              <p:sp>
                <p:nvSpPr>
                  <p:cNvPr id="270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0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26" name="Group 57"/>
            <p:cNvGrpSpPr>
              <a:grpSpLocks/>
            </p:cNvGrpSpPr>
            <p:nvPr/>
          </p:nvGrpSpPr>
          <p:grpSpPr bwMode="auto">
            <a:xfrm rot="-3733502" flipH="1" flipV="1">
              <a:off x="2357" y="1504"/>
              <a:ext cx="535" cy="122"/>
              <a:chOff x="2516" y="1060"/>
              <a:chExt cx="906" cy="236"/>
            </a:xfrm>
          </p:grpSpPr>
          <p:grpSp>
            <p:nvGrpSpPr>
              <p:cNvPr id="2327" name="Group 58"/>
              <p:cNvGrpSpPr>
                <a:grpSpLocks/>
              </p:cNvGrpSpPr>
              <p:nvPr/>
            </p:nvGrpSpPr>
            <p:grpSpPr bwMode="auto">
              <a:xfrm>
                <a:off x="2516" y="1060"/>
                <a:ext cx="742" cy="186"/>
                <a:chOff x="1565" y="2568"/>
                <a:chExt cx="1118" cy="279"/>
              </a:xfrm>
            </p:grpSpPr>
            <p:sp>
              <p:nvSpPr>
                <p:cNvPr id="269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36" name="Group 63"/>
              <p:cNvGrpSpPr>
                <a:grpSpLocks/>
              </p:cNvGrpSpPr>
              <p:nvPr/>
            </p:nvGrpSpPr>
            <p:grpSpPr bwMode="auto">
              <a:xfrm rot="1353540">
                <a:off x="2680" y="1110"/>
                <a:ext cx="742" cy="186"/>
                <a:chOff x="1565" y="2568"/>
                <a:chExt cx="1118" cy="279"/>
              </a:xfrm>
            </p:grpSpPr>
            <p:sp>
              <p:nvSpPr>
                <p:cNvPr id="269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9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8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sp>
        <p:nvSpPr>
          <p:cNvPr id="1202" name="Rectangle 1201"/>
          <p:cNvSpPr/>
          <p:nvPr/>
        </p:nvSpPr>
        <p:spPr>
          <a:xfrm>
            <a:off x="5346700" y="1106269"/>
            <a:ext cx="2008884" cy="646331"/>
          </a:xfrm>
          <a:prstGeom prst="rect">
            <a:avLst/>
          </a:prstGeom>
          <a:noFill/>
        </p:spPr>
        <p:txBody>
          <a:bodyPr wrap="none" lIns="91440" tIns="45720" rIns="91440" bIns="45720">
            <a:spAutoFit/>
          </a:bodyPr>
          <a:lstStyle/>
          <a:p>
            <a:pPr algn="ctr"/>
            <a:r>
              <a:rPr lang="fa-IR" sz="36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ترکیب </a:t>
            </a:r>
            <a:r>
              <a:rPr lang="fa-IR" sz="3600" b="1" dirty="0" err="1"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یونی</a:t>
            </a:r>
            <a:endParaRPr lang="en-US" sz="3600" b="1" baseline="-25000"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4"/>
          <p:cNvGrpSpPr>
            <a:grpSpLocks/>
          </p:cNvGrpSpPr>
          <p:nvPr/>
        </p:nvGrpSpPr>
        <p:grpSpPr bwMode="auto">
          <a:xfrm>
            <a:off x="533400" y="1371600"/>
            <a:ext cx="8229600" cy="2057400"/>
            <a:chOff x="816" y="2304"/>
            <a:chExt cx="1440" cy="448"/>
          </a:xfrm>
        </p:grpSpPr>
        <p:sp>
          <p:nvSpPr>
            <p:cNvPr id="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8" name="Group 24"/>
          <p:cNvGrpSpPr>
            <a:grpSpLocks/>
          </p:cNvGrpSpPr>
          <p:nvPr/>
        </p:nvGrpSpPr>
        <p:grpSpPr bwMode="auto">
          <a:xfrm>
            <a:off x="990600" y="152400"/>
            <a:ext cx="7620000" cy="762000"/>
            <a:chOff x="816" y="2304"/>
            <a:chExt cx="1440" cy="448"/>
          </a:xfrm>
        </p:grpSpPr>
        <p:sp>
          <p:nvSpPr>
            <p:cNvPr id="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70</a:t>
            </a:fld>
            <a:endParaRPr lang="fa-IR"/>
          </a:p>
        </p:txBody>
      </p:sp>
      <p:sp>
        <p:nvSpPr>
          <p:cNvPr id="13" name="Rectangle 12"/>
          <p:cNvSpPr/>
          <p:nvPr/>
        </p:nvSpPr>
        <p:spPr>
          <a:xfrm>
            <a:off x="685800" y="1752600"/>
            <a:ext cx="7402588" cy="830997"/>
          </a:xfrm>
          <a:prstGeom prst="rect">
            <a:avLst/>
          </a:prstGeom>
          <a:noFill/>
        </p:spPr>
        <p:txBody>
          <a:bodyPr wrap="square" lIns="91440" tIns="45720" rIns="91440" bIns="45720">
            <a:spAutoFit/>
          </a:bodyPr>
          <a:lstStyle/>
          <a:p>
            <a:pPr algn="r"/>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هر چه مولکول حجیم تر و سنگین تر باشد ابر</a:t>
            </a:r>
            <a:r>
              <a:rPr lang="fa-IR" sz="3600" b="1" baseline="30000" dirty="0" smtClean="0">
                <a:ln w="12700">
                  <a:solidFill>
                    <a:schemeClr val="tx1"/>
                  </a:solidFill>
                  <a:prstDash val="solid"/>
                </a:ln>
                <a:solidFill>
                  <a:schemeClr val="accent2">
                    <a:lumMod val="40000"/>
                    <a:lumOff val="60000"/>
                  </a:schemeClr>
                </a:solidFill>
                <a:cs typeface="Mj_Aref" pitchFamily="2" charset="-78"/>
              </a:rPr>
              <a:t> الکترونی آن وسیع تر بوده و راحت تر تغییر شکل می دهد. بنابراین دوقطبی های قوی تری ایجاد می کند.</a:t>
            </a:r>
          </a:p>
        </p:txBody>
      </p:sp>
      <p:sp>
        <p:nvSpPr>
          <p:cNvPr id="16" name="Rectangle 15"/>
          <p:cNvSpPr/>
          <p:nvPr/>
        </p:nvSpPr>
        <p:spPr>
          <a:xfrm>
            <a:off x="1100407" y="381000"/>
            <a:ext cx="7434022" cy="461665"/>
          </a:xfrm>
          <a:prstGeom prst="rect">
            <a:avLst/>
          </a:prstGeom>
          <a:noFill/>
        </p:spPr>
        <p:txBody>
          <a:bodyPr wrap="none" lIns="91440" tIns="45720" rIns="91440" bIns="45720">
            <a:spAutoFit/>
          </a:bodyPr>
          <a:lstStyle/>
          <a:p>
            <a:pPr algn="ct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چرا نیروی لوندون بین مولکول های </a:t>
            </a: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I</a:t>
            </a:r>
            <a:r>
              <a:rPr lang="en-US" sz="2400" b="1" cap="none" spc="50" baseline="-2500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2</a:t>
            </a: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 قوی تر از مولکول های </a:t>
            </a: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F</a:t>
            </a:r>
            <a:r>
              <a:rPr lang="en-US" sz="2400" b="1" cap="none" spc="50" baseline="-2500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2</a:t>
            </a: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 است؟</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64"/>
          <p:cNvGrpSpPr>
            <a:grpSpLocks/>
          </p:cNvGrpSpPr>
          <p:nvPr/>
        </p:nvGrpSpPr>
        <p:grpSpPr bwMode="auto">
          <a:xfrm>
            <a:off x="1295400" y="3962400"/>
            <a:ext cx="6705600" cy="617538"/>
            <a:chOff x="1440" y="924"/>
            <a:chExt cx="2688" cy="389"/>
          </a:xfrm>
        </p:grpSpPr>
        <p:grpSp>
          <p:nvGrpSpPr>
            <p:cNvPr id="31" name="Group 65"/>
            <p:cNvGrpSpPr>
              <a:grpSpLocks/>
            </p:cNvGrpSpPr>
            <p:nvPr/>
          </p:nvGrpSpPr>
          <p:grpSpPr bwMode="auto">
            <a:xfrm>
              <a:off x="1440" y="924"/>
              <a:ext cx="2688" cy="389"/>
              <a:chOff x="1596" y="1167"/>
              <a:chExt cx="2448" cy="389"/>
            </a:xfrm>
          </p:grpSpPr>
          <p:sp>
            <p:nvSpPr>
              <p:cNvPr id="35" name="AutoShape 66"/>
              <p:cNvSpPr>
                <a:spLocks noChangeArrowheads="1"/>
              </p:cNvSpPr>
              <p:nvPr/>
            </p:nvSpPr>
            <p:spPr bwMode="gray">
              <a:xfrm>
                <a:off x="1596" y="1167"/>
                <a:ext cx="2448" cy="389"/>
              </a:xfrm>
              <a:prstGeom prst="roundRect">
                <a:avLst>
                  <a:gd name="adj" fmla="val 50000"/>
                </a:avLst>
              </a:prstGeom>
              <a:gradFill rotWithShape="1">
                <a:gsLst>
                  <a:gs pos="0">
                    <a:srgbClr val="000066">
                      <a:gamma/>
                      <a:tint val="33725"/>
                      <a:invGamma/>
                    </a:srgbClr>
                  </a:gs>
                  <a:gs pos="50000">
                    <a:srgbClr val="000066">
                      <a:alpha val="89999"/>
                    </a:srgbClr>
                  </a:gs>
                  <a:gs pos="100000">
                    <a:srgbClr val="000066">
                      <a:gamma/>
                      <a:tint val="33725"/>
                      <a:invGamma/>
                    </a:srgbClr>
                  </a:gs>
                </a:gsLst>
                <a:lin ang="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 name="AutoShape 67"/>
              <p:cNvSpPr>
                <a:spLocks noChangeArrowheads="1"/>
              </p:cNvSpPr>
              <p:nvPr/>
            </p:nvSpPr>
            <p:spPr bwMode="gray">
              <a:xfrm>
                <a:off x="1632" y="1200"/>
                <a:ext cx="2371" cy="328"/>
              </a:xfrm>
              <a:prstGeom prst="roundRect">
                <a:avLst>
                  <a:gd name="adj" fmla="val 50000"/>
                </a:avLst>
              </a:prstGeom>
              <a:gradFill rotWithShape="1">
                <a:gsLst>
                  <a:gs pos="0">
                    <a:srgbClr val="EA9C00">
                      <a:alpha val="89999"/>
                    </a:srgbClr>
                  </a:gs>
                  <a:gs pos="50000">
                    <a:srgbClr val="EA9C00">
                      <a:gamma/>
                      <a:tint val="48627"/>
                      <a:invGamma/>
                    </a:srgbClr>
                  </a:gs>
                  <a:gs pos="100000">
                    <a:srgbClr val="EA9C00">
                      <a:alpha val="89999"/>
                    </a:srgbClr>
                  </a:gs>
                </a:gsLst>
                <a:lin ang="2700000" scaled="1"/>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2" name="Rectangle 68"/>
            <p:cNvSpPr>
              <a:spLocks noChangeArrowheads="1"/>
            </p:cNvSpPr>
            <p:nvPr/>
          </p:nvSpPr>
          <p:spPr bwMode="auto">
            <a:xfrm>
              <a:off x="1662" y="1047"/>
              <a:ext cx="2241" cy="17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60000"/>
                </a:lnSpc>
                <a:spcBef>
                  <a:spcPct val="50000"/>
                </a:spcBef>
                <a:spcAft>
                  <a:spcPts val="0"/>
                </a:spcAft>
                <a:buClrTx/>
                <a:buSzTx/>
                <a:buFontTx/>
                <a:buNone/>
                <a:tabLst/>
                <a:defRPr/>
              </a:pPr>
              <a:endParaRPr kumimoji="0" lang="en-US" sz="1800" b="1" i="0" u="none" strike="noStrike" kern="0" cap="none" spc="0" normalizeH="0" baseline="0" noProof="0" dirty="0" smtClean="0">
                <a:ln>
                  <a:noFill/>
                </a:ln>
                <a:solidFill>
                  <a:sysClr val="windowText" lastClr="000000"/>
                </a:solidFill>
                <a:effectLst/>
                <a:uLnTx/>
                <a:uFillTx/>
                <a:latin typeface="Arial" charset="0"/>
              </a:endParaRPr>
            </a:p>
          </p:txBody>
        </p:sp>
      </p:grpSp>
      <p:grpSp>
        <p:nvGrpSpPr>
          <p:cNvPr id="17" name="Group 24"/>
          <p:cNvGrpSpPr>
            <a:grpSpLocks/>
          </p:cNvGrpSpPr>
          <p:nvPr/>
        </p:nvGrpSpPr>
        <p:grpSpPr bwMode="auto">
          <a:xfrm>
            <a:off x="1981200" y="1143000"/>
            <a:ext cx="4953000" cy="533400"/>
            <a:chOff x="816" y="2304"/>
            <a:chExt cx="1440" cy="448"/>
          </a:xfrm>
        </p:grpSpPr>
        <p:sp>
          <p:nvSpPr>
            <p:cNvPr id="2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2" name="Group 24"/>
          <p:cNvGrpSpPr>
            <a:grpSpLocks/>
          </p:cNvGrpSpPr>
          <p:nvPr/>
        </p:nvGrpSpPr>
        <p:grpSpPr bwMode="auto">
          <a:xfrm>
            <a:off x="3505200" y="228600"/>
            <a:ext cx="2667000" cy="762000"/>
            <a:chOff x="816" y="2304"/>
            <a:chExt cx="1440" cy="448"/>
          </a:xfrm>
        </p:grpSpPr>
        <p:sp>
          <p:nvSpPr>
            <p:cNvPr id="23"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19" name="Oval 18"/>
          <p:cNvSpPr/>
          <p:nvPr/>
        </p:nvSpPr>
        <p:spPr>
          <a:xfrm>
            <a:off x="1219200" y="2362200"/>
            <a:ext cx="2133600" cy="1066800"/>
          </a:xfrm>
          <a:prstGeom prst="ellipse">
            <a:avLst/>
          </a:prstGeom>
          <a:effectLst>
            <a:outerShdw blurRad="40000" dist="20000" dir="5400000" rotWithShape="0">
              <a:srgbClr val="000000">
                <a:alpha val="38000"/>
              </a:srgbClr>
            </a:outerShdw>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Tavakoli&amp;Homayoni</a:t>
            </a:r>
            <a:endParaRPr lang="fa-IR" dirty="0"/>
          </a:p>
        </p:txBody>
      </p:sp>
      <p:sp>
        <p:nvSpPr>
          <p:cNvPr id="3" name="Slide Number Placeholder 2"/>
          <p:cNvSpPr>
            <a:spLocks noGrp="1"/>
          </p:cNvSpPr>
          <p:nvPr>
            <p:ph type="sldNum" sz="quarter" idx="12"/>
          </p:nvPr>
        </p:nvSpPr>
        <p:spPr>
          <a:xfrm>
            <a:off x="6705600" y="6492875"/>
            <a:ext cx="2133600" cy="365125"/>
          </a:xfrm>
        </p:spPr>
        <p:txBody>
          <a:bodyPr/>
          <a:lstStyle/>
          <a:p>
            <a:fld id="{4CE537EB-F69F-49DF-B190-42F4AEC61CA4}" type="slidenum">
              <a:rPr lang="fa-IR" smtClean="0"/>
              <a:pPr/>
              <a:t>71</a:t>
            </a:fld>
            <a:endParaRPr lang="fa-IR"/>
          </a:p>
        </p:txBody>
      </p:sp>
      <p:sp>
        <p:nvSpPr>
          <p:cNvPr id="4" name="Rectangle 3"/>
          <p:cNvSpPr/>
          <p:nvPr/>
        </p:nvSpPr>
        <p:spPr>
          <a:xfrm>
            <a:off x="3733800" y="304800"/>
            <a:ext cx="2353528"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حجم و جرم مولکول:</a:t>
            </a:r>
            <a:endParaRPr lang="en-US" sz="2800" b="1" cap="none" spc="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1905000" y="1066800"/>
            <a:ext cx="5049779"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هر چه حجم یا جرم مولکول بیشتر، نیروی جاذبه بیشتر</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6" name="Oval 5"/>
          <p:cNvSpPr/>
          <p:nvPr/>
        </p:nvSpPr>
        <p:spPr>
          <a:xfrm>
            <a:off x="4648200" y="2362200"/>
            <a:ext cx="1828800" cy="1066800"/>
          </a:xfrm>
          <a:prstGeom prst="ellipse">
            <a:avLst/>
          </a:prstGeom>
          <a:effectLst>
            <a:outerShdw blurRad="40000" dist="20000" dir="5400000" rotWithShape="0">
              <a:srgbClr val="000000">
                <a:alpha val="38000"/>
              </a:srgbClr>
            </a:outerShdw>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1599424" y="2476500"/>
            <a:ext cx="152477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5029200" y="2514600"/>
            <a:ext cx="111761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3" name="Straight Connector 12"/>
          <p:cNvCxnSpPr/>
          <p:nvPr/>
        </p:nvCxnSpPr>
        <p:spPr>
          <a:xfrm>
            <a:off x="2209800" y="28559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209800" y="29321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5486400" y="2895600"/>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33" name="Rectangle 32"/>
          <p:cNvSpPr/>
          <p:nvPr/>
        </p:nvSpPr>
        <p:spPr>
          <a:xfrm>
            <a:off x="5105400" y="4095690"/>
            <a:ext cx="697627" cy="400110"/>
          </a:xfrm>
          <a:prstGeom prst="rect">
            <a:avLst/>
          </a:prstGeom>
          <a:noFill/>
        </p:spPr>
        <p:txBody>
          <a:bodyPr wrap="none" lIns="91440" tIns="45720" rIns="91440" bIns="45720">
            <a:spAutoFit/>
          </a:bodyPr>
          <a:lstStyle/>
          <a:p>
            <a:pPr algn="ctr"/>
            <a:r>
              <a:rPr lang="fa-IR" sz="2000" dirty="0" smtClean="0">
                <a:ln w="3175" cmpd="sng">
                  <a:solidFill>
                    <a:schemeClr val="tx1"/>
                  </a:solidFill>
                  <a:prstDash val="solid"/>
                </a:ln>
                <a:solidFill>
                  <a:srgbClr val="FFFFFF"/>
                </a:solidFill>
                <a:effectLst>
                  <a:outerShdw blurRad="63500" dir="3600000" algn="tl" rotWithShape="0">
                    <a:srgbClr val="000000">
                      <a:alpha val="70000"/>
                    </a:srgbClr>
                  </a:outerShdw>
                </a:effectLst>
              </a:rPr>
              <a:t>188-</a:t>
            </a:r>
            <a:endParaRPr lang="en-US" sz="2000" dirty="0">
              <a:ln w="317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34" name="Rectangle 33"/>
          <p:cNvSpPr/>
          <p:nvPr/>
        </p:nvSpPr>
        <p:spPr>
          <a:xfrm>
            <a:off x="1893173" y="4095690"/>
            <a:ext cx="697627" cy="400110"/>
          </a:xfrm>
          <a:prstGeom prst="rect">
            <a:avLst/>
          </a:prstGeom>
          <a:noFill/>
        </p:spPr>
        <p:txBody>
          <a:bodyPr wrap="none" lIns="91440" tIns="45720" rIns="91440" bIns="45720">
            <a:spAutoFit/>
          </a:bodyPr>
          <a:lstStyle/>
          <a:p>
            <a:pPr algn="ctr"/>
            <a:r>
              <a:rPr lang="fa-IR" sz="2000" dirty="0" smtClean="0">
                <a:ln w="3175" cmpd="sng">
                  <a:solidFill>
                    <a:schemeClr val="tx1"/>
                  </a:solidFill>
                  <a:prstDash val="solid"/>
                </a:ln>
                <a:solidFill>
                  <a:srgbClr val="FFFFFF"/>
                </a:solidFill>
                <a:effectLst>
                  <a:outerShdw blurRad="63500" dir="3600000" algn="tl" rotWithShape="0">
                    <a:srgbClr val="000000">
                      <a:alpha val="70000"/>
                    </a:srgbClr>
                  </a:outerShdw>
                </a:effectLst>
              </a:rPr>
              <a:t>183-</a:t>
            </a:r>
            <a:endParaRPr lang="en-US" sz="2000" dirty="0">
              <a:ln w="3175" cmpd="sng">
                <a:solidFill>
                  <a:schemeClr val="tx1"/>
                </a:solidFill>
                <a:prstDash val="solid"/>
              </a:ln>
              <a:solidFill>
                <a:srgbClr val="FFFFFF"/>
              </a:solidFill>
              <a:effectLst>
                <a:outerShdw blurRad="63500" dir="3600000" algn="tl" rotWithShape="0">
                  <a:srgbClr val="000000">
                    <a:alpha val="70000"/>
                  </a:srgbClr>
                </a:outerShdw>
              </a:effectLst>
            </a:endParaRPr>
          </a:p>
        </p:txBody>
      </p:sp>
      <p:sp>
        <p:nvSpPr>
          <p:cNvPr id="36" name="Rectangle 35"/>
          <p:cNvSpPr/>
          <p:nvPr/>
        </p:nvSpPr>
        <p:spPr>
          <a:xfrm>
            <a:off x="6781800" y="4114800"/>
            <a:ext cx="1087157" cy="400110"/>
          </a:xfrm>
          <a:prstGeom prst="rect">
            <a:avLst/>
          </a:prstGeom>
          <a:noFill/>
        </p:spPr>
        <p:txBody>
          <a:bodyPr wrap="none" lIns="91440" tIns="45720" rIns="91440" bIns="45720">
            <a:spAutoFit/>
          </a:bodyPr>
          <a:lstStyle/>
          <a:p>
            <a:pPr algn="ctr"/>
            <a:r>
              <a:rPr lang="fa-IR" sz="2000" dirty="0" smtClean="0">
                <a:ln w="3175" cmpd="sng">
                  <a:solidFill>
                    <a:schemeClr val="tx1"/>
                  </a:solidFill>
                  <a:prstDash val="solid"/>
                </a:ln>
                <a:solidFill>
                  <a:srgbClr val="FFFFFF"/>
                </a:solidFill>
                <a:effectLst>
                  <a:outerShdw blurRad="63500" dir="3600000" algn="tl" rotWithShape="0">
                    <a:srgbClr val="000000">
                      <a:alpha val="70000"/>
                    </a:srgbClr>
                  </a:outerShdw>
                </a:effectLst>
                <a:cs typeface="Mj_Aref" pitchFamily="2" charset="-78"/>
              </a:rPr>
              <a:t>نقطه جوش</a:t>
            </a:r>
            <a:endParaRPr lang="en-US" sz="2000" dirty="0">
              <a:ln w="3175" cmpd="sng">
                <a:solidFill>
                  <a:schemeClr val="tx1"/>
                </a:solidFill>
                <a:prstDash val="solid"/>
              </a:ln>
              <a:solidFill>
                <a:srgbClr val="FFFFFF"/>
              </a:solidFill>
              <a:effectLst>
                <a:outerShdw blurRad="63500" dir="3600000" algn="tl" rotWithShape="0">
                  <a:srgbClr val="000000">
                    <a:alpha val="70000"/>
                  </a:srgbClr>
                </a:outerShdw>
              </a:effectLst>
              <a:cs typeface="Mj_Aref"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4"/>
          <p:cNvGrpSpPr>
            <a:grpSpLocks/>
          </p:cNvGrpSpPr>
          <p:nvPr/>
        </p:nvGrpSpPr>
        <p:grpSpPr bwMode="auto">
          <a:xfrm>
            <a:off x="1143000" y="1303020"/>
            <a:ext cx="7696200" cy="982980"/>
            <a:chOff x="816" y="2304"/>
            <a:chExt cx="1440" cy="448"/>
          </a:xfrm>
        </p:grpSpPr>
        <p:sp>
          <p:nvSpPr>
            <p:cNvPr id="24"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6" name="Group 24"/>
          <p:cNvGrpSpPr>
            <a:grpSpLocks/>
          </p:cNvGrpSpPr>
          <p:nvPr/>
        </p:nvGrpSpPr>
        <p:grpSpPr bwMode="auto">
          <a:xfrm>
            <a:off x="1143000" y="457200"/>
            <a:ext cx="7086600" cy="533400"/>
            <a:chOff x="816" y="2304"/>
            <a:chExt cx="1440" cy="448"/>
          </a:xfrm>
        </p:grpSpPr>
        <p:sp>
          <p:nvSpPr>
            <p:cNvPr id="2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19" name="Oval 18"/>
          <p:cNvSpPr/>
          <p:nvPr/>
        </p:nvSpPr>
        <p:spPr>
          <a:xfrm>
            <a:off x="1752600" y="3733800"/>
            <a:ext cx="2133600" cy="1066800"/>
          </a:xfrm>
          <a:prstGeom prst="ellipse">
            <a:avLst/>
          </a:prstGeom>
          <a:effectLst>
            <a:outerShdw blurRad="40000" dist="20000" dir="5400000" rotWithShape="0">
              <a:srgbClr val="000000">
                <a:alpha val="38000"/>
              </a:srgbClr>
            </a:outerShdw>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Tavakoli&amp;Homayoni</a:t>
            </a:r>
            <a:endParaRPr lang="fa-IR" dirty="0"/>
          </a:p>
        </p:txBody>
      </p:sp>
      <p:sp>
        <p:nvSpPr>
          <p:cNvPr id="3" name="Slide Number Placeholder 2"/>
          <p:cNvSpPr>
            <a:spLocks noGrp="1"/>
          </p:cNvSpPr>
          <p:nvPr>
            <p:ph type="sldNum" sz="quarter" idx="12"/>
          </p:nvPr>
        </p:nvSpPr>
        <p:spPr/>
        <p:txBody>
          <a:bodyPr/>
          <a:lstStyle/>
          <a:p>
            <a:fld id="{4CE537EB-F69F-49DF-B190-42F4AEC61CA4}" type="slidenum">
              <a:rPr lang="fa-IR" smtClean="0"/>
              <a:pPr/>
              <a:t>72</a:t>
            </a:fld>
            <a:endParaRPr lang="fa-IR"/>
          </a:p>
        </p:txBody>
      </p:sp>
      <p:sp>
        <p:nvSpPr>
          <p:cNvPr id="5" name="Rectangle 4"/>
          <p:cNvSpPr/>
          <p:nvPr/>
        </p:nvSpPr>
        <p:spPr>
          <a:xfrm>
            <a:off x="1680980" y="457200"/>
            <a:ext cx="6385081"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cap="none" spc="0"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جرم یا حجم کدام تاثیر بیشتری بر نیروی واندروالس دارد؟</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6" name="Oval 5"/>
          <p:cNvSpPr/>
          <p:nvPr/>
        </p:nvSpPr>
        <p:spPr>
          <a:xfrm>
            <a:off x="5181600" y="3733800"/>
            <a:ext cx="1828800" cy="1066800"/>
          </a:xfrm>
          <a:prstGeom prst="ellipse">
            <a:avLst/>
          </a:prstGeom>
          <a:effectLst>
            <a:outerShdw blurRad="40000" dist="20000" dir="5400000" rotWithShape="0">
              <a:srgbClr val="000000">
                <a:alpha val="38000"/>
              </a:srgbClr>
            </a:outerShdw>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p:cNvSpPr/>
          <p:nvPr/>
        </p:nvSpPr>
        <p:spPr>
          <a:xfrm>
            <a:off x="2132824" y="3848100"/>
            <a:ext cx="1524776"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5562600" y="3886200"/>
            <a:ext cx="1117614"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3" name="Straight Connector 12"/>
          <p:cNvCxnSpPr/>
          <p:nvPr/>
        </p:nvCxnSpPr>
        <p:spPr>
          <a:xfrm>
            <a:off x="2743200" y="42275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743200" y="43037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6019800" y="4267200"/>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3711670" y="2111514"/>
            <a:ext cx="1927130"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solidFill>
                    <a:schemeClr val="tx1"/>
                  </a:solidFill>
                </a:ln>
                <a:solidFill>
                  <a:srgbClr val="FFFF00"/>
                </a:solidFill>
                <a:effectLst>
                  <a:outerShdw blurRad="80000" dist="40000" dir="5040000" algn="tl">
                    <a:srgbClr val="000000">
                      <a:alpha val="30000"/>
                    </a:srgbClr>
                  </a:outerShdw>
                </a:effectLst>
              </a:rPr>
              <a:t>m</a:t>
            </a:r>
            <a:r>
              <a:rPr lang="en-US" b="1" dirty="0" smtClean="0">
                <a:ln w="11430">
                  <a:solidFill>
                    <a:schemeClr val="tx1"/>
                  </a:solidFill>
                </a:ln>
                <a:solidFill>
                  <a:srgbClr val="FFFF00"/>
                </a:solidFill>
                <a:effectLst>
                  <a:outerShdw blurRad="80000" dist="40000" dir="5040000" algn="tl">
                    <a:srgbClr val="000000">
                      <a:alpha val="30000"/>
                    </a:srgbClr>
                  </a:outerShdw>
                </a:effectLst>
              </a:rPr>
              <a:t>O</a:t>
            </a:r>
            <a:r>
              <a:rPr lang="en-US" sz="1050" b="1" dirty="0" smtClean="0">
                <a:ln w="11430">
                  <a:solidFill>
                    <a:schemeClr val="tx1"/>
                  </a:solidFill>
                </a:ln>
                <a:solidFill>
                  <a:srgbClr val="FFFF00"/>
                </a:solidFill>
                <a:effectLst>
                  <a:outerShdw blurRad="80000" dist="40000" dir="5040000" algn="tl">
                    <a:srgbClr val="000000">
                      <a:alpha val="30000"/>
                    </a:srgbClr>
                  </a:outerShdw>
                </a:effectLst>
              </a:rPr>
              <a:t>2</a:t>
            </a:r>
            <a:r>
              <a:rPr lang="en-US" sz="2800" b="1" dirty="0" smtClean="0">
                <a:ln w="11430">
                  <a:solidFill>
                    <a:schemeClr val="tx1"/>
                  </a:solidFill>
                </a:ln>
                <a:solidFill>
                  <a:srgbClr val="FFFF00"/>
                </a:solidFill>
                <a:effectLst>
                  <a:outerShdw blurRad="80000" dist="40000" dir="5040000" algn="tl">
                    <a:srgbClr val="000000">
                      <a:alpha val="30000"/>
                    </a:srgbClr>
                  </a:outerShdw>
                </a:effectLst>
              </a:rPr>
              <a:t>  &lt;  </a:t>
            </a:r>
            <a:r>
              <a:rPr lang="en-US" sz="4000" b="1" dirty="0" smtClean="0">
                <a:ln w="11430">
                  <a:solidFill>
                    <a:schemeClr val="tx1"/>
                  </a:solidFill>
                </a:ln>
                <a:solidFill>
                  <a:srgbClr val="FFFF00"/>
                </a:solidFill>
                <a:effectLst>
                  <a:outerShdw blurRad="80000" dist="40000" dir="5040000" algn="tl">
                    <a:srgbClr val="000000">
                      <a:alpha val="30000"/>
                    </a:srgbClr>
                  </a:outerShdw>
                </a:effectLst>
              </a:rPr>
              <a:t>m</a:t>
            </a:r>
            <a:r>
              <a:rPr lang="en-US" sz="1600" b="1" dirty="0" smtClean="0">
                <a:ln w="11430">
                  <a:solidFill>
                    <a:schemeClr val="tx1"/>
                  </a:solidFill>
                </a:ln>
                <a:solidFill>
                  <a:srgbClr val="FFFF00"/>
                </a:solidFill>
                <a:effectLst>
                  <a:outerShdw blurRad="80000" dist="40000" dir="5040000" algn="tl">
                    <a:srgbClr val="000000">
                      <a:alpha val="30000"/>
                    </a:srgbClr>
                  </a:outerShdw>
                </a:effectLst>
              </a:rPr>
              <a:t>F</a:t>
            </a:r>
            <a:r>
              <a:rPr lang="en-US" sz="1050" b="1" dirty="0" smtClean="0">
                <a:ln w="11430">
                  <a:solidFill>
                    <a:schemeClr val="tx1"/>
                  </a:solidFill>
                </a:ln>
                <a:solidFill>
                  <a:srgbClr val="FFFF00"/>
                </a:solidFill>
                <a:effectLst>
                  <a:outerShdw blurRad="80000" dist="40000" dir="5040000" algn="tl">
                    <a:srgbClr val="000000">
                      <a:alpha val="30000"/>
                    </a:srgbClr>
                  </a:outerShdw>
                </a:effectLst>
              </a:rPr>
              <a:t>2</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34" name="Rectangle 33"/>
          <p:cNvSpPr/>
          <p:nvPr/>
        </p:nvSpPr>
        <p:spPr>
          <a:xfrm>
            <a:off x="3803156" y="2873514"/>
            <a:ext cx="1577675"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solidFill>
                    <a:schemeClr val="tx1"/>
                  </a:solidFill>
                </a:ln>
                <a:solidFill>
                  <a:srgbClr val="FFFF00"/>
                </a:solidFill>
                <a:effectLst>
                  <a:outerShdw blurRad="80000" dist="40000" dir="5040000" algn="tl">
                    <a:srgbClr val="000000">
                      <a:alpha val="30000"/>
                    </a:srgbClr>
                  </a:outerShdw>
                </a:effectLst>
              </a:rPr>
              <a:t>v</a:t>
            </a:r>
            <a:r>
              <a:rPr lang="en-US" b="1" dirty="0" smtClean="0">
                <a:ln w="11430">
                  <a:solidFill>
                    <a:schemeClr val="tx1"/>
                  </a:solidFill>
                </a:ln>
                <a:solidFill>
                  <a:srgbClr val="FFFF00"/>
                </a:solidFill>
                <a:effectLst>
                  <a:outerShdw blurRad="80000" dist="40000" dir="5040000" algn="tl">
                    <a:srgbClr val="000000">
                      <a:alpha val="30000"/>
                    </a:srgbClr>
                  </a:outerShdw>
                </a:effectLst>
              </a:rPr>
              <a:t>O</a:t>
            </a:r>
            <a:r>
              <a:rPr lang="en-US" sz="1050" b="1" dirty="0" smtClean="0">
                <a:ln w="11430">
                  <a:solidFill>
                    <a:schemeClr val="tx1"/>
                  </a:solidFill>
                </a:ln>
                <a:solidFill>
                  <a:srgbClr val="FFFF00"/>
                </a:solidFill>
                <a:effectLst>
                  <a:outerShdw blurRad="80000" dist="40000" dir="5040000" algn="tl">
                    <a:srgbClr val="000000">
                      <a:alpha val="30000"/>
                    </a:srgbClr>
                  </a:outerShdw>
                </a:effectLst>
              </a:rPr>
              <a:t>2</a:t>
            </a:r>
            <a:r>
              <a:rPr lang="en-US" sz="2800" b="1" dirty="0" smtClean="0">
                <a:ln w="11430">
                  <a:solidFill>
                    <a:schemeClr val="tx1"/>
                  </a:solidFill>
                </a:ln>
                <a:solidFill>
                  <a:srgbClr val="FFFF00"/>
                </a:solidFill>
                <a:effectLst>
                  <a:outerShdw blurRad="80000" dist="40000" dir="5040000" algn="tl">
                    <a:srgbClr val="000000">
                      <a:alpha val="30000"/>
                    </a:srgbClr>
                  </a:outerShdw>
                </a:effectLst>
              </a:rPr>
              <a:t>  &gt;  </a:t>
            </a:r>
            <a:r>
              <a:rPr lang="en-US" sz="4000" b="1" dirty="0" smtClean="0">
                <a:ln w="11430">
                  <a:solidFill>
                    <a:schemeClr val="tx1"/>
                  </a:solidFill>
                </a:ln>
                <a:solidFill>
                  <a:srgbClr val="FFFF00"/>
                </a:solidFill>
                <a:effectLst>
                  <a:outerShdw blurRad="80000" dist="40000" dir="5040000" algn="tl">
                    <a:srgbClr val="000000">
                      <a:alpha val="30000"/>
                    </a:srgbClr>
                  </a:outerShdw>
                </a:effectLst>
              </a:rPr>
              <a:t>v</a:t>
            </a:r>
            <a:r>
              <a:rPr lang="en-US" sz="1600" b="1" dirty="0" smtClean="0">
                <a:ln w="11430">
                  <a:solidFill>
                    <a:schemeClr val="tx1"/>
                  </a:solidFill>
                </a:ln>
                <a:solidFill>
                  <a:srgbClr val="FFFF00"/>
                </a:solidFill>
                <a:effectLst>
                  <a:outerShdw blurRad="80000" dist="40000" dir="5040000" algn="tl">
                    <a:srgbClr val="000000">
                      <a:alpha val="30000"/>
                    </a:srgbClr>
                  </a:outerShdw>
                </a:effectLst>
              </a:rPr>
              <a:t>F</a:t>
            </a:r>
            <a:r>
              <a:rPr lang="en-US" sz="1050" b="1" dirty="0" smtClean="0">
                <a:ln w="11430">
                  <a:solidFill>
                    <a:schemeClr val="tx1"/>
                  </a:solidFill>
                </a:ln>
                <a:solidFill>
                  <a:srgbClr val="FFFF00"/>
                </a:solidFill>
                <a:effectLst>
                  <a:outerShdw blurRad="80000" dist="40000" dir="5040000" algn="tl">
                    <a:srgbClr val="000000">
                      <a:alpha val="30000"/>
                    </a:srgbClr>
                  </a:outerShdw>
                </a:effectLst>
              </a:rPr>
              <a:t>2</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36" name="Rectangle 35"/>
          <p:cNvSpPr/>
          <p:nvPr/>
        </p:nvSpPr>
        <p:spPr>
          <a:xfrm>
            <a:off x="4343400" y="3810000"/>
            <a:ext cx="52931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tx1"/>
                  </a:solidFill>
                </a:ln>
                <a:solidFill>
                  <a:srgbClr val="FFFF00"/>
                </a:solidFill>
                <a:effectLst>
                  <a:outerShdw blurRad="80000" dist="40000" dir="5040000" algn="tl">
                    <a:srgbClr val="000000">
                      <a:alpha val="30000"/>
                    </a:srgbClr>
                  </a:outerShdw>
                </a:effectLst>
              </a:rPr>
              <a:t>&gt;</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33" name="Rectangle 32"/>
          <p:cNvSpPr/>
          <p:nvPr/>
        </p:nvSpPr>
        <p:spPr>
          <a:xfrm>
            <a:off x="1219200" y="1295400"/>
            <a:ext cx="7513595"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cap="none" spc="0"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با وجود بیشتر بودن جرم مولکول فلوئور، نیروی واندرواالسی بین مولکول های</a:t>
            </a:r>
          </a:p>
          <a:p>
            <a:r>
              <a:rPr lang="fa-IR" sz="2400" b="1" cap="none" spc="0"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آن ضعیف تر است که به علت حجم کمتر آن نسبت به اکسیژن است.</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2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000"/>
                                        <p:tgtEl>
                                          <p:spTgt spid="36"/>
                                        </p:tgtEl>
                                      </p:cBhvr>
                                    </p:animEffect>
                                  </p:childTnLst>
                                </p:cTn>
                              </p:par>
                              <p:par>
                                <p:cTn id="32" presetID="55"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0.70"/>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P spid="8" grpId="0"/>
      <p:bldP spid="12" grpId="0"/>
      <p:bldP spid="36" grpId="0"/>
      <p:bldP spid="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24"/>
          <p:cNvGrpSpPr>
            <a:grpSpLocks/>
          </p:cNvGrpSpPr>
          <p:nvPr/>
        </p:nvGrpSpPr>
        <p:grpSpPr bwMode="auto">
          <a:xfrm>
            <a:off x="2133600" y="762000"/>
            <a:ext cx="5257800" cy="533400"/>
            <a:chOff x="816" y="2304"/>
            <a:chExt cx="1440" cy="448"/>
          </a:xfrm>
        </p:grpSpPr>
        <p:sp>
          <p:nvSpPr>
            <p:cNvPr id="35"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37" name="Group 24"/>
          <p:cNvGrpSpPr>
            <a:grpSpLocks/>
          </p:cNvGrpSpPr>
          <p:nvPr/>
        </p:nvGrpSpPr>
        <p:grpSpPr bwMode="auto">
          <a:xfrm>
            <a:off x="4038600" y="228600"/>
            <a:ext cx="1600200" cy="533400"/>
            <a:chOff x="816" y="2304"/>
            <a:chExt cx="1440" cy="448"/>
          </a:xfrm>
        </p:grpSpPr>
        <p:sp>
          <p:nvSpPr>
            <p:cNvPr id="3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73</a:t>
            </a:fld>
            <a:endParaRPr lang="fa-IR"/>
          </a:p>
        </p:txBody>
      </p:sp>
      <p:sp>
        <p:nvSpPr>
          <p:cNvPr id="4" name="Rectangle 3"/>
          <p:cNvSpPr/>
          <p:nvPr/>
        </p:nvSpPr>
        <p:spPr>
          <a:xfrm>
            <a:off x="3886200" y="228600"/>
            <a:ext cx="1673856"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قطبی بودن: </a:t>
            </a:r>
            <a:endParaRPr lang="en-US" sz="2800" b="1" cap="none" spc="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2547290" y="762000"/>
            <a:ext cx="4477508"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هر چه قطبیت بیشتر، نیروی جاذبه بیشتر</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6" name="Oval 5"/>
          <p:cNvSpPr/>
          <p:nvPr/>
        </p:nvSpPr>
        <p:spPr>
          <a:xfrm>
            <a:off x="1676400" y="4419600"/>
            <a:ext cx="2133600" cy="106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7" name="Picture 6" descr="747px-Hydrogen-fluoride-elpot-transparent-3D-balls.png"/>
          <p:cNvPicPr>
            <a:picLocks noChangeAspect="1"/>
          </p:cNvPicPr>
          <p:nvPr/>
        </p:nvPicPr>
        <p:blipFill>
          <a:blip r:embed="rId2" cstate="print"/>
          <a:stretch>
            <a:fillRect/>
          </a:stretch>
        </p:blipFill>
        <p:spPr>
          <a:xfrm>
            <a:off x="762000" y="1752601"/>
            <a:ext cx="3429000" cy="2209799"/>
          </a:xfrm>
          <a:prstGeom prst="rect">
            <a:avLst/>
          </a:prstGeom>
          <a:ln>
            <a:noFill/>
          </a:ln>
          <a:effectLst>
            <a:softEdge rad="112500"/>
          </a:effectLst>
        </p:spPr>
      </p:pic>
      <p:sp>
        <p:nvSpPr>
          <p:cNvPr id="8" name="Rectangle 7"/>
          <p:cNvSpPr/>
          <p:nvPr/>
        </p:nvSpPr>
        <p:spPr>
          <a:xfrm>
            <a:off x="1676400" y="2438401"/>
            <a:ext cx="14141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     </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1752600" y="2286001"/>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cxnSp>
        <p:nvCxnSpPr>
          <p:cNvPr id="10" name="Straight Connector 9"/>
          <p:cNvCxnSpPr/>
          <p:nvPr/>
        </p:nvCxnSpPr>
        <p:spPr>
          <a:xfrm>
            <a:off x="2209800" y="27797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2667000" y="2272011"/>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sp>
        <p:nvSpPr>
          <p:cNvPr id="12" name="Rectangle 11"/>
          <p:cNvSpPr/>
          <p:nvPr/>
        </p:nvSpPr>
        <p:spPr>
          <a:xfrm>
            <a:off x="2057400" y="4564559"/>
            <a:ext cx="144142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    </a:t>
            </a: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3" name="Straight Connector 12"/>
          <p:cNvCxnSpPr/>
          <p:nvPr/>
        </p:nvCxnSpPr>
        <p:spPr>
          <a:xfrm>
            <a:off x="2209800" y="28559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209800" y="2932113"/>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2667000" y="48752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a:off x="2667000" y="49514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2667000" y="50276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3733800" y="1295400"/>
            <a:ext cx="1753429"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smtClean="0">
                <a:ln w="11430">
                  <a:solidFill>
                    <a:schemeClr val="tx1"/>
                  </a:solidFill>
                </a:ln>
                <a:solidFill>
                  <a:srgbClr val="FFFF00"/>
                </a:solidFill>
                <a:effectLst>
                  <a:outerShdw blurRad="80000" dist="40000" dir="5040000" algn="tl">
                    <a:srgbClr val="000000">
                      <a:alpha val="30000"/>
                    </a:srgbClr>
                  </a:outerShdw>
                </a:effectLst>
              </a:rPr>
              <a:t>CO    N</a:t>
            </a:r>
            <a:r>
              <a:rPr lang="en-US" sz="2400" b="1" dirty="0" smtClean="0">
                <a:ln w="11430">
                  <a:solidFill>
                    <a:schemeClr val="tx1"/>
                  </a:solidFill>
                </a:ln>
                <a:solidFill>
                  <a:srgbClr val="FFFF00"/>
                </a:solidFill>
                <a:effectLst>
                  <a:outerShdw blurRad="80000" dist="40000" dir="5040000" algn="tl">
                    <a:srgbClr val="000000">
                      <a:alpha val="30000"/>
                    </a:srgbClr>
                  </a:outerShdw>
                </a:effectLst>
              </a:rPr>
              <a:t>2</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19" name="Rectangle 18"/>
          <p:cNvSpPr/>
          <p:nvPr/>
        </p:nvSpPr>
        <p:spPr>
          <a:xfrm>
            <a:off x="4419600" y="1143000"/>
            <a:ext cx="52931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smtClean="0">
                <a:ln w="11430">
                  <a:solidFill>
                    <a:schemeClr val="tx1"/>
                  </a:solidFill>
                </a:ln>
                <a:solidFill>
                  <a:srgbClr val="FFFF00"/>
                </a:solidFill>
                <a:effectLst>
                  <a:outerShdw blurRad="80000" dist="40000" dir="5040000" algn="tl">
                    <a:srgbClr val="000000">
                      <a:alpha val="30000"/>
                    </a:srgbClr>
                  </a:outerShdw>
                </a:effectLst>
              </a:rPr>
              <a:t>&gt;</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pic>
        <p:nvPicPr>
          <p:cNvPr id="20" name="Picture 19" descr="747px-Hydrogen-fluoride-elpot-transparent-3D-balls.png"/>
          <p:cNvPicPr>
            <a:picLocks noChangeAspect="1"/>
          </p:cNvPicPr>
          <p:nvPr/>
        </p:nvPicPr>
        <p:blipFill>
          <a:blip r:embed="rId2" cstate="print"/>
          <a:stretch>
            <a:fillRect/>
          </a:stretch>
        </p:blipFill>
        <p:spPr>
          <a:xfrm>
            <a:off x="4572000" y="1828800"/>
            <a:ext cx="3429000" cy="2209799"/>
          </a:xfrm>
          <a:prstGeom prst="rect">
            <a:avLst/>
          </a:prstGeom>
          <a:ln>
            <a:noFill/>
          </a:ln>
          <a:effectLst>
            <a:softEdge rad="112500"/>
          </a:effectLst>
        </p:spPr>
      </p:pic>
      <p:sp>
        <p:nvSpPr>
          <p:cNvPr id="21" name="Rectangle 20"/>
          <p:cNvSpPr/>
          <p:nvPr/>
        </p:nvSpPr>
        <p:spPr>
          <a:xfrm>
            <a:off x="5486400" y="2514600"/>
            <a:ext cx="141417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     </a:t>
            </a: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2" name="Rectangle 21"/>
          <p:cNvSpPr/>
          <p:nvPr/>
        </p:nvSpPr>
        <p:spPr>
          <a:xfrm>
            <a:off x="5562600" y="2362200"/>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cxnSp>
        <p:nvCxnSpPr>
          <p:cNvPr id="23" name="Straight Connector 22"/>
          <p:cNvCxnSpPr/>
          <p:nvPr/>
        </p:nvCxnSpPr>
        <p:spPr>
          <a:xfrm>
            <a:off x="6019800" y="28559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6477000" y="2348210"/>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cxnSp>
        <p:nvCxnSpPr>
          <p:cNvPr id="25" name="Straight Connector 24"/>
          <p:cNvCxnSpPr/>
          <p:nvPr/>
        </p:nvCxnSpPr>
        <p:spPr>
          <a:xfrm>
            <a:off x="6019800" y="29321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a:off x="6019800" y="30083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sp>
        <p:nvSpPr>
          <p:cNvPr id="27" name="Oval 26"/>
          <p:cNvSpPr/>
          <p:nvPr/>
        </p:nvSpPr>
        <p:spPr>
          <a:xfrm>
            <a:off x="5105400" y="4419600"/>
            <a:ext cx="2133600" cy="1066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Rectangle 27"/>
          <p:cNvSpPr/>
          <p:nvPr/>
        </p:nvSpPr>
        <p:spPr>
          <a:xfrm>
            <a:off x="5486400" y="4564559"/>
            <a:ext cx="1441420"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    </a:t>
            </a:r>
            <a:r>
              <a:rPr lang="en-US" sz="4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9" name="Straight Connector 28"/>
          <p:cNvCxnSpPr/>
          <p:nvPr/>
        </p:nvCxnSpPr>
        <p:spPr>
          <a:xfrm>
            <a:off x="6096000" y="48752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096000" y="49514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31" name="Straight Connector 30"/>
          <p:cNvCxnSpPr/>
          <p:nvPr/>
        </p:nvCxnSpPr>
        <p:spPr>
          <a:xfrm>
            <a:off x="6096000" y="5027612"/>
            <a:ext cx="304800" cy="1588"/>
          </a:xfrm>
          <a:prstGeom prst="line">
            <a:avLst/>
          </a:prstGeom>
          <a:ln w="41275"/>
        </p:spPr>
        <p:style>
          <a:lnRef idx="3">
            <a:schemeClr val="accent2"/>
          </a:lnRef>
          <a:fillRef idx="0">
            <a:schemeClr val="accent2"/>
          </a:fillRef>
          <a:effectRef idx="2">
            <a:schemeClr val="accent2"/>
          </a:effectRef>
          <a:fontRef idx="minor">
            <a:schemeClr val="tx1"/>
          </a:fontRef>
        </p:style>
      </p:cxnSp>
      <p:cxnSp>
        <p:nvCxnSpPr>
          <p:cNvPr id="33" name="Straight Connector 32"/>
          <p:cNvCxnSpPr/>
          <p:nvPr/>
        </p:nvCxnSpPr>
        <p:spPr>
          <a:xfrm>
            <a:off x="3810000" y="2819400"/>
            <a:ext cx="1295400" cy="0"/>
          </a:xfrm>
          <a:prstGeom prst="line">
            <a:avLst/>
          </a:prstGeom>
          <a:ln>
            <a:prstDash val="sysDash"/>
          </a:ln>
        </p:spPr>
        <p:style>
          <a:lnRef idx="3">
            <a:schemeClr val="dk1"/>
          </a:lnRef>
          <a:fillRef idx="0">
            <a:schemeClr val="dk1"/>
          </a:fillRef>
          <a:effectRef idx="2">
            <a:schemeClr val="dk1"/>
          </a:effectRef>
          <a:fontRef idx="minor">
            <a:schemeClr val="tx1"/>
          </a:fontRef>
        </p:style>
      </p:cxnSp>
      <p:cxnSp>
        <p:nvCxnSpPr>
          <p:cNvPr id="40" name="Straight Connector 39"/>
          <p:cNvCxnSpPr/>
          <p:nvPr/>
        </p:nvCxnSpPr>
        <p:spPr>
          <a:xfrm>
            <a:off x="3810000" y="4953000"/>
            <a:ext cx="1295400" cy="0"/>
          </a:xfrm>
          <a:prstGeom prst="line">
            <a:avLst/>
          </a:prstGeom>
          <a:ln w="41275">
            <a:prstDash val="sysDash"/>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4"/>
          <p:cNvGrpSpPr>
            <a:grpSpLocks/>
          </p:cNvGrpSpPr>
          <p:nvPr/>
        </p:nvGrpSpPr>
        <p:grpSpPr bwMode="auto">
          <a:xfrm>
            <a:off x="990600" y="3352800"/>
            <a:ext cx="7543800" cy="1066800"/>
            <a:chOff x="816" y="2304"/>
            <a:chExt cx="1440" cy="448"/>
          </a:xfrm>
        </p:grpSpPr>
        <p:sp>
          <p:nvSpPr>
            <p:cNvPr id="14"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6" name="Group 24"/>
          <p:cNvGrpSpPr>
            <a:grpSpLocks/>
          </p:cNvGrpSpPr>
          <p:nvPr/>
        </p:nvGrpSpPr>
        <p:grpSpPr bwMode="auto">
          <a:xfrm>
            <a:off x="838200" y="1752600"/>
            <a:ext cx="7543800" cy="1447800"/>
            <a:chOff x="816" y="2304"/>
            <a:chExt cx="1440" cy="448"/>
          </a:xfrm>
        </p:grpSpPr>
        <p:sp>
          <p:nvSpPr>
            <p:cNvPr id="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9" name="Group 24"/>
          <p:cNvGrpSpPr>
            <a:grpSpLocks/>
          </p:cNvGrpSpPr>
          <p:nvPr/>
        </p:nvGrpSpPr>
        <p:grpSpPr bwMode="auto">
          <a:xfrm>
            <a:off x="990600" y="228600"/>
            <a:ext cx="7467600" cy="1219200"/>
            <a:chOff x="816" y="2304"/>
            <a:chExt cx="1440" cy="448"/>
          </a:xfrm>
        </p:grpSpPr>
        <p:sp>
          <p:nvSpPr>
            <p:cNvPr id="1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74</a:t>
            </a:fld>
            <a:endParaRPr lang="fa-IR"/>
          </a:p>
        </p:txBody>
      </p:sp>
      <p:sp>
        <p:nvSpPr>
          <p:cNvPr id="13" name="Rectangle 12"/>
          <p:cNvSpPr/>
          <p:nvPr/>
        </p:nvSpPr>
        <p:spPr>
          <a:xfrm>
            <a:off x="838200" y="1752600"/>
            <a:ext cx="7402588" cy="1384995"/>
          </a:xfrm>
          <a:prstGeom prst="rect">
            <a:avLst/>
          </a:prstGeom>
          <a:noFill/>
        </p:spPr>
        <p:txBody>
          <a:bodyPr wrap="square" lIns="91440" tIns="45720" rIns="91440" bIns="45720">
            <a:spAutoFit/>
          </a:bodyPr>
          <a:lstStyle/>
          <a:p>
            <a:pPr algn="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هر چه مولکول قطبی تر باشد نیروی</a:t>
            </a:r>
            <a:r>
              <a:rPr lang="fa-IR" sz="36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جاذبه واندروالسی قوی تری بین مولکول ها بوجود می آید وآسان تر مایع می شود. بنابراین </a:t>
            </a:r>
            <a:r>
              <a:rPr lang="en-US" sz="3600" b="1" baseline="30000" dirty="0" smtClean="0">
                <a:ln w="12700">
                  <a:solidFill>
                    <a:schemeClr val="tx1">
                      <a:lumMod val="75000"/>
                      <a:lumOff val="25000"/>
                    </a:schemeClr>
                  </a:solidFill>
                  <a:prstDash val="solid"/>
                </a:ln>
                <a:solidFill>
                  <a:srgbClr val="FFFF00"/>
                </a:solidFill>
                <a:effectLst>
                  <a:outerShdw blurRad="41275" dist="20320" dir="1800000" algn="tl" rotWithShape="0">
                    <a:srgbClr val="000000">
                      <a:alpha val="40000"/>
                    </a:srgbClr>
                  </a:outerShdw>
                </a:effectLst>
                <a:cs typeface="Mj_Aref" pitchFamily="2" charset="-78"/>
              </a:rPr>
              <a:t>CO</a:t>
            </a: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که مولکولی قطبی است از </a:t>
            </a:r>
            <a:r>
              <a:rPr lang="en-US" sz="3600" b="1" baseline="30000"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N</a:t>
            </a:r>
            <a:r>
              <a:rPr lang="en-US" sz="2800" b="1" baseline="30000"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2</a:t>
            </a: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که ناقطبی است، آسان تر مایع می شود. </a:t>
            </a:r>
          </a:p>
        </p:txBody>
      </p:sp>
      <p:sp>
        <p:nvSpPr>
          <p:cNvPr id="16" name="Rectangle 15"/>
          <p:cNvSpPr/>
          <p:nvPr/>
        </p:nvSpPr>
        <p:spPr>
          <a:xfrm>
            <a:off x="609600" y="381000"/>
            <a:ext cx="7848600" cy="830997"/>
          </a:xfrm>
          <a:prstGeom prst="rect">
            <a:avLst/>
          </a:prstGeom>
          <a:noFill/>
        </p:spPr>
        <p:txBody>
          <a:bodyPr wrap="square" lIns="91440" tIns="45720" rIns="91440" bIns="45720">
            <a:spAutoFit/>
          </a:bodyPr>
          <a:lstStyle/>
          <a:p>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از میان جفت گاز های(</a:t>
            </a:r>
            <a:r>
              <a:rPr lang="en-US" sz="2400" b="1"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N</a:t>
            </a:r>
            <a:r>
              <a:rPr lang="en-US" sz="2400" b="1" baseline="-25000"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2</a:t>
            </a:r>
            <a:r>
              <a:rPr lang="en-US" sz="2400" b="1"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 ,</a:t>
            </a:r>
            <a:r>
              <a:rPr lang="en-US" sz="2400" b="1" dirty="0" smtClean="0">
                <a:ln w="12700">
                  <a:solidFill>
                    <a:schemeClr val="tx1">
                      <a:lumMod val="75000"/>
                      <a:lumOff val="25000"/>
                    </a:schemeClr>
                  </a:solidFill>
                  <a:prstDash val="solid"/>
                </a:ln>
                <a:solidFill>
                  <a:srgbClr val="FFFF00"/>
                </a:solidFill>
                <a:effectLst>
                  <a:outerShdw blurRad="41275" dist="20320" dir="1800000" algn="tl" rotWithShape="0">
                    <a:srgbClr val="000000">
                      <a:alpha val="40000"/>
                    </a:srgbClr>
                  </a:outerShdw>
                </a:effectLst>
                <a:cs typeface="Mj_Aref" pitchFamily="2" charset="-78"/>
              </a:rPr>
              <a:t>CO</a:t>
            </a:r>
            <a:r>
              <a:rPr lang="fa-IR" sz="2400" b="1" dirty="0" smtClean="0">
                <a:ln w="12700">
                  <a:solidFill>
                    <a:schemeClr val="tx1">
                      <a:lumMod val="75000"/>
                      <a:lumOff val="25000"/>
                    </a:schemeClr>
                  </a:solidFill>
                  <a:prstDash val="solid"/>
                </a:ln>
                <a:solidFill>
                  <a:srgbClr val="FF0000"/>
                </a:solidFill>
                <a:effectLst>
                  <a:outerShdw blurRad="41275" dist="20320" dir="1800000" algn="tl" rotWithShape="0">
                    <a:srgbClr val="000000">
                      <a:alpha val="40000"/>
                    </a:srgbClr>
                  </a:outerShdw>
                </a:effectLst>
                <a:cs typeface="Mj_Aref" pitchFamily="2" charset="-78"/>
              </a:rPr>
              <a:t> </a:t>
            </a: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و(</a:t>
            </a:r>
            <a:r>
              <a:rPr lang="en-US" sz="2400" b="1" dirty="0" smtClean="0">
                <a:ln w="12700">
                  <a:solidFill>
                    <a:schemeClr val="tx1">
                      <a:lumMod val="75000"/>
                      <a:lumOff val="2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Mj_Aref" pitchFamily="2" charset="-78"/>
              </a:rPr>
              <a:t>Cl</a:t>
            </a:r>
            <a:r>
              <a:rPr lang="en-US" sz="2400" b="1" baseline="-25000" dirty="0" smtClean="0">
                <a:ln w="12700">
                  <a:solidFill>
                    <a:schemeClr val="tx1">
                      <a:lumMod val="75000"/>
                      <a:lumOff val="2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Mj_Aref" pitchFamily="2" charset="-78"/>
              </a:rPr>
              <a:t>2</a:t>
            </a:r>
            <a:r>
              <a:rPr lang="en-US"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en-US" sz="2400" b="1" dirty="0" smtClean="0">
                <a:ln w="12700">
                  <a:solidFill>
                    <a:schemeClr val="tx1">
                      <a:lumMod val="75000"/>
                      <a:lumOff val="25000"/>
                    </a:schemeClr>
                  </a:solidFill>
                  <a:prstDash val="solid"/>
                </a:ln>
                <a:solidFill>
                  <a:srgbClr val="00B050"/>
                </a:solidFill>
                <a:effectLst>
                  <a:outerShdw blurRad="41275" dist="20320" dir="1800000" algn="tl" rotWithShape="0">
                    <a:srgbClr val="000000">
                      <a:alpha val="40000"/>
                    </a:srgbClr>
                  </a:outerShdw>
                </a:effectLst>
                <a:cs typeface="Mj_Aref" pitchFamily="2" charset="-78"/>
              </a:rPr>
              <a:t>O</a:t>
            </a:r>
            <a:r>
              <a:rPr lang="en-US" sz="2400" b="1" baseline="-25000" dirty="0" smtClean="0">
                <a:ln w="12700">
                  <a:solidFill>
                    <a:schemeClr val="tx1">
                      <a:lumMod val="75000"/>
                      <a:lumOff val="25000"/>
                    </a:schemeClr>
                  </a:solidFill>
                  <a:prstDash val="solid"/>
                </a:ln>
                <a:solidFill>
                  <a:srgbClr val="00B050"/>
                </a:solidFill>
                <a:effectLst>
                  <a:outerShdw blurRad="41275" dist="20320" dir="1800000" algn="tl" rotWithShape="0">
                    <a:srgbClr val="000000">
                      <a:alpha val="40000"/>
                    </a:srgbClr>
                  </a:outerShdw>
                </a:effectLst>
                <a:cs typeface="Mj_Aref" pitchFamily="2" charset="-78"/>
              </a:rPr>
              <a:t>2</a:t>
            </a:r>
            <a:r>
              <a:rPr lang="fa-IR" sz="24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کدام یک آسان تر مایع می شوند. چرا؟ </a:t>
            </a:r>
            <a:endParaRPr lang="en-US" sz="2400" b="1" baseline="-25000" dirty="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
        <p:nvSpPr>
          <p:cNvPr id="5" name="Rectangle 4"/>
          <p:cNvSpPr/>
          <p:nvPr/>
        </p:nvSpPr>
        <p:spPr>
          <a:xfrm>
            <a:off x="838200" y="3429000"/>
            <a:ext cx="7402588" cy="1015663"/>
          </a:xfrm>
          <a:prstGeom prst="rect">
            <a:avLst/>
          </a:prstGeom>
          <a:noFill/>
        </p:spPr>
        <p:txBody>
          <a:bodyPr wrap="square" lIns="91440" tIns="45720" rIns="91440" bIns="45720">
            <a:spAutoFit/>
          </a:bodyPr>
          <a:lstStyle/>
          <a:p>
            <a:pPr algn="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مولکول های </a:t>
            </a:r>
            <a:r>
              <a:rPr lang="en-US" sz="3600" b="1" baseline="30000" dirty="0" smtClean="0">
                <a:ln w="12700">
                  <a:solidFill>
                    <a:schemeClr val="tx1">
                      <a:lumMod val="75000"/>
                      <a:lumOff val="25000"/>
                    </a:schemeClr>
                  </a:solidFill>
                  <a:prstDash val="solid"/>
                </a:ln>
                <a:solidFill>
                  <a:srgbClr val="00B050"/>
                </a:solidFill>
                <a:effectLst>
                  <a:outerShdw blurRad="41275" dist="20320" dir="1800000" algn="tl" rotWithShape="0">
                    <a:srgbClr val="000000">
                      <a:alpha val="40000"/>
                    </a:srgbClr>
                  </a:outerShdw>
                </a:effectLst>
                <a:cs typeface="Mj_Aref" pitchFamily="2" charset="-78"/>
              </a:rPr>
              <a:t>O</a:t>
            </a:r>
            <a:r>
              <a:rPr lang="en-US" sz="2800" b="1" baseline="30000" dirty="0" smtClean="0">
                <a:ln w="12700">
                  <a:solidFill>
                    <a:schemeClr val="tx1">
                      <a:lumMod val="75000"/>
                      <a:lumOff val="25000"/>
                    </a:schemeClr>
                  </a:solidFill>
                  <a:prstDash val="solid"/>
                </a:ln>
                <a:solidFill>
                  <a:srgbClr val="00B050"/>
                </a:solidFill>
                <a:effectLst>
                  <a:outerShdw blurRad="41275" dist="20320" dir="1800000" algn="tl" rotWithShape="0">
                    <a:srgbClr val="000000">
                      <a:alpha val="40000"/>
                    </a:srgbClr>
                  </a:outerShdw>
                </a:effectLst>
                <a:cs typeface="Mj_Aref" pitchFamily="2" charset="-78"/>
              </a:rPr>
              <a:t>2</a:t>
            </a:r>
            <a:r>
              <a:rPr lang="en-US"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a:t>
            </a: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و </a:t>
            </a:r>
            <a:r>
              <a:rPr lang="en-US" sz="3600" b="1" baseline="30000" dirty="0" smtClean="0">
                <a:ln w="12700">
                  <a:solidFill>
                    <a:schemeClr val="tx1">
                      <a:lumMod val="75000"/>
                      <a:lumOff val="2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Mj_Aref" pitchFamily="2" charset="-78"/>
              </a:rPr>
              <a:t>Cl</a:t>
            </a:r>
            <a:r>
              <a:rPr lang="en-US" sz="2800" b="1" baseline="30000" dirty="0" smtClean="0">
                <a:ln w="12700">
                  <a:solidFill>
                    <a:schemeClr val="tx1">
                      <a:lumMod val="75000"/>
                      <a:lumOff val="25000"/>
                    </a:schemeClr>
                  </a:solidFill>
                  <a:prstDash val="solid"/>
                </a:ln>
                <a:solidFill>
                  <a:schemeClr val="tx2">
                    <a:lumMod val="60000"/>
                    <a:lumOff val="40000"/>
                  </a:schemeClr>
                </a:solidFill>
                <a:effectLst>
                  <a:outerShdw blurRad="41275" dist="20320" dir="1800000" algn="tl" rotWithShape="0">
                    <a:srgbClr val="000000">
                      <a:alpha val="40000"/>
                    </a:srgbClr>
                  </a:outerShdw>
                </a:effectLst>
                <a:cs typeface="Mj_Aref" pitchFamily="2" charset="-78"/>
              </a:rPr>
              <a:t>2</a:t>
            </a:r>
            <a:r>
              <a:rPr lang="fa-IR" sz="3600" b="1" baseline="30000" dirty="0" smtClean="0">
                <a:ln w="12700">
                  <a:solidFill>
                    <a:schemeClr val="tx1">
                      <a:lumMod val="75000"/>
                      <a:lumOff val="2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 هر دو ناقطبی هستند. اما کلر به علت سنگین تر بودن آسان تر مایع می شود.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24"/>
          <p:cNvGrpSpPr>
            <a:grpSpLocks/>
          </p:cNvGrpSpPr>
          <p:nvPr/>
        </p:nvGrpSpPr>
        <p:grpSpPr bwMode="auto">
          <a:xfrm>
            <a:off x="1676400" y="990600"/>
            <a:ext cx="5181600" cy="533400"/>
            <a:chOff x="816" y="2304"/>
            <a:chExt cx="1440" cy="448"/>
          </a:xfrm>
        </p:grpSpPr>
        <p:sp>
          <p:nvSpPr>
            <p:cNvPr id="4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44" name="Group 24"/>
          <p:cNvGrpSpPr>
            <a:grpSpLocks/>
          </p:cNvGrpSpPr>
          <p:nvPr/>
        </p:nvGrpSpPr>
        <p:grpSpPr bwMode="auto">
          <a:xfrm>
            <a:off x="3505200" y="381000"/>
            <a:ext cx="1905000" cy="533400"/>
            <a:chOff x="816" y="2304"/>
            <a:chExt cx="1440" cy="448"/>
          </a:xfrm>
        </p:grpSpPr>
        <p:sp>
          <p:nvSpPr>
            <p:cNvPr id="45"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65" name="Rectangle 64"/>
          <p:cNvSpPr/>
          <p:nvPr/>
        </p:nvSpPr>
        <p:spPr>
          <a:xfrm>
            <a:off x="6705600" y="3273564"/>
            <a:ext cx="32573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a:xfrm>
            <a:off x="6553200" y="5576967"/>
            <a:ext cx="2133600" cy="365125"/>
          </a:xfrm>
        </p:spPr>
        <p:txBody>
          <a:bodyPr/>
          <a:lstStyle/>
          <a:p>
            <a:fld id="{4CE537EB-F69F-49DF-B190-42F4AEC61CA4}" type="slidenum">
              <a:rPr lang="fa-IR" smtClean="0"/>
              <a:pPr/>
              <a:t>75</a:t>
            </a:fld>
            <a:endParaRPr lang="fa-IR"/>
          </a:p>
        </p:txBody>
      </p:sp>
      <p:sp>
        <p:nvSpPr>
          <p:cNvPr id="12" name="Rectangle 11"/>
          <p:cNvSpPr/>
          <p:nvPr/>
        </p:nvSpPr>
        <p:spPr>
          <a:xfrm>
            <a:off x="3657600" y="381000"/>
            <a:ext cx="1603324"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rPr>
              <a:t>سطح تماس: </a:t>
            </a:r>
            <a:endParaRPr lang="en-US" sz="2800" b="1" cap="none" spc="0"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j_Aref" pitchFamily="2" charset="-78"/>
            </a:endParaRPr>
          </a:p>
        </p:txBody>
      </p:sp>
      <p:sp>
        <p:nvSpPr>
          <p:cNvPr id="13" name="Rectangle 12"/>
          <p:cNvSpPr/>
          <p:nvPr/>
        </p:nvSpPr>
        <p:spPr>
          <a:xfrm>
            <a:off x="1905000" y="914400"/>
            <a:ext cx="4934364"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solidFill>
                  <a:srgbClr val="FFFF99"/>
                </a:solidFill>
                <a:effectLst>
                  <a:outerShdw blurRad="80000" dist="40000" dir="5040000" algn="tl">
                    <a:srgbClr val="000000">
                      <a:alpha val="30000"/>
                    </a:srgbClr>
                  </a:outerShdw>
                </a:effectLst>
                <a:cs typeface="Mj_Aref" pitchFamily="2" charset="-78"/>
              </a:rPr>
              <a:t>هر چه سطح تماس بیشتر نیروی جاذبه قویتر</a:t>
            </a:r>
            <a:endParaRPr lang="en-US" sz="2800" b="1" cap="none" spc="0" dirty="0">
              <a:ln w="11430">
                <a:solidFill>
                  <a:schemeClr val="tx1"/>
                </a:solidFill>
              </a:ln>
              <a:solidFill>
                <a:srgbClr val="FFFF99"/>
              </a:solidFill>
              <a:effectLst>
                <a:outerShdw blurRad="80000" dist="40000" dir="5040000" algn="tl">
                  <a:srgbClr val="000000">
                    <a:alpha val="30000"/>
                  </a:srgbClr>
                </a:outerShdw>
              </a:effectLst>
              <a:cs typeface="Mj_Aref" pitchFamily="2" charset="-78"/>
            </a:endParaRPr>
          </a:p>
        </p:txBody>
      </p:sp>
      <p:cxnSp>
        <p:nvCxnSpPr>
          <p:cNvPr id="16" name="Straight Connector 15"/>
          <p:cNvCxnSpPr/>
          <p:nvPr/>
        </p:nvCxnSpPr>
        <p:spPr>
          <a:xfrm>
            <a:off x="2019253" y="3052465"/>
            <a:ext cx="2476547" cy="52893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V="1">
            <a:off x="152401" y="3052464"/>
            <a:ext cx="1866855" cy="68133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52400" y="3581400"/>
            <a:ext cx="4343400" cy="152400"/>
          </a:xfrm>
          <a:prstGeom prst="line">
            <a:avLst/>
          </a:prstGeom>
          <a:ln w="0"/>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0" y="3429000"/>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8" name="Rectangle 37"/>
          <p:cNvSpPr/>
          <p:nvPr/>
        </p:nvSpPr>
        <p:spPr>
          <a:xfrm>
            <a:off x="4419600" y="3228975"/>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9" name="Rectangle 38"/>
          <p:cNvSpPr/>
          <p:nvPr/>
        </p:nvSpPr>
        <p:spPr>
          <a:xfrm>
            <a:off x="1860025" y="2667000"/>
            <a:ext cx="34977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1" name="Straight Connector 40"/>
          <p:cNvCxnSpPr/>
          <p:nvPr/>
        </p:nvCxnSpPr>
        <p:spPr>
          <a:xfrm rot="10800000" flipV="1">
            <a:off x="381000" y="3429000"/>
            <a:ext cx="1447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8" idx="1"/>
          </p:cNvCxnSpPr>
          <p:nvPr/>
        </p:nvCxnSpPr>
        <p:spPr>
          <a:xfrm rot="10800000">
            <a:off x="2362200" y="3381376"/>
            <a:ext cx="2057400" cy="201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914525" y="3162300"/>
            <a:ext cx="228601" cy="1"/>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828800" y="3048000"/>
            <a:ext cx="44274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50" name="Straight Connector 49"/>
          <p:cNvCxnSpPr/>
          <p:nvPr/>
        </p:nvCxnSpPr>
        <p:spPr>
          <a:xfrm>
            <a:off x="2095453" y="4478179"/>
            <a:ext cx="2476547" cy="52893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V="1">
            <a:off x="228601" y="4478178"/>
            <a:ext cx="1866855" cy="68133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28600" y="5007114"/>
            <a:ext cx="4343400" cy="152400"/>
          </a:xfrm>
          <a:prstGeom prst="line">
            <a:avLst/>
          </a:prstGeom>
          <a:ln w="0"/>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76200" y="4854714"/>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4" name="Rectangle 53"/>
          <p:cNvSpPr/>
          <p:nvPr/>
        </p:nvSpPr>
        <p:spPr>
          <a:xfrm>
            <a:off x="4495800" y="4654689"/>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5" name="Rectangle 54"/>
          <p:cNvSpPr/>
          <p:nvPr/>
        </p:nvSpPr>
        <p:spPr>
          <a:xfrm>
            <a:off x="1936225" y="4092714"/>
            <a:ext cx="349775"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56" name="Straight Connector 55"/>
          <p:cNvCxnSpPr/>
          <p:nvPr/>
        </p:nvCxnSpPr>
        <p:spPr>
          <a:xfrm rot="10800000" flipV="1">
            <a:off x="457200" y="4854714"/>
            <a:ext cx="1447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4" idx="1"/>
          </p:cNvCxnSpPr>
          <p:nvPr/>
        </p:nvCxnSpPr>
        <p:spPr>
          <a:xfrm rot="10800000">
            <a:off x="2438400" y="4807090"/>
            <a:ext cx="2057400" cy="201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1990725" y="4588014"/>
            <a:ext cx="228601" cy="1"/>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905000" y="4473714"/>
            <a:ext cx="44274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66" name="Straight Connector 65"/>
          <p:cNvCxnSpPr/>
          <p:nvPr/>
        </p:nvCxnSpPr>
        <p:spPr>
          <a:xfrm rot="10800000" flipV="1">
            <a:off x="5943600" y="2949714"/>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a:off x="7086600" y="2949714"/>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6782485" y="3226623"/>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6629400" y="2568714"/>
            <a:ext cx="44274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3" name="Rectangle 62"/>
          <p:cNvSpPr/>
          <p:nvPr/>
        </p:nvSpPr>
        <p:spPr>
          <a:xfrm>
            <a:off x="5715000" y="3406914"/>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8001000" y="3406914"/>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75" name="Straight Connector 74"/>
          <p:cNvCxnSpPr/>
          <p:nvPr/>
        </p:nvCxnSpPr>
        <p:spPr>
          <a:xfrm rot="16200000" flipV="1">
            <a:off x="6606134" y="2363380"/>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a:off x="6690338" y="1541383"/>
            <a:ext cx="39626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1" name="Rectangle 80"/>
          <p:cNvSpPr/>
          <p:nvPr/>
        </p:nvSpPr>
        <p:spPr>
          <a:xfrm>
            <a:off x="6858000" y="5770781"/>
            <a:ext cx="32573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82" name="Straight Connector 81"/>
          <p:cNvCxnSpPr/>
          <p:nvPr/>
        </p:nvCxnSpPr>
        <p:spPr>
          <a:xfrm rot="10800000" flipV="1">
            <a:off x="6096000" y="5446931"/>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7239000" y="5446931"/>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6934885" y="5723840"/>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781800" y="5065931"/>
            <a:ext cx="442749"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6" name="Rectangle 85"/>
          <p:cNvSpPr/>
          <p:nvPr/>
        </p:nvSpPr>
        <p:spPr>
          <a:xfrm>
            <a:off x="5867400" y="5904131"/>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7" name="Rectangle 86"/>
          <p:cNvSpPr/>
          <p:nvPr/>
        </p:nvSpPr>
        <p:spPr>
          <a:xfrm>
            <a:off x="8153400" y="5904131"/>
            <a:ext cx="420308"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88" name="Straight Connector 87"/>
          <p:cNvCxnSpPr/>
          <p:nvPr/>
        </p:nvCxnSpPr>
        <p:spPr>
          <a:xfrm rot="16200000" flipV="1">
            <a:off x="6758534" y="4860597"/>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9" name="Rectangle 88"/>
          <p:cNvSpPr/>
          <p:nvPr/>
        </p:nvSpPr>
        <p:spPr>
          <a:xfrm>
            <a:off x="6842738" y="4038600"/>
            <a:ext cx="396262"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24"/>
          <p:cNvGrpSpPr>
            <a:grpSpLocks/>
          </p:cNvGrpSpPr>
          <p:nvPr/>
        </p:nvGrpSpPr>
        <p:grpSpPr bwMode="auto">
          <a:xfrm>
            <a:off x="914400" y="1066800"/>
            <a:ext cx="7162800" cy="990600"/>
            <a:chOff x="816" y="2304"/>
            <a:chExt cx="1440" cy="448"/>
          </a:xfrm>
        </p:grpSpPr>
        <p:sp>
          <p:nvSpPr>
            <p:cNvPr id="6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56" name="Group 24"/>
          <p:cNvGrpSpPr>
            <a:grpSpLocks/>
          </p:cNvGrpSpPr>
          <p:nvPr/>
        </p:nvGrpSpPr>
        <p:grpSpPr bwMode="auto">
          <a:xfrm>
            <a:off x="609600" y="304800"/>
            <a:ext cx="7848600" cy="685800"/>
            <a:chOff x="816" y="2304"/>
            <a:chExt cx="1440" cy="448"/>
          </a:xfrm>
        </p:grpSpPr>
        <p:sp>
          <p:nvSpPr>
            <p:cNvPr id="5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76</a:t>
            </a:fld>
            <a:endParaRPr lang="fa-IR"/>
          </a:p>
        </p:txBody>
      </p:sp>
      <p:sp>
        <p:nvSpPr>
          <p:cNvPr id="4" name="Rectangle 3"/>
          <p:cNvSpPr/>
          <p:nvPr/>
        </p:nvSpPr>
        <p:spPr>
          <a:xfrm>
            <a:off x="3228280" y="381000"/>
            <a:ext cx="4993675"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نیروی جاذبه بین </a:t>
            </a:r>
            <a:r>
              <a:rPr lang="fa-IR" sz="2400" b="1" dirty="0" err="1"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مولکولی</a:t>
            </a: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در کدام یک بیشتر است؟</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5" name="Rectangle 4"/>
          <p:cNvSpPr/>
          <p:nvPr/>
        </p:nvSpPr>
        <p:spPr>
          <a:xfrm>
            <a:off x="733088" y="304800"/>
            <a:ext cx="2159566" cy="64633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smtClean="0">
                <a:ln w="11430">
                  <a:solidFill>
                    <a:schemeClr val="tx1"/>
                  </a:solidFill>
                </a:ln>
                <a:solidFill>
                  <a:srgbClr val="FFFF00"/>
                </a:solidFill>
                <a:effectLst>
                  <a:outerShdw blurRad="80000" dist="40000" dir="5040000" algn="tl">
                    <a:srgbClr val="000000">
                      <a:alpha val="30000"/>
                    </a:srgbClr>
                  </a:outerShdw>
                </a:effectLst>
              </a:rPr>
              <a:t>NCl</a:t>
            </a:r>
            <a:r>
              <a:rPr lang="en-US" b="1" dirty="0" smtClean="0">
                <a:ln w="11430">
                  <a:solidFill>
                    <a:schemeClr val="tx1"/>
                  </a:solidFill>
                </a:ln>
                <a:solidFill>
                  <a:srgbClr val="FFFF00"/>
                </a:solidFill>
                <a:effectLst>
                  <a:outerShdw blurRad="80000" dist="40000" dir="5040000" algn="tl">
                    <a:srgbClr val="000000">
                      <a:alpha val="30000"/>
                    </a:srgbClr>
                  </a:outerShdw>
                </a:effectLst>
              </a:rPr>
              <a:t>3</a:t>
            </a:r>
            <a:r>
              <a:rPr lang="en-US" sz="3600" b="1" dirty="0" smtClean="0">
                <a:ln w="11430">
                  <a:solidFill>
                    <a:schemeClr val="tx1"/>
                  </a:solidFill>
                </a:ln>
                <a:solidFill>
                  <a:srgbClr val="FFFF00"/>
                </a:solidFill>
                <a:effectLst>
                  <a:outerShdw blurRad="80000" dist="40000" dir="5040000" algn="tl">
                    <a:srgbClr val="000000">
                      <a:alpha val="30000"/>
                    </a:srgbClr>
                  </a:outerShdw>
                </a:effectLst>
              </a:rPr>
              <a:t> , AlCl</a:t>
            </a:r>
            <a:r>
              <a:rPr lang="en-US" b="1" dirty="0" smtClean="0">
                <a:ln w="11430">
                  <a:solidFill>
                    <a:schemeClr val="tx1"/>
                  </a:solidFill>
                </a:ln>
                <a:solidFill>
                  <a:srgbClr val="FFFF00"/>
                </a:solidFill>
                <a:effectLst>
                  <a:outerShdw blurRad="80000" dist="40000" dir="5040000" algn="tl">
                    <a:srgbClr val="000000">
                      <a:alpha val="30000"/>
                    </a:srgbClr>
                  </a:outerShdw>
                </a:effectLst>
              </a:rPr>
              <a:t>3</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endParaRPr>
          </a:p>
        </p:txBody>
      </p:sp>
      <p:grpSp>
        <p:nvGrpSpPr>
          <p:cNvPr id="31" name="Group 30"/>
          <p:cNvGrpSpPr/>
          <p:nvPr/>
        </p:nvGrpSpPr>
        <p:grpSpPr>
          <a:xfrm>
            <a:off x="0" y="3352800"/>
            <a:ext cx="8972550" cy="3086100"/>
            <a:chOff x="0" y="2133600"/>
            <a:chExt cx="8972550" cy="3086100"/>
          </a:xfrm>
        </p:grpSpPr>
        <p:grpSp>
          <p:nvGrpSpPr>
            <p:cNvPr id="30" name="Group 29"/>
            <p:cNvGrpSpPr/>
            <p:nvPr/>
          </p:nvGrpSpPr>
          <p:grpSpPr>
            <a:xfrm>
              <a:off x="513164" y="2133600"/>
              <a:ext cx="8459386" cy="3086100"/>
              <a:chOff x="152400" y="2095500"/>
              <a:chExt cx="8459386" cy="3086100"/>
            </a:xfrm>
          </p:grpSpPr>
          <p:cxnSp>
            <p:nvCxnSpPr>
              <p:cNvPr id="7" name="Straight Connector 6"/>
              <p:cNvCxnSpPr/>
              <p:nvPr/>
            </p:nvCxnSpPr>
            <p:spPr>
              <a:xfrm>
                <a:off x="2019253" y="3988950"/>
                <a:ext cx="2476547" cy="52893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400" y="4517885"/>
                <a:ext cx="4343400" cy="152400"/>
              </a:xfrm>
              <a:prstGeom prst="line">
                <a:avLst/>
              </a:prstGeom>
              <a:ln w="0"/>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152401" y="2095500"/>
                <a:ext cx="8459385" cy="3086100"/>
                <a:chOff x="152401" y="2105025"/>
                <a:chExt cx="8459385" cy="3086100"/>
              </a:xfrm>
            </p:grpSpPr>
            <p:sp>
              <p:nvSpPr>
                <p:cNvPr id="6" name="Rectangle 5"/>
                <p:cNvSpPr/>
                <p:nvPr/>
              </p:nvSpPr>
              <p:spPr>
                <a:xfrm>
                  <a:off x="6705600" y="4210049"/>
                  <a:ext cx="4235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8" name="Straight Connector 7"/>
                <p:cNvCxnSpPr/>
                <p:nvPr/>
              </p:nvCxnSpPr>
              <p:spPr>
                <a:xfrm rot="10800000" flipV="1">
                  <a:off x="152401" y="3988949"/>
                  <a:ext cx="1866855" cy="68133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419600" y="4165460"/>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1860025" y="3603485"/>
                  <a:ext cx="46358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3" name="Straight Connector 12"/>
                <p:cNvCxnSpPr/>
                <p:nvPr/>
              </p:nvCxnSpPr>
              <p:spPr>
                <a:xfrm rot="10800000" flipV="1">
                  <a:off x="381000" y="4365485"/>
                  <a:ext cx="1447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1" idx="1"/>
                </p:cNvCxnSpPr>
                <p:nvPr/>
              </p:nvCxnSpPr>
              <p:spPr>
                <a:xfrm rot="10800000">
                  <a:off x="2362200" y="4317865"/>
                  <a:ext cx="2057400" cy="201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914525" y="4098785"/>
                  <a:ext cx="228601" cy="1"/>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828800" y="3984485"/>
                  <a:ext cx="57900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9" name="Straight Connector 18"/>
                <p:cNvCxnSpPr/>
                <p:nvPr/>
              </p:nvCxnSpPr>
              <p:spPr>
                <a:xfrm rot="10800000" flipV="1">
                  <a:off x="5944808" y="3933824"/>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7086600" y="3886199"/>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782485" y="4163108"/>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29400" y="3505199"/>
                  <a:ext cx="48923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Rectangle 22"/>
                <p:cNvSpPr/>
                <p:nvPr/>
              </p:nvSpPr>
              <p:spPr>
                <a:xfrm>
                  <a:off x="5638800" y="448323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8029575" y="445769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5" name="Straight Connector 24"/>
                <p:cNvCxnSpPr/>
                <p:nvPr/>
              </p:nvCxnSpPr>
              <p:spPr>
                <a:xfrm rot="16200000" flipV="1">
                  <a:off x="6606134" y="3299865"/>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534150" y="2105025"/>
                  <a:ext cx="636714" cy="1107996"/>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sp>
          <p:nvSpPr>
            <p:cNvPr id="10" name="Rectangle 9"/>
            <p:cNvSpPr/>
            <p:nvPr/>
          </p:nvSpPr>
          <p:spPr>
            <a:xfrm>
              <a:off x="0" y="4365485"/>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28" name="Rectangle 27"/>
          <p:cNvSpPr/>
          <p:nvPr/>
        </p:nvSpPr>
        <p:spPr>
          <a:xfrm>
            <a:off x="1102695" y="1066800"/>
            <a:ext cx="6966972"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شکل فضایی</a:t>
            </a:r>
            <a:r>
              <a:rPr lang="en-US"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AlCl</a:t>
            </a:r>
            <a:r>
              <a:rPr lang="en-US"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3</a:t>
            </a: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سه ضلعی مسطح است. بنابراین مولکول ها آسان تر</a:t>
            </a:r>
          </a:p>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در کنار هم قرار می گیرند و نیروی جاذبه واندروالسی افزایش می یابد. </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grpSp>
        <p:nvGrpSpPr>
          <p:cNvPr id="55" name="Group 54"/>
          <p:cNvGrpSpPr/>
          <p:nvPr/>
        </p:nvGrpSpPr>
        <p:grpSpPr>
          <a:xfrm>
            <a:off x="5943600" y="1371600"/>
            <a:ext cx="2972986" cy="3086100"/>
            <a:chOff x="5943600" y="1447800"/>
            <a:chExt cx="2972986" cy="3086100"/>
          </a:xfrm>
        </p:grpSpPr>
        <p:sp>
          <p:nvSpPr>
            <p:cNvPr id="38" name="Rectangle 37"/>
            <p:cNvSpPr/>
            <p:nvPr/>
          </p:nvSpPr>
          <p:spPr>
            <a:xfrm>
              <a:off x="7010400" y="3552824"/>
              <a:ext cx="4235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6" name="Straight Connector 45"/>
            <p:cNvCxnSpPr/>
            <p:nvPr/>
          </p:nvCxnSpPr>
          <p:spPr>
            <a:xfrm rot="10800000" flipV="1">
              <a:off x="6249608" y="3276599"/>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7391400" y="3228974"/>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087285" y="3505883"/>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934200" y="2847974"/>
              <a:ext cx="48923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0" name="Rectangle 49"/>
            <p:cNvSpPr/>
            <p:nvPr/>
          </p:nvSpPr>
          <p:spPr>
            <a:xfrm>
              <a:off x="5943600" y="3826014"/>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8334375" y="3800474"/>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52" name="Straight Connector 51"/>
            <p:cNvCxnSpPr/>
            <p:nvPr/>
          </p:nvCxnSpPr>
          <p:spPr>
            <a:xfrm rot="16200000" flipV="1">
              <a:off x="6910934" y="2642640"/>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6838950" y="1447800"/>
              <a:ext cx="636714" cy="1107996"/>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54" name="Group 53"/>
          <p:cNvGrpSpPr/>
          <p:nvPr/>
        </p:nvGrpSpPr>
        <p:grpSpPr>
          <a:xfrm>
            <a:off x="152400" y="3838574"/>
            <a:ext cx="5154211" cy="1647826"/>
            <a:chOff x="152400" y="2946260"/>
            <a:chExt cx="5154211" cy="1647826"/>
          </a:xfrm>
        </p:grpSpPr>
        <p:cxnSp>
          <p:nvCxnSpPr>
            <p:cNvPr id="35" name="Straight Connector 34"/>
            <p:cNvCxnSpPr/>
            <p:nvPr/>
          </p:nvCxnSpPr>
          <p:spPr>
            <a:xfrm>
              <a:off x="2324053" y="3341250"/>
              <a:ext cx="2476547" cy="528935"/>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57200" y="3870185"/>
              <a:ext cx="4343400" cy="152400"/>
            </a:xfrm>
            <a:prstGeom prst="line">
              <a:avLst/>
            </a:prstGeom>
            <a:ln w="0"/>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Connector 7"/>
            <p:cNvCxnSpPr/>
            <p:nvPr/>
          </p:nvCxnSpPr>
          <p:spPr>
            <a:xfrm rot="10800000" flipV="1">
              <a:off x="457201" y="3331724"/>
              <a:ext cx="1866855" cy="681336"/>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724400" y="3508235"/>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1" name="Rectangle 40"/>
            <p:cNvSpPr/>
            <p:nvPr/>
          </p:nvSpPr>
          <p:spPr>
            <a:xfrm>
              <a:off x="2164825" y="2946260"/>
              <a:ext cx="46358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2" name="Straight Connector 41"/>
            <p:cNvCxnSpPr/>
            <p:nvPr/>
          </p:nvCxnSpPr>
          <p:spPr>
            <a:xfrm rot="10800000" flipV="1">
              <a:off x="685800" y="3708260"/>
              <a:ext cx="14478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1"/>
            </p:cNvCxnSpPr>
            <p:nvPr/>
          </p:nvCxnSpPr>
          <p:spPr>
            <a:xfrm rot="10800000">
              <a:off x="2667000" y="3660640"/>
              <a:ext cx="2057400" cy="201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219325" y="3441560"/>
              <a:ext cx="228601" cy="1"/>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2133600" y="3327260"/>
              <a:ext cx="579005"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Al</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Rectangle 33"/>
            <p:cNvSpPr/>
            <p:nvPr/>
          </p:nvSpPr>
          <p:spPr>
            <a:xfrm>
              <a:off x="152400" y="3886200"/>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2000"/>
                                        <p:tgtEl>
                                          <p:spTgt spid="55"/>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4"/>
          <p:cNvGrpSpPr>
            <a:grpSpLocks/>
          </p:cNvGrpSpPr>
          <p:nvPr/>
        </p:nvGrpSpPr>
        <p:grpSpPr bwMode="auto">
          <a:xfrm>
            <a:off x="1600200" y="381000"/>
            <a:ext cx="6172200" cy="533400"/>
            <a:chOff x="816" y="2304"/>
            <a:chExt cx="1440" cy="448"/>
          </a:xfrm>
        </p:grpSpPr>
        <p:sp>
          <p:nvSpPr>
            <p:cNvPr id="2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77</a:t>
            </a:fld>
            <a:endParaRPr lang="fa-IR"/>
          </a:p>
        </p:txBody>
      </p:sp>
      <p:grpSp>
        <p:nvGrpSpPr>
          <p:cNvPr id="25" name="Group 24"/>
          <p:cNvGrpSpPr/>
          <p:nvPr/>
        </p:nvGrpSpPr>
        <p:grpSpPr>
          <a:xfrm>
            <a:off x="6858000" y="2665412"/>
            <a:ext cx="1143000" cy="3811588"/>
            <a:chOff x="6858000" y="2665412"/>
            <a:chExt cx="1143000" cy="3811588"/>
          </a:xfrm>
        </p:grpSpPr>
        <p:sp>
          <p:nvSpPr>
            <p:cNvPr id="4" name="Rectangle 3"/>
            <p:cNvSpPr/>
            <p:nvPr/>
          </p:nvSpPr>
          <p:spPr>
            <a:xfrm>
              <a:off x="7218070" y="2792749"/>
              <a:ext cx="32573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7113989" y="332614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6958613" y="4011949"/>
              <a:ext cx="889987"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7162800" y="4799012"/>
              <a:ext cx="513282"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endPar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9" name="Straight Connector 8"/>
            <p:cNvCxnSpPr/>
            <p:nvPr/>
          </p:nvCxnSpPr>
          <p:spPr>
            <a:xfrm rot="16200000" flipV="1">
              <a:off x="5981700" y="4456112"/>
              <a:ext cx="3810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067300" y="4456112"/>
              <a:ext cx="3810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86600" y="2665412"/>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0" y="6475412"/>
              <a:ext cx="114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67550" y="3275012"/>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10400" y="4037012"/>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34200" y="5027612"/>
              <a:ext cx="99060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682525" y="381000"/>
            <a:ext cx="6170279"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نیروی جاذبه بین </a:t>
            </a:r>
            <a:r>
              <a:rPr lang="fa-IR" sz="2400" b="1" dirty="0" err="1"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مولکولی</a:t>
            </a:r>
            <a:r>
              <a:rPr lang="en-US"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و دمای جوش کدام یک بیشتر است؟</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24" name="Rectangle 23"/>
          <p:cNvSpPr/>
          <p:nvPr/>
        </p:nvSpPr>
        <p:spPr>
          <a:xfrm>
            <a:off x="3049574" y="1295400"/>
            <a:ext cx="357982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Cl</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26" name="Group 25"/>
          <p:cNvGrpSpPr/>
          <p:nvPr/>
        </p:nvGrpSpPr>
        <p:grpSpPr>
          <a:xfrm>
            <a:off x="3582974" y="1295400"/>
            <a:ext cx="2677339" cy="830997"/>
            <a:chOff x="2514600" y="1524000"/>
            <a:chExt cx="2677339" cy="830997"/>
          </a:xfrm>
        </p:grpSpPr>
        <p:sp>
          <p:nvSpPr>
            <p:cNvPr id="18" name="Rectangle 17"/>
            <p:cNvSpPr/>
            <p:nvPr/>
          </p:nvSpPr>
          <p:spPr>
            <a:xfrm>
              <a:off x="2514600" y="1524000"/>
              <a:ext cx="543739" cy="830997"/>
            </a:xfrm>
            <a:prstGeom prst="rect">
              <a:avLst/>
            </a:prstGeom>
            <a:noFill/>
          </p:spPr>
          <p:txBody>
            <a:bodyPr wrap="none" lIns="91440" tIns="45720" rIns="91440" bIns="45720">
              <a:spAutoFit/>
            </a:bodyPr>
            <a:lstStyle/>
            <a:p>
              <a:pPr algn="ctr"/>
              <a:r>
                <a:rPr lang="fa-I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&gt;</a:t>
              </a: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0" name="Rectangle 19"/>
            <p:cNvSpPr/>
            <p:nvPr/>
          </p:nvSpPr>
          <p:spPr>
            <a:xfrm>
              <a:off x="3505200" y="1524000"/>
              <a:ext cx="543740" cy="830997"/>
            </a:xfrm>
            <a:prstGeom prst="rect">
              <a:avLst/>
            </a:prstGeom>
            <a:noFill/>
          </p:spPr>
          <p:txBody>
            <a:bodyPr wrap="none" lIns="91440" tIns="45720" rIns="91440" bIns="45720">
              <a:spAutoFit/>
            </a:bodyPr>
            <a:lstStyle/>
            <a:p>
              <a:pPr algn="ctr"/>
              <a:r>
                <a:rPr lang="fa-I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&gt;</a:t>
              </a: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2" name="Rectangle 21"/>
            <p:cNvSpPr/>
            <p:nvPr/>
          </p:nvSpPr>
          <p:spPr>
            <a:xfrm>
              <a:off x="4648200" y="1524000"/>
              <a:ext cx="543739" cy="830997"/>
            </a:xfrm>
            <a:prstGeom prst="rect">
              <a:avLst/>
            </a:prstGeom>
            <a:noFill/>
          </p:spPr>
          <p:txBody>
            <a:bodyPr wrap="none" lIns="91440" tIns="45720" rIns="91440" bIns="45720">
              <a:spAutoFit/>
            </a:bodyPr>
            <a:lstStyle/>
            <a:p>
              <a:pPr algn="ctr"/>
              <a:r>
                <a:rPr lang="fa-I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&gt;</a:t>
              </a: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4"/>
          <p:cNvGrpSpPr>
            <a:grpSpLocks/>
          </p:cNvGrpSpPr>
          <p:nvPr/>
        </p:nvGrpSpPr>
        <p:grpSpPr bwMode="auto">
          <a:xfrm>
            <a:off x="1447800" y="304800"/>
            <a:ext cx="6705600" cy="533400"/>
            <a:chOff x="816" y="2304"/>
            <a:chExt cx="1440" cy="448"/>
          </a:xfrm>
        </p:grpSpPr>
        <p:sp>
          <p:nvSpPr>
            <p:cNvPr id="2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78</a:t>
            </a:fld>
            <a:endParaRPr lang="fa-IR"/>
          </a:p>
        </p:txBody>
      </p:sp>
      <p:grpSp>
        <p:nvGrpSpPr>
          <p:cNvPr id="8" name="Group 24"/>
          <p:cNvGrpSpPr/>
          <p:nvPr/>
        </p:nvGrpSpPr>
        <p:grpSpPr>
          <a:xfrm>
            <a:off x="6858000" y="2665412"/>
            <a:ext cx="1143000" cy="3811588"/>
            <a:chOff x="6858000" y="2665412"/>
            <a:chExt cx="1143000" cy="3811588"/>
          </a:xfrm>
        </p:grpSpPr>
        <p:sp>
          <p:nvSpPr>
            <p:cNvPr id="4" name="Rectangle 3"/>
            <p:cNvSpPr/>
            <p:nvPr/>
          </p:nvSpPr>
          <p:spPr>
            <a:xfrm>
              <a:off x="7218070" y="2792749"/>
              <a:ext cx="325730"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7113989" y="332614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Rectangle 5"/>
            <p:cNvSpPr/>
            <p:nvPr/>
          </p:nvSpPr>
          <p:spPr>
            <a:xfrm>
              <a:off x="6958613" y="4011949"/>
              <a:ext cx="889987"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a:t>
              </a:r>
              <a:endParaRPr lang="en-US" sz="6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7162800" y="4799012"/>
              <a:ext cx="513282"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endParaRPr lang="en-US" sz="9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9" name="Straight Connector 8"/>
            <p:cNvCxnSpPr/>
            <p:nvPr/>
          </p:nvCxnSpPr>
          <p:spPr>
            <a:xfrm rot="16200000" flipV="1">
              <a:off x="5981700" y="4456112"/>
              <a:ext cx="3810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5067300" y="4456112"/>
              <a:ext cx="3810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86600" y="2665412"/>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58000" y="6475412"/>
              <a:ext cx="114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67550" y="3275012"/>
              <a:ext cx="762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10400" y="4037012"/>
              <a:ext cx="838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934200" y="5027612"/>
              <a:ext cx="99060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600200" y="304800"/>
            <a:ext cx="6429965"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نیروی جاذبه بین </a:t>
            </a:r>
            <a:r>
              <a:rPr lang="fa-IR" sz="2400" b="1" dirty="0" err="1"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مولکولی</a:t>
            </a:r>
            <a:r>
              <a:rPr lang="en-US"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و دمای جوش در کدام یک بیشتر است؟</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24" name="Rectangle 23"/>
          <p:cNvSpPr/>
          <p:nvPr/>
        </p:nvSpPr>
        <p:spPr>
          <a:xfrm>
            <a:off x="2971656" y="1219200"/>
            <a:ext cx="3429144"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HCl</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HBr</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HI</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8" name="Group 17"/>
          <p:cNvGrpSpPr/>
          <p:nvPr/>
        </p:nvGrpSpPr>
        <p:grpSpPr>
          <a:xfrm>
            <a:off x="4001472" y="1190625"/>
            <a:ext cx="1744388" cy="830997"/>
            <a:chOff x="2477503" y="1524000"/>
            <a:chExt cx="2599137" cy="830997"/>
          </a:xfrm>
        </p:grpSpPr>
        <p:sp>
          <p:nvSpPr>
            <p:cNvPr id="20" name="Rectangle 19"/>
            <p:cNvSpPr/>
            <p:nvPr/>
          </p:nvSpPr>
          <p:spPr>
            <a:xfrm>
              <a:off x="2514600" y="1524000"/>
              <a:ext cx="543739" cy="830997"/>
            </a:xfrm>
            <a:prstGeom prst="rect">
              <a:avLst/>
            </a:prstGeom>
            <a:noFill/>
          </p:spPr>
          <p:txBody>
            <a:bodyPr wrap="none" lIns="91440" tIns="45720" rIns="91440" bIns="45720">
              <a:spAutoFit/>
            </a:bodyPr>
            <a:lstStyle/>
            <a:p>
              <a:pPr algn="ctr"/>
              <a:r>
                <a:rPr lang="fa-I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&gt;</a:t>
              </a: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2" name="Rectangle 21"/>
            <p:cNvSpPr/>
            <p:nvPr/>
          </p:nvSpPr>
          <p:spPr>
            <a:xfrm>
              <a:off x="2477503" y="1524000"/>
              <a:ext cx="2599137" cy="830997"/>
            </a:xfrm>
            <a:prstGeom prst="rect">
              <a:avLst/>
            </a:prstGeom>
            <a:noFill/>
          </p:spPr>
          <p:txBody>
            <a:bodyPr wrap="none" lIns="91440" tIns="45720" rIns="91440" bIns="45720">
              <a:spAutoFit/>
            </a:bodyPr>
            <a:lstStyle/>
            <a:p>
              <a:pPr algn="ctr"/>
              <a:r>
                <a:rPr lang="fa-IR" sz="48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&gt;       </a:t>
              </a: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5" name="Rectangle 24"/>
            <p:cNvSpPr/>
            <p:nvPr/>
          </p:nvSpPr>
          <p:spPr>
            <a:xfrm>
              <a:off x="4827704" y="1524000"/>
              <a:ext cx="184731" cy="830997"/>
            </a:xfrm>
            <a:prstGeom prst="rect">
              <a:avLst/>
            </a:prstGeom>
            <a:noFill/>
          </p:spPr>
          <p:txBody>
            <a:bodyPr wrap="none" lIns="91440" tIns="45720" rIns="91440" bIns="45720">
              <a:spAutoFit/>
            </a:bodyPr>
            <a:lstStyle/>
            <a:p>
              <a:pPr algn="ctr"/>
              <a:endPar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0" name="Group 24"/>
          <p:cNvGrpSpPr>
            <a:grpSpLocks/>
          </p:cNvGrpSpPr>
          <p:nvPr/>
        </p:nvGrpSpPr>
        <p:grpSpPr bwMode="auto">
          <a:xfrm>
            <a:off x="914400" y="152400"/>
            <a:ext cx="7924800" cy="609600"/>
            <a:chOff x="816" y="2304"/>
            <a:chExt cx="1440" cy="448"/>
          </a:xfrm>
        </p:grpSpPr>
        <p:sp>
          <p:nvSpPr>
            <p:cNvPr id="120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02"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79</a:t>
            </a:fld>
            <a:endParaRPr lang="fa-IR"/>
          </a:p>
        </p:txBody>
      </p:sp>
      <p:sp>
        <p:nvSpPr>
          <p:cNvPr id="23" name="Rectangle 22"/>
          <p:cNvSpPr/>
          <p:nvPr/>
        </p:nvSpPr>
        <p:spPr>
          <a:xfrm>
            <a:off x="152400" y="228600"/>
            <a:ext cx="86106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r>
              <a:rPr lang="fa-IR" sz="20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در کدام یک ازترکیب های زیر نیروی جاذبه بین ذره های تشکیل دهنده فقط از نوع لوندون است؟</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24" name="Rectangle 23"/>
          <p:cNvSpPr/>
          <p:nvPr/>
        </p:nvSpPr>
        <p:spPr>
          <a:xfrm>
            <a:off x="685800" y="914400"/>
            <a:ext cx="352994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,NaCl,CCl</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1199" name="Group 1198"/>
          <p:cNvGrpSpPr/>
          <p:nvPr/>
        </p:nvGrpSpPr>
        <p:grpSpPr>
          <a:xfrm>
            <a:off x="762000" y="2438400"/>
            <a:ext cx="2533065" cy="707886"/>
            <a:chOff x="762000" y="2438400"/>
            <a:chExt cx="2533065" cy="707886"/>
          </a:xfrm>
        </p:grpSpPr>
        <p:sp>
          <p:nvSpPr>
            <p:cNvPr id="18" name="Rectangle 17"/>
            <p:cNvSpPr/>
            <p:nvPr/>
          </p:nvSpPr>
          <p:spPr>
            <a:xfrm>
              <a:off x="762000" y="2438400"/>
              <a:ext cx="253306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      C      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2" name="Straight Connector 21"/>
            <p:cNvCxnSpPr/>
            <p:nvPr/>
          </p:nvCxnSpPr>
          <p:spPr>
            <a:xfrm>
              <a:off x="1371600" y="27717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371600" y="28479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362200" y="27717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2362200" y="2847975"/>
              <a:ext cx="381000" cy="1588"/>
            </a:xfrm>
            <a:prstGeom prst="line">
              <a:avLst/>
            </a:prstGeom>
          </p:spPr>
          <p:style>
            <a:lnRef idx="3">
              <a:schemeClr val="dk1"/>
            </a:lnRef>
            <a:fillRef idx="0">
              <a:schemeClr val="dk1"/>
            </a:fillRef>
            <a:effectRef idx="2">
              <a:schemeClr val="dk1"/>
            </a:effectRef>
            <a:fontRef idx="minor">
              <a:schemeClr val="tx1"/>
            </a:fontRef>
          </p:style>
        </p:cxnSp>
      </p:grpSp>
      <p:grpSp>
        <p:nvGrpSpPr>
          <p:cNvPr id="1191" name="Group 1190"/>
          <p:cNvGrpSpPr/>
          <p:nvPr/>
        </p:nvGrpSpPr>
        <p:grpSpPr>
          <a:xfrm>
            <a:off x="914400" y="3581400"/>
            <a:ext cx="2190026" cy="2133600"/>
            <a:chOff x="4820374" y="2279215"/>
            <a:chExt cx="3180626" cy="2673785"/>
          </a:xfrm>
        </p:grpSpPr>
        <p:grpSp>
          <p:nvGrpSpPr>
            <p:cNvPr id="31" name="Group 40"/>
            <p:cNvGrpSpPr>
              <a:grpSpLocks/>
            </p:cNvGrpSpPr>
            <p:nvPr/>
          </p:nvGrpSpPr>
          <p:grpSpPr bwMode="auto">
            <a:xfrm>
              <a:off x="6011799" y="2299956"/>
              <a:ext cx="853623" cy="759134"/>
              <a:chOff x="1861" y="933"/>
              <a:chExt cx="1103" cy="941"/>
            </a:xfrm>
          </p:grpSpPr>
          <p:sp>
            <p:nvSpPr>
              <p:cNvPr id="3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3" name="Group 42"/>
              <p:cNvGrpSpPr>
                <a:grpSpLocks/>
              </p:cNvGrpSpPr>
              <p:nvPr/>
            </p:nvGrpSpPr>
            <p:grpSpPr bwMode="auto">
              <a:xfrm>
                <a:off x="2086" y="1024"/>
                <a:ext cx="680" cy="839"/>
                <a:chOff x="3975" y="1593"/>
                <a:chExt cx="931" cy="1155"/>
              </a:xfrm>
            </p:grpSpPr>
            <p:pic>
              <p:nvPicPr>
                <p:cNvPr id="46"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4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9" name="Group 46"/>
                <p:cNvGrpSpPr>
                  <a:grpSpLocks/>
                </p:cNvGrpSpPr>
                <p:nvPr/>
              </p:nvGrpSpPr>
              <p:grpSpPr bwMode="auto">
                <a:xfrm rot="-3733502" flipH="1" flipV="1">
                  <a:off x="4249" y="2240"/>
                  <a:ext cx="824" cy="191"/>
                  <a:chOff x="2524" y="1060"/>
                  <a:chExt cx="898" cy="236"/>
                </a:xfrm>
              </p:grpSpPr>
              <p:grpSp>
                <p:nvGrpSpPr>
                  <p:cNvPr id="50" name="Group 47"/>
                  <p:cNvGrpSpPr>
                    <a:grpSpLocks/>
                  </p:cNvGrpSpPr>
                  <p:nvPr/>
                </p:nvGrpSpPr>
                <p:grpSpPr bwMode="auto">
                  <a:xfrm>
                    <a:off x="2524" y="1060"/>
                    <a:ext cx="742" cy="186"/>
                    <a:chOff x="1565" y="2568"/>
                    <a:chExt cx="1118" cy="279"/>
                  </a:xfrm>
                </p:grpSpPr>
                <p:sp>
                  <p:nvSpPr>
                    <p:cNvPr id="5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1" name="Group 52"/>
                  <p:cNvGrpSpPr>
                    <a:grpSpLocks/>
                  </p:cNvGrpSpPr>
                  <p:nvPr/>
                </p:nvGrpSpPr>
                <p:grpSpPr bwMode="auto">
                  <a:xfrm rot="1353540">
                    <a:off x="2680" y="1110"/>
                    <a:ext cx="742" cy="186"/>
                    <a:chOff x="1565" y="2568"/>
                    <a:chExt cx="1118" cy="279"/>
                  </a:xfrm>
                </p:grpSpPr>
                <p:sp>
                  <p:nvSpPr>
                    <p:cNvPr id="5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4" name="Group 57"/>
              <p:cNvGrpSpPr>
                <a:grpSpLocks/>
              </p:cNvGrpSpPr>
              <p:nvPr/>
            </p:nvGrpSpPr>
            <p:grpSpPr bwMode="auto">
              <a:xfrm rot="-3733502" flipH="1" flipV="1">
                <a:off x="2361" y="1505"/>
                <a:ext cx="530" cy="122"/>
                <a:chOff x="2524" y="1060"/>
                <a:chExt cx="898" cy="236"/>
              </a:xfrm>
            </p:grpSpPr>
            <p:grpSp>
              <p:nvGrpSpPr>
                <p:cNvPr id="36" name="Group 58"/>
                <p:cNvGrpSpPr>
                  <a:grpSpLocks/>
                </p:cNvGrpSpPr>
                <p:nvPr/>
              </p:nvGrpSpPr>
              <p:grpSpPr bwMode="auto">
                <a:xfrm>
                  <a:off x="2524" y="1060"/>
                  <a:ext cx="742" cy="186"/>
                  <a:chOff x="1565" y="2568"/>
                  <a:chExt cx="1118" cy="279"/>
                </a:xfrm>
              </p:grpSpPr>
              <p:sp>
                <p:nvSpPr>
                  <p:cNvPr id="4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7" name="Group 63"/>
                <p:cNvGrpSpPr>
                  <a:grpSpLocks/>
                </p:cNvGrpSpPr>
                <p:nvPr/>
              </p:nvGrpSpPr>
              <p:grpSpPr bwMode="auto">
                <a:xfrm rot="1353540">
                  <a:off x="2680" y="1110"/>
                  <a:ext cx="742" cy="186"/>
                  <a:chOff x="1565" y="2568"/>
                  <a:chExt cx="1118" cy="279"/>
                </a:xfrm>
              </p:grpSpPr>
              <p:sp>
                <p:nvSpPr>
                  <p:cNvPr id="3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0" name="Group 40"/>
            <p:cNvGrpSpPr>
              <a:grpSpLocks/>
            </p:cNvGrpSpPr>
            <p:nvPr/>
          </p:nvGrpSpPr>
          <p:grpSpPr bwMode="auto">
            <a:xfrm>
              <a:off x="6565016" y="2350336"/>
              <a:ext cx="853623" cy="698629"/>
              <a:chOff x="1861" y="1008"/>
              <a:chExt cx="1103" cy="866"/>
            </a:xfrm>
          </p:grpSpPr>
          <p:sp>
            <p:nvSpPr>
              <p:cNvPr id="6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2" name="Group 42"/>
              <p:cNvGrpSpPr>
                <a:grpSpLocks/>
              </p:cNvGrpSpPr>
              <p:nvPr/>
            </p:nvGrpSpPr>
            <p:grpSpPr bwMode="auto">
              <a:xfrm>
                <a:off x="2086" y="1022"/>
                <a:ext cx="680" cy="837"/>
                <a:chOff x="3975" y="1593"/>
                <a:chExt cx="931" cy="1155"/>
              </a:xfrm>
            </p:grpSpPr>
            <p:pic>
              <p:nvPicPr>
                <p:cNvPr id="7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7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7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8" name="Group 46"/>
                <p:cNvGrpSpPr>
                  <a:grpSpLocks/>
                </p:cNvGrpSpPr>
                <p:nvPr/>
              </p:nvGrpSpPr>
              <p:grpSpPr bwMode="auto">
                <a:xfrm rot="-3733502" flipH="1" flipV="1">
                  <a:off x="4249" y="2239"/>
                  <a:ext cx="826" cy="191"/>
                  <a:chOff x="2522" y="1060"/>
                  <a:chExt cx="900" cy="236"/>
                </a:xfrm>
              </p:grpSpPr>
              <p:grpSp>
                <p:nvGrpSpPr>
                  <p:cNvPr id="79" name="Group 47"/>
                  <p:cNvGrpSpPr>
                    <a:grpSpLocks/>
                  </p:cNvGrpSpPr>
                  <p:nvPr/>
                </p:nvGrpSpPr>
                <p:grpSpPr bwMode="auto">
                  <a:xfrm>
                    <a:off x="2522" y="1060"/>
                    <a:ext cx="742" cy="186"/>
                    <a:chOff x="1565" y="2568"/>
                    <a:chExt cx="1118" cy="279"/>
                  </a:xfrm>
                </p:grpSpPr>
                <p:sp>
                  <p:nvSpPr>
                    <p:cNvPr id="8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0" name="Group 52"/>
                  <p:cNvGrpSpPr>
                    <a:grpSpLocks/>
                  </p:cNvGrpSpPr>
                  <p:nvPr/>
                </p:nvGrpSpPr>
                <p:grpSpPr bwMode="auto">
                  <a:xfrm rot="1353540">
                    <a:off x="2680" y="1110"/>
                    <a:ext cx="742" cy="186"/>
                    <a:chOff x="1565" y="2568"/>
                    <a:chExt cx="1118" cy="279"/>
                  </a:xfrm>
                </p:grpSpPr>
                <p:sp>
                  <p:nvSpPr>
                    <p:cNvPr id="8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3" name="Group 57"/>
              <p:cNvGrpSpPr>
                <a:grpSpLocks/>
              </p:cNvGrpSpPr>
              <p:nvPr/>
            </p:nvGrpSpPr>
            <p:grpSpPr bwMode="auto">
              <a:xfrm rot="-3733502" flipH="1" flipV="1">
                <a:off x="2361" y="1504"/>
                <a:ext cx="531" cy="122"/>
                <a:chOff x="2522" y="1060"/>
                <a:chExt cx="900" cy="236"/>
              </a:xfrm>
            </p:grpSpPr>
            <p:grpSp>
              <p:nvGrpSpPr>
                <p:cNvPr id="65" name="Group 58"/>
                <p:cNvGrpSpPr>
                  <a:grpSpLocks/>
                </p:cNvGrpSpPr>
                <p:nvPr/>
              </p:nvGrpSpPr>
              <p:grpSpPr bwMode="auto">
                <a:xfrm>
                  <a:off x="2522" y="1060"/>
                  <a:ext cx="742" cy="186"/>
                  <a:chOff x="1565" y="2568"/>
                  <a:chExt cx="1118" cy="279"/>
                </a:xfrm>
              </p:grpSpPr>
              <p:sp>
                <p:nvSpPr>
                  <p:cNvPr id="7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6" name="Group 63"/>
                <p:cNvGrpSpPr>
                  <a:grpSpLocks/>
                </p:cNvGrpSpPr>
                <p:nvPr/>
              </p:nvGrpSpPr>
              <p:grpSpPr bwMode="auto">
                <a:xfrm rot="1353540">
                  <a:off x="2680" y="1110"/>
                  <a:ext cx="742" cy="186"/>
                  <a:chOff x="1565" y="2568"/>
                  <a:chExt cx="1118" cy="279"/>
                </a:xfrm>
              </p:grpSpPr>
              <p:sp>
                <p:nvSpPr>
                  <p:cNvPr id="6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9" name="Group 40"/>
            <p:cNvGrpSpPr>
              <a:grpSpLocks/>
            </p:cNvGrpSpPr>
            <p:nvPr/>
          </p:nvGrpSpPr>
          <p:grpSpPr bwMode="auto">
            <a:xfrm>
              <a:off x="4915658" y="2330085"/>
              <a:ext cx="853623" cy="759134"/>
              <a:chOff x="1861" y="933"/>
              <a:chExt cx="1103" cy="941"/>
            </a:xfrm>
          </p:grpSpPr>
          <p:sp>
            <p:nvSpPr>
              <p:cNvPr id="9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1" name="Group 42"/>
              <p:cNvGrpSpPr>
                <a:grpSpLocks/>
              </p:cNvGrpSpPr>
              <p:nvPr/>
            </p:nvGrpSpPr>
            <p:grpSpPr bwMode="auto">
              <a:xfrm>
                <a:off x="2086" y="1022"/>
                <a:ext cx="680" cy="837"/>
                <a:chOff x="3975" y="1593"/>
                <a:chExt cx="931" cy="1155"/>
              </a:xfrm>
            </p:grpSpPr>
            <p:pic>
              <p:nvPicPr>
                <p:cNvPr id="10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07" name="Group 46"/>
                <p:cNvGrpSpPr>
                  <a:grpSpLocks/>
                </p:cNvGrpSpPr>
                <p:nvPr/>
              </p:nvGrpSpPr>
              <p:grpSpPr bwMode="auto">
                <a:xfrm rot="-3733502" flipH="1" flipV="1">
                  <a:off x="4249" y="2239"/>
                  <a:ext cx="826" cy="191"/>
                  <a:chOff x="2522" y="1060"/>
                  <a:chExt cx="900" cy="236"/>
                </a:xfrm>
              </p:grpSpPr>
              <p:grpSp>
                <p:nvGrpSpPr>
                  <p:cNvPr id="108" name="Group 47"/>
                  <p:cNvGrpSpPr>
                    <a:grpSpLocks/>
                  </p:cNvGrpSpPr>
                  <p:nvPr/>
                </p:nvGrpSpPr>
                <p:grpSpPr bwMode="auto">
                  <a:xfrm>
                    <a:off x="2522" y="1060"/>
                    <a:ext cx="742" cy="186"/>
                    <a:chOff x="1565" y="2568"/>
                    <a:chExt cx="1118" cy="279"/>
                  </a:xfrm>
                </p:grpSpPr>
                <p:sp>
                  <p:nvSpPr>
                    <p:cNvPr id="11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9" name="Group 52"/>
                  <p:cNvGrpSpPr>
                    <a:grpSpLocks/>
                  </p:cNvGrpSpPr>
                  <p:nvPr/>
                </p:nvGrpSpPr>
                <p:grpSpPr bwMode="auto">
                  <a:xfrm rot="1353540">
                    <a:off x="2680" y="1110"/>
                    <a:ext cx="742" cy="186"/>
                    <a:chOff x="1565" y="2568"/>
                    <a:chExt cx="1118" cy="279"/>
                  </a:xfrm>
                </p:grpSpPr>
                <p:sp>
                  <p:nvSpPr>
                    <p:cNvPr id="11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2" name="Group 57"/>
              <p:cNvGrpSpPr>
                <a:grpSpLocks/>
              </p:cNvGrpSpPr>
              <p:nvPr/>
            </p:nvGrpSpPr>
            <p:grpSpPr bwMode="auto">
              <a:xfrm rot="-3733502" flipH="1" flipV="1">
                <a:off x="2361" y="1504"/>
                <a:ext cx="531" cy="122"/>
                <a:chOff x="2522" y="1060"/>
                <a:chExt cx="900" cy="236"/>
              </a:xfrm>
            </p:grpSpPr>
            <p:grpSp>
              <p:nvGrpSpPr>
                <p:cNvPr id="94" name="Group 58"/>
                <p:cNvGrpSpPr>
                  <a:grpSpLocks/>
                </p:cNvGrpSpPr>
                <p:nvPr/>
              </p:nvGrpSpPr>
              <p:grpSpPr bwMode="auto">
                <a:xfrm>
                  <a:off x="2522" y="1060"/>
                  <a:ext cx="742" cy="186"/>
                  <a:chOff x="1565" y="2568"/>
                  <a:chExt cx="1118" cy="279"/>
                </a:xfrm>
              </p:grpSpPr>
              <p:sp>
                <p:nvSpPr>
                  <p:cNvPr id="10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5" name="Group 63"/>
                <p:cNvGrpSpPr>
                  <a:grpSpLocks/>
                </p:cNvGrpSpPr>
                <p:nvPr/>
              </p:nvGrpSpPr>
              <p:grpSpPr bwMode="auto">
                <a:xfrm rot="1353540">
                  <a:off x="2680" y="1110"/>
                  <a:ext cx="742" cy="186"/>
                  <a:chOff x="1565" y="2568"/>
                  <a:chExt cx="1118" cy="279"/>
                </a:xfrm>
              </p:grpSpPr>
              <p:sp>
                <p:nvSpPr>
                  <p:cNvPr id="9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18" name="Group 40"/>
            <p:cNvGrpSpPr>
              <a:grpSpLocks/>
            </p:cNvGrpSpPr>
            <p:nvPr/>
          </p:nvGrpSpPr>
          <p:grpSpPr bwMode="auto">
            <a:xfrm>
              <a:off x="5468874" y="2380465"/>
              <a:ext cx="853623" cy="698629"/>
              <a:chOff x="1861" y="1008"/>
              <a:chExt cx="1103" cy="866"/>
            </a:xfrm>
          </p:grpSpPr>
          <p:sp>
            <p:nvSpPr>
              <p:cNvPr id="11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20" name="Group 42"/>
              <p:cNvGrpSpPr>
                <a:grpSpLocks/>
              </p:cNvGrpSpPr>
              <p:nvPr/>
            </p:nvGrpSpPr>
            <p:grpSpPr bwMode="auto">
              <a:xfrm>
                <a:off x="2086" y="1022"/>
                <a:ext cx="680" cy="837"/>
                <a:chOff x="3975" y="1593"/>
                <a:chExt cx="931" cy="1155"/>
              </a:xfrm>
            </p:grpSpPr>
            <p:pic>
              <p:nvPicPr>
                <p:cNvPr id="13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3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3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36" name="Group 46"/>
                <p:cNvGrpSpPr>
                  <a:grpSpLocks/>
                </p:cNvGrpSpPr>
                <p:nvPr/>
              </p:nvGrpSpPr>
              <p:grpSpPr bwMode="auto">
                <a:xfrm rot="-3733502" flipH="1" flipV="1">
                  <a:off x="4248" y="2238"/>
                  <a:ext cx="828" cy="191"/>
                  <a:chOff x="2520" y="1060"/>
                  <a:chExt cx="902" cy="236"/>
                </a:xfrm>
              </p:grpSpPr>
              <p:grpSp>
                <p:nvGrpSpPr>
                  <p:cNvPr id="137" name="Group 47"/>
                  <p:cNvGrpSpPr>
                    <a:grpSpLocks/>
                  </p:cNvGrpSpPr>
                  <p:nvPr/>
                </p:nvGrpSpPr>
                <p:grpSpPr bwMode="auto">
                  <a:xfrm>
                    <a:off x="2520" y="1060"/>
                    <a:ext cx="742" cy="186"/>
                    <a:chOff x="1565" y="2568"/>
                    <a:chExt cx="1118" cy="279"/>
                  </a:xfrm>
                </p:grpSpPr>
                <p:sp>
                  <p:nvSpPr>
                    <p:cNvPr id="14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38" name="Group 52"/>
                  <p:cNvGrpSpPr>
                    <a:grpSpLocks/>
                  </p:cNvGrpSpPr>
                  <p:nvPr/>
                </p:nvGrpSpPr>
                <p:grpSpPr bwMode="auto">
                  <a:xfrm rot="1353540">
                    <a:off x="2680" y="1110"/>
                    <a:ext cx="742" cy="186"/>
                    <a:chOff x="1565" y="2568"/>
                    <a:chExt cx="1118" cy="279"/>
                  </a:xfrm>
                </p:grpSpPr>
                <p:sp>
                  <p:nvSpPr>
                    <p:cNvPr id="13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21" name="Group 57"/>
              <p:cNvGrpSpPr>
                <a:grpSpLocks/>
              </p:cNvGrpSpPr>
              <p:nvPr/>
            </p:nvGrpSpPr>
            <p:grpSpPr bwMode="auto">
              <a:xfrm rot="-3733502" flipH="1" flipV="1">
                <a:off x="2358" y="1506"/>
                <a:ext cx="533" cy="122"/>
                <a:chOff x="2520" y="1060"/>
                <a:chExt cx="902" cy="236"/>
              </a:xfrm>
            </p:grpSpPr>
            <p:grpSp>
              <p:nvGrpSpPr>
                <p:cNvPr id="123" name="Group 58"/>
                <p:cNvGrpSpPr>
                  <a:grpSpLocks/>
                </p:cNvGrpSpPr>
                <p:nvPr/>
              </p:nvGrpSpPr>
              <p:grpSpPr bwMode="auto">
                <a:xfrm>
                  <a:off x="2520" y="1060"/>
                  <a:ext cx="742" cy="186"/>
                  <a:chOff x="1565" y="2568"/>
                  <a:chExt cx="1118" cy="279"/>
                </a:xfrm>
              </p:grpSpPr>
              <p:sp>
                <p:nvSpPr>
                  <p:cNvPr id="12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24" name="Group 63"/>
                <p:cNvGrpSpPr>
                  <a:grpSpLocks/>
                </p:cNvGrpSpPr>
                <p:nvPr/>
              </p:nvGrpSpPr>
              <p:grpSpPr bwMode="auto">
                <a:xfrm rot="1353540">
                  <a:off x="2680" y="1110"/>
                  <a:ext cx="742" cy="186"/>
                  <a:chOff x="1565" y="2568"/>
                  <a:chExt cx="1118" cy="279"/>
                </a:xfrm>
              </p:grpSpPr>
              <p:sp>
                <p:nvSpPr>
                  <p:cNvPr id="12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2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47" name="Group 40"/>
            <p:cNvGrpSpPr>
              <a:grpSpLocks/>
            </p:cNvGrpSpPr>
            <p:nvPr/>
          </p:nvGrpSpPr>
          <p:grpSpPr bwMode="auto">
            <a:xfrm>
              <a:off x="7108069" y="2279215"/>
              <a:ext cx="853623" cy="759134"/>
              <a:chOff x="1861" y="933"/>
              <a:chExt cx="1103" cy="941"/>
            </a:xfrm>
          </p:grpSpPr>
          <p:sp>
            <p:nvSpPr>
              <p:cNvPr id="14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49" name="Group 42"/>
              <p:cNvGrpSpPr>
                <a:grpSpLocks/>
              </p:cNvGrpSpPr>
              <p:nvPr/>
            </p:nvGrpSpPr>
            <p:grpSpPr bwMode="auto">
              <a:xfrm>
                <a:off x="2086" y="1022"/>
                <a:ext cx="680" cy="837"/>
                <a:chOff x="3975" y="1593"/>
                <a:chExt cx="931" cy="1155"/>
              </a:xfrm>
            </p:grpSpPr>
            <p:pic>
              <p:nvPicPr>
                <p:cNvPr id="16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6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6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65" name="Group 46"/>
                <p:cNvGrpSpPr>
                  <a:grpSpLocks/>
                </p:cNvGrpSpPr>
                <p:nvPr/>
              </p:nvGrpSpPr>
              <p:grpSpPr bwMode="auto">
                <a:xfrm rot="-3733502" flipH="1" flipV="1">
                  <a:off x="4248" y="2238"/>
                  <a:ext cx="828" cy="191"/>
                  <a:chOff x="2520" y="1060"/>
                  <a:chExt cx="902" cy="236"/>
                </a:xfrm>
              </p:grpSpPr>
              <p:grpSp>
                <p:nvGrpSpPr>
                  <p:cNvPr id="166" name="Group 47"/>
                  <p:cNvGrpSpPr>
                    <a:grpSpLocks/>
                  </p:cNvGrpSpPr>
                  <p:nvPr/>
                </p:nvGrpSpPr>
                <p:grpSpPr bwMode="auto">
                  <a:xfrm>
                    <a:off x="2520" y="1060"/>
                    <a:ext cx="742" cy="186"/>
                    <a:chOff x="1565" y="2568"/>
                    <a:chExt cx="1118" cy="279"/>
                  </a:xfrm>
                </p:grpSpPr>
                <p:sp>
                  <p:nvSpPr>
                    <p:cNvPr id="17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67" name="Group 52"/>
                  <p:cNvGrpSpPr>
                    <a:grpSpLocks/>
                  </p:cNvGrpSpPr>
                  <p:nvPr/>
                </p:nvGrpSpPr>
                <p:grpSpPr bwMode="auto">
                  <a:xfrm rot="1353540">
                    <a:off x="2680" y="1110"/>
                    <a:ext cx="742" cy="186"/>
                    <a:chOff x="1565" y="2568"/>
                    <a:chExt cx="1118" cy="279"/>
                  </a:xfrm>
                </p:grpSpPr>
                <p:sp>
                  <p:nvSpPr>
                    <p:cNvPr id="16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50" name="Group 57"/>
              <p:cNvGrpSpPr>
                <a:grpSpLocks/>
              </p:cNvGrpSpPr>
              <p:nvPr/>
            </p:nvGrpSpPr>
            <p:grpSpPr bwMode="auto">
              <a:xfrm rot="-3733502" flipH="1" flipV="1">
                <a:off x="2358" y="1506"/>
                <a:ext cx="533" cy="122"/>
                <a:chOff x="2520" y="1060"/>
                <a:chExt cx="902" cy="236"/>
              </a:xfrm>
            </p:grpSpPr>
            <p:grpSp>
              <p:nvGrpSpPr>
                <p:cNvPr id="152" name="Group 58"/>
                <p:cNvGrpSpPr>
                  <a:grpSpLocks/>
                </p:cNvGrpSpPr>
                <p:nvPr/>
              </p:nvGrpSpPr>
              <p:grpSpPr bwMode="auto">
                <a:xfrm>
                  <a:off x="2520" y="1060"/>
                  <a:ext cx="742" cy="186"/>
                  <a:chOff x="1565" y="2568"/>
                  <a:chExt cx="1118" cy="279"/>
                </a:xfrm>
              </p:grpSpPr>
              <p:sp>
                <p:nvSpPr>
                  <p:cNvPr id="15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53" name="Group 63"/>
                <p:cNvGrpSpPr>
                  <a:grpSpLocks/>
                </p:cNvGrpSpPr>
                <p:nvPr/>
              </p:nvGrpSpPr>
              <p:grpSpPr bwMode="auto">
                <a:xfrm rot="1353540">
                  <a:off x="2680" y="1110"/>
                  <a:ext cx="742" cy="186"/>
                  <a:chOff x="1565" y="2568"/>
                  <a:chExt cx="1118" cy="279"/>
                </a:xfrm>
              </p:grpSpPr>
              <p:sp>
                <p:nvSpPr>
                  <p:cNvPr id="15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5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76" name="Group 40"/>
            <p:cNvGrpSpPr>
              <a:grpSpLocks/>
            </p:cNvGrpSpPr>
            <p:nvPr/>
          </p:nvGrpSpPr>
          <p:grpSpPr bwMode="auto">
            <a:xfrm>
              <a:off x="6564973" y="2866959"/>
              <a:ext cx="853623" cy="759134"/>
              <a:chOff x="1861" y="933"/>
              <a:chExt cx="1103" cy="941"/>
            </a:xfrm>
          </p:grpSpPr>
          <p:sp>
            <p:nvSpPr>
              <p:cNvPr id="17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78" name="Group 42"/>
              <p:cNvGrpSpPr>
                <a:grpSpLocks/>
              </p:cNvGrpSpPr>
              <p:nvPr/>
            </p:nvGrpSpPr>
            <p:grpSpPr bwMode="auto">
              <a:xfrm>
                <a:off x="2086" y="1022"/>
                <a:ext cx="680" cy="837"/>
                <a:chOff x="3975" y="1593"/>
                <a:chExt cx="931" cy="1155"/>
              </a:xfrm>
            </p:grpSpPr>
            <p:pic>
              <p:nvPicPr>
                <p:cNvPr id="19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9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9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94" name="Group 46"/>
                <p:cNvGrpSpPr>
                  <a:grpSpLocks/>
                </p:cNvGrpSpPr>
                <p:nvPr/>
              </p:nvGrpSpPr>
              <p:grpSpPr bwMode="auto">
                <a:xfrm rot="-3733502" flipH="1" flipV="1">
                  <a:off x="4249" y="2239"/>
                  <a:ext cx="826" cy="191"/>
                  <a:chOff x="2522" y="1060"/>
                  <a:chExt cx="900" cy="236"/>
                </a:xfrm>
              </p:grpSpPr>
              <p:grpSp>
                <p:nvGrpSpPr>
                  <p:cNvPr id="195" name="Group 47"/>
                  <p:cNvGrpSpPr>
                    <a:grpSpLocks/>
                  </p:cNvGrpSpPr>
                  <p:nvPr/>
                </p:nvGrpSpPr>
                <p:grpSpPr bwMode="auto">
                  <a:xfrm>
                    <a:off x="2522" y="1060"/>
                    <a:ext cx="742" cy="186"/>
                    <a:chOff x="1565" y="2568"/>
                    <a:chExt cx="1118" cy="279"/>
                  </a:xfrm>
                </p:grpSpPr>
                <p:sp>
                  <p:nvSpPr>
                    <p:cNvPr id="20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96" name="Group 52"/>
                  <p:cNvGrpSpPr>
                    <a:grpSpLocks/>
                  </p:cNvGrpSpPr>
                  <p:nvPr/>
                </p:nvGrpSpPr>
                <p:grpSpPr bwMode="auto">
                  <a:xfrm rot="1353540">
                    <a:off x="2680" y="1110"/>
                    <a:ext cx="742" cy="186"/>
                    <a:chOff x="1565" y="2568"/>
                    <a:chExt cx="1118" cy="279"/>
                  </a:xfrm>
                </p:grpSpPr>
                <p:sp>
                  <p:nvSpPr>
                    <p:cNvPr id="19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79" name="Group 57"/>
              <p:cNvGrpSpPr>
                <a:grpSpLocks/>
              </p:cNvGrpSpPr>
              <p:nvPr/>
            </p:nvGrpSpPr>
            <p:grpSpPr bwMode="auto">
              <a:xfrm rot="-3733502" flipH="1" flipV="1">
                <a:off x="2361" y="1504"/>
                <a:ext cx="531" cy="122"/>
                <a:chOff x="2522" y="1060"/>
                <a:chExt cx="900" cy="236"/>
              </a:xfrm>
            </p:grpSpPr>
            <p:grpSp>
              <p:nvGrpSpPr>
                <p:cNvPr id="181" name="Group 58"/>
                <p:cNvGrpSpPr>
                  <a:grpSpLocks/>
                </p:cNvGrpSpPr>
                <p:nvPr/>
              </p:nvGrpSpPr>
              <p:grpSpPr bwMode="auto">
                <a:xfrm>
                  <a:off x="2522" y="1060"/>
                  <a:ext cx="742" cy="186"/>
                  <a:chOff x="1565" y="2568"/>
                  <a:chExt cx="1118" cy="279"/>
                </a:xfrm>
              </p:grpSpPr>
              <p:sp>
                <p:nvSpPr>
                  <p:cNvPr id="18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82" name="Group 63"/>
                <p:cNvGrpSpPr>
                  <a:grpSpLocks/>
                </p:cNvGrpSpPr>
                <p:nvPr/>
              </p:nvGrpSpPr>
              <p:grpSpPr bwMode="auto">
                <a:xfrm rot="1353540">
                  <a:off x="2680" y="1110"/>
                  <a:ext cx="742" cy="186"/>
                  <a:chOff x="1565" y="2568"/>
                  <a:chExt cx="1118" cy="279"/>
                </a:xfrm>
              </p:grpSpPr>
              <p:sp>
                <p:nvSpPr>
                  <p:cNvPr id="18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8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05" name="Group 40"/>
            <p:cNvGrpSpPr>
              <a:grpSpLocks/>
            </p:cNvGrpSpPr>
            <p:nvPr/>
          </p:nvGrpSpPr>
          <p:grpSpPr bwMode="auto">
            <a:xfrm>
              <a:off x="7118190" y="2917339"/>
              <a:ext cx="853623" cy="698629"/>
              <a:chOff x="1861" y="1008"/>
              <a:chExt cx="1103" cy="866"/>
            </a:xfrm>
          </p:grpSpPr>
          <p:sp>
            <p:nvSpPr>
              <p:cNvPr id="20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07" name="Group 42"/>
              <p:cNvGrpSpPr>
                <a:grpSpLocks/>
              </p:cNvGrpSpPr>
              <p:nvPr/>
            </p:nvGrpSpPr>
            <p:grpSpPr bwMode="auto">
              <a:xfrm>
                <a:off x="2086" y="1022"/>
                <a:ext cx="680" cy="837"/>
                <a:chOff x="3975" y="1593"/>
                <a:chExt cx="931" cy="1155"/>
              </a:xfrm>
            </p:grpSpPr>
            <p:pic>
              <p:nvPicPr>
                <p:cNvPr id="22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2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23" name="Group 46"/>
                <p:cNvGrpSpPr>
                  <a:grpSpLocks/>
                </p:cNvGrpSpPr>
                <p:nvPr/>
              </p:nvGrpSpPr>
              <p:grpSpPr bwMode="auto">
                <a:xfrm rot="-3733502" flipH="1" flipV="1">
                  <a:off x="4248" y="2238"/>
                  <a:ext cx="828" cy="191"/>
                  <a:chOff x="2520" y="1060"/>
                  <a:chExt cx="902" cy="236"/>
                </a:xfrm>
              </p:grpSpPr>
              <p:grpSp>
                <p:nvGrpSpPr>
                  <p:cNvPr id="224" name="Group 47"/>
                  <p:cNvGrpSpPr>
                    <a:grpSpLocks/>
                  </p:cNvGrpSpPr>
                  <p:nvPr/>
                </p:nvGrpSpPr>
                <p:grpSpPr bwMode="auto">
                  <a:xfrm>
                    <a:off x="2520" y="1060"/>
                    <a:ext cx="742" cy="186"/>
                    <a:chOff x="1565" y="2568"/>
                    <a:chExt cx="1118" cy="279"/>
                  </a:xfrm>
                </p:grpSpPr>
                <p:sp>
                  <p:nvSpPr>
                    <p:cNvPr id="23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5" name="Group 52"/>
                  <p:cNvGrpSpPr>
                    <a:grpSpLocks/>
                  </p:cNvGrpSpPr>
                  <p:nvPr/>
                </p:nvGrpSpPr>
                <p:grpSpPr bwMode="auto">
                  <a:xfrm rot="1353540">
                    <a:off x="2680" y="1110"/>
                    <a:ext cx="742" cy="186"/>
                    <a:chOff x="1565" y="2568"/>
                    <a:chExt cx="1118" cy="279"/>
                  </a:xfrm>
                </p:grpSpPr>
                <p:sp>
                  <p:nvSpPr>
                    <p:cNvPr id="22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08" name="Group 57"/>
              <p:cNvGrpSpPr>
                <a:grpSpLocks/>
              </p:cNvGrpSpPr>
              <p:nvPr/>
            </p:nvGrpSpPr>
            <p:grpSpPr bwMode="auto">
              <a:xfrm rot="-3733502" flipH="1" flipV="1">
                <a:off x="2358" y="1506"/>
                <a:ext cx="533" cy="122"/>
                <a:chOff x="2520" y="1060"/>
                <a:chExt cx="902" cy="236"/>
              </a:xfrm>
            </p:grpSpPr>
            <p:grpSp>
              <p:nvGrpSpPr>
                <p:cNvPr id="210" name="Group 58"/>
                <p:cNvGrpSpPr>
                  <a:grpSpLocks/>
                </p:cNvGrpSpPr>
                <p:nvPr/>
              </p:nvGrpSpPr>
              <p:grpSpPr bwMode="auto">
                <a:xfrm>
                  <a:off x="2520" y="1060"/>
                  <a:ext cx="742" cy="186"/>
                  <a:chOff x="1565" y="2568"/>
                  <a:chExt cx="1118" cy="279"/>
                </a:xfrm>
              </p:grpSpPr>
              <p:sp>
                <p:nvSpPr>
                  <p:cNvPr id="21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1" name="Group 63"/>
                <p:cNvGrpSpPr>
                  <a:grpSpLocks/>
                </p:cNvGrpSpPr>
                <p:nvPr/>
              </p:nvGrpSpPr>
              <p:grpSpPr bwMode="auto">
                <a:xfrm rot="1353540">
                  <a:off x="2680" y="1110"/>
                  <a:ext cx="742" cy="186"/>
                  <a:chOff x="1565" y="2568"/>
                  <a:chExt cx="1118" cy="279"/>
                </a:xfrm>
              </p:grpSpPr>
              <p:sp>
                <p:nvSpPr>
                  <p:cNvPr id="21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0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34" name="Group 40"/>
            <p:cNvGrpSpPr>
              <a:grpSpLocks/>
            </p:cNvGrpSpPr>
            <p:nvPr/>
          </p:nvGrpSpPr>
          <p:grpSpPr bwMode="auto">
            <a:xfrm>
              <a:off x="5468832" y="2897089"/>
              <a:ext cx="853623" cy="759134"/>
              <a:chOff x="1861" y="933"/>
              <a:chExt cx="1103" cy="941"/>
            </a:xfrm>
          </p:grpSpPr>
          <p:sp>
            <p:nvSpPr>
              <p:cNvPr id="23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36" name="Group 42"/>
              <p:cNvGrpSpPr>
                <a:grpSpLocks/>
              </p:cNvGrpSpPr>
              <p:nvPr/>
            </p:nvGrpSpPr>
            <p:grpSpPr bwMode="auto">
              <a:xfrm>
                <a:off x="2086" y="1022"/>
                <a:ext cx="680" cy="837"/>
                <a:chOff x="3975" y="1593"/>
                <a:chExt cx="931" cy="1155"/>
              </a:xfrm>
            </p:grpSpPr>
            <p:pic>
              <p:nvPicPr>
                <p:cNvPr id="249"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25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52" name="Group 46"/>
                <p:cNvGrpSpPr>
                  <a:grpSpLocks/>
                </p:cNvGrpSpPr>
                <p:nvPr/>
              </p:nvGrpSpPr>
              <p:grpSpPr bwMode="auto">
                <a:xfrm rot="-3733502" flipH="1" flipV="1">
                  <a:off x="4248" y="2238"/>
                  <a:ext cx="828" cy="191"/>
                  <a:chOff x="2520" y="1060"/>
                  <a:chExt cx="902" cy="236"/>
                </a:xfrm>
              </p:grpSpPr>
              <p:grpSp>
                <p:nvGrpSpPr>
                  <p:cNvPr id="253" name="Group 47"/>
                  <p:cNvGrpSpPr>
                    <a:grpSpLocks/>
                  </p:cNvGrpSpPr>
                  <p:nvPr/>
                </p:nvGrpSpPr>
                <p:grpSpPr bwMode="auto">
                  <a:xfrm>
                    <a:off x="2520" y="1060"/>
                    <a:ext cx="742" cy="186"/>
                    <a:chOff x="1565" y="2568"/>
                    <a:chExt cx="1118" cy="279"/>
                  </a:xfrm>
                </p:grpSpPr>
                <p:sp>
                  <p:nvSpPr>
                    <p:cNvPr id="25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4" name="Group 52"/>
                  <p:cNvGrpSpPr>
                    <a:grpSpLocks/>
                  </p:cNvGrpSpPr>
                  <p:nvPr/>
                </p:nvGrpSpPr>
                <p:grpSpPr bwMode="auto">
                  <a:xfrm rot="1353540">
                    <a:off x="2680" y="1110"/>
                    <a:ext cx="742" cy="186"/>
                    <a:chOff x="1565" y="2568"/>
                    <a:chExt cx="1118" cy="279"/>
                  </a:xfrm>
                </p:grpSpPr>
                <p:sp>
                  <p:nvSpPr>
                    <p:cNvPr id="25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7" name="Group 57"/>
              <p:cNvGrpSpPr>
                <a:grpSpLocks/>
              </p:cNvGrpSpPr>
              <p:nvPr/>
            </p:nvGrpSpPr>
            <p:grpSpPr bwMode="auto">
              <a:xfrm rot="-3733502" flipH="1" flipV="1">
                <a:off x="2358" y="1506"/>
                <a:ext cx="533" cy="122"/>
                <a:chOff x="2520" y="1060"/>
                <a:chExt cx="902" cy="236"/>
              </a:xfrm>
            </p:grpSpPr>
            <p:grpSp>
              <p:nvGrpSpPr>
                <p:cNvPr id="239" name="Group 58"/>
                <p:cNvGrpSpPr>
                  <a:grpSpLocks/>
                </p:cNvGrpSpPr>
                <p:nvPr/>
              </p:nvGrpSpPr>
              <p:grpSpPr bwMode="auto">
                <a:xfrm>
                  <a:off x="2520" y="1060"/>
                  <a:ext cx="742" cy="186"/>
                  <a:chOff x="1565" y="2568"/>
                  <a:chExt cx="1118" cy="279"/>
                </a:xfrm>
              </p:grpSpPr>
              <p:sp>
                <p:nvSpPr>
                  <p:cNvPr id="24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40" name="Group 63"/>
                <p:cNvGrpSpPr>
                  <a:grpSpLocks/>
                </p:cNvGrpSpPr>
                <p:nvPr/>
              </p:nvGrpSpPr>
              <p:grpSpPr bwMode="auto">
                <a:xfrm rot="1353540">
                  <a:off x="2680" y="1110"/>
                  <a:ext cx="742" cy="186"/>
                  <a:chOff x="1565" y="2568"/>
                  <a:chExt cx="1118" cy="279"/>
                </a:xfrm>
              </p:grpSpPr>
              <p:sp>
                <p:nvSpPr>
                  <p:cNvPr id="24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63" name="Group 40"/>
            <p:cNvGrpSpPr>
              <a:grpSpLocks/>
            </p:cNvGrpSpPr>
            <p:nvPr/>
          </p:nvGrpSpPr>
          <p:grpSpPr bwMode="auto">
            <a:xfrm>
              <a:off x="6022048" y="2947468"/>
              <a:ext cx="853623" cy="698629"/>
              <a:chOff x="1861" y="1008"/>
              <a:chExt cx="1103" cy="866"/>
            </a:xfrm>
          </p:grpSpPr>
          <p:sp>
            <p:nvSpPr>
              <p:cNvPr id="26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65" name="Group 42"/>
              <p:cNvGrpSpPr>
                <a:grpSpLocks/>
              </p:cNvGrpSpPr>
              <p:nvPr/>
            </p:nvGrpSpPr>
            <p:grpSpPr bwMode="auto">
              <a:xfrm>
                <a:off x="2086" y="1021"/>
                <a:ext cx="680" cy="837"/>
                <a:chOff x="3975" y="1593"/>
                <a:chExt cx="931" cy="1156"/>
              </a:xfrm>
            </p:grpSpPr>
            <p:pic>
              <p:nvPicPr>
                <p:cNvPr id="27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7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8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81" name="Group 46"/>
                <p:cNvGrpSpPr>
                  <a:grpSpLocks/>
                </p:cNvGrpSpPr>
                <p:nvPr/>
              </p:nvGrpSpPr>
              <p:grpSpPr bwMode="auto">
                <a:xfrm rot="-3733502" flipH="1" flipV="1">
                  <a:off x="4246" y="2238"/>
                  <a:ext cx="830" cy="191"/>
                  <a:chOff x="2518" y="1060"/>
                  <a:chExt cx="904" cy="236"/>
                </a:xfrm>
              </p:grpSpPr>
              <p:grpSp>
                <p:nvGrpSpPr>
                  <p:cNvPr id="282" name="Group 47"/>
                  <p:cNvGrpSpPr>
                    <a:grpSpLocks/>
                  </p:cNvGrpSpPr>
                  <p:nvPr/>
                </p:nvGrpSpPr>
                <p:grpSpPr bwMode="auto">
                  <a:xfrm>
                    <a:off x="2518" y="1060"/>
                    <a:ext cx="742" cy="186"/>
                    <a:chOff x="1565" y="2568"/>
                    <a:chExt cx="1118" cy="279"/>
                  </a:xfrm>
                </p:grpSpPr>
                <p:sp>
                  <p:nvSpPr>
                    <p:cNvPr id="28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83" name="Group 52"/>
                  <p:cNvGrpSpPr>
                    <a:grpSpLocks/>
                  </p:cNvGrpSpPr>
                  <p:nvPr/>
                </p:nvGrpSpPr>
                <p:grpSpPr bwMode="auto">
                  <a:xfrm rot="1353540">
                    <a:off x="2680" y="1110"/>
                    <a:ext cx="742" cy="186"/>
                    <a:chOff x="1565" y="2568"/>
                    <a:chExt cx="1118" cy="279"/>
                  </a:xfrm>
                </p:grpSpPr>
                <p:sp>
                  <p:nvSpPr>
                    <p:cNvPr id="28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6" name="Group 57"/>
              <p:cNvGrpSpPr>
                <a:grpSpLocks/>
              </p:cNvGrpSpPr>
              <p:nvPr/>
            </p:nvGrpSpPr>
            <p:grpSpPr bwMode="auto">
              <a:xfrm rot="-3733502" flipH="1" flipV="1">
                <a:off x="2358" y="1505"/>
                <a:ext cx="534" cy="122"/>
                <a:chOff x="2518" y="1060"/>
                <a:chExt cx="904" cy="236"/>
              </a:xfrm>
            </p:grpSpPr>
            <p:grpSp>
              <p:nvGrpSpPr>
                <p:cNvPr id="268" name="Group 58"/>
                <p:cNvGrpSpPr>
                  <a:grpSpLocks/>
                </p:cNvGrpSpPr>
                <p:nvPr/>
              </p:nvGrpSpPr>
              <p:grpSpPr bwMode="auto">
                <a:xfrm>
                  <a:off x="2518" y="1060"/>
                  <a:ext cx="742" cy="186"/>
                  <a:chOff x="1565" y="2568"/>
                  <a:chExt cx="1118" cy="279"/>
                </a:xfrm>
              </p:grpSpPr>
              <p:sp>
                <p:nvSpPr>
                  <p:cNvPr id="27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9" name="Group 63"/>
                <p:cNvGrpSpPr>
                  <a:grpSpLocks/>
                </p:cNvGrpSpPr>
                <p:nvPr/>
              </p:nvGrpSpPr>
              <p:grpSpPr bwMode="auto">
                <a:xfrm rot="1353540">
                  <a:off x="2680" y="1110"/>
                  <a:ext cx="742" cy="186"/>
                  <a:chOff x="1565" y="2568"/>
                  <a:chExt cx="1118" cy="279"/>
                </a:xfrm>
              </p:grpSpPr>
              <p:sp>
                <p:nvSpPr>
                  <p:cNvPr id="27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92" name="Group 40"/>
            <p:cNvGrpSpPr>
              <a:grpSpLocks/>
            </p:cNvGrpSpPr>
            <p:nvPr/>
          </p:nvGrpSpPr>
          <p:grpSpPr bwMode="auto">
            <a:xfrm>
              <a:off x="4925590" y="2978089"/>
              <a:ext cx="853623" cy="698629"/>
              <a:chOff x="1861" y="1008"/>
              <a:chExt cx="1103" cy="866"/>
            </a:xfrm>
          </p:grpSpPr>
          <p:sp>
            <p:nvSpPr>
              <p:cNvPr id="29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94" name="Group 42"/>
              <p:cNvGrpSpPr>
                <a:grpSpLocks/>
              </p:cNvGrpSpPr>
              <p:nvPr/>
            </p:nvGrpSpPr>
            <p:grpSpPr bwMode="auto">
              <a:xfrm>
                <a:off x="2086" y="1021"/>
                <a:ext cx="680" cy="837"/>
                <a:chOff x="3975" y="1593"/>
                <a:chExt cx="931" cy="1156"/>
              </a:xfrm>
            </p:grpSpPr>
            <p:pic>
              <p:nvPicPr>
                <p:cNvPr id="30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0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0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10" name="Group 46"/>
                <p:cNvGrpSpPr>
                  <a:grpSpLocks/>
                </p:cNvGrpSpPr>
                <p:nvPr/>
              </p:nvGrpSpPr>
              <p:grpSpPr bwMode="auto">
                <a:xfrm rot="-3733502" flipH="1" flipV="1">
                  <a:off x="4246" y="2238"/>
                  <a:ext cx="830" cy="191"/>
                  <a:chOff x="2518" y="1060"/>
                  <a:chExt cx="904" cy="236"/>
                </a:xfrm>
              </p:grpSpPr>
              <p:grpSp>
                <p:nvGrpSpPr>
                  <p:cNvPr id="311" name="Group 47"/>
                  <p:cNvGrpSpPr>
                    <a:grpSpLocks/>
                  </p:cNvGrpSpPr>
                  <p:nvPr/>
                </p:nvGrpSpPr>
                <p:grpSpPr bwMode="auto">
                  <a:xfrm>
                    <a:off x="2518" y="1060"/>
                    <a:ext cx="742" cy="186"/>
                    <a:chOff x="1565" y="2568"/>
                    <a:chExt cx="1118" cy="279"/>
                  </a:xfrm>
                </p:grpSpPr>
                <p:sp>
                  <p:nvSpPr>
                    <p:cNvPr id="31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12" name="Group 52"/>
                  <p:cNvGrpSpPr>
                    <a:grpSpLocks/>
                  </p:cNvGrpSpPr>
                  <p:nvPr/>
                </p:nvGrpSpPr>
                <p:grpSpPr bwMode="auto">
                  <a:xfrm rot="1353540">
                    <a:off x="2680" y="1110"/>
                    <a:ext cx="742" cy="186"/>
                    <a:chOff x="1565" y="2568"/>
                    <a:chExt cx="1118" cy="279"/>
                  </a:xfrm>
                </p:grpSpPr>
                <p:sp>
                  <p:nvSpPr>
                    <p:cNvPr id="31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95" name="Group 57"/>
              <p:cNvGrpSpPr>
                <a:grpSpLocks/>
              </p:cNvGrpSpPr>
              <p:nvPr/>
            </p:nvGrpSpPr>
            <p:grpSpPr bwMode="auto">
              <a:xfrm rot="-3733502" flipH="1" flipV="1">
                <a:off x="2358" y="1505"/>
                <a:ext cx="534" cy="122"/>
                <a:chOff x="2518" y="1060"/>
                <a:chExt cx="904" cy="236"/>
              </a:xfrm>
            </p:grpSpPr>
            <p:grpSp>
              <p:nvGrpSpPr>
                <p:cNvPr id="297" name="Group 58"/>
                <p:cNvGrpSpPr>
                  <a:grpSpLocks/>
                </p:cNvGrpSpPr>
                <p:nvPr/>
              </p:nvGrpSpPr>
              <p:grpSpPr bwMode="auto">
                <a:xfrm>
                  <a:off x="2518" y="1060"/>
                  <a:ext cx="742" cy="186"/>
                  <a:chOff x="1565" y="2568"/>
                  <a:chExt cx="1118" cy="279"/>
                </a:xfrm>
              </p:grpSpPr>
              <p:sp>
                <p:nvSpPr>
                  <p:cNvPr id="30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98" name="Group 63"/>
                <p:cNvGrpSpPr>
                  <a:grpSpLocks/>
                </p:cNvGrpSpPr>
                <p:nvPr/>
              </p:nvGrpSpPr>
              <p:grpSpPr bwMode="auto">
                <a:xfrm rot="1353540">
                  <a:off x="2680" y="1110"/>
                  <a:ext cx="742" cy="186"/>
                  <a:chOff x="1565" y="2568"/>
                  <a:chExt cx="1118" cy="279"/>
                </a:xfrm>
              </p:grpSpPr>
              <p:sp>
                <p:nvSpPr>
                  <p:cNvPr id="29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9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21" name="Group 40"/>
            <p:cNvGrpSpPr>
              <a:grpSpLocks/>
            </p:cNvGrpSpPr>
            <p:nvPr/>
          </p:nvGrpSpPr>
          <p:grpSpPr bwMode="auto">
            <a:xfrm>
              <a:off x="6040902" y="3454212"/>
              <a:ext cx="853623" cy="759134"/>
              <a:chOff x="1861" y="933"/>
              <a:chExt cx="1103" cy="941"/>
            </a:xfrm>
          </p:grpSpPr>
          <p:sp>
            <p:nvSpPr>
              <p:cNvPr id="32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23" name="Group 42"/>
              <p:cNvGrpSpPr>
                <a:grpSpLocks/>
              </p:cNvGrpSpPr>
              <p:nvPr/>
            </p:nvGrpSpPr>
            <p:grpSpPr bwMode="auto">
              <a:xfrm>
                <a:off x="2086" y="1022"/>
                <a:ext cx="680" cy="837"/>
                <a:chOff x="3975" y="1593"/>
                <a:chExt cx="931" cy="1155"/>
              </a:xfrm>
            </p:grpSpPr>
            <p:pic>
              <p:nvPicPr>
                <p:cNvPr id="33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33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3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39" name="Group 46"/>
                <p:cNvGrpSpPr>
                  <a:grpSpLocks/>
                </p:cNvGrpSpPr>
                <p:nvPr/>
              </p:nvGrpSpPr>
              <p:grpSpPr bwMode="auto">
                <a:xfrm rot="-3733502" flipH="1" flipV="1">
                  <a:off x="4249" y="2239"/>
                  <a:ext cx="826" cy="191"/>
                  <a:chOff x="2522" y="1060"/>
                  <a:chExt cx="900" cy="236"/>
                </a:xfrm>
              </p:grpSpPr>
              <p:grpSp>
                <p:nvGrpSpPr>
                  <p:cNvPr id="340" name="Group 47"/>
                  <p:cNvGrpSpPr>
                    <a:grpSpLocks/>
                  </p:cNvGrpSpPr>
                  <p:nvPr/>
                </p:nvGrpSpPr>
                <p:grpSpPr bwMode="auto">
                  <a:xfrm>
                    <a:off x="2522" y="1060"/>
                    <a:ext cx="742" cy="186"/>
                    <a:chOff x="1565" y="2568"/>
                    <a:chExt cx="1118" cy="279"/>
                  </a:xfrm>
                </p:grpSpPr>
                <p:sp>
                  <p:nvSpPr>
                    <p:cNvPr id="34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41" name="Group 52"/>
                  <p:cNvGrpSpPr>
                    <a:grpSpLocks/>
                  </p:cNvGrpSpPr>
                  <p:nvPr/>
                </p:nvGrpSpPr>
                <p:grpSpPr bwMode="auto">
                  <a:xfrm rot="1353540">
                    <a:off x="2680" y="1110"/>
                    <a:ext cx="742" cy="186"/>
                    <a:chOff x="1565" y="2568"/>
                    <a:chExt cx="1118" cy="279"/>
                  </a:xfrm>
                </p:grpSpPr>
                <p:sp>
                  <p:nvSpPr>
                    <p:cNvPr id="34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24" name="Group 57"/>
              <p:cNvGrpSpPr>
                <a:grpSpLocks/>
              </p:cNvGrpSpPr>
              <p:nvPr/>
            </p:nvGrpSpPr>
            <p:grpSpPr bwMode="auto">
              <a:xfrm rot="-3733502" flipH="1" flipV="1">
                <a:off x="2361" y="1504"/>
                <a:ext cx="531" cy="122"/>
                <a:chOff x="2522" y="1060"/>
                <a:chExt cx="900" cy="236"/>
              </a:xfrm>
            </p:grpSpPr>
            <p:grpSp>
              <p:nvGrpSpPr>
                <p:cNvPr id="326" name="Group 58"/>
                <p:cNvGrpSpPr>
                  <a:grpSpLocks/>
                </p:cNvGrpSpPr>
                <p:nvPr/>
              </p:nvGrpSpPr>
              <p:grpSpPr bwMode="auto">
                <a:xfrm>
                  <a:off x="2522" y="1060"/>
                  <a:ext cx="742" cy="186"/>
                  <a:chOff x="1565" y="2568"/>
                  <a:chExt cx="1118" cy="279"/>
                </a:xfrm>
              </p:grpSpPr>
              <p:sp>
                <p:nvSpPr>
                  <p:cNvPr id="33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27" name="Group 63"/>
                <p:cNvGrpSpPr>
                  <a:grpSpLocks/>
                </p:cNvGrpSpPr>
                <p:nvPr/>
              </p:nvGrpSpPr>
              <p:grpSpPr bwMode="auto">
                <a:xfrm rot="1353540">
                  <a:off x="2680" y="1110"/>
                  <a:ext cx="742" cy="186"/>
                  <a:chOff x="1565" y="2568"/>
                  <a:chExt cx="1118" cy="279"/>
                </a:xfrm>
              </p:grpSpPr>
              <p:sp>
                <p:nvSpPr>
                  <p:cNvPr id="32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2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50" name="Group 40"/>
            <p:cNvGrpSpPr>
              <a:grpSpLocks/>
            </p:cNvGrpSpPr>
            <p:nvPr/>
          </p:nvGrpSpPr>
          <p:grpSpPr bwMode="auto">
            <a:xfrm>
              <a:off x="6594118" y="3504592"/>
              <a:ext cx="853623" cy="698629"/>
              <a:chOff x="1861" y="1008"/>
              <a:chExt cx="1103" cy="866"/>
            </a:xfrm>
          </p:grpSpPr>
          <p:sp>
            <p:nvSpPr>
              <p:cNvPr id="35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52" name="Group 42"/>
              <p:cNvGrpSpPr>
                <a:grpSpLocks/>
              </p:cNvGrpSpPr>
              <p:nvPr/>
            </p:nvGrpSpPr>
            <p:grpSpPr bwMode="auto">
              <a:xfrm>
                <a:off x="2086" y="1022"/>
                <a:ext cx="680" cy="837"/>
                <a:chOff x="3975" y="1593"/>
                <a:chExt cx="931" cy="1155"/>
              </a:xfrm>
            </p:grpSpPr>
            <p:pic>
              <p:nvPicPr>
                <p:cNvPr id="36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6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6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68" name="Group 46"/>
                <p:cNvGrpSpPr>
                  <a:grpSpLocks/>
                </p:cNvGrpSpPr>
                <p:nvPr/>
              </p:nvGrpSpPr>
              <p:grpSpPr bwMode="auto">
                <a:xfrm rot="-3733502" flipH="1" flipV="1">
                  <a:off x="4248" y="2238"/>
                  <a:ext cx="828" cy="191"/>
                  <a:chOff x="2520" y="1060"/>
                  <a:chExt cx="902" cy="236"/>
                </a:xfrm>
              </p:grpSpPr>
              <p:grpSp>
                <p:nvGrpSpPr>
                  <p:cNvPr id="369" name="Group 47"/>
                  <p:cNvGrpSpPr>
                    <a:grpSpLocks/>
                  </p:cNvGrpSpPr>
                  <p:nvPr/>
                </p:nvGrpSpPr>
                <p:grpSpPr bwMode="auto">
                  <a:xfrm>
                    <a:off x="2520" y="1060"/>
                    <a:ext cx="742" cy="186"/>
                    <a:chOff x="1565" y="2568"/>
                    <a:chExt cx="1118" cy="279"/>
                  </a:xfrm>
                </p:grpSpPr>
                <p:sp>
                  <p:nvSpPr>
                    <p:cNvPr id="37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70" name="Group 52"/>
                  <p:cNvGrpSpPr>
                    <a:grpSpLocks/>
                  </p:cNvGrpSpPr>
                  <p:nvPr/>
                </p:nvGrpSpPr>
                <p:grpSpPr bwMode="auto">
                  <a:xfrm rot="1353540">
                    <a:off x="2680" y="1110"/>
                    <a:ext cx="742" cy="186"/>
                    <a:chOff x="1565" y="2568"/>
                    <a:chExt cx="1118" cy="279"/>
                  </a:xfrm>
                </p:grpSpPr>
                <p:sp>
                  <p:nvSpPr>
                    <p:cNvPr id="37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53" name="Group 57"/>
              <p:cNvGrpSpPr>
                <a:grpSpLocks/>
              </p:cNvGrpSpPr>
              <p:nvPr/>
            </p:nvGrpSpPr>
            <p:grpSpPr bwMode="auto">
              <a:xfrm rot="-3733502" flipH="1" flipV="1">
                <a:off x="2358" y="1506"/>
                <a:ext cx="533" cy="122"/>
                <a:chOff x="2520" y="1060"/>
                <a:chExt cx="902" cy="236"/>
              </a:xfrm>
            </p:grpSpPr>
            <p:grpSp>
              <p:nvGrpSpPr>
                <p:cNvPr id="355" name="Group 58"/>
                <p:cNvGrpSpPr>
                  <a:grpSpLocks/>
                </p:cNvGrpSpPr>
                <p:nvPr/>
              </p:nvGrpSpPr>
              <p:grpSpPr bwMode="auto">
                <a:xfrm>
                  <a:off x="2520" y="1060"/>
                  <a:ext cx="742" cy="186"/>
                  <a:chOff x="1565" y="2568"/>
                  <a:chExt cx="1118" cy="279"/>
                </a:xfrm>
              </p:grpSpPr>
              <p:sp>
                <p:nvSpPr>
                  <p:cNvPr id="36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56" name="Group 63"/>
                <p:cNvGrpSpPr>
                  <a:grpSpLocks/>
                </p:cNvGrpSpPr>
                <p:nvPr/>
              </p:nvGrpSpPr>
              <p:grpSpPr bwMode="auto">
                <a:xfrm rot="1353540">
                  <a:off x="2680" y="1110"/>
                  <a:ext cx="742" cy="186"/>
                  <a:chOff x="1565" y="2568"/>
                  <a:chExt cx="1118" cy="279"/>
                </a:xfrm>
              </p:grpSpPr>
              <p:sp>
                <p:nvSpPr>
                  <p:cNvPr id="35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5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79" name="Group 40"/>
            <p:cNvGrpSpPr>
              <a:grpSpLocks/>
            </p:cNvGrpSpPr>
            <p:nvPr/>
          </p:nvGrpSpPr>
          <p:grpSpPr bwMode="auto">
            <a:xfrm>
              <a:off x="4944760" y="3484342"/>
              <a:ext cx="853623" cy="759134"/>
              <a:chOff x="1861" y="933"/>
              <a:chExt cx="1103" cy="941"/>
            </a:xfrm>
          </p:grpSpPr>
          <p:sp>
            <p:nvSpPr>
              <p:cNvPr id="38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81" name="Group 42"/>
              <p:cNvGrpSpPr>
                <a:grpSpLocks/>
              </p:cNvGrpSpPr>
              <p:nvPr/>
            </p:nvGrpSpPr>
            <p:grpSpPr bwMode="auto">
              <a:xfrm>
                <a:off x="2086" y="1022"/>
                <a:ext cx="680" cy="837"/>
                <a:chOff x="3975" y="1593"/>
                <a:chExt cx="931" cy="1155"/>
              </a:xfrm>
            </p:grpSpPr>
            <p:pic>
              <p:nvPicPr>
                <p:cNvPr id="39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39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9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97" name="Group 46"/>
                <p:cNvGrpSpPr>
                  <a:grpSpLocks/>
                </p:cNvGrpSpPr>
                <p:nvPr/>
              </p:nvGrpSpPr>
              <p:grpSpPr bwMode="auto">
                <a:xfrm rot="-3733502" flipH="1" flipV="1">
                  <a:off x="4248" y="2238"/>
                  <a:ext cx="828" cy="191"/>
                  <a:chOff x="2520" y="1060"/>
                  <a:chExt cx="902" cy="236"/>
                </a:xfrm>
              </p:grpSpPr>
              <p:grpSp>
                <p:nvGrpSpPr>
                  <p:cNvPr id="398" name="Group 47"/>
                  <p:cNvGrpSpPr>
                    <a:grpSpLocks/>
                  </p:cNvGrpSpPr>
                  <p:nvPr/>
                </p:nvGrpSpPr>
                <p:grpSpPr bwMode="auto">
                  <a:xfrm>
                    <a:off x="2520" y="1060"/>
                    <a:ext cx="742" cy="186"/>
                    <a:chOff x="1565" y="2568"/>
                    <a:chExt cx="1118" cy="279"/>
                  </a:xfrm>
                </p:grpSpPr>
                <p:sp>
                  <p:nvSpPr>
                    <p:cNvPr id="40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99" name="Group 52"/>
                  <p:cNvGrpSpPr>
                    <a:grpSpLocks/>
                  </p:cNvGrpSpPr>
                  <p:nvPr/>
                </p:nvGrpSpPr>
                <p:grpSpPr bwMode="auto">
                  <a:xfrm rot="1353540">
                    <a:off x="2680" y="1110"/>
                    <a:ext cx="742" cy="186"/>
                    <a:chOff x="1565" y="2568"/>
                    <a:chExt cx="1118" cy="279"/>
                  </a:xfrm>
                </p:grpSpPr>
                <p:sp>
                  <p:nvSpPr>
                    <p:cNvPr id="40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82" name="Group 57"/>
              <p:cNvGrpSpPr>
                <a:grpSpLocks/>
              </p:cNvGrpSpPr>
              <p:nvPr/>
            </p:nvGrpSpPr>
            <p:grpSpPr bwMode="auto">
              <a:xfrm rot="-3733502" flipH="1" flipV="1">
                <a:off x="2358" y="1506"/>
                <a:ext cx="533" cy="122"/>
                <a:chOff x="2520" y="1060"/>
                <a:chExt cx="902" cy="236"/>
              </a:xfrm>
            </p:grpSpPr>
            <p:grpSp>
              <p:nvGrpSpPr>
                <p:cNvPr id="384" name="Group 58"/>
                <p:cNvGrpSpPr>
                  <a:grpSpLocks/>
                </p:cNvGrpSpPr>
                <p:nvPr/>
              </p:nvGrpSpPr>
              <p:grpSpPr bwMode="auto">
                <a:xfrm>
                  <a:off x="2520" y="1060"/>
                  <a:ext cx="742" cy="186"/>
                  <a:chOff x="1565" y="2568"/>
                  <a:chExt cx="1118" cy="279"/>
                </a:xfrm>
              </p:grpSpPr>
              <p:sp>
                <p:nvSpPr>
                  <p:cNvPr id="39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85" name="Group 63"/>
                <p:cNvGrpSpPr>
                  <a:grpSpLocks/>
                </p:cNvGrpSpPr>
                <p:nvPr/>
              </p:nvGrpSpPr>
              <p:grpSpPr bwMode="auto">
                <a:xfrm rot="1353540">
                  <a:off x="2680" y="1110"/>
                  <a:ext cx="742" cy="186"/>
                  <a:chOff x="1565" y="2568"/>
                  <a:chExt cx="1118" cy="279"/>
                </a:xfrm>
              </p:grpSpPr>
              <p:sp>
                <p:nvSpPr>
                  <p:cNvPr id="38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8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08" name="Group 40"/>
            <p:cNvGrpSpPr>
              <a:grpSpLocks/>
            </p:cNvGrpSpPr>
            <p:nvPr/>
          </p:nvGrpSpPr>
          <p:grpSpPr bwMode="auto">
            <a:xfrm>
              <a:off x="5497977" y="3534722"/>
              <a:ext cx="853623" cy="698629"/>
              <a:chOff x="1861" y="1008"/>
              <a:chExt cx="1103" cy="866"/>
            </a:xfrm>
          </p:grpSpPr>
          <p:sp>
            <p:nvSpPr>
              <p:cNvPr id="40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10" name="Group 42"/>
              <p:cNvGrpSpPr>
                <a:grpSpLocks/>
              </p:cNvGrpSpPr>
              <p:nvPr/>
            </p:nvGrpSpPr>
            <p:grpSpPr bwMode="auto">
              <a:xfrm>
                <a:off x="2086" y="1021"/>
                <a:ext cx="680" cy="837"/>
                <a:chOff x="3975" y="1593"/>
                <a:chExt cx="931" cy="1156"/>
              </a:xfrm>
            </p:grpSpPr>
            <p:pic>
              <p:nvPicPr>
                <p:cNvPr id="42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2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42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26" name="Group 46"/>
                <p:cNvGrpSpPr>
                  <a:grpSpLocks/>
                </p:cNvGrpSpPr>
                <p:nvPr/>
              </p:nvGrpSpPr>
              <p:grpSpPr bwMode="auto">
                <a:xfrm rot="-3733502" flipH="1" flipV="1">
                  <a:off x="4246" y="2238"/>
                  <a:ext cx="830" cy="191"/>
                  <a:chOff x="2518" y="1060"/>
                  <a:chExt cx="904" cy="236"/>
                </a:xfrm>
              </p:grpSpPr>
              <p:grpSp>
                <p:nvGrpSpPr>
                  <p:cNvPr id="427" name="Group 47"/>
                  <p:cNvGrpSpPr>
                    <a:grpSpLocks/>
                  </p:cNvGrpSpPr>
                  <p:nvPr/>
                </p:nvGrpSpPr>
                <p:grpSpPr bwMode="auto">
                  <a:xfrm>
                    <a:off x="2518" y="1060"/>
                    <a:ext cx="742" cy="186"/>
                    <a:chOff x="1565" y="2568"/>
                    <a:chExt cx="1118" cy="279"/>
                  </a:xfrm>
                </p:grpSpPr>
                <p:sp>
                  <p:nvSpPr>
                    <p:cNvPr id="43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28" name="Group 52"/>
                  <p:cNvGrpSpPr>
                    <a:grpSpLocks/>
                  </p:cNvGrpSpPr>
                  <p:nvPr/>
                </p:nvGrpSpPr>
                <p:grpSpPr bwMode="auto">
                  <a:xfrm rot="1353540">
                    <a:off x="2680" y="1110"/>
                    <a:ext cx="742" cy="186"/>
                    <a:chOff x="1565" y="2568"/>
                    <a:chExt cx="1118" cy="279"/>
                  </a:xfrm>
                </p:grpSpPr>
                <p:sp>
                  <p:nvSpPr>
                    <p:cNvPr id="42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11" name="Group 57"/>
              <p:cNvGrpSpPr>
                <a:grpSpLocks/>
              </p:cNvGrpSpPr>
              <p:nvPr/>
            </p:nvGrpSpPr>
            <p:grpSpPr bwMode="auto">
              <a:xfrm rot="-3733502" flipH="1" flipV="1">
                <a:off x="2358" y="1505"/>
                <a:ext cx="534" cy="122"/>
                <a:chOff x="2518" y="1060"/>
                <a:chExt cx="904" cy="236"/>
              </a:xfrm>
            </p:grpSpPr>
            <p:grpSp>
              <p:nvGrpSpPr>
                <p:cNvPr id="413" name="Group 58"/>
                <p:cNvGrpSpPr>
                  <a:grpSpLocks/>
                </p:cNvGrpSpPr>
                <p:nvPr/>
              </p:nvGrpSpPr>
              <p:grpSpPr bwMode="auto">
                <a:xfrm>
                  <a:off x="2518" y="1060"/>
                  <a:ext cx="742" cy="186"/>
                  <a:chOff x="1565" y="2568"/>
                  <a:chExt cx="1118" cy="279"/>
                </a:xfrm>
              </p:grpSpPr>
              <p:sp>
                <p:nvSpPr>
                  <p:cNvPr id="41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14" name="Group 63"/>
                <p:cNvGrpSpPr>
                  <a:grpSpLocks/>
                </p:cNvGrpSpPr>
                <p:nvPr/>
              </p:nvGrpSpPr>
              <p:grpSpPr bwMode="auto">
                <a:xfrm rot="1353540">
                  <a:off x="2680" y="1110"/>
                  <a:ext cx="742" cy="186"/>
                  <a:chOff x="1565" y="2568"/>
                  <a:chExt cx="1118" cy="279"/>
                </a:xfrm>
              </p:grpSpPr>
              <p:sp>
                <p:nvSpPr>
                  <p:cNvPr id="41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1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37" name="Group 40"/>
            <p:cNvGrpSpPr>
              <a:grpSpLocks/>
            </p:cNvGrpSpPr>
            <p:nvPr/>
          </p:nvGrpSpPr>
          <p:grpSpPr bwMode="auto">
            <a:xfrm>
              <a:off x="7137171" y="3433471"/>
              <a:ext cx="853623" cy="759134"/>
              <a:chOff x="1861" y="933"/>
              <a:chExt cx="1103" cy="941"/>
            </a:xfrm>
          </p:grpSpPr>
          <p:sp>
            <p:nvSpPr>
              <p:cNvPr id="43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39" name="Group 42"/>
              <p:cNvGrpSpPr>
                <a:grpSpLocks/>
              </p:cNvGrpSpPr>
              <p:nvPr/>
            </p:nvGrpSpPr>
            <p:grpSpPr bwMode="auto">
              <a:xfrm>
                <a:off x="2086" y="1021"/>
                <a:ext cx="680" cy="837"/>
                <a:chOff x="3975" y="1593"/>
                <a:chExt cx="931" cy="1156"/>
              </a:xfrm>
            </p:grpSpPr>
            <p:pic>
              <p:nvPicPr>
                <p:cNvPr id="45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45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5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55" name="Group 46"/>
                <p:cNvGrpSpPr>
                  <a:grpSpLocks/>
                </p:cNvGrpSpPr>
                <p:nvPr/>
              </p:nvGrpSpPr>
              <p:grpSpPr bwMode="auto">
                <a:xfrm rot="-3733502" flipH="1" flipV="1">
                  <a:off x="4246" y="2238"/>
                  <a:ext cx="830" cy="191"/>
                  <a:chOff x="2518" y="1060"/>
                  <a:chExt cx="904" cy="236"/>
                </a:xfrm>
              </p:grpSpPr>
              <p:grpSp>
                <p:nvGrpSpPr>
                  <p:cNvPr id="456" name="Group 47"/>
                  <p:cNvGrpSpPr>
                    <a:grpSpLocks/>
                  </p:cNvGrpSpPr>
                  <p:nvPr/>
                </p:nvGrpSpPr>
                <p:grpSpPr bwMode="auto">
                  <a:xfrm>
                    <a:off x="2518" y="1060"/>
                    <a:ext cx="742" cy="186"/>
                    <a:chOff x="1565" y="2568"/>
                    <a:chExt cx="1118" cy="279"/>
                  </a:xfrm>
                </p:grpSpPr>
                <p:sp>
                  <p:nvSpPr>
                    <p:cNvPr id="46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57" name="Group 52"/>
                  <p:cNvGrpSpPr>
                    <a:grpSpLocks/>
                  </p:cNvGrpSpPr>
                  <p:nvPr/>
                </p:nvGrpSpPr>
                <p:grpSpPr bwMode="auto">
                  <a:xfrm rot="1353540">
                    <a:off x="2680" y="1110"/>
                    <a:ext cx="742" cy="186"/>
                    <a:chOff x="1565" y="2568"/>
                    <a:chExt cx="1118" cy="279"/>
                  </a:xfrm>
                </p:grpSpPr>
                <p:sp>
                  <p:nvSpPr>
                    <p:cNvPr id="45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40" name="Group 57"/>
              <p:cNvGrpSpPr>
                <a:grpSpLocks/>
              </p:cNvGrpSpPr>
              <p:nvPr/>
            </p:nvGrpSpPr>
            <p:grpSpPr bwMode="auto">
              <a:xfrm rot="-3733502" flipH="1" flipV="1">
                <a:off x="2358" y="1505"/>
                <a:ext cx="534" cy="122"/>
                <a:chOff x="2518" y="1060"/>
                <a:chExt cx="904" cy="236"/>
              </a:xfrm>
            </p:grpSpPr>
            <p:grpSp>
              <p:nvGrpSpPr>
                <p:cNvPr id="442" name="Group 58"/>
                <p:cNvGrpSpPr>
                  <a:grpSpLocks/>
                </p:cNvGrpSpPr>
                <p:nvPr/>
              </p:nvGrpSpPr>
              <p:grpSpPr bwMode="auto">
                <a:xfrm>
                  <a:off x="2518" y="1060"/>
                  <a:ext cx="742" cy="186"/>
                  <a:chOff x="1565" y="2568"/>
                  <a:chExt cx="1118" cy="279"/>
                </a:xfrm>
              </p:grpSpPr>
              <p:sp>
                <p:nvSpPr>
                  <p:cNvPr id="44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43" name="Group 63"/>
                <p:cNvGrpSpPr>
                  <a:grpSpLocks/>
                </p:cNvGrpSpPr>
                <p:nvPr/>
              </p:nvGrpSpPr>
              <p:grpSpPr bwMode="auto">
                <a:xfrm rot="1353540">
                  <a:off x="2680" y="1110"/>
                  <a:ext cx="742" cy="186"/>
                  <a:chOff x="1565" y="2568"/>
                  <a:chExt cx="1118" cy="279"/>
                </a:xfrm>
              </p:grpSpPr>
              <p:sp>
                <p:nvSpPr>
                  <p:cNvPr id="44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4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66" name="Group 40"/>
            <p:cNvGrpSpPr>
              <a:grpSpLocks/>
            </p:cNvGrpSpPr>
            <p:nvPr/>
          </p:nvGrpSpPr>
          <p:grpSpPr bwMode="auto">
            <a:xfrm>
              <a:off x="5497891" y="4041466"/>
              <a:ext cx="853623" cy="759134"/>
              <a:chOff x="1861" y="933"/>
              <a:chExt cx="1103" cy="941"/>
            </a:xfrm>
          </p:grpSpPr>
          <p:sp>
            <p:nvSpPr>
              <p:cNvPr id="46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68" name="Group 42"/>
              <p:cNvGrpSpPr>
                <a:grpSpLocks/>
              </p:cNvGrpSpPr>
              <p:nvPr/>
            </p:nvGrpSpPr>
            <p:grpSpPr bwMode="auto">
              <a:xfrm>
                <a:off x="2086" y="1022"/>
                <a:ext cx="680" cy="837"/>
                <a:chOff x="3975" y="1593"/>
                <a:chExt cx="931" cy="1155"/>
              </a:xfrm>
            </p:grpSpPr>
            <p:pic>
              <p:nvPicPr>
                <p:cNvPr id="48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48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8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84" name="Group 46"/>
                <p:cNvGrpSpPr>
                  <a:grpSpLocks/>
                </p:cNvGrpSpPr>
                <p:nvPr/>
              </p:nvGrpSpPr>
              <p:grpSpPr bwMode="auto">
                <a:xfrm rot="-3733502" flipH="1" flipV="1">
                  <a:off x="4249" y="2239"/>
                  <a:ext cx="826" cy="191"/>
                  <a:chOff x="2522" y="1060"/>
                  <a:chExt cx="900" cy="236"/>
                </a:xfrm>
              </p:grpSpPr>
              <p:grpSp>
                <p:nvGrpSpPr>
                  <p:cNvPr id="485" name="Group 47"/>
                  <p:cNvGrpSpPr>
                    <a:grpSpLocks/>
                  </p:cNvGrpSpPr>
                  <p:nvPr/>
                </p:nvGrpSpPr>
                <p:grpSpPr bwMode="auto">
                  <a:xfrm>
                    <a:off x="2522" y="1060"/>
                    <a:ext cx="742" cy="186"/>
                    <a:chOff x="1565" y="2568"/>
                    <a:chExt cx="1118" cy="279"/>
                  </a:xfrm>
                </p:grpSpPr>
                <p:sp>
                  <p:nvSpPr>
                    <p:cNvPr id="49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86" name="Group 52"/>
                  <p:cNvGrpSpPr>
                    <a:grpSpLocks/>
                  </p:cNvGrpSpPr>
                  <p:nvPr/>
                </p:nvGrpSpPr>
                <p:grpSpPr bwMode="auto">
                  <a:xfrm rot="1353540">
                    <a:off x="2680" y="1110"/>
                    <a:ext cx="742" cy="186"/>
                    <a:chOff x="1565" y="2568"/>
                    <a:chExt cx="1118" cy="279"/>
                  </a:xfrm>
                </p:grpSpPr>
                <p:sp>
                  <p:nvSpPr>
                    <p:cNvPr id="48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69" name="Group 57"/>
              <p:cNvGrpSpPr>
                <a:grpSpLocks/>
              </p:cNvGrpSpPr>
              <p:nvPr/>
            </p:nvGrpSpPr>
            <p:grpSpPr bwMode="auto">
              <a:xfrm rot="-3733502" flipH="1" flipV="1">
                <a:off x="2361" y="1504"/>
                <a:ext cx="531" cy="122"/>
                <a:chOff x="2522" y="1060"/>
                <a:chExt cx="900" cy="236"/>
              </a:xfrm>
            </p:grpSpPr>
            <p:grpSp>
              <p:nvGrpSpPr>
                <p:cNvPr id="471" name="Group 58"/>
                <p:cNvGrpSpPr>
                  <a:grpSpLocks/>
                </p:cNvGrpSpPr>
                <p:nvPr/>
              </p:nvGrpSpPr>
              <p:grpSpPr bwMode="auto">
                <a:xfrm>
                  <a:off x="2522" y="1060"/>
                  <a:ext cx="742" cy="186"/>
                  <a:chOff x="1565" y="2568"/>
                  <a:chExt cx="1118" cy="279"/>
                </a:xfrm>
              </p:grpSpPr>
              <p:sp>
                <p:nvSpPr>
                  <p:cNvPr id="47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72" name="Group 63"/>
                <p:cNvGrpSpPr>
                  <a:grpSpLocks/>
                </p:cNvGrpSpPr>
                <p:nvPr/>
              </p:nvGrpSpPr>
              <p:grpSpPr bwMode="auto">
                <a:xfrm rot="1353540">
                  <a:off x="2680" y="1110"/>
                  <a:ext cx="742" cy="186"/>
                  <a:chOff x="1565" y="2568"/>
                  <a:chExt cx="1118" cy="279"/>
                </a:xfrm>
              </p:grpSpPr>
              <p:sp>
                <p:nvSpPr>
                  <p:cNvPr id="47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7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95" name="Group 40"/>
            <p:cNvGrpSpPr>
              <a:grpSpLocks/>
            </p:cNvGrpSpPr>
            <p:nvPr/>
          </p:nvGrpSpPr>
          <p:grpSpPr bwMode="auto">
            <a:xfrm>
              <a:off x="6051108" y="4091845"/>
              <a:ext cx="853623" cy="698629"/>
              <a:chOff x="1861" y="1008"/>
              <a:chExt cx="1103" cy="866"/>
            </a:xfrm>
          </p:grpSpPr>
          <p:sp>
            <p:nvSpPr>
              <p:cNvPr id="49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97" name="Group 42"/>
              <p:cNvGrpSpPr>
                <a:grpSpLocks/>
              </p:cNvGrpSpPr>
              <p:nvPr/>
            </p:nvGrpSpPr>
            <p:grpSpPr bwMode="auto">
              <a:xfrm>
                <a:off x="2086" y="1022"/>
                <a:ext cx="680" cy="837"/>
                <a:chOff x="3975" y="1593"/>
                <a:chExt cx="931" cy="1155"/>
              </a:xfrm>
            </p:grpSpPr>
            <p:pic>
              <p:nvPicPr>
                <p:cNvPr id="51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1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1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13" name="Group 46"/>
                <p:cNvGrpSpPr>
                  <a:grpSpLocks/>
                </p:cNvGrpSpPr>
                <p:nvPr/>
              </p:nvGrpSpPr>
              <p:grpSpPr bwMode="auto">
                <a:xfrm rot="-3733502" flipH="1" flipV="1">
                  <a:off x="4248" y="2238"/>
                  <a:ext cx="828" cy="191"/>
                  <a:chOff x="2520" y="1060"/>
                  <a:chExt cx="902" cy="236"/>
                </a:xfrm>
              </p:grpSpPr>
              <p:grpSp>
                <p:nvGrpSpPr>
                  <p:cNvPr id="514" name="Group 47"/>
                  <p:cNvGrpSpPr>
                    <a:grpSpLocks/>
                  </p:cNvGrpSpPr>
                  <p:nvPr/>
                </p:nvGrpSpPr>
                <p:grpSpPr bwMode="auto">
                  <a:xfrm>
                    <a:off x="2520" y="1060"/>
                    <a:ext cx="742" cy="186"/>
                    <a:chOff x="1565" y="2568"/>
                    <a:chExt cx="1118" cy="279"/>
                  </a:xfrm>
                </p:grpSpPr>
                <p:sp>
                  <p:nvSpPr>
                    <p:cNvPr id="52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15" name="Group 52"/>
                  <p:cNvGrpSpPr>
                    <a:grpSpLocks/>
                  </p:cNvGrpSpPr>
                  <p:nvPr/>
                </p:nvGrpSpPr>
                <p:grpSpPr bwMode="auto">
                  <a:xfrm rot="1353540">
                    <a:off x="2680" y="1110"/>
                    <a:ext cx="742" cy="186"/>
                    <a:chOff x="1565" y="2568"/>
                    <a:chExt cx="1118" cy="279"/>
                  </a:xfrm>
                </p:grpSpPr>
                <p:sp>
                  <p:nvSpPr>
                    <p:cNvPr id="51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98" name="Group 57"/>
              <p:cNvGrpSpPr>
                <a:grpSpLocks/>
              </p:cNvGrpSpPr>
              <p:nvPr/>
            </p:nvGrpSpPr>
            <p:grpSpPr bwMode="auto">
              <a:xfrm rot="-3733502" flipH="1" flipV="1">
                <a:off x="2358" y="1506"/>
                <a:ext cx="533" cy="122"/>
                <a:chOff x="2520" y="1060"/>
                <a:chExt cx="902" cy="236"/>
              </a:xfrm>
            </p:grpSpPr>
            <p:grpSp>
              <p:nvGrpSpPr>
                <p:cNvPr id="500" name="Group 58"/>
                <p:cNvGrpSpPr>
                  <a:grpSpLocks/>
                </p:cNvGrpSpPr>
                <p:nvPr/>
              </p:nvGrpSpPr>
              <p:grpSpPr bwMode="auto">
                <a:xfrm>
                  <a:off x="2520" y="1060"/>
                  <a:ext cx="742" cy="186"/>
                  <a:chOff x="1565" y="2568"/>
                  <a:chExt cx="1118" cy="279"/>
                </a:xfrm>
              </p:grpSpPr>
              <p:sp>
                <p:nvSpPr>
                  <p:cNvPr id="50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01" name="Group 63"/>
                <p:cNvGrpSpPr>
                  <a:grpSpLocks/>
                </p:cNvGrpSpPr>
                <p:nvPr/>
              </p:nvGrpSpPr>
              <p:grpSpPr bwMode="auto">
                <a:xfrm rot="1353540">
                  <a:off x="2680" y="1110"/>
                  <a:ext cx="742" cy="186"/>
                  <a:chOff x="1565" y="2568"/>
                  <a:chExt cx="1118" cy="279"/>
                </a:xfrm>
              </p:grpSpPr>
              <p:sp>
                <p:nvSpPr>
                  <p:cNvPr id="50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9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524" name="Group 40"/>
            <p:cNvGrpSpPr>
              <a:grpSpLocks/>
            </p:cNvGrpSpPr>
            <p:nvPr/>
          </p:nvGrpSpPr>
          <p:grpSpPr bwMode="auto">
            <a:xfrm>
              <a:off x="4954966" y="4121975"/>
              <a:ext cx="853623" cy="698629"/>
              <a:chOff x="1861" y="1008"/>
              <a:chExt cx="1103" cy="866"/>
            </a:xfrm>
          </p:grpSpPr>
          <p:sp>
            <p:nvSpPr>
              <p:cNvPr id="52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26" name="Group 42"/>
              <p:cNvGrpSpPr>
                <a:grpSpLocks/>
              </p:cNvGrpSpPr>
              <p:nvPr/>
            </p:nvGrpSpPr>
            <p:grpSpPr bwMode="auto">
              <a:xfrm>
                <a:off x="2086" y="1021"/>
                <a:ext cx="680" cy="837"/>
                <a:chOff x="3975" y="1593"/>
                <a:chExt cx="931" cy="1156"/>
              </a:xfrm>
            </p:grpSpPr>
            <p:pic>
              <p:nvPicPr>
                <p:cNvPr id="53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4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4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42" name="Group 46"/>
                <p:cNvGrpSpPr>
                  <a:grpSpLocks/>
                </p:cNvGrpSpPr>
                <p:nvPr/>
              </p:nvGrpSpPr>
              <p:grpSpPr bwMode="auto">
                <a:xfrm rot="-3733502" flipH="1" flipV="1">
                  <a:off x="4246" y="2238"/>
                  <a:ext cx="830" cy="191"/>
                  <a:chOff x="2518" y="1060"/>
                  <a:chExt cx="904" cy="236"/>
                </a:xfrm>
              </p:grpSpPr>
              <p:grpSp>
                <p:nvGrpSpPr>
                  <p:cNvPr id="543" name="Group 47"/>
                  <p:cNvGrpSpPr>
                    <a:grpSpLocks/>
                  </p:cNvGrpSpPr>
                  <p:nvPr/>
                </p:nvGrpSpPr>
                <p:grpSpPr bwMode="auto">
                  <a:xfrm>
                    <a:off x="2518" y="1060"/>
                    <a:ext cx="742" cy="186"/>
                    <a:chOff x="1565" y="2568"/>
                    <a:chExt cx="1118" cy="279"/>
                  </a:xfrm>
                </p:grpSpPr>
                <p:sp>
                  <p:nvSpPr>
                    <p:cNvPr id="54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44" name="Group 52"/>
                  <p:cNvGrpSpPr>
                    <a:grpSpLocks/>
                  </p:cNvGrpSpPr>
                  <p:nvPr/>
                </p:nvGrpSpPr>
                <p:grpSpPr bwMode="auto">
                  <a:xfrm rot="1353540">
                    <a:off x="2680" y="1110"/>
                    <a:ext cx="742" cy="186"/>
                    <a:chOff x="1565" y="2568"/>
                    <a:chExt cx="1118" cy="279"/>
                  </a:xfrm>
                </p:grpSpPr>
                <p:sp>
                  <p:nvSpPr>
                    <p:cNvPr id="54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27" name="Group 57"/>
              <p:cNvGrpSpPr>
                <a:grpSpLocks/>
              </p:cNvGrpSpPr>
              <p:nvPr/>
            </p:nvGrpSpPr>
            <p:grpSpPr bwMode="auto">
              <a:xfrm rot="-3733502" flipH="1" flipV="1">
                <a:off x="2358" y="1505"/>
                <a:ext cx="534" cy="122"/>
                <a:chOff x="2518" y="1060"/>
                <a:chExt cx="904" cy="236"/>
              </a:xfrm>
            </p:grpSpPr>
            <p:grpSp>
              <p:nvGrpSpPr>
                <p:cNvPr id="529" name="Group 58"/>
                <p:cNvGrpSpPr>
                  <a:grpSpLocks/>
                </p:cNvGrpSpPr>
                <p:nvPr/>
              </p:nvGrpSpPr>
              <p:grpSpPr bwMode="auto">
                <a:xfrm>
                  <a:off x="2518" y="1060"/>
                  <a:ext cx="742" cy="186"/>
                  <a:chOff x="1565" y="2568"/>
                  <a:chExt cx="1118" cy="279"/>
                </a:xfrm>
              </p:grpSpPr>
              <p:sp>
                <p:nvSpPr>
                  <p:cNvPr id="53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30" name="Group 63"/>
                <p:cNvGrpSpPr>
                  <a:grpSpLocks/>
                </p:cNvGrpSpPr>
                <p:nvPr/>
              </p:nvGrpSpPr>
              <p:grpSpPr bwMode="auto">
                <a:xfrm rot="1353540">
                  <a:off x="2680" y="1110"/>
                  <a:ext cx="742" cy="186"/>
                  <a:chOff x="1565" y="2568"/>
                  <a:chExt cx="1118" cy="279"/>
                </a:xfrm>
              </p:grpSpPr>
              <p:sp>
                <p:nvSpPr>
                  <p:cNvPr id="53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2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553" name="Group 40"/>
            <p:cNvGrpSpPr>
              <a:grpSpLocks/>
            </p:cNvGrpSpPr>
            <p:nvPr/>
          </p:nvGrpSpPr>
          <p:grpSpPr bwMode="auto">
            <a:xfrm>
              <a:off x="6594161" y="4020724"/>
              <a:ext cx="853623" cy="759134"/>
              <a:chOff x="1861" y="933"/>
              <a:chExt cx="1103" cy="941"/>
            </a:xfrm>
          </p:grpSpPr>
          <p:sp>
            <p:nvSpPr>
              <p:cNvPr id="55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55" name="Group 42"/>
              <p:cNvGrpSpPr>
                <a:grpSpLocks/>
              </p:cNvGrpSpPr>
              <p:nvPr/>
            </p:nvGrpSpPr>
            <p:grpSpPr bwMode="auto">
              <a:xfrm>
                <a:off x="2086" y="1021"/>
                <a:ext cx="680" cy="837"/>
                <a:chOff x="3975" y="1593"/>
                <a:chExt cx="931" cy="1156"/>
              </a:xfrm>
            </p:grpSpPr>
            <p:pic>
              <p:nvPicPr>
                <p:cNvPr id="568"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56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57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71" name="Group 46"/>
                <p:cNvGrpSpPr>
                  <a:grpSpLocks/>
                </p:cNvGrpSpPr>
                <p:nvPr/>
              </p:nvGrpSpPr>
              <p:grpSpPr bwMode="auto">
                <a:xfrm rot="-3733502" flipH="1" flipV="1">
                  <a:off x="4246" y="2238"/>
                  <a:ext cx="830" cy="191"/>
                  <a:chOff x="2518" y="1060"/>
                  <a:chExt cx="904" cy="236"/>
                </a:xfrm>
              </p:grpSpPr>
              <p:grpSp>
                <p:nvGrpSpPr>
                  <p:cNvPr id="572" name="Group 47"/>
                  <p:cNvGrpSpPr>
                    <a:grpSpLocks/>
                  </p:cNvGrpSpPr>
                  <p:nvPr/>
                </p:nvGrpSpPr>
                <p:grpSpPr bwMode="auto">
                  <a:xfrm>
                    <a:off x="2518" y="1060"/>
                    <a:ext cx="742" cy="186"/>
                    <a:chOff x="1565" y="2568"/>
                    <a:chExt cx="1118" cy="279"/>
                  </a:xfrm>
                </p:grpSpPr>
                <p:sp>
                  <p:nvSpPr>
                    <p:cNvPr id="57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73" name="Group 52"/>
                  <p:cNvGrpSpPr>
                    <a:grpSpLocks/>
                  </p:cNvGrpSpPr>
                  <p:nvPr/>
                </p:nvGrpSpPr>
                <p:grpSpPr bwMode="auto">
                  <a:xfrm rot="1353540">
                    <a:off x="2680" y="1110"/>
                    <a:ext cx="742" cy="186"/>
                    <a:chOff x="1565" y="2568"/>
                    <a:chExt cx="1118" cy="279"/>
                  </a:xfrm>
                </p:grpSpPr>
                <p:sp>
                  <p:nvSpPr>
                    <p:cNvPr id="57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56" name="Group 57"/>
              <p:cNvGrpSpPr>
                <a:grpSpLocks/>
              </p:cNvGrpSpPr>
              <p:nvPr/>
            </p:nvGrpSpPr>
            <p:grpSpPr bwMode="auto">
              <a:xfrm rot="-3733502" flipH="1" flipV="1">
                <a:off x="2358" y="1505"/>
                <a:ext cx="534" cy="122"/>
                <a:chOff x="2518" y="1060"/>
                <a:chExt cx="904" cy="236"/>
              </a:xfrm>
            </p:grpSpPr>
            <p:grpSp>
              <p:nvGrpSpPr>
                <p:cNvPr id="558" name="Group 58"/>
                <p:cNvGrpSpPr>
                  <a:grpSpLocks/>
                </p:cNvGrpSpPr>
                <p:nvPr/>
              </p:nvGrpSpPr>
              <p:grpSpPr bwMode="auto">
                <a:xfrm>
                  <a:off x="2518" y="1060"/>
                  <a:ext cx="742" cy="186"/>
                  <a:chOff x="1565" y="2568"/>
                  <a:chExt cx="1118" cy="279"/>
                </a:xfrm>
              </p:grpSpPr>
              <p:sp>
                <p:nvSpPr>
                  <p:cNvPr id="56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59" name="Group 63"/>
                <p:cNvGrpSpPr>
                  <a:grpSpLocks/>
                </p:cNvGrpSpPr>
                <p:nvPr/>
              </p:nvGrpSpPr>
              <p:grpSpPr bwMode="auto">
                <a:xfrm rot="1353540">
                  <a:off x="2680" y="1110"/>
                  <a:ext cx="742" cy="186"/>
                  <a:chOff x="1565" y="2568"/>
                  <a:chExt cx="1118" cy="279"/>
                </a:xfrm>
              </p:grpSpPr>
              <p:sp>
                <p:nvSpPr>
                  <p:cNvPr id="56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5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82" name="Group 40"/>
            <p:cNvGrpSpPr>
              <a:grpSpLocks/>
            </p:cNvGrpSpPr>
            <p:nvPr/>
          </p:nvGrpSpPr>
          <p:grpSpPr bwMode="auto">
            <a:xfrm>
              <a:off x="7147377" y="4096924"/>
              <a:ext cx="853623" cy="698629"/>
              <a:chOff x="1861" y="1008"/>
              <a:chExt cx="1103" cy="866"/>
            </a:xfrm>
          </p:grpSpPr>
          <p:sp>
            <p:nvSpPr>
              <p:cNvPr id="58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84" name="Group 42"/>
              <p:cNvGrpSpPr>
                <a:grpSpLocks/>
              </p:cNvGrpSpPr>
              <p:nvPr/>
            </p:nvGrpSpPr>
            <p:grpSpPr bwMode="auto">
              <a:xfrm>
                <a:off x="2086" y="1020"/>
                <a:ext cx="680" cy="836"/>
                <a:chOff x="3975" y="1593"/>
                <a:chExt cx="931" cy="1156"/>
              </a:xfrm>
            </p:grpSpPr>
            <p:pic>
              <p:nvPicPr>
                <p:cNvPr id="59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9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9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600" name="Group 46"/>
                <p:cNvGrpSpPr>
                  <a:grpSpLocks/>
                </p:cNvGrpSpPr>
                <p:nvPr/>
              </p:nvGrpSpPr>
              <p:grpSpPr bwMode="auto">
                <a:xfrm rot="-3733502" flipH="1" flipV="1">
                  <a:off x="4246" y="2237"/>
                  <a:ext cx="832" cy="191"/>
                  <a:chOff x="2516" y="1060"/>
                  <a:chExt cx="906" cy="236"/>
                </a:xfrm>
              </p:grpSpPr>
              <p:grpSp>
                <p:nvGrpSpPr>
                  <p:cNvPr id="601" name="Group 47"/>
                  <p:cNvGrpSpPr>
                    <a:grpSpLocks/>
                  </p:cNvGrpSpPr>
                  <p:nvPr/>
                </p:nvGrpSpPr>
                <p:grpSpPr bwMode="auto">
                  <a:xfrm>
                    <a:off x="2516" y="1060"/>
                    <a:ext cx="742" cy="186"/>
                    <a:chOff x="1565" y="2568"/>
                    <a:chExt cx="1118" cy="279"/>
                  </a:xfrm>
                </p:grpSpPr>
                <p:sp>
                  <p:nvSpPr>
                    <p:cNvPr id="60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02" name="Group 52"/>
                  <p:cNvGrpSpPr>
                    <a:grpSpLocks/>
                  </p:cNvGrpSpPr>
                  <p:nvPr/>
                </p:nvGrpSpPr>
                <p:grpSpPr bwMode="auto">
                  <a:xfrm rot="1353540">
                    <a:off x="2680" y="1110"/>
                    <a:ext cx="742" cy="186"/>
                    <a:chOff x="1565" y="2568"/>
                    <a:chExt cx="1118" cy="279"/>
                  </a:xfrm>
                </p:grpSpPr>
                <p:sp>
                  <p:nvSpPr>
                    <p:cNvPr id="60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85" name="Group 57"/>
              <p:cNvGrpSpPr>
                <a:grpSpLocks/>
              </p:cNvGrpSpPr>
              <p:nvPr/>
            </p:nvGrpSpPr>
            <p:grpSpPr bwMode="auto">
              <a:xfrm rot="-3733502" flipH="1" flipV="1">
                <a:off x="2357" y="1504"/>
                <a:ext cx="535" cy="122"/>
                <a:chOff x="2516" y="1060"/>
                <a:chExt cx="906" cy="236"/>
              </a:xfrm>
            </p:grpSpPr>
            <p:grpSp>
              <p:nvGrpSpPr>
                <p:cNvPr id="587" name="Group 58"/>
                <p:cNvGrpSpPr>
                  <a:grpSpLocks/>
                </p:cNvGrpSpPr>
                <p:nvPr/>
              </p:nvGrpSpPr>
              <p:grpSpPr bwMode="auto">
                <a:xfrm>
                  <a:off x="2516" y="1060"/>
                  <a:ext cx="742" cy="186"/>
                  <a:chOff x="1565" y="2568"/>
                  <a:chExt cx="1118" cy="279"/>
                </a:xfrm>
              </p:grpSpPr>
              <p:sp>
                <p:nvSpPr>
                  <p:cNvPr id="59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88" name="Group 63"/>
                <p:cNvGrpSpPr>
                  <a:grpSpLocks/>
                </p:cNvGrpSpPr>
                <p:nvPr/>
              </p:nvGrpSpPr>
              <p:grpSpPr bwMode="auto">
                <a:xfrm rot="1353540">
                  <a:off x="2680" y="1110"/>
                  <a:ext cx="742" cy="186"/>
                  <a:chOff x="1565" y="2568"/>
                  <a:chExt cx="1118" cy="279"/>
                </a:xfrm>
              </p:grpSpPr>
              <p:sp>
                <p:nvSpPr>
                  <p:cNvPr id="58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8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611" name="Group 40"/>
            <p:cNvGrpSpPr>
              <a:grpSpLocks/>
            </p:cNvGrpSpPr>
            <p:nvPr/>
          </p:nvGrpSpPr>
          <p:grpSpPr bwMode="auto">
            <a:xfrm>
              <a:off x="5363341" y="2452356"/>
              <a:ext cx="853623" cy="759134"/>
              <a:chOff x="1861" y="933"/>
              <a:chExt cx="1103" cy="941"/>
            </a:xfrm>
          </p:grpSpPr>
          <p:sp>
            <p:nvSpPr>
              <p:cNvPr id="61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13" name="Group 42"/>
              <p:cNvGrpSpPr>
                <a:grpSpLocks/>
              </p:cNvGrpSpPr>
              <p:nvPr/>
            </p:nvGrpSpPr>
            <p:grpSpPr bwMode="auto">
              <a:xfrm>
                <a:off x="2086" y="1022"/>
                <a:ext cx="680" cy="837"/>
                <a:chOff x="3975" y="1593"/>
                <a:chExt cx="931" cy="1155"/>
              </a:xfrm>
            </p:grpSpPr>
            <p:pic>
              <p:nvPicPr>
                <p:cNvPr id="62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62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62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29" name="Group 46"/>
                <p:cNvGrpSpPr>
                  <a:grpSpLocks/>
                </p:cNvGrpSpPr>
                <p:nvPr/>
              </p:nvGrpSpPr>
              <p:grpSpPr bwMode="auto">
                <a:xfrm rot="-3733502" flipH="1" flipV="1">
                  <a:off x="4249" y="2239"/>
                  <a:ext cx="826" cy="191"/>
                  <a:chOff x="2522" y="1060"/>
                  <a:chExt cx="900" cy="236"/>
                </a:xfrm>
              </p:grpSpPr>
              <p:grpSp>
                <p:nvGrpSpPr>
                  <p:cNvPr id="630" name="Group 47"/>
                  <p:cNvGrpSpPr>
                    <a:grpSpLocks/>
                  </p:cNvGrpSpPr>
                  <p:nvPr/>
                </p:nvGrpSpPr>
                <p:grpSpPr bwMode="auto">
                  <a:xfrm>
                    <a:off x="2522" y="1060"/>
                    <a:ext cx="742" cy="186"/>
                    <a:chOff x="1565" y="2568"/>
                    <a:chExt cx="1118" cy="279"/>
                  </a:xfrm>
                </p:grpSpPr>
                <p:sp>
                  <p:nvSpPr>
                    <p:cNvPr id="63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31" name="Group 52"/>
                  <p:cNvGrpSpPr>
                    <a:grpSpLocks/>
                  </p:cNvGrpSpPr>
                  <p:nvPr/>
                </p:nvGrpSpPr>
                <p:grpSpPr bwMode="auto">
                  <a:xfrm rot="1353540">
                    <a:off x="2680" y="1110"/>
                    <a:ext cx="742" cy="186"/>
                    <a:chOff x="1565" y="2568"/>
                    <a:chExt cx="1118" cy="279"/>
                  </a:xfrm>
                </p:grpSpPr>
                <p:sp>
                  <p:nvSpPr>
                    <p:cNvPr id="63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14" name="Group 57"/>
              <p:cNvGrpSpPr>
                <a:grpSpLocks/>
              </p:cNvGrpSpPr>
              <p:nvPr/>
            </p:nvGrpSpPr>
            <p:grpSpPr bwMode="auto">
              <a:xfrm rot="-3733502" flipH="1" flipV="1">
                <a:off x="2361" y="1504"/>
                <a:ext cx="531" cy="122"/>
                <a:chOff x="2522" y="1060"/>
                <a:chExt cx="900" cy="236"/>
              </a:xfrm>
            </p:grpSpPr>
            <p:grpSp>
              <p:nvGrpSpPr>
                <p:cNvPr id="616" name="Group 58"/>
                <p:cNvGrpSpPr>
                  <a:grpSpLocks/>
                </p:cNvGrpSpPr>
                <p:nvPr/>
              </p:nvGrpSpPr>
              <p:grpSpPr bwMode="auto">
                <a:xfrm>
                  <a:off x="2522" y="1060"/>
                  <a:ext cx="742" cy="186"/>
                  <a:chOff x="1565" y="2568"/>
                  <a:chExt cx="1118" cy="279"/>
                </a:xfrm>
              </p:grpSpPr>
              <p:sp>
                <p:nvSpPr>
                  <p:cNvPr id="62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17" name="Group 63"/>
                <p:cNvGrpSpPr>
                  <a:grpSpLocks/>
                </p:cNvGrpSpPr>
                <p:nvPr/>
              </p:nvGrpSpPr>
              <p:grpSpPr bwMode="auto">
                <a:xfrm rot="1353540">
                  <a:off x="2680" y="1110"/>
                  <a:ext cx="742" cy="186"/>
                  <a:chOff x="1565" y="2568"/>
                  <a:chExt cx="1118" cy="279"/>
                </a:xfrm>
              </p:grpSpPr>
              <p:sp>
                <p:nvSpPr>
                  <p:cNvPr id="61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1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40" name="Group 40"/>
            <p:cNvGrpSpPr>
              <a:grpSpLocks/>
            </p:cNvGrpSpPr>
            <p:nvPr/>
          </p:nvGrpSpPr>
          <p:grpSpPr bwMode="auto">
            <a:xfrm>
              <a:off x="5916558" y="2502736"/>
              <a:ext cx="853623" cy="698629"/>
              <a:chOff x="1861" y="1008"/>
              <a:chExt cx="1103" cy="866"/>
            </a:xfrm>
          </p:grpSpPr>
          <p:sp>
            <p:nvSpPr>
              <p:cNvPr id="64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42" name="Group 42"/>
              <p:cNvGrpSpPr>
                <a:grpSpLocks/>
              </p:cNvGrpSpPr>
              <p:nvPr/>
            </p:nvGrpSpPr>
            <p:grpSpPr bwMode="auto">
              <a:xfrm>
                <a:off x="2086" y="1022"/>
                <a:ext cx="680" cy="837"/>
                <a:chOff x="3975" y="1593"/>
                <a:chExt cx="931" cy="1155"/>
              </a:xfrm>
            </p:grpSpPr>
            <p:pic>
              <p:nvPicPr>
                <p:cNvPr id="65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65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65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58" name="Group 46"/>
                <p:cNvGrpSpPr>
                  <a:grpSpLocks/>
                </p:cNvGrpSpPr>
                <p:nvPr/>
              </p:nvGrpSpPr>
              <p:grpSpPr bwMode="auto">
                <a:xfrm rot="-3733502" flipH="1" flipV="1">
                  <a:off x="4248" y="2238"/>
                  <a:ext cx="828" cy="191"/>
                  <a:chOff x="2520" y="1060"/>
                  <a:chExt cx="902" cy="236"/>
                </a:xfrm>
              </p:grpSpPr>
              <p:grpSp>
                <p:nvGrpSpPr>
                  <p:cNvPr id="659" name="Group 47"/>
                  <p:cNvGrpSpPr>
                    <a:grpSpLocks/>
                  </p:cNvGrpSpPr>
                  <p:nvPr/>
                </p:nvGrpSpPr>
                <p:grpSpPr bwMode="auto">
                  <a:xfrm>
                    <a:off x="2520" y="1060"/>
                    <a:ext cx="742" cy="186"/>
                    <a:chOff x="1565" y="2568"/>
                    <a:chExt cx="1118" cy="279"/>
                  </a:xfrm>
                </p:grpSpPr>
                <p:sp>
                  <p:nvSpPr>
                    <p:cNvPr id="66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60" name="Group 52"/>
                  <p:cNvGrpSpPr>
                    <a:grpSpLocks/>
                  </p:cNvGrpSpPr>
                  <p:nvPr/>
                </p:nvGrpSpPr>
                <p:grpSpPr bwMode="auto">
                  <a:xfrm rot="1353540">
                    <a:off x="2680" y="1110"/>
                    <a:ext cx="742" cy="186"/>
                    <a:chOff x="1565" y="2568"/>
                    <a:chExt cx="1118" cy="279"/>
                  </a:xfrm>
                </p:grpSpPr>
                <p:sp>
                  <p:nvSpPr>
                    <p:cNvPr id="66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43" name="Group 57"/>
              <p:cNvGrpSpPr>
                <a:grpSpLocks/>
              </p:cNvGrpSpPr>
              <p:nvPr/>
            </p:nvGrpSpPr>
            <p:grpSpPr bwMode="auto">
              <a:xfrm rot="-3733502" flipH="1" flipV="1">
                <a:off x="2358" y="1506"/>
                <a:ext cx="533" cy="122"/>
                <a:chOff x="2520" y="1060"/>
                <a:chExt cx="902" cy="236"/>
              </a:xfrm>
            </p:grpSpPr>
            <p:grpSp>
              <p:nvGrpSpPr>
                <p:cNvPr id="645" name="Group 58"/>
                <p:cNvGrpSpPr>
                  <a:grpSpLocks/>
                </p:cNvGrpSpPr>
                <p:nvPr/>
              </p:nvGrpSpPr>
              <p:grpSpPr bwMode="auto">
                <a:xfrm>
                  <a:off x="2520" y="1060"/>
                  <a:ext cx="742" cy="186"/>
                  <a:chOff x="1565" y="2568"/>
                  <a:chExt cx="1118" cy="279"/>
                </a:xfrm>
              </p:grpSpPr>
              <p:sp>
                <p:nvSpPr>
                  <p:cNvPr id="65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46" name="Group 63"/>
                <p:cNvGrpSpPr>
                  <a:grpSpLocks/>
                </p:cNvGrpSpPr>
                <p:nvPr/>
              </p:nvGrpSpPr>
              <p:grpSpPr bwMode="auto">
                <a:xfrm rot="1353540">
                  <a:off x="2680" y="1110"/>
                  <a:ext cx="742" cy="186"/>
                  <a:chOff x="1565" y="2568"/>
                  <a:chExt cx="1118" cy="279"/>
                </a:xfrm>
              </p:grpSpPr>
              <p:sp>
                <p:nvSpPr>
                  <p:cNvPr id="64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4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4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4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669" name="Group 40"/>
            <p:cNvGrpSpPr>
              <a:grpSpLocks/>
            </p:cNvGrpSpPr>
            <p:nvPr/>
          </p:nvGrpSpPr>
          <p:grpSpPr bwMode="auto">
            <a:xfrm>
              <a:off x="7086600" y="4154085"/>
              <a:ext cx="853623" cy="759134"/>
              <a:chOff x="1861" y="933"/>
              <a:chExt cx="1103" cy="941"/>
            </a:xfrm>
          </p:grpSpPr>
          <p:sp>
            <p:nvSpPr>
              <p:cNvPr id="67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71" name="Group 42"/>
              <p:cNvGrpSpPr>
                <a:grpSpLocks/>
              </p:cNvGrpSpPr>
              <p:nvPr/>
            </p:nvGrpSpPr>
            <p:grpSpPr bwMode="auto">
              <a:xfrm>
                <a:off x="2086" y="1022"/>
                <a:ext cx="680" cy="837"/>
                <a:chOff x="3975" y="1593"/>
                <a:chExt cx="931" cy="1155"/>
              </a:xfrm>
            </p:grpSpPr>
            <p:pic>
              <p:nvPicPr>
                <p:cNvPr id="68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68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68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87" name="Group 46"/>
                <p:cNvGrpSpPr>
                  <a:grpSpLocks/>
                </p:cNvGrpSpPr>
                <p:nvPr/>
              </p:nvGrpSpPr>
              <p:grpSpPr bwMode="auto">
                <a:xfrm rot="-3733502" flipH="1" flipV="1">
                  <a:off x="4248" y="2238"/>
                  <a:ext cx="828" cy="191"/>
                  <a:chOff x="2520" y="1060"/>
                  <a:chExt cx="902" cy="236"/>
                </a:xfrm>
              </p:grpSpPr>
              <p:grpSp>
                <p:nvGrpSpPr>
                  <p:cNvPr id="688" name="Group 47"/>
                  <p:cNvGrpSpPr>
                    <a:grpSpLocks/>
                  </p:cNvGrpSpPr>
                  <p:nvPr/>
                </p:nvGrpSpPr>
                <p:grpSpPr bwMode="auto">
                  <a:xfrm>
                    <a:off x="2520" y="1060"/>
                    <a:ext cx="742" cy="186"/>
                    <a:chOff x="1565" y="2568"/>
                    <a:chExt cx="1118" cy="279"/>
                  </a:xfrm>
                </p:grpSpPr>
                <p:sp>
                  <p:nvSpPr>
                    <p:cNvPr id="69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89" name="Group 52"/>
                  <p:cNvGrpSpPr>
                    <a:grpSpLocks/>
                  </p:cNvGrpSpPr>
                  <p:nvPr/>
                </p:nvGrpSpPr>
                <p:grpSpPr bwMode="auto">
                  <a:xfrm rot="1353540">
                    <a:off x="2680" y="1110"/>
                    <a:ext cx="742" cy="186"/>
                    <a:chOff x="1565" y="2568"/>
                    <a:chExt cx="1118" cy="279"/>
                  </a:xfrm>
                </p:grpSpPr>
                <p:sp>
                  <p:nvSpPr>
                    <p:cNvPr id="69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72" name="Group 57"/>
              <p:cNvGrpSpPr>
                <a:grpSpLocks/>
              </p:cNvGrpSpPr>
              <p:nvPr/>
            </p:nvGrpSpPr>
            <p:grpSpPr bwMode="auto">
              <a:xfrm rot="-3733502" flipH="1" flipV="1">
                <a:off x="2358" y="1506"/>
                <a:ext cx="533" cy="122"/>
                <a:chOff x="2520" y="1060"/>
                <a:chExt cx="902" cy="236"/>
              </a:xfrm>
            </p:grpSpPr>
            <p:grpSp>
              <p:nvGrpSpPr>
                <p:cNvPr id="674" name="Group 58"/>
                <p:cNvGrpSpPr>
                  <a:grpSpLocks/>
                </p:cNvGrpSpPr>
                <p:nvPr/>
              </p:nvGrpSpPr>
              <p:grpSpPr bwMode="auto">
                <a:xfrm>
                  <a:off x="2520" y="1060"/>
                  <a:ext cx="742" cy="186"/>
                  <a:chOff x="1565" y="2568"/>
                  <a:chExt cx="1118" cy="279"/>
                </a:xfrm>
              </p:grpSpPr>
              <p:sp>
                <p:nvSpPr>
                  <p:cNvPr id="68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75" name="Group 63"/>
                <p:cNvGrpSpPr>
                  <a:grpSpLocks/>
                </p:cNvGrpSpPr>
                <p:nvPr/>
              </p:nvGrpSpPr>
              <p:grpSpPr bwMode="auto">
                <a:xfrm rot="1353540">
                  <a:off x="2680" y="1110"/>
                  <a:ext cx="742" cy="186"/>
                  <a:chOff x="1565" y="2568"/>
                  <a:chExt cx="1118" cy="279"/>
                </a:xfrm>
              </p:grpSpPr>
              <p:sp>
                <p:nvSpPr>
                  <p:cNvPr id="67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7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98" name="Group 40"/>
            <p:cNvGrpSpPr>
              <a:grpSpLocks/>
            </p:cNvGrpSpPr>
            <p:nvPr/>
          </p:nvGrpSpPr>
          <p:grpSpPr bwMode="auto">
            <a:xfrm>
              <a:off x="4820416" y="2532865"/>
              <a:ext cx="853623" cy="698629"/>
              <a:chOff x="1861" y="1008"/>
              <a:chExt cx="1103" cy="866"/>
            </a:xfrm>
          </p:grpSpPr>
          <p:sp>
            <p:nvSpPr>
              <p:cNvPr id="69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00" name="Group 42"/>
              <p:cNvGrpSpPr>
                <a:grpSpLocks/>
              </p:cNvGrpSpPr>
              <p:nvPr/>
            </p:nvGrpSpPr>
            <p:grpSpPr bwMode="auto">
              <a:xfrm>
                <a:off x="2086" y="1021"/>
                <a:ext cx="680" cy="837"/>
                <a:chOff x="3975" y="1593"/>
                <a:chExt cx="931" cy="1156"/>
              </a:xfrm>
            </p:grpSpPr>
            <p:pic>
              <p:nvPicPr>
                <p:cNvPr id="71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71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71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16" name="Group 46"/>
                <p:cNvGrpSpPr>
                  <a:grpSpLocks/>
                </p:cNvGrpSpPr>
                <p:nvPr/>
              </p:nvGrpSpPr>
              <p:grpSpPr bwMode="auto">
                <a:xfrm rot="-3733502" flipH="1" flipV="1">
                  <a:off x="4246" y="2238"/>
                  <a:ext cx="830" cy="191"/>
                  <a:chOff x="2518" y="1060"/>
                  <a:chExt cx="904" cy="236"/>
                </a:xfrm>
              </p:grpSpPr>
              <p:grpSp>
                <p:nvGrpSpPr>
                  <p:cNvPr id="717" name="Group 47"/>
                  <p:cNvGrpSpPr>
                    <a:grpSpLocks/>
                  </p:cNvGrpSpPr>
                  <p:nvPr/>
                </p:nvGrpSpPr>
                <p:grpSpPr bwMode="auto">
                  <a:xfrm>
                    <a:off x="2518" y="1060"/>
                    <a:ext cx="742" cy="186"/>
                    <a:chOff x="1565" y="2568"/>
                    <a:chExt cx="1118" cy="279"/>
                  </a:xfrm>
                </p:grpSpPr>
                <p:sp>
                  <p:nvSpPr>
                    <p:cNvPr id="72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18" name="Group 52"/>
                  <p:cNvGrpSpPr>
                    <a:grpSpLocks/>
                  </p:cNvGrpSpPr>
                  <p:nvPr/>
                </p:nvGrpSpPr>
                <p:grpSpPr bwMode="auto">
                  <a:xfrm rot="1353540">
                    <a:off x="2680" y="1110"/>
                    <a:ext cx="742" cy="186"/>
                    <a:chOff x="1565" y="2568"/>
                    <a:chExt cx="1118" cy="279"/>
                  </a:xfrm>
                </p:grpSpPr>
                <p:sp>
                  <p:nvSpPr>
                    <p:cNvPr id="71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01" name="Group 57"/>
              <p:cNvGrpSpPr>
                <a:grpSpLocks/>
              </p:cNvGrpSpPr>
              <p:nvPr/>
            </p:nvGrpSpPr>
            <p:grpSpPr bwMode="auto">
              <a:xfrm rot="-3733502" flipH="1" flipV="1">
                <a:off x="2358" y="1505"/>
                <a:ext cx="534" cy="122"/>
                <a:chOff x="2518" y="1060"/>
                <a:chExt cx="904" cy="236"/>
              </a:xfrm>
            </p:grpSpPr>
            <p:grpSp>
              <p:nvGrpSpPr>
                <p:cNvPr id="703" name="Group 58"/>
                <p:cNvGrpSpPr>
                  <a:grpSpLocks/>
                </p:cNvGrpSpPr>
                <p:nvPr/>
              </p:nvGrpSpPr>
              <p:grpSpPr bwMode="auto">
                <a:xfrm>
                  <a:off x="2518" y="1060"/>
                  <a:ext cx="742" cy="186"/>
                  <a:chOff x="1565" y="2568"/>
                  <a:chExt cx="1118" cy="279"/>
                </a:xfrm>
              </p:grpSpPr>
              <p:sp>
                <p:nvSpPr>
                  <p:cNvPr id="70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04" name="Group 63"/>
                <p:cNvGrpSpPr>
                  <a:grpSpLocks/>
                </p:cNvGrpSpPr>
                <p:nvPr/>
              </p:nvGrpSpPr>
              <p:grpSpPr bwMode="auto">
                <a:xfrm rot="1353540">
                  <a:off x="2680" y="1110"/>
                  <a:ext cx="742" cy="186"/>
                  <a:chOff x="1565" y="2568"/>
                  <a:chExt cx="1118" cy="279"/>
                </a:xfrm>
              </p:grpSpPr>
              <p:sp>
                <p:nvSpPr>
                  <p:cNvPr id="70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0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727" name="Group 40"/>
            <p:cNvGrpSpPr>
              <a:grpSpLocks/>
            </p:cNvGrpSpPr>
            <p:nvPr/>
          </p:nvGrpSpPr>
          <p:grpSpPr bwMode="auto">
            <a:xfrm>
              <a:off x="6459611" y="2431615"/>
              <a:ext cx="853623" cy="759134"/>
              <a:chOff x="1861" y="933"/>
              <a:chExt cx="1103" cy="941"/>
            </a:xfrm>
          </p:grpSpPr>
          <p:sp>
            <p:nvSpPr>
              <p:cNvPr id="72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29" name="Group 42"/>
              <p:cNvGrpSpPr>
                <a:grpSpLocks/>
              </p:cNvGrpSpPr>
              <p:nvPr/>
            </p:nvGrpSpPr>
            <p:grpSpPr bwMode="auto">
              <a:xfrm>
                <a:off x="2086" y="1021"/>
                <a:ext cx="680" cy="837"/>
                <a:chOff x="3975" y="1593"/>
                <a:chExt cx="931" cy="1156"/>
              </a:xfrm>
            </p:grpSpPr>
            <p:pic>
              <p:nvPicPr>
                <p:cNvPr id="74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74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74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45" name="Group 46"/>
                <p:cNvGrpSpPr>
                  <a:grpSpLocks/>
                </p:cNvGrpSpPr>
                <p:nvPr/>
              </p:nvGrpSpPr>
              <p:grpSpPr bwMode="auto">
                <a:xfrm rot="-3733502" flipH="1" flipV="1">
                  <a:off x="4246" y="2238"/>
                  <a:ext cx="830" cy="191"/>
                  <a:chOff x="2518" y="1060"/>
                  <a:chExt cx="904" cy="236"/>
                </a:xfrm>
              </p:grpSpPr>
              <p:grpSp>
                <p:nvGrpSpPr>
                  <p:cNvPr id="746" name="Group 47"/>
                  <p:cNvGrpSpPr>
                    <a:grpSpLocks/>
                  </p:cNvGrpSpPr>
                  <p:nvPr/>
                </p:nvGrpSpPr>
                <p:grpSpPr bwMode="auto">
                  <a:xfrm>
                    <a:off x="2518" y="1060"/>
                    <a:ext cx="742" cy="186"/>
                    <a:chOff x="1565" y="2568"/>
                    <a:chExt cx="1118" cy="279"/>
                  </a:xfrm>
                </p:grpSpPr>
                <p:sp>
                  <p:nvSpPr>
                    <p:cNvPr id="75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47" name="Group 52"/>
                  <p:cNvGrpSpPr>
                    <a:grpSpLocks/>
                  </p:cNvGrpSpPr>
                  <p:nvPr/>
                </p:nvGrpSpPr>
                <p:grpSpPr bwMode="auto">
                  <a:xfrm rot="1353540">
                    <a:off x="2680" y="1110"/>
                    <a:ext cx="742" cy="186"/>
                    <a:chOff x="1565" y="2568"/>
                    <a:chExt cx="1118" cy="279"/>
                  </a:xfrm>
                </p:grpSpPr>
                <p:sp>
                  <p:nvSpPr>
                    <p:cNvPr id="74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30" name="Group 57"/>
              <p:cNvGrpSpPr>
                <a:grpSpLocks/>
              </p:cNvGrpSpPr>
              <p:nvPr/>
            </p:nvGrpSpPr>
            <p:grpSpPr bwMode="auto">
              <a:xfrm rot="-3733502" flipH="1" flipV="1">
                <a:off x="2358" y="1505"/>
                <a:ext cx="534" cy="122"/>
                <a:chOff x="2518" y="1060"/>
                <a:chExt cx="904" cy="236"/>
              </a:xfrm>
            </p:grpSpPr>
            <p:grpSp>
              <p:nvGrpSpPr>
                <p:cNvPr id="732" name="Group 58"/>
                <p:cNvGrpSpPr>
                  <a:grpSpLocks/>
                </p:cNvGrpSpPr>
                <p:nvPr/>
              </p:nvGrpSpPr>
              <p:grpSpPr bwMode="auto">
                <a:xfrm>
                  <a:off x="2518" y="1060"/>
                  <a:ext cx="742" cy="186"/>
                  <a:chOff x="1565" y="2568"/>
                  <a:chExt cx="1118" cy="279"/>
                </a:xfrm>
              </p:grpSpPr>
              <p:sp>
                <p:nvSpPr>
                  <p:cNvPr id="73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33" name="Group 63"/>
                <p:cNvGrpSpPr>
                  <a:grpSpLocks/>
                </p:cNvGrpSpPr>
                <p:nvPr/>
              </p:nvGrpSpPr>
              <p:grpSpPr bwMode="auto">
                <a:xfrm rot="1353540">
                  <a:off x="2680" y="1110"/>
                  <a:ext cx="742" cy="186"/>
                  <a:chOff x="1565" y="2568"/>
                  <a:chExt cx="1118" cy="279"/>
                </a:xfrm>
              </p:grpSpPr>
              <p:sp>
                <p:nvSpPr>
                  <p:cNvPr id="73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3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756" name="Group 40"/>
            <p:cNvGrpSpPr>
              <a:grpSpLocks/>
            </p:cNvGrpSpPr>
            <p:nvPr/>
          </p:nvGrpSpPr>
          <p:grpSpPr bwMode="auto">
            <a:xfrm>
              <a:off x="5916515" y="3019359"/>
              <a:ext cx="853623" cy="759134"/>
              <a:chOff x="1861" y="933"/>
              <a:chExt cx="1103" cy="941"/>
            </a:xfrm>
          </p:grpSpPr>
          <p:sp>
            <p:nvSpPr>
              <p:cNvPr id="75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58" name="Group 42"/>
              <p:cNvGrpSpPr>
                <a:grpSpLocks/>
              </p:cNvGrpSpPr>
              <p:nvPr/>
            </p:nvGrpSpPr>
            <p:grpSpPr bwMode="auto">
              <a:xfrm>
                <a:off x="2086" y="1022"/>
                <a:ext cx="680" cy="837"/>
                <a:chOff x="3975" y="1593"/>
                <a:chExt cx="931" cy="1155"/>
              </a:xfrm>
            </p:grpSpPr>
            <p:pic>
              <p:nvPicPr>
                <p:cNvPr id="77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77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77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74" name="Group 46"/>
                <p:cNvGrpSpPr>
                  <a:grpSpLocks/>
                </p:cNvGrpSpPr>
                <p:nvPr/>
              </p:nvGrpSpPr>
              <p:grpSpPr bwMode="auto">
                <a:xfrm rot="-3733502" flipH="1" flipV="1">
                  <a:off x="4248" y="2238"/>
                  <a:ext cx="828" cy="191"/>
                  <a:chOff x="2520" y="1060"/>
                  <a:chExt cx="902" cy="236"/>
                </a:xfrm>
              </p:grpSpPr>
              <p:grpSp>
                <p:nvGrpSpPr>
                  <p:cNvPr id="775" name="Group 47"/>
                  <p:cNvGrpSpPr>
                    <a:grpSpLocks/>
                  </p:cNvGrpSpPr>
                  <p:nvPr/>
                </p:nvGrpSpPr>
                <p:grpSpPr bwMode="auto">
                  <a:xfrm>
                    <a:off x="2520" y="1060"/>
                    <a:ext cx="742" cy="186"/>
                    <a:chOff x="1565" y="2568"/>
                    <a:chExt cx="1118" cy="279"/>
                  </a:xfrm>
                </p:grpSpPr>
                <p:sp>
                  <p:nvSpPr>
                    <p:cNvPr id="78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76" name="Group 52"/>
                  <p:cNvGrpSpPr>
                    <a:grpSpLocks/>
                  </p:cNvGrpSpPr>
                  <p:nvPr/>
                </p:nvGrpSpPr>
                <p:grpSpPr bwMode="auto">
                  <a:xfrm rot="1353540">
                    <a:off x="2680" y="1110"/>
                    <a:ext cx="742" cy="186"/>
                    <a:chOff x="1565" y="2568"/>
                    <a:chExt cx="1118" cy="279"/>
                  </a:xfrm>
                </p:grpSpPr>
                <p:sp>
                  <p:nvSpPr>
                    <p:cNvPr id="77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59" name="Group 57"/>
              <p:cNvGrpSpPr>
                <a:grpSpLocks/>
              </p:cNvGrpSpPr>
              <p:nvPr/>
            </p:nvGrpSpPr>
            <p:grpSpPr bwMode="auto">
              <a:xfrm rot="-3733502" flipH="1" flipV="1">
                <a:off x="2358" y="1506"/>
                <a:ext cx="533" cy="122"/>
                <a:chOff x="2520" y="1060"/>
                <a:chExt cx="902" cy="236"/>
              </a:xfrm>
            </p:grpSpPr>
            <p:grpSp>
              <p:nvGrpSpPr>
                <p:cNvPr id="761" name="Group 58"/>
                <p:cNvGrpSpPr>
                  <a:grpSpLocks/>
                </p:cNvGrpSpPr>
                <p:nvPr/>
              </p:nvGrpSpPr>
              <p:grpSpPr bwMode="auto">
                <a:xfrm>
                  <a:off x="2520" y="1060"/>
                  <a:ext cx="742" cy="186"/>
                  <a:chOff x="1565" y="2568"/>
                  <a:chExt cx="1118" cy="279"/>
                </a:xfrm>
              </p:grpSpPr>
              <p:sp>
                <p:nvSpPr>
                  <p:cNvPr id="76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62" name="Group 63"/>
                <p:cNvGrpSpPr>
                  <a:grpSpLocks/>
                </p:cNvGrpSpPr>
                <p:nvPr/>
              </p:nvGrpSpPr>
              <p:grpSpPr bwMode="auto">
                <a:xfrm rot="1353540">
                  <a:off x="2680" y="1110"/>
                  <a:ext cx="742" cy="186"/>
                  <a:chOff x="1565" y="2568"/>
                  <a:chExt cx="1118" cy="279"/>
                </a:xfrm>
              </p:grpSpPr>
              <p:sp>
                <p:nvSpPr>
                  <p:cNvPr id="76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6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785" name="Group 40"/>
            <p:cNvGrpSpPr>
              <a:grpSpLocks/>
            </p:cNvGrpSpPr>
            <p:nvPr/>
          </p:nvGrpSpPr>
          <p:grpSpPr bwMode="auto">
            <a:xfrm>
              <a:off x="6469732" y="3069739"/>
              <a:ext cx="853623" cy="698629"/>
              <a:chOff x="1861" y="1008"/>
              <a:chExt cx="1103" cy="866"/>
            </a:xfrm>
          </p:grpSpPr>
          <p:sp>
            <p:nvSpPr>
              <p:cNvPr id="78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87" name="Group 42"/>
              <p:cNvGrpSpPr>
                <a:grpSpLocks/>
              </p:cNvGrpSpPr>
              <p:nvPr/>
            </p:nvGrpSpPr>
            <p:grpSpPr bwMode="auto">
              <a:xfrm>
                <a:off x="2086" y="1021"/>
                <a:ext cx="680" cy="837"/>
                <a:chOff x="3975" y="1593"/>
                <a:chExt cx="931" cy="1156"/>
              </a:xfrm>
            </p:grpSpPr>
            <p:pic>
              <p:nvPicPr>
                <p:cNvPr id="80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0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0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803" name="Group 46"/>
                <p:cNvGrpSpPr>
                  <a:grpSpLocks/>
                </p:cNvGrpSpPr>
                <p:nvPr/>
              </p:nvGrpSpPr>
              <p:grpSpPr bwMode="auto">
                <a:xfrm rot="-3733502" flipH="1" flipV="1">
                  <a:off x="4246" y="2238"/>
                  <a:ext cx="830" cy="191"/>
                  <a:chOff x="2518" y="1060"/>
                  <a:chExt cx="904" cy="236"/>
                </a:xfrm>
              </p:grpSpPr>
              <p:grpSp>
                <p:nvGrpSpPr>
                  <p:cNvPr id="804" name="Group 47"/>
                  <p:cNvGrpSpPr>
                    <a:grpSpLocks/>
                  </p:cNvGrpSpPr>
                  <p:nvPr/>
                </p:nvGrpSpPr>
                <p:grpSpPr bwMode="auto">
                  <a:xfrm>
                    <a:off x="2518" y="1060"/>
                    <a:ext cx="742" cy="186"/>
                    <a:chOff x="1565" y="2568"/>
                    <a:chExt cx="1118" cy="279"/>
                  </a:xfrm>
                </p:grpSpPr>
                <p:sp>
                  <p:nvSpPr>
                    <p:cNvPr id="81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05" name="Group 52"/>
                  <p:cNvGrpSpPr>
                    <a:grpSpLocks/>
                  </p:cNvGrpSpPr>
                  <p:nvPr/>
                </p:nvGrpSpPr>
                <p:grpSpPr bwMode="auto">
                  <a:xfrm rot="1353540">
                    <a:off x="2680" y="1110"/>
                    <a:ext cx="742" cy="186"/>
                    <a:chOff x="1565" y="2568"/>
                    <a:chExt cx="1118" cy="279"/>
                  </a:xfrm>
                </p:grpSpPr>
                <p:sp>
                  <p:nvSpPr>
                    <p:cNvPr id="80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88" name="Group 57"/>
              <p:cNvGrpSpPr>
                <a:grpSpLocks/>
              </p:cNvGrpSpPr>
              <p:nvPr/>
            </p:nvGrpSpPr>
            <p:grpSpPr bwMode="auto">
              <a:xfrm rot="-3733502" flipH="1" flipV="1">
                <a:off x="2358" y="1505"/>
                <a:ext cx="534" cy="122"/>
                <a:chOff x="2518" y="1060"/>
                <a:chExt cx="904" cy="236"/>
              </a:xfrm>
            </p:grpSpPr>
            <p:grpSp>
              <p:nvGrpSpPr>
                <p:cNvPr id="790" name="Group 58"/>
                <p:cNvGrpSpPr>
                  <a:grpSpLocks/>
                </p:cNvGrpSpPr>
                <p:nvPr/>
              </p:nvGrpSpPr>
              <p:grpSpPr bwMode="auto">
                <a:xfrm>
                  <a:off x="2518" y="1060"/>
                  <a:ext cx="742" cy="186"/>
                  <a:chOff x="1565" y="2568"/>
                  <a:chExt cx="1118" cy="279"/>
                </a:xfrm>
              </p:grpSpPr>
              <p:sp>
                <p:nvSpPr>
                  <p:cNvPr id="79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91" name="Group 63"/>
                <p:cNvGrpSpPr>
                  <a:grpSpLocks/>
                </p:cNvGrpSpPr>
                <p:nvPr/>
              </p:nvGrpSpPr>
              <p:grpSpPr bwMode="auto">
                <a:xfrm rot="1353540">
                  <a:off x="2680" y="1110"/>
                  <a:ext cx="742" cy="186"/>
                  <a:chOff x="1565" y="2568"/>
                  <a:chExt cx="1118" cy="279"/>
                </a:xfrm>
              </p:grpSpPr>
              <p:sp>
                <p:nvSpPr>
                  <p:cNvPr id="79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8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14" name="Group 40"/>
            <p:cNvGrpSpPr>
              <a:grpSpLocks/>
            </p:cNvGrpSpPr>
            <p:nvPr/>
          </p:nvGrpSpPr>
          <p:grpSpPr bwMode="auto">
            <a:xfrm>
              <a:off x="4820374" y="3049489"/>
              <a:ext cx="853623" cy="759134"/>
              <a:chOff x="1861" y="933"/>
              <a:chExt cx="1103" cy="941"/>
            </a:xfrm>
          </p:grpSpPr>
          <p:sp>
            <p:nvSpPr>
              <p:cNvPr id="81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16" name="Group 42"/>
              <p:cNvGrpSpPr>
                <a:grpSpLocks/>
              </p:cNvGrpSpPr>
              <p:nvPr/>
            </p:nvGrpSpPr>
            <p:grpSpPr bwMode="auto">
              <a:xfrm>
                <a:off x="2086" y="1021"/>
                <a:ext cx="680" cy="837"/>
                <a:chOff x="3975" y="1593"/>
                <a:chExt cx="931" cy="1156"/>
              </a:xfrm>
            </p:grpSpPr>
            <p:pic>
              <p:nvPicPr>
                <p:cNvPr id="829"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83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83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832" name="Group 46"/>
                <p:cNvGrpSpPr>
                  <a:grpSpLocks/>
                </p:cNvGrpSpPr>
                <p:nvPr/>
              </p:nvGrpSpPr>
              <p:grpSpPr bwMode="auto">
                <a:xfrm rot="-3733502" flipH="1" flipV="1">
                  <a:off x="4246" y="2238"/>
                  <a:ext cx="830" cy="191"/>
                  <a:chOff x="2518" y="1060"/>
                  <a:chExt cx="904" cy="236"/>
                </a:xfrm>
              </p:grpSpPr>
              <p:grpSp>
                <p:nvGrpSpPr>
                  <p:cNvPr id="833" name="Group 47"/>
                  <p:cNvGrpSpPr>
                    <a:grpSpLocks/>
                  </p:cNvGrpSpPr>
                  <p:nvPr/>
                </p:nvGrpSpPr>
                <p:grpSpPr bwMode="auto">
                  <a:xfrm>
                    <a:off x="2518" y="1060"/>
                    <a:ext cx="742" cy="186"/>
                    <a:chOff x="1565" y="2568"/>
                    <a:chExt cx="1118" cy="279"/>
                  </a:xfrm>
                </p:grpSpPr>
                <p:sp>
                  <p:nvSpPr>
                    <p:cNvPr id="83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34" name="Group 52"/>
                  <p:cNvGrpSpPr>
                    <a:grpSpLocks/>
                  </p:cNvGrpSpPr>
                  <p:nvPr/>
                </p:nvGrpSpPr>
                <p:grpSpPr bwMode="auto">
                  <a:xfrm rot="1353540">
                    <a:off x="2680" y="1110"/>
                    <a:ext cx="742" cy="186"/>
                    <a:chOff x="1565" y="2568"/>
                    <a:chExt cx="1118" cy="279"/>
                  </a:xfrm>
                </p:grpSpPr>
                <p:sp>
                  <p:nvSpPr>
                    <p:cNvPr id="83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17" name="Group 57"/>
              <p:cNvGrpSpPr>
                <a:grpSpLocks/>
              </p:cNvGrpSpPr>
              <p:nvPr/>
            </p:nvGrpSpPr>
            <p:grpSpPr bwMode="auto">
              <a:xfrm rot="-3733502" flipH="1" flipV="1">
                <a:off x="2358" y="1505"/>
                <a:ext cx="534" cy="122"/>
                <a:chOff x="2518" y="1060"/>
                <a:chExt cx="904" cy="236"/>
              </a:xfrm>
            </p:grpSpPr>
            <p:grpSp>
              <p:nvGrpSpPr>
                <p:cNvPr id="819" name="Group 58"/>
                <p:cNvGrpSpPr>
                  <a:grpSpLocks/>
                </p:cNvGrpSpPr>
                <p:nvPr/>
              </p:nvGrpSpPr>
              <p:grpSpPr bwMode="auto">
                <a:xfrm>
                  <a:off x="2518" y="1060"/>
                  <a:ext cx="742" cy="186"/>
                  <a:chOff x="1565" y="2568"/>
                  <a:chExt cx="1118" cy="279"/>
                </a:xfrm>
              </p:grpSpPr>
              <p:sp>
                <p:nvSpPr>
                  <p:cNvPr id="82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20" name="Group 63"/>
                <p:cNvGrpSpPr>
                  <a:grpSpLocks/>
                </p:cNvGrpSpPr>
                <p:nvPr/>
              </p:nvGrpSpPr>
              <p:grpSpPr bwMode="auto">
                <a:xfrm rot="1353540">
                  <a:off x="2680" y="1110"/>
                  <a:ext cx="742" cy="186"/>
                  <a:chOff x="1565" y="2568"/>
                  <a:chExt cx="1118" cy="279"/>
                </a:xfrm>
              </p:grpSpPr>
              <p:sp>
                <p:nvSpPr>
                  <p:cNvPr id="82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1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843" name="Group 40"/>
            <p:cNvGrpSpPr>
              <a:grpSpLocks/>
            </p:cNvGrpSpPr>
            <p:nvPr/>
          </p:nvGrpSpPr>
          <p:grpSpPr bwMode="auto">
            <a:xfrm>
              <a:off x="5373590" y="3099868"/>
              <a:ext cx="853623" cy="698629"/>
              <a:chOff x="1861" y="1008"/>
              <a:chExt cx="1103" cy="866"/>
            </a:xfrm>
          </p:grpSpPr>
          <p:sp>
            <p:nvSpPr>
              <p:cNvPr id="84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45" name="Group 42"/>
              <p:cNvGrpSpPr>
                <a:grpSpLocks/>
              </p:cNvGrpSpPr>
              <p:nvPr/>
            </p:nvGrpSpPr>
            <p:grpSpPr bwMode="auto">
              <a:xfrm>
                <a:off x="2086" y="1020"/>
                <a:ext cx="680" cy="836"/>
                <a:chOff x="3975" y="1593"/>
                <a:chExt cx="931" cy="1156"/>
              </a:xfrm>
            </p:grpSpPr>
            <p:pic>
              <p:nvPicPr>
                <p:cNvPr id="85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5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60"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861" name="Group 46"/>
                <p:cNvGrpSpPr>
                  <a:grpSpLocks/>
                </p:cNvGrpSpPr>
                <p:nvPr/>
              </p:nvGrpSpPr>
              <p:grpSpPr bwMode="auto">
                <a:xfrm rot="-3733502" flipH="1" flipV="1">
                  <a:off x="4246" y="2237"/>
                  <a:ext cx="832" cy="191"/>
                  <a:chOff x="2516" y="1060"/>
                  <a:chExt cx="906" cy="236"/>
                </a:xfrm>
              </p:grpSpPr>
              <p:grpSp>
                <p:nvGrpSpPr>
                  <p:cNvPr id="862" name="Group 47"/>
                  <p:cNvGrpSpPr>
                    <a:grpSpLocks/>
                  </p:cNvGrpSpPr>
                  <p:nvPr/>
                </p:nvGrpSpPr>
                <p:grpSpPr bwMode="auto">
                  <a:xfrm>
                    <a:off x="2516" y="1060"/>
                    <a:ext cx="742" cy="186"/>
                    <a:chOff x="1565" y="2568"/>
                    <a:chExt cx="1118" cy="279"/>
                  </a:xfrm>
                </p:grpSpPr>
                <p:sp>
                  <p:nvSpPr>
                    <p:cNvPr id="86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63" name="Group 52"/>
                  <p:cNvGrpSpPr>
                    <a:grpSpLocks/>
                  </p:cNvGrpSpPr>
                  <p:nvPr/>
                </p:nvGrpSpPr>
                <p:grpSpPr bwMode="auto">
                  <a:xfrm rot="1353540">
                    <a:off x="2680" y="1110"/>
                    <a:ext cx="742" cy="186"/>
                    <a:chOff x="1565" y="2568"/>
                    <a:chExt cx="1118" cy="279"/>
                  </a:xfrm>
                </p:grpSpPr>
                <p:sp>
                  <p:nvSpPr>
                    <p:cNvPr id="86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46" name="Group 57"/>
              <p:cNvGrpSpPr>
                <a:grpSpLocks/>
              </p:cNvGrpSpPr>
              <p:nvPr/>
            </p:nvGrpSpPr>
            <p:grpSpPr bwMode="auto">
              <a:xfrm rot="-3733502" flipH="1" flipV="1">
                <a:off x="2357" y="1504"/>
                <a:ext cx="535" cy="122"/>
                <a:chOff x="2516" y="1060"/>
                <a:chExt cx="906" cy="236"/>
              </a:xfrm>
            </p:grpSpPr>
            <p:grpSp>
              <p:nvGrpSpPr>
                <p:cNvPr id="848" name="Group 58"/>
                <p:cNvGrpSpPr>
                  <a:grpSpLocks/>
                </p:cNvGrpSpPr>
                <p:nvPr/>
              </p:nvGrpSpPr>
              <p:grpSpPr bwMode="auto">
                <a:xfrm>
                  <a:off x="2516" y="1060"/>
                  <a:ext cx="742" cy="186"/>
                  <a:chOff x="1565" y="2568"/>
                  <a:chExt cx="1118" cy="279"/>
                </a:xfrm>
              </p:grpSpPr>
              <p:sp>
                <p:nvSpPr>
                  <p:cNvPr id="85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49" name="Group 63"/>
                <p:cNvGrpSpPr>
                  <a:grpSpLocks/>
                </p:cNvGrpSpPr>
                <p:nvPr/>
              </p:nvGrpSpPr>
              <p:grpSpPr bwMode="auto">
                <a:xfrm rot="1353540">
                  <a:off x="2680" y="1110"/>
                  <a:ext cx="742" cy="186"/>
                  <a:chOff x="1565" y="2568"/>
                  <a:chExt cx="1118" cy="279"/>
                </a:xfrm>
              </p:grpSpPr>
              <p:sp>
                <p:nvSpPr>
                  <p:cNvPr id="85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4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72" name="Group 40"/>
            <p:cNvGrpSpPr>
              <a:grpSpLocks/>
            </p:cNvGrpSpPr>
            <p:nvPr/>
          </p:nvGrpSpPr>
          <p:grpSpPr bwMode="auto">
            <a:xfrm>
              <a:off x="7096532" y="2516089"/>
              <a:ext cx="853623" cy="698629"/>
              <a:chOff x="1861" y="1008"/>
              <a:chExt cx="1103" cy="866"/>
            </a:xfrm>
          </p:grpSpPr>
          <p:sp>
            <p:nvSpPr>
              <p:cNvPr id="87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74" name="Group 42"/>
              <p:cNvGrpSpPr>
                <a:grpSpLocks/>
              </p:cNvGrpSpPr>
              <p:nvPr/>
            </p:nvGrpSpPr>
            <p:grpSpPr bwMode="auto">
              <a:xfrm>
                <a:off x="2086" y="1020"/>
                <a:ext cx="680" cy="836"/>
                <a:chOff x="3975" y="1593"/>
                <a:chExt cx="931" cy="1156"/>
              </a:xfrm>
            </p:grpSpPr>
            <p:pic>
              <p:nvPicPr>
                <p:cNvPr id="88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8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8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890" name="Group 46"/>
                <p:cNvGrpSpPr>
                  <a:grpSpLocks/>
                </p:cNvGrpSpPr>
                <p:nvPr/>
              </p:nvGrpSpPr>
              <p:grpSpPr bwMode="auto">
                <a:xfrm rot="-3733502" flipH="1" flipV="1">
                  <a:off x="4246" y="2237"/>
                  <a:ext cx="832" cy="191"/>
                  <a:chOff x="2516" y="1060"/>
                  <a:chExt cx="906" cy="236"/>
                </a:xfrm>
              </p:grpSpPr>
              <p:grpSp>
                <p:nvGrpSpPr>
                  <p:cNvPr id="891" name="Group 47"/>
                  <p:cNvGrpSpPr>
                    <a:grpSpLocks/>
                  </p:cNvGrpSpPr>
                  <p:nvPr/>
                </p:nvGrpSpPr>
                <p:grpSpPr bwMode="auto">
                  <a:xfrm>
                    <a:off x="2516" y="1060"/>
                    <a:ext cx="742" cy="186"/>
                    <a:chOff x="1565" y="2568"/>
                    <a:chExt cx="1118" cy="279"/>
                  </a:xfrm>
                </p:grpSpPr>
                <p:sp>
                  <p:nvSpPr>
                    <p:cNvPr id="89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92" name="Group 52"/>
                  <p:cNvGrpSpPr>
                    <a:grpSpLocks/>
                  </p:cNvGrpSpPr>
                  <p:nvPr/>
                </p:nvGrpSpPr>
                <p:grpSpPr bwMode="auto">
                  <a:xfrm rot="1353540">
                    <a:off x="2680" y="1110"/>
                    <a:ext cx="742" cy="186"/>
                    <a:chOff x="1565" y="2568"/>
                    <a:chExt cx="1118" cy="279"/>
                  </a:xfrm>
                </p:grpSpPr>
                <p:sp>
                  <p:nvSpPr>
                    <p:cNvPr id="89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75" name="Group 57"/>
              <p:cNvGrpSpPr>
                <a:grpSpLocks/>
              </p:cNvGrpSpPr>
              <p:nvPr/>
            </p:nvGrpSpPr>
            <p:grpSpPr bwMode="auto">
              <a:xfrm rot="-3733502" flipH="1" flipV="1">
                <a:off x="2357" y="1504"/>
                <a:ext cx="535" cy="122"/>
                <a:chOff x="2516" y="1060"/>
                <a:chExt cx="906" cy="236"/>
              </a:xfrm>
            </p:grpSpPr>
            <p:grpSp>
              <p:nvGrpSpPr>
                <p:cNvPr id="877" name="Group 58"/>
                <p:cNvGrpSpPr>
                  <a:grpSpLocks/>
                </p:cNvGrpSpPr>
                <p:nvPr/>
              </p:nvGrpSpPr>
              <p:grpSpPr bwMode="auto">
                <a:xfrm>
                  <a:off x="2516" y="1060"/>
                  <a:ext cx="742" cy="186"/>
                  <a:chOff x="1565" y="2568"/>
                  <a:chExt cx="1118" cy="279"/>
                </a:xfrm>
              </p:grpSpPr>
              <p:sp>
                <p:nvSpPr>
                  <p:cNvPr id="88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78" name="Group 63"/>
                <p:cNvGrpSpPr>
                  <a:grpSpLocks/>
                </p:cNvGrpSpPr>
                <p:nvPr/>
              </p:nvGrpSpPr>
              <p:grpSpPr bwMode="auto">
                <a:xfrm rot="1353540">
                  <a:off x="2680" y="1110"/>
                  <a:ext cx="742" cy="186"/>
                  <a:chOff x="1565" y="2568"/>
                  <a:chExt cx="1118" cy="279"/>
                </a:xfrm>
              </p:grpSpPr>
              <p:sp>
                <p:nvSpPr>
                  <p:cNvPr id="87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7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01" name="Group 40"/>
            <p:cNvGrpSpPr>
              <a:grpSpLocks/>
            </p:cNvGrpSpPr>
            <p:nvPr/>
          </p:nvGrpSpPr>
          <p:grpSpPr bwMode="auto">
            <a:xfrm>
              <a:off x="5392444" y="3606612"/>
              <a:ext cx="853623" cy="759134"/>
              <a:chOff x="1861" y="933"/>
              <a:chExt cx="1103" cy="941"/>
            </a:xfrm>
          </p:grpSpPr>
          <p:sp>
            <p:nvSpPr>
              <p:cNvPr id="90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03" name="Group 42"/>
              <p:cNvGrpSpPr>
                <a:grpSpLocks/>
              </p:cNvGrpSpPr>
              <p:nvPr/>
            </p:nvGrpSpPr>
            <p:grpSpPr bwMode="auto">
              <a:xfrm>
                <a:off x="2086" y="1022"/>
                <a:ext cx="680" cy="837"/>
                <a:chOff x="3975" y="1593"/>
                <a:chExt cx="931" cy="1155"/>
              </a:xfrm>
            </p:grpSpPr>
            <p:pic>
              <p:nvPicPr>
                <p:cNvPr id="91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91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1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19" name="Group 46"/>
                <p:cNvGrpSpPr>
                  <a:grpSpLocks/>
                </p:cNvGrpSpPr>
                <p:nvPr/>
              </p:nvGrpSpPr>
              <p:grpSpPr bwMode="auto">
                <a:xfrm rot="-3733502" flipH="1" flipV="1">
                  <a:off x="4248" y="2238"/>
                  <a:ext cx="828" cy="191"/>
                  <a:chOff x="2520" y="1060"/>
                  <a:chExt cx="902" cy="236"/>
                </a:xfrm>
              </p:grpSpPr>
              <p:grpSp>
                <p:nvGrpSpPr>
                  <p:cNvPr id="920" name="Group 47"/>
                  <p:cNvGrpSpPr>
                    <a:grpSpLocks/>
                  </p:cNvGrpSpPr>
                  <p:nvPr/>
                </p:nvGrpSpPr>
                <p:grpSpPr bwMode="auto">
                  <a:xfrm>
                    <a:off x="2520" y="1060"/>
                    <a:ext cx="742" cy="186"/>
                    <a:chOff x="1565" y="2568"/>
                    <a:chExt cx="1118" cy="279"/>
                  </a:xfrm>
                </p:grpSpPr>
                <p:sp>
                  <p:nvSpPr>
                    <p:cNvPr id="92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21" name="Group 52"/>
                  <p:cNvGrpSpPr>
                    <a:grpSpLocks/>
                  </p:cNvGrpSpPr>
                  <p:nvPr/>
                </p:nvGrpSpPr>
                <p:grpSpPr bwMode="auto">
                  <a:xfrm rot="1353540">
                    <a:off x="2680" y="1110"/>
                    <a:ext cx="742" cy="186"/>
                    <a:chOff x="1565" y="2568"/>
                    <a:chExt cx="1118" cy="279"/>
                  </a:xfrm>
                </p:grpSpPr>
                <p:sp>
                  <p:nvSpPr>
                    <p:cNvPr id="92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04" name="Group 57"/>
              <p:cNvGrpSpPr>
                <a:grpSpLocks/>
              </p:cNvGrpSpPr>
              <p:nvPr/>
            </p:nvGrpSpPr>
            <p:grpSpPr bwMode="auto">
              <a:xfrm rot="-3733502" flipH="1" flipV="1">
                <a:off x="2358" y="1506"/>
                <a:ext cx="533" cy="122"/>
                <a:chOff x="2520" y="1060"/>
                <a:chExt cx="902" cy="236"/>
              </a:xfrm>
            </p:grpSpPr>
            <p:grpSp>
              <p:nvGrpSpPr>
                <p:cNvPr id="906" name="Group 58"/>
                <p:cNvGrpSpPr>
                  <a:grpSpLocks/>
                </p:cNvGrpSpPr>
                <p:nvPr/>
              </p:nvGrpSpPr>
              <p:grpSpPr bwMode="auto">
                <a:xfrm>
                  <a:off x="2520" y="1060"/>
                  <a:ext cx="742" cy="186"/>
                  <a:chOff x="1565" y="2568"/>
                  <a:chExt cx="1118" cy="279"/>
                </a:xfrm>
              </p:grpSpPr>
              <p:sp>
                <p:nvSpPr>
                  <p:cNvPr id="91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07" name="Group 63"/>
                <p:cNvGrpSpPr>
                  <a:grpSpLocks/>
                </p:cNvGrpSpPr>
                <p:nvPr/>
              </p:nvGrpSpPr>
              <p:grpSpPr bwMode="auto">
                <a:xfrm rot="1353540">
                  <a:off x="2680" y="1110"/>
                  <a:ext cx="742" cy="186"/>
                  <a:chOff x="1565" y="2568"/>
                  <a:chExt cx="1118" cy="279"/>
                </a:xfrm>
              </p:grpSpPr>
              <p:sp>
                <p:nvSpPr>
                  <p:cNvPr id="90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0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30" name="Group 40"/>
            <p:cNvGrpSpPr>
              <a:grpSpLocks/>
            </p:cNvGrpSpPr>
            <p:nvPr/>
          </p:nvGrpSpPr>
          <p:grpSpPr bwMode="auto">
            <a:xfrm>
              <a:off x="5945660" y="3656992"/>
              <a:ext cx="853623" cy="698629"/>
              <a:chOff x="1861" y="1008"/>
              <a:chExt cx="1103" cy="866"/>
            </a:xfrm>
          </p:grpSpPr>
          <p:sp>
            <p:nvSpPr>
              <p:cNvPr id="93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32" name="Group 42"/>
              <p:cNvGrpSpPr>
                <a:grpSpLocks/>
              </p:cNvGrpSpPr>
              <p:nvPr/>
            </p:nvGrpSpPr>
            <p:grpSpPr bwMode="auto">
              <a:xfrm>
                <a:off x="2086" y="1021"/>
                <a:ext cx="680" cy="837"/>
                <a:chOff x="3975" y="1593"/>
                <a:chExt cx="931" cy="1156"/>
              </a:xfrm>
            </p:grpSpPr>
            <p:pic>
              <p:nvPicPr>
                <p:cNvPr id="94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94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94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48" name="Group 46"/>
                <p:cNvGrpSpPr>
                  <a:grpSpLocks/>
                </p:cNvGrpSpPr>
                <p:nvPr/>
              </p:nvGrpSpPr>
              <p:grpSpPr bwMode="auto">
                <a:xfrm rot="-3733502" flipH="1" flipV="1">
                  <a:off x="4246" y="2238"/>
                  <a:ext cx="830" cy="191"/>
                  <a:chOff x="2518" y="1060"/>
                  <a:chExt cx="904" cy="236"/>
                </a:xfrm>
              </p:grpSpPr>
              <p:grpSp>
                <p:nvGrpSpPr>
                  <p:cNvPr id="949" name="Group 47"/>
                  <p:cNvGrpSpPr>
                    <a:grpSpLocks/>
                  </p:cNvGrpSpPr>
                  <p:nvPr/>
                </p:nvGrpSpPr>
                <p:grpSpPr bwMode="auto">
                  <a:xfrm>
                    <a:off x="2518" y="1060"/>
                    <a:ext cx="742" cy="186"/>
                    <a:chOff x="1565" y="2568"/>
                    <a:chExt cx="1118" cy="279"/>
                  </a:xfrm>
                </p:grpSpPr>
                <p:sp>
                  <p:nvSpPr>
                    <p:cNvPr id="95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50" name="Group 52"/>
                  <p:cNvGrpSpPr>
                    <a:grpSpLocks/>
                  </p:cNvGrpSpPr>
                  <p:nvPr/>
                </p:nvGrpSpPr>
                <p:grpSpPr bwMode="auto">
                  <a:xfrm rot="1353540">
                    <a:off x="2680" y="1110"/>
                    <a:ext cx="742" cy="186"/>
                    <a:chOff x="1565" y="2568"/>
                    <a:chExt cx="1118" cy="279"/>
                  </a:xfrm>
                </p:grpSpPr>
                <p:sp>
                  <p:nvSpPr>
                    <p:cNvPr id="95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33" name="Group 57"/>
              <p:cNvGrpSpPr>
                <a:grpSpLocks/>
              </p:cNvGrpSpPr>
              <p:nvPr/>
            </p:nvGrpSpPr>
            <p:grpSpPr bwMode="auto">
              <a:xfrm rot="-3733502" flipH="1" flipV="1">
                <a:off x="2358" y="1505"/>
                <a:ext cx="534" cy="122"/>
                <a:chOff x="2518" y="1060"/>
                <a:chExt cx="904" cy="236"/>
              </a:xfrm>
            </p:grpSpPr>
            <p:grpSp>
              <p:nvGrpSpPr>
                <p:cNvPr id="935" name="Group 58"/>
                <p:cNvGrpSpPr>
                  <a:grpSpLocks/>
                </p:cNvGrpSpPr>
                <p:nvPr/>
              </p:nvGrpSpPr>
              <p:grpSpPr bwMode="auto">
                <a:xfrm>
                  <a:off x="2518" y="1060"/>
                  <a:ext cx="742" cy="186"/>
                  <a:chOff x="1565" y="2568"/>
                  <a:chExt cx="1118" cy="279"/>
                </a:xfrm>
              </p:grpSpPr>
              <p:sp>
                <p:nvSpPr>
                  <p:cNvPr id="94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36" name="Group 63"/>
                <p:cNvGrpSpPr>
                  <a:grpSpLocks/>
                </p:cNvGrpSpPr>
                <p:nvPr/>
              </p:nvGrpSpPr>
              <p:grpSpPr bwMode="auto">
                <a:xfrm rot="1353540">
                  <a:off x="2680" y="1110"/>
                  <a:ext cx="742" cy="186"/>
                  <a:chOff x="1565" y="2568"/>
                  <a:chExt cx="1118" cy="279"/>
                </a:xfrm>
              </p:grpSpPr>
              <p:sp>
                <p:nvSpPr>
                  <p:cNvPr id="93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3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59" name="Group 40"/>
            <p:cNvGrpSpPr>
              <a:grpSpLocks/>
            </p:cNvGrpSpPr>
            <p:nvPr/>
          </p:nvGrpSpPr>
          <p:grpSpPr bwMode="auto">
            <a:xfrm>
              <a:off x="7115702" y="3022342"/>
              <a:ext cx="853623" cy="759134"/>
              <a:chOff x="1861" y="933"/>
              <a:chExt cx="1103" cy="941"/>
            </a:xfrm>
          </p:grpSpPr>
          <p:sp>
            <p:nvSpPr>
              <p:cNvPr id="96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61" name="Group 42"/>
              <p:cNvGrpSpPr>
                <a:grpSpLocks/>
              </p:cNvGrpSpPr>
              <p:nvPr/>
            </p:nvGrpSpPr>
            <p:grpSpPr bwMode="auto">
              <a:xfrm>
                <a:off x="2086" y="1021"/>
                <a:ext cx="680" cy="837"/>
                <a:chOff x="3975" y="1593"/>
                <a:chExt cx="931" cy="1156"/>
              </a:xfrm>
            </p:grpSpPr>
            <p:pic>
              <p:nvPicPr>
                <p:cNvPr id="97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97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7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77" name="Group 46"/>
                <p:cNvGrpSpPr>
                  <a:grpSpLocks/>
                </p:cNvGrpSpPr>
                <p:nvPr/>
              </p:nvGrpSpPr>
              <p:grpSpPr bwMode="auto">
                <a:xfrm rot="-3733502" flipH="1" flipV="1">
                  <a:off x="4246" y="2238"/>
                  <a:ext cx="830" cy="191"/>
                  <a:chOff x="2518" y="1060"/>
                  <a:chExt cx="904" cy="236"/>
                </a:xfrm>
              </p:grpSpPr>
              <p:grpSp>
                <p:nvGrpSpPr>
                  <p:cNvPr id="978" name="Group 47"/>
                  <p:cNvGrpSpPr>
                    <a:grpSpLocks/>
                  </p:cNvGrpSpPr>
                  <p:nvPr/>
                </p:nvGrpSpPr>
                <p:grpSpPr bwMode="auto">
                  <a:xfrm>
                    <a:off x="2518" y="1060"/>
                    <a:ext cx="742" cy="186"/>
                    <a:chOff x="1565" y="2568"/>
                    <a:chExt cx="1118" cy="279"/>
                  </a:xfrm>
                </p:grpSpPr>
                <p:sp>
                  <p:nvSpPr>
                    <p:cNvPr id="98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79" name="Group 52"/>
                  <p:cNvGrpSpPr>
                    <a:grpSpLocks/>
                  </p:cNvGrpSpPr>
                  <p:nvPr/>
                </p:nvGrpSpPr>
                <p:grpSpPr bwMode="auto">
                  <a:xfrm rot="1353540">
                    <a:off x="2680" y="1110"/>
                    <a:ext cx="742" cy="186"/>
                    <a:chOff x="1565" y="2568"/>
                    <a:chExt cx="1118" cy="279"/>
                  </a:xfrm>
                </p:grpSpPr>
                <p:sp>
                  <p:nvSpPr>
                    <p:cNvPr id="98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62" name="Group 57"/>
              <p:cNvGrpSpPr>
                <a:grpSpLocks/>
              </p:cNvGrpSpPr>
              <p:nvPr/>
            </p:nvGrpSpPr>
            <p:grpSpPr bwMode="auto">
              <a:xfrm rot="-3733502" flipH="1" flipV="1">
                <a:off x="2358" y="1505"/>
                <a:ext cx="534" cy="122"/>
                <a:chOff x="2518" y="1060"/>
                <a:chExt cx="904" cy="236"/>
              </a:xfrm>
            </p:grpSpPr>
            <p:grpSp>
              <p:nvGrpSpPr>
                <p:cNvPr id="964" name="Group 58"/>
                <p:cNvGrpSpPr>
                  <a:grpSpLocks/>
                </p:cNvGrpSpPr>
                <p:nvPr/>
              </p:nvGrpSpPr>
              <p:grpSpPr bwMode="auto">
                <a:xfrm>
                  <a:off x="2518" y="1060"/>
                  <a:ext cx="742" cy="186"/>
                  <a:chOff x="1565" y="2568"/>
                  <a:chExt cx="1118" cy="279"/>
                </a:xfrm>
              </p:grpSpPr>
              <p:sp>
                <p:nvSpPr>
                  <p:cNvPr id="97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65" name="Group 63"/>
                <p:cNvGrpSpPr>
                  <a:grpSpLocks/>
                </p:cNvGrpSpPr>
                <p:nvPr/>
              </p:nvGrpSpPr>
              <p:grpSpPr bwMode="auto">
                <a:xfrm rot="1353540">
                  <a:off x="2680" y="1110"/>
                  <a:ext cx="742" cy="186"/>
                  <a:chOff x="1565" y="2568"/>
                  <a:chExt cx="1118" cy="279"/>
                </a:xfrm>
              </p:grpSpPr>
              <p:sp>
                <p:nvSpPr>
                  <p:cNvPr id="96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6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88" name="Group 40"/>
            <p:cNvGrpSpPr>
              <a:grpSpLocks/>
            </p:cNvGrpSpPr>
            <p:nvPr/>
          </p:nvGrpSpPr>
          <p:grpSpPr bwMode="auto">
            <a:xfrm>
              <a:off x="4849519" y="3687122"/>
              <a:ext cx="853623" cy="698629"/>
              <a:chOff x="1861" y="1008"/>
              <a:chExt cx="1103" cy="866"/>
            </a:xfrm>
          </p:grpSpPr>
          <p:sp>
            <p:nvSpPr>
              <p:cNvPr id="98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90" name="Group 42"/>
              <p:cNvGrpSpPr>
                <a:grpSpLocks/>
              </p:cNvGrpSpPr>
              <p:nvPr/>
            </p:nvGrpSpPr>
            <p:grpSpPr bwMode="auto">
              <a:xfrm>
                <a:off x="2086" y="1020"/>
                <a:ext cx="680" cy="836"/>
                <a:chOff x="3975" y="1593"/>
                <a:chExt cx="931" cy="1156"/>
              </a:xfrm>
            </p:grpSpPr>
            <p:pic>
              <p:nvPicPr>
                <p:cNvPr id="100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00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005"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006" name="Group 46"/>
                <p:cNvGrpSpPr>
                  <a:grpSpLocks/>
                </p:cNvGrpSpPr>
                <p:nvPr/>
              </p:nvGrpSpPr>
              <p:grpSpPr bwMode="auto">
                <a:xfrm rot="-3733502" flipH="1" flipV="1">
                  <a:off x="4246" y="2237"/>
                  <a:ext cx="832" cy="191"/>
                  <a:chOff x="2516" y="1060"/>
                  <a:chExt cx="906" cy="236"/>
                </a:xfrm>
              </p:grpSpPr>
              <p:grpSp>
                <p:nvGrpSpPr>
                  <p:cNvPr id="1007" name="Group 47"/>
                  <p:cNvGrpSpPr>
                    <a:grpSpLocks/>
                  </p:cNvGrpSpPr>
                  <p:nvPr/>
                </p:nvGrpSpPr>
                <p:grpSpPr bwMode="auto">
                  <a:xfrm>
                    <a:off x="2516" y="1060"/>
                    <a:ext cx="742" cy="186"/>
                    <a:chOff x="1565" y="2568"/>
                    <a:chExt cx="1118" cy="279"/>
                  </a:xfrm>
                </p:grpSpPr>
                <p:sp>
                  <p:nvSpPr>
                    <p:cNvPr id="101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08" name="Group 52"/>
                  <p:cNvGrpSpPr>
                    <a:grpSpLocks/>
                  </p:cNvGrpSpPr>
                  <p:nvPr/>
                </p:nvGrpSpPr>
                <p:grpSpPr bwMode="auto">
                  <a:xfrm rot="1353540">
                    <a:off x="2680" y="1110"/>
                    <a:ext cx="742" cy="186"/>
                    <a:chOff x="1565" y="2568"/>
                    <a:chExt cx="1118" cy="279"/>
                  </a:xfrm>
                </p:grpSpPr>
                <p:sp>
                  <p:nvSpPr>
                    <p:cNvPr id="100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91" name="Group 57"/>
              <p:cNvGrpSpPr>
                <a:grpSpLocks/>
              </p:cNvGrpSpPr>
              <p:nvPr/>
            </p:nvGrpSpPr>
            <p:grpSpPr bwMode="auto">
              <a:xfrm rot="-3733502" flipH="1" flipV="1">
                <a:off x="2357" y="1504"/>
                <a:ext cx="535" cy="122"/>
                <a:chOff x="2516" y="1060"/>
                <a:chExt cx="906" cy="236"/>
              </a:xfrm>
            </p:grpSpPr>
            <p:grpSp>
              <p:nvGrpSpPr>
                <p:cNvPr id="993" name="Group 58"/>
                <p:cNvGrpSpPr>
                  <a:grpSpLocks/>
                </p:cNvGrpSpPr>
                <p:nvPr/>
              </p:nvGrpSpPr>
              <p:grpSpPr bwMode="auto">
                <a:xfrm>
                  <a:off x="2516" y="1060"/>
                  <a:ext cx="742" cy="186"/>
                  <a:chOff x="1565" y="2568"/>
                  <a:chExt cx="1118" cy="279"/>
                </a:xfrm>
              </p:grpSpPr>
              <p:sp>
                <p:nvSpPr>
                  <p:cNvPr id="99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94" name="Group 63"/>
                <p:cNvGrpSpPr>
                  <a:grpSpLocks/>
                </p:cNvGrpSpPr>
                <p:nvPr/>
              </p:nvGrpSpPr>
              <p:grpSpPr bwMode="auto">
                <a:xfrm rot="1353540">
                  <a:off x="2680" y="1110"/>
                  <a:ext cx="742" cy="186"/>
                  <a:chOff x="1565" y="2568"/>
                  <a:chExt cx="1118" cy="279"/>
                </a:xfrm>
              </p:grpSpPr>
              <p:sp>
                <p:nvSpPr>
                  <p:cNvPr id="99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9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017" name="Group 40"/>
            <p:cNvGrpSpPr>
              <a:grpSpLocks/>
            </p:cNvGrpSpPr>
            <p:nvPr/>
          </p:nvGrpSpPr>
          <p:grpSpPr bwMode="auto">
            <a:xfrm>
              <a:off x="6488713" y="3585871"/>
              <a:ext cx="853623" cy="759134"/>
              <a:chOff x="1861" y="933"/>
              <a:chExt cx="1103" cy="941"/>
            </a:xfrm>
          </p:grpSpPr>
          <p:sp>
            <p:nvSpPr>
              <p:cNvPr id="101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19" name="Group 42"/>
              <p:cNvGrpSpPr>
                <a:grpSpLocks/>
              </p:cNvGrpSpPr>
              <p:nvPr/>
            </p:nvGrpSpPr>
            <p:grpSpPr bwMode="auto">
              <a:xfrm>
                <a:off x="2086" y="1020"/>
                <a:ext cx="680" cy="836"/>
                <a:chOff x="3975" y="1593"/>
                <a:chExt cx="931" cy="1156"/>
              </a:xfrm>
            </p:grpSpPr>
            <p:pic>
              <p:nvPicPr>
                <p:cNvPr id="103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3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34"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035" name="Group 46"/>
                <p:cNvGrpSpPr>
                  <a:grpSpLocks/>
                </p:cNvGrpSpPr>
                <p:nvPr/>
              </p:nvGrpSpPr>
              <p:grpSpPr bwMode="auto">
                <a:xfrm rot="-3733502" flipH="1" flipV="1">
                  <a:off x="4246" y="2237"/>
                  <a:ext cx="832" cy="191"/>
                  <a:chOff x="2516" y="1060"/>
                  <a:chExt cx="906" cy="236"/>
                </a:xfrm>
              </p:grpSpPr>
              <p:grpSp>
                <p:nvGrpSpPr>
                  <p:cNvPr id="1036" name="Group 47"/>
                  <p:cNvGrpSpPr>
                    <a:grpSpLocks/>
                  </p:cNvGrpSpPr>
                  <p:nvPr/>
                </p:nvGrpSpPr>
                <p:grpSpPr bwMode="auto">
                  <a:xfrm>
                    <a:off x="2516" y="1060"/>
                    <a:ext cx="742" cy="186"/>
                    <a:chOff x="1565" y="2568"/>
                    <a:chExt cx="1118" cy="279"/>
                  </a:xfrm>
                </p:grpSpPr>
                <p:sp>
                  <p:nvSpPr>
                    <p:cNvPr id="104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37" name="Group 52"/>
                  <p:cNvGrpSpPr>
                    <a:grpSpLocks/>
                  </p:cNvGrpSpPr>
                  <p:nvPr/>
                </p:nvGrpSpPr>
                <p:grpSpPr bwMode="auto">
                  <a:xfrm rot="1353540">
                    <a:off x="2680" y="1110"/>
                    <a:ext cx="742" cy="186"/>
                    <a:chOff x="1565" y="2568"/>
                    <a:chExt cx="1118" cy="279"/>
                  </a:xfrm>
                </p:grpSpPr>
                <p:sp>
                  <p:nvSpPr>
                    <p:cNvPr id="103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20" name="Group 57"/>
              <p:cNvGrpSpPr>
                <a:grpSpLocks/>
              </p:cNvGrpSpPr>
              <p:nvPr/>
            </p:nvGrpSpPr>
            <p:grpSpPr bwMode="auto">
              <a:xfrm rot="-3733502" flipH="1" flipV="1">
                <a:off x="2357" y="1504"/>
                <a:ext cx="535" cy="122"/>
                <a:chOff x="2516" y="1060"/>
                <a:chExt cx="906" cy="236"/>
              </a:xfrm>
            </p:grpSpPr>
            <p:grpSp>
              <p:nvGrpSpPr>
                <p:cNvPr id="1022" name="Group 58"/>
                <p:cNvGrpSpPr>
                  <a:grpSpLocks/>
                </p:cNvGrpSpPr>
                <p:nvPr/>
              </p:nvGrpSpPr>
              <p:grpSpPr bwMode="auto">
                <a:xfrm>
                  <a:off x="2516" y="1060"/>
                  <a:ext cx="742" cy="186"/>
                  <a:chOff x="1565" y="2568"/>
                  <a:chExt cx="1118" cy="279"/>
                </a:xfrm>
              </p:grpSpPr>
              <p:sp>
                <p:nvSpPr>
                  <p:cNvPr id="102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23" name="Group 63"/>
                <p:cNvGrpSpPr>
                  <a:grpSpLocks/>
                </p:cNvGrpSpPr>
                <p:nvPr/>
              </p:nvGrpSpPr>
              <p:grpSpPr bwMode="auto">
                <a:xfrm rot="1353540">
                  <a:off x="2680" y="1110"/>
                  <a:ext cx="742" cy="186"/>
                  <a:chOff x="1565" y="2568"/>
                  <a:chExt cx="1118" cy="279"/>
                </a:xfrm>
              </p:grpSpPr>
              <p:sp>
                <p:nvSpPr>
                  <p:cNvPr id="102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2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046" name="Group 40"/>
            <p:cNvGrpSpPr>
              <a:grpSpLocks/>
            </p:cNvGrpSpPr>
            <p:nvPr/>
          </p:nvGrpSpPr>
          <p:grpSpPr bwMode="auto">
            <a:xfrm>
              <a:off x="4849433" y="4193866"/>
              <a:ext cx="853623" cy="759134"/>
              <a:chOff x="1861" y="933"/>
              <a:chExt cx="1103" cy="941"/>
            </a:xfrm>
          </p:grpSpPr>
          <p:sp>
            <p:nvSpPr>
              <p:cNvPr id="104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48" name="Group 42"/>
              <p:cNvGrpSpPr>
                <a:grpSpLocks/>
              </p:cNvGrpSpPr>
              <p:nvPr/>
            </p:nvGrpSpPr>
            <p:grpSpPr bwMode="auto">
              <a:xfrm>
                <a:off x="2086" y="1022"/>
                <a:ext cx="680" cy="837"/>
                <a:chOff x="3975" y="1593"/>
                <a:chExt cx="931" cy="1155"/>
              </a:xfrm>
            </p:grpSpPr>
            <p:pic>
              <p:nvPicPr>
                <p:cNvPr id="106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6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6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064" name="Group 46"/>
                <p:cNvGrpSpPr>
                  <a:grpSpLocks/>
                </p:cNvGrpSpPr>
                <p:nvPr/>
              </p:nvGrpSpPr>
              <p:grpSpPr bwMode="auto">
                <a:xfrm rot="-3733502" flipH="1" flipV="1">
                  <a:off x="4248" y="2238"/>
                  <a:ext cx="828" cy="191"/>
                  <a:chOff x="2520" y="1060"/>
                  <a:chExt cx="902" cy="236"/>
                </a:xfrm>
              </p:grpSpPr>
              <p:grpSp>
                <p:nvGrpSpPr>
                  <p:cNvPr id="1065" name="Group 47"/>
                  <p:cNvGrpSpPr>
                    <a:grpSpLocks/>
                  </p:cNvGrpSpPr>
                  <p:nvPr/>
                </p:nvGrpSpPr>
                <p:grpSpPr bwMode="auto">
                  <a:xfrm>
                    <a:off x="2520" y="1060"/>
                    <a:ext cx="742" cy="186"/>
                    <a:chOff x="1565" y="2568"/>
                    <a:chExt cx="1118" cy="279"/>
                  </a:xfrm>
                </p:grpSpPr>
                <p:sp>
                  <p:nvSpPr>
                    <p:cNvPr id="107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66" name="Group 52"/>
                  <p:cNvGrpSpPr>
                    <a:grpSpLocks/>
                  </p:cNvGrpSpPr>
                  <p:nvPr/>
                </p:nvGrpSpPr>
                <p:grpSpPr bwMode="auto">
                  <a:xfrm rot="1353540">
                    <a:off x="2680" y="1110"/>
                    <a:ext cx="742" cy="186"/>
                    <a:chOff x="1565" y="2568"/>
                    <a:chExt cx="1118" cy="279"/>
                  </a:xfrm>
                </p:grpSpPr>
                <p:sp>
                  <p:nvSpPr>
                    <p:cNvPr id="106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49" name="Group 57"/>
              <p:cNvGrpSpPr>
                <a:grpSpLocks/>
              </p:cNvGrpSpPr>
              <p:nvPr/>
            </p:nvGrpSpPr>
            <p:grpSpPr bwMode="auto">
              <a:xfrm rot="-3733502" flipH="1" flipV="1">
                <a:off x="2358" y="1506"/>
                <a:ext cx="533" cy="122"/>
                <a:chOff x="2520" y="1060"/>
                <a:chExt cx="902" cy="236"/>
              </a:xfrm>
            </p:grpSpPr>
            <p:grpSp>
              <p:nvGrpSpPr>
                <p:cNvPr id="1051" name="Group 58"/>
                <p:cNvGrpSpPr>
                  <a:grpSpLocks/>
                </p:cNvGrpSpPr>
                <p:nvPr/>
              </p:nvGrpSpPr>
              <p:grpSpPr bwMode="auto">
                <a:xfrm>
                  <a:off x="2520" y="1060"/>
                  <a:ext cx="742" cy="186"/>
                  <a:chOff x="1565" y="2568"/>
                  <a:chExt cx="1118" cy="279"/>
                </a:xfrm>
              </p:grpSpPr>
              <p:sp>
                <p:nvSpPr>
                  <p:cNvPr id="105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52" name="Group 63"/>
                <p:cNvGrpSpPr>
                  <a:grpSpLocks/>
                </p:cNvGrpSpPr>
                <p:nvPr/>
              </p:nvGrpSpPr>
              <p:grpSpPr bwMode="auto">
                <a:xfrm rot="1353540">
                  <a:off x="2680" y="1110"/>
                  <a:ext cx="742" cy="186"/>
                  <a:chOff x="1565" y="2568"/>
                  <a:chExt cx="1118" cy="279"/>
                </a:xfrm>
              </p:grpSpPr>
              <p:sp>
                <p:nvSpPr>
                  <p:cNvPr id="105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5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075" name="Group 40"/>
            <p:cNvGrpSpPr>
              <a:grpSpLocks/>
            </p:cNvGrpSpPr>
            <p:nvPr/>
          </p:nvGrpSpPr>
          <p:grpSpPr bwMode="auto">
            <a:xfrm>
              <a:off x="5402650" y="4244245"/>
              <a:ext cx="853623" cy="698629"/>
              <a:chOff x="1861" y="1008"/>
              <a:chExt cx="1103" cy="866"/>
            </a:xfrm>
          </p:grpSpPr>
          <p:sp>
            <p:nvSpPr>
              <p:cNvPr id="107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77" name="Group 42"/>
              <p:cNvGrpSpPr>
                <a:grpSpLocks/>
              </p:cNvGrpSpPr>
              <p:nvPr/>
            </p:nvGrpSpPr>
            <p:grpSpPr bwMode="auto">
              <a:xfrm>
                <a:off x="2086" y="1021"/>
                <a:ext cx="680" cy="837"/>
                <a:chOff x="3975" y="1593"/>
                <a:chExt cx="931" cy="1156"/>
              </a:xfrm>
            </p:grpSpPr>
            <p:pic>
              <p:nvPicPr>
                <p:cNvPr id="109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09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09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093" name="Group 46"/>
                <p:cNvGrpSpPr>
                  <a:grpSpLocks/>
                </p:cNvGrpSpPr>
                <p:nvPr/>
              </p:nvGrpSpPr>
              <p:grpSpPr bwMode="auto">
                <a:xfrm rot="-3733502" flipH="1" flipV="1">
                  <a:off x="4246" y="2238"/>
                  <a:ext cx="830" cy="191"/>
                  <a:chOff x="2518" y="1060"/>
                  <a:chExt cx="904" cy="236"/>
                </a:xfrm>
              </p:grpSpPr>
              <p:grpSp>
                <p:nvGrpSpPr>
                  <p:cNvPr id="1094" name="Group 47"/>
                  <p:cNvGrpSpPr>
                    <a:grpSpLocks/>
                  </p:cNvGrpSpPr>
                  <p:nvPr/>
                </p:nvGrpSpPr>
                <p:grpSpPr bwMode="auto">
                  <a:xfrm>
                    <a:off x="2518" y="1060"/>
                    <a:ext cx="742" cy="186"/>
                    <a:chOff x="1565" y="2568"/>
                    <a:chExt cx="1118" cy="279"/>
                  </a:xfrm>
                </p:grpSpPr>
                <p:sp>
                  <p:nvSpPr>
                    <p:cNvPr id="110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95" name="Group 52"/>
                  <p:cNvGrpSpPr>
                    <a:grpSpLocks/>
                  </p:cNvGrpSpPr>
                  <p:nvPr/>
                </p:nvGrpSpPr>
                <p:grpSpPr bwMode="auto">
                  <a:xfrm rot="1353540">
                    <a:off x="2680" y="1110"/>
                    <a:ext cx="742" cy="186"/>
                    <a:chOff x="1565" y="2568"/>
                    <a:chExt cx="1118" cy="279"/>
                  </a:xfrm>
                </p:grpSpPr>
                <p:sp>
                  <p:nvSpPr>
                    <p:cNvPr id="109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78" name="Group 57"/>
              <p:cNvGrpSpPr>
                <a:grpSpLocks/>
              </p:cNvGrpSpPr>
              <p:nvPr/>
            </p:nvGrpSpPr>
            <p:grpSpPr bwMode="auto">
              <a:xfrm rot="-3733502" flipH="1" flipV="1">
                <a:off x="2358" y="1505"/>
                <a:ext cx="534" cy="122"/>
                <a:chOff x="2518" y="1060"/>
                <a:chExt cx="904" cy="236"/>
              </a:xfrm>
            </p:grpSpPr>
            <p:grpSp>
              <p:nvGrpSpPr>
                <p:cNvPr id="1080" name="Group 58"/>
                <p:cNvGrpSpPr>
                  <a:grpSpLocks/>
                </p:cNvGrpSpPr>
                <p:nvPr/>
              </p:nvGrpSpPr>
              <p:grpSpPr bwMode="auto">
                <a:xfrm>
                  <a:off x="2518" y="1060"/>
                  <a:ext cx="742" cy="186"/>
                  <a:chOff x="1565" y="2568"/>
                  <a:chExt cx="1118" cy="279"/>
                </a:xfrm>
              </p:grpSpPr>
              <p:sp>
                <p:nvSpPr>
                  <p:cNvPr id="108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81" name="Group 63"/>
                <p:cNvGrpSpPr>
                  <a:grpSpLocks/>
                </p:cNvGrpSpPr>
                <p:nvPr/>
              </p:nvGrpSpPr>
              <p:grpSpPr bwMode="auto">
                <a:xfrm rot="1353540">
                  <a:off x="2680" y="1110"/>
                  <a:ext cx="742" cy="186"/>
                  <a:chOff x="1565" y="2568"/>
                  <a:chExt cx="1118" cy="279"/>
                </a:xfrm>
              </p:grpSpPr>
              <p:sp>
                <p:nvSpPr>
                  <p:cNvPr id="108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7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104" name="Group 40"/>
            <p:cNvGrpSpPr>
              <a:grpSpLocks/>
            </p:cNvGrpSpPr>
            <p:nvPr/>
          </p:nvGrpSpPr>
          <p:grpSpPr bwMode="auto">
            <a:xfrm>
              <a:off x="7125908" y="3659975"/>
              <a:ext cx="853623" cy="698629"/>
              <a:chOff x="1861" y="1008"/>
              <a:chExt cx="1103" cy="866"/>
            </a:xfrm>
          </p:grpSpPr>
          <p:sp>
            <p:nvSpPr>
              <p:cNvPr id="110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106" name="Group 42"/>
              <p:cNvGrpSpPr>
                <a:grpSpLocks/>
              </p:cNvGrpSpPr>
              <p:nvPr/>
            </p:nvGrpSpPr>
            <p:grpSpPr bwMode="auto">
              <a:xfrm>
                <a:off x="2086" y="1020"/>
                <a:ext cx="680" cy="836"/>
                <a:chOff x="3975" y="1593"/>
                <a:chExt cx="931" cy="1156"/>
              </a:xfrm>
            </p:grpSpPr>
            <p:pic>
              <p:nvPicPr>
                <p:cNvPr id="111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12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121"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122" name="Group 46"/>
                <p:cNvGrpSpPr>
                  <a:grpSpLocks/>
                </p:cNvGrpSpPr>
                <p:nvPr/>
              </p:nvGrpSpPr>
              <p:grpSpPr bwMode="auto">
                <a:xfrm rot="-3733502" flipH="1" flipV="1">
                  <a:off x="4246" y="2237"/>
                  <a:ext cx="832" cy="191"/>
                  <a:chOff x="2516" y="1060"/>
                  <a:chExt cx="906" cy="236"/>
                </a:xfrm>
              </p:grpSpPr>
              <p:grpSp>
                <p:nvGrpSpPr>
                  <p:cNvPr id="1123" name="Group 47"/>
                  <p:cNvGrpSpPr>
                    <a:grpSpLocks/>
                  </p:cNvGrpSpPr>
                  <p:nvPr/>
                </p:nvGrpSpPr>
                <p:grpSpPr bwMode="auto">
                  <a:xfrm>
                    <a:off x="2516" y="1060"/>
                    <a:ext cx="742" cy="186"/>
                    <a:chOff x="1565" y="2568"/>
                    <a:chExt cx="1118" cy="279"/>
                  </a:xfrm>
                </p:grpSpPr>
                <p:sp>
                  <p:nvSpPr>
                    <p:cNvPr id="112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24" name="Group 52"/>
                  <p:cNvGrpSpPr>
                    <a:grpSpLocks/>
                  </p:cNvGrpSpPr>
                  <p:nvPr/>
                </p:nvGrpSpPr>
                <p:grpSpPr bwMode="auto">
                  <a:xfrm rot="1353540">
                    <a:off x="2680" y="1110"/>
                    <a:ext cx="742" cy="186"/>
                    <a:chOff x="1565" y="2568"/>
                    <a:chExt cx="1118" cy="279"/>
                  </a:xfrm>
                </p:grpSpPr>
                <p:sp>
                  <p:nvSpPr>
                    <p:cNvPr id="112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107" name="Group 57"/>
              <p:cNvGrpSpPr>
                <a:grpSpLocks/>
              </p:cNvGrpSpPr>
              <p:nvPr/>
            </p:nvGrpSpPr>
            <p:grpSpPr bwMode="auto">
              <a:xfrm rot="-3733502" flipH="1" flipV="1">
                <a:off x="2357" y="1504"/>
                <a:ext cx="535" cy="122"/>
                <a:chOff x="2516" y="1060"/>
                <a:chExt cx="906" cy="236"/>
              </a:xfrm>
            </p:grpSpPr>
            <p:grpSp>
              <p:nvGrpSpPr>
                <p:cNvPr id="1109" name="Group 58"/>
                <p:cNvGrpSpPr>
                  <a:grpSpLocks/>
                </p:cNvGrpSpPr>
                <p:nvPr/>
              </p:nvGrpSpPr>
              <p:grpSpPr bwMode="auto">
                <a:xfrm>
                  <a:off x="2516" y="1060"/>
                  <a:ext cx="742" cy="186"/>
                  <a:chOff x="1565" y="2568"/>
                  <a:chExt cx="1118" cy="279"/>
                </a:xfrm>
              </p:grpSpPr>
              <p:sp>
                <p:nvSpPr>
                  <p:cNvPr id="111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10" name="Group 63"/>
                <p:cNvGrpSpPr>
                  <a:grpSpLocks/>
                </p:cNvGrpSpPr>
                <p:nvPr/>
              </p:nvGrpSpPr>
              <p:grpSpPr bwMode="auto">
                <a:xfrm rot="1353540">
                  <a:off x="2680" y="1110"/>
                  <a:ext cx="742" cy="186"/>
                  <a:chOff x="1565" y="2568"/>
                  <a:chExt cx="1118" cy="279"/>
                </a:xfrm>
              </p:grpSpPr>
              <p:sp>
                <p:nvSpPr>
                  <p:cNvPr id="111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0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133" name="Group 40"/>
            <p:cNvGrpSpPr>
              <a:grpSpLocks/>
            </p:cNvGrpSpPr>
            <p:nvPr/>
          </p:nvGrpSpPr>
          <p:grpSpPr bwMode="auto">
            <a:xfrm>
              <a:off x="5945703" y="4173124"/>
              <a:ext cx="853623" cy="759134"/>
              <a:chOff x="1861" y="933"/>
              <a:chExt cx="1103" cy="941"/>
            </a:xfrm>
          </p:grpSpPr>
          <p:sp>
            <p:nvSpPr>
              <p:cNvPr id="113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135" name="Group 42"/>
              <p:cNvGrpSpPr>
                <a:grpSpLocks/>
              </p:cNvGrpSpPr>
              <p:nvPr/>
            </p:nvGrpSpPr>
            <p:grpSpPr bwMode="auto">
              <a:xfrm>
                <a:off x="2086" y="1020"/>
                <a:ext cx="680" cy="836"/>
                <a:chOff x="3975" y="1593"/>
                <a:chExt cx="931" cy="1156"/>
              </a:xfrm>
            </p:grpSpPr>
            <p:pic>
              <p:nvPicPr>
                <p:cNvPr id="1148"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14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150"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151" name="Group 46"/>
                <p:cNvGrpSpPr>
                  <a:grpSpLocks/>
                </p:cNvGrpSpPr>
                <p:nvPr/>
              </p:nvGrpSpPr>
              <p:grpSpPr bwMode="auto">
                <a:xfrm rot="-3733502" flipH="1" flipV="1">
                  <a:off x="4246" y="2237"/>
                  <a:ext cx="832" cy="191"/>
                  <a:chOff x="2516" y="1060"/>
                  <a:chExt cx="906" cy="236"/>
                </a:xfrm>
              </p:grpSpPr>
              <p:grpSp>
                <p:nvGrpSpPr>
                  <p:cNvPr id="1152" name="Group 47"/>
                  <p:cNvGrpSpPr>
                    <a:grpSpLocks/>
                  </p:cNvGrpSpPr>
                  <p:nvPr/>
                </p:nvGrpSpPr>
                <p:grpSpPr bwMode="auto">
                  <a:xfrm>
                    <a:off x="2516" y="1060"/>
                    <a:ext cx="742" cy="186"/>
                    <a:chOff x="1565" y="2568"/>
                    <a:chExt cx="1118" cy="279"/>
                  </a:xfrm>
                </p:grpSpPr>
                <p:sp>
                  <p:nvSpPr>
                    <p:cNvPr id="115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53" name="Group 52"/>
                  <p:cNvGrpSpPr>
                    <a:grpSpLocks/>
                  </p:cNvGrpSpPr>
                  <p:nvPr/>
                </p:nvGrpSpPr>
                <p:grpSpPr bwMode="auto">
                  <a:xfrm rot="1353540">
                    <a:off x="2680" y="1110"/>
                    <a:ext cx="742" cy="186"/>
                    <a:chOff x="1565" y="2568"/>
                    <a:chExt cx="1118" cy="279"/>
                  </a:xfrm>
                </p:grpSpPr>
                <p:sp>
                  <p:nvSpPr>
                    <p:cNvPr id="115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136" name="Group 57"/>
              <p:cNvGrpSpPr>
                <a:grpSpLocks/>
              </p:cNvGrpSpPr>
              <p:nvPr/>
            </p:nvGrpSpPr>
            <p:grpSpPr bwMode="auto">
              <a:xfrm rot="-3733502" flipH="1" flipV="1">
                <a:off x="2357" y="1504"/>
                <a:ext cx="535" cy="122"/>
                <a:chOff x="2516" y="1060"/>
                <a:chExt cx="906" cy="236"/>
              </a:xfrm>
            </p:grpSpPr>
            <p:grpSp>
              <p:nvGrpSpPr>
                <p:cNvPr id="1138" name="Group 58"/>
                <p:cNvGrpSpPr>
                  <a:grpSpLocks/>
                </p:cNvGrpSpPr>
                <p:nvPr/>
              </p:nvGrpSpPr>
              <p:grpSpPr bwMode="auto">
                <a:xfrm>
                  <a:off x="2516" y="1060"/>
                  <a:ext cx="742" cy="186"/>
                  <a:chOff x="1565" y="2568"/>
                  <a:chExt cx="1118" cy="279"/>
                </a:xfrm>
              </p:grpSpPr>
              <p:sp>
                <p:nvSpPr>
                  <p:cNvPr id="114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39" name="Group 63"/>
                <p:cNvGrpSpPr>
                  <a:grpSpLocks/>
                </p:cNvGrpSpPr>
                <p:nvPr/>
              </p:nvGrpSpPr>
              <p:grpSpPr bwMode="auto">
                <a:xfrm rot="1353540">
                  <a:off x="2680" y="1110"/>
                  <a:ext cx="742" cy="186"/>
                  <a:chOff x="1565" y="2568"/>
                  <a:chExt cx="1118" cy="279"/>
                </a:xfrm>
              </p:grpSpPr>
              <p:sp>
                <p:nvSpPr>
                  <p:cNvPr id="114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3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162" name="Group 40"/>
            <p:cNvGrpSpPr>
              <a:grpSpLocks/>
            </p:cNvGrpSpPr>
            <p:nvPr/>
          </p:nvGrpSpPr>
          <p:grpSpPr bwMode="auto">
            <a:xfrm>
              <a:off x="6498919" y="4249324"/>
              <a:ext cx="853623" cy="698629"/>
              <a:chOff x="1861" y="1008"/>
              <a:chExt cx="1103" cy="866"/>
            </a:xfrm>
          </p:grpSpPr>
          <p:sp>
            <p:nvSpPr>
              <p:cNvPr id="116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164" name="Group 42"/>
              <p:cNvGrpSpPr>
                <a:grpSpLocks/>
              </p:cNvGrpSpPr>
              <p:nvPr/>
            </p:nvGrpSpPr>
            <p:grpSpPr bwMode="auto">
              <a:xfrm>
                <a:off x="2086" y="1019"/>
                <a:ext cx="680" cy="832"/>
                <a:chOff x="3975" y="1593"/>
                <a:chExt cx="931" cy="1152"/>
              </a:xfrm>
            </p:grpSpPr>
            <p:pic>
              <p:nvPicPr>
                <p:cNvPr id="117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17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17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180" name="Group 46"/>
                <p:cNvGrpSpPr>
                  <a:grpSpLocks/>
                </p:cNvGrpSpPr>
                <p:nvPr/>
              </p:nvGrpSpPr>
              <p:grpSpPr bwMode="auto">
                <a:xfrm rot="-3733502" flipH="1" flipV="1">
                  <a:off x="4247" y="2233"/>
                  <a:ext cx="833" cy="191"/>
                  <a:chOff x="2514" y="1060"/>
                  <a:chExt cx="908" cy="236"/>
                </a:xfrm>
              </p:grpSpPr>
              <p:grpSp>
                <p:nvGrpSpPr>
                  <p:cNvPr id="1181" name="Group 47"/>
                  <p:cNvGrpSpPr>
                    <a:grpSpLocks/>
                  </p:cNvGrpSpPr>
                  <p:nvPr/>
                </p:nvGrpSpPr>
                <p:grpSpPr bwMode="auto">
                  <a:xfrm>
                    <a:off x="2514" y="1060"/>
                    <a:ext cx="742" cy="186"/>
                    <a:chOff x="1565" y="2568"/>
                    <a:chExt cx="1118" cy="279"/>
                  </a:xfrm>
                </p:grpSpPr>
                <p:sp>
                  <p:nvSpPr>
                    <p:cNvPr id="118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9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82" name="Group 52"/>
                  <p:cNvGrpSpPr>
                    <a:grpSpLocks/>
                  </p:cNvGrpSpPr>
                  <p:nvPr/>
                </p:nvGrpSpPr>
                <p:grpSpPr bwMode="auto">
                  <a:xfrm rot="1353540">
                    <a:off x="2680" y="1110"/>
                    <a:ext cx="742" cy="186"/>
                    <a:chOff x="1565" y="2568"/>
                    <a:chExt cx="1118" cy="279"/>
                  </a:xfrm>
                </p:grpSpPr>
                <p:sp>
                  <p:nvSpPr>
                    <p:cNvPr id="118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165" name="Group 57"/>
              <p:cNvGrpSpPr>
                <a:grpSpLocks/>
              </p:cNvGrpSpPr>
              <p:nvPr/>
            </p:nvGrpSpPr>
            <p:grpSpPr bwMode="auto">
              <a:xfrm rot="-3733502" flipH="1" flipV="1">
                <a:off x="2357" y="1503"/>
                <a:ext cx="536" cy="122"/>
                <a:chOff x="2514" y="1060"/>
                <a:chExt cx="908" cy="236"/>
              </a:xfrm>
            </p:grpSpPr>
            <p:grpSp>
              <p:nvGrpSpPr>
                <p:cNvPr id="1167" name="Group 58"/>
                <p:cNvGrpSpPr>
                  <a:grpSpLocks/>
                </p:cNvGrpSpPr>
                <p:nvPr/>
              </p:nvGrpSpPr>
              <p:grpSpPr bwMode="auto">
                <a:xfrm>
                  <a:off x="2514" y="1060"/>
                  <a:ext cx="742" cy="186"/>
                  <a:chOff x="1565" y="2568"/>
                  <a:chExt cx="1118" cy="279"/>
                </a:xfrm>
              </p:grpSpPr>
              <p:sp>
                <p:nvSpPr>
                  <p:cNvPr id="117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68" name="Group 63"/>
                <p:cNvGrpSpPr>
                  <a:grpSpLocks/>
                </p:cNvGrpSpPr>
                <p:nvPr/>
              </p:nvGrpSpPr>
              <p:grpSpPr bwMode="auto">
                <a:xfrm rot="1353540">
                  <a:off x="2680" y="1110"/>
                  <a:ext cx="742" cy="186"/>
                  <a:chOff x="1565" y="2568"/>
                  <a:chExt cx="1118" cy="279"/>
                </a:xfrm>
              </p:grpSpPr>
              <p:sp>
                <p:nvSpPr>
                  <p:cNvPr id="116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6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grpSp>
        <p:nvGrpSpPr>
          <p:cNvPr id="1197" name="Group 28"/>
          <p:cNvGrpSpPr/>
          <p:nvPr/>
        </p:nvGrpSpPr>
        <p:grpSpPr>
          <a:xfrm>
            <a:off x="2362201" y="3124200"/>
            <a:ext cx="6610350" cy="2743200"/>
            <a:chOff x="2028825" y="2447925"/>
            <a:chExt cx="6582961" cy="2743200"/>
          </a:xfrm>
        </p:grpSpPr>
        <p:sp>
          <p:nvSpPr>
            <p:cNvPr id="1198" name="Rectangle 1197"/>
            <p:cNvSpPr/>
            <p:nvPr/>
          </p:nvSpPr>
          <p:spPr>
            <a:xfrm>
              <a:off x="6705600" y="4210049"/>
              <a:ext cx="4235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04" name="Straight Connector 1203"/>
            <p:cNvCxnSpPr/>
            <p:nvPr/>
          </p:nvCxnSpPr>
          <p:spPr>
            <a:xfrm rot="5400000">
              <a:off x="1914525" y="4098785"/>
              <a:ext cx="22860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6" name="Straight Connector 1205"/>
            <p:cNvCxnSpPr/>
            <p:nvPr/>
          </p:nvCxnSpPr>
          <p:spPr>
            <a:xfrm rot="10800000" flipV="1">
              <a:off x="5944808" y="3933824"/>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7" name="Straight Connector 1206"/>
            <p:cNvCxnSpPr/>
            <p:nvPr/>
          </p:nvCxnSpPr>
          <p:spPr>
            <a:xfrm rot="10800000">
              <a:off x="7086600" y="3886199"/>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8" name="Straight Connector 1207"/>
            <p:cNvCxnSpPr/>
            <p:nvPr/>
          </p:nvCxnSpPr>
          <p:spPr>
            <a:xfrm rot="5400000">
              <a:off x="6782485" y="4163108"/>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09" name="Rectangle 1208"/>
            <p:cNvSpPr/>
            <p:nvPr/>
          </p:nvSpPr>
          <p:spPr>
            <a:xfrm>
              <a:off x="6629400" y="3505199"/>
              <a:ext cx="4265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0" name="Rectangle 1209"/>
            <p:cNvSpPr/>
            <p:nvPr/>
          </p:nvSpPr>
          <p:spPr>
            <a:xfrm>
              <a:off x="5638800" y="448323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1" name="Rectangle 1210"/>
            <p:cNvSpPr/>
            <p:nvPr/>
          </p:nvSpPr>
          <p:spPr>
            <a:xfrm>
              <a:off x="8029575" y="445769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12" name="Straight Connector 1211"/>
            <p:cNvCxnSpPr/>
            <p:nvPr/>
          </p:nvCxnSpPr>
          <p:spPr>
            <a:xfrm rot="16200000" flipV="1">
              <a:off x="6606134" y="3299865"/>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13" name="Rectangle 1212"/>
            <p:cNvSpPr/>
            <p:nvPr/>
          </p:nvSpPr>
          <p:spPr>
            <a:xfrm>
              <a:off x="6534150" y="2447925"/>
              <a:ext cx="579799" cy="707886"/>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234" name="Group 1233"/>
          <p:cNvGrpSpPr/>
          <p:nvPr/>
        </p:nvGrpSpPr>
        <p:grpSpPr>
          <a:xfrm>
            <a:off x="5181600" y="76200"/>
            <a:ext cx="4356795" cy="2722365"/>
            <a:chOff x="5181600" y="97035"/>
            <a:chExt cx="4356795" cy="2722365"/>
          </a:xfrm>
        </p:grpSpPr>
        <p:sp>
          <p:nvSpPr>
            <p:cNvPr id="1228" name="Rectangle 1227"/>
            <p:cNvSpPr/>
            <p:nvPr/>
          </p:nvSpPr>
          <p:spPr>
            <a:xfrm rot="16200000">
              <a:off x="4953000" y="2286000"/>
              <a:ext cx="548640" cy="9144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1233" name="Group 1232"/>
            <p:cNvGrpSpPr/>
            <p:nvPr/>
          </p:nvGrpSpPr>
          <p:grpSpPr>
            <a:xfrm>
              <a:off x="6327084" y="97035"/>
              <a:ext cx="3211311" cy="2722365"/>
              <a:chOff x="6327084" y="139005"/>
              <a:chExt cx="3211311" cy="2722365"/>
            </a:xfrm>
          </p:grpSpPr>
          <p:sp>
            <p:nvSpPr>
              <p:cNvPr id="1225" name="Rectangle 1224"/>
              <p:cNvSpPr/>
              <p:nvPr/>
            </p:nvSpPr>
            <p:spPr>
              <a:xfrm>
                <a:off x="7086600" y="13900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1231" name="Group 1230"/>
              <p:cNvGrpSpPr/>
              <p:nvPr/>
            </p:nvGrpSpPr>
            <p:grpSpPr>
              <a:xfrm>
                <a:off x="6327084" y="1219200"/>
                <a:ext cx="2055171" cy="1642170"/>
                <a:chOff x="6327084" y="1219200"/>
                <a:chExt cx="2055171" cy="1642170"/>
              </a:xfrm>
            </p:grpSpPr>
            <p:sp>
              <p:nvSpPr>
                <p:cNvPr id="1214" name="Rectangle 1213"/>
                <p:cNvSpPr/>
                <p:nvPr/>
              </p:nvSpPr>
              <p:spPr>
                <a:xfrm>
                  <a:off x="7086600" y="1219200"/>
                  <a:ext cx="42671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5" name="Rectangle 1214"/>
                <p:cNvSpPr/>
                <p:nvPr/>
              </p:nvSpPr>
              <p:spPr>
                <a:xfrm>
                  <a:off x="7841560" y="1949589"/>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6" name="Rectangle 1215"/>
                <p:cNvSpPr/>
                <p:nvPr/>
              </p:nvSpPr>
              <p:spPr>
                <a:xfrm>
                  <a:off x="6327084" y="1981200"/>
                  <a:ext cx="5309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17" name="Straight Connector 1216"/>
                <p:cNvCxnSpPr/>
                <p:nvPr/>
              </p:nvCxnSpPr>
              <p:spPr>
                <a:xfrm>
                  <a:off x="7620000" y="1676400"/>
                  <a:ext cx="381000" cy="365760"/>
                </a:xfrm>
                <a:prstGeom prst="line">
                  <a:avLst/>
                </a:prstGeom>
              </p:spPr>
              <p:style>
                <a:lnRef idx="3">
                  <a:schemeClr val="dk1"/>
                </a:lnRef>
                <a:fillRef idx="0">
                  <a:schemeClr val="dk1"/>
                </a:fillRef>
                <a:effectRef idx="2">
                  <a:schemeClr val="dk1"/>
                </a:effectRef>
                <a:fontRef idx="minor">
                  <a:schemeClr val="tx1"/>
                </a:fontRef>
              </p:style>
            </p:cxnSp>
            <p:cxnSp>
              <p:nvCxnSpPr>
                <p:cNvPr id="1220" name="Straight Connector 1219"/>
                <p:cNvCxnSpPr/>
                <p:nvPr/>
              </p:nvCxnSpPr>
              <p:spPr>
                <a:xfrm rot="5400000">
                  <a:off x="6724650" y="1743075"/>
                  <a:ext cx="381000" cy="381000"/>
                </a:xfrm>
                <a:prstGeom prst="line">
                  <a:avLst/>
                </a:prstGeom>
              </p:spPr>
              <p:style>
                <a:lnRef idx="3">
                  <a:schemeClr val="dk1"/>
                </a:lnRef>
                <a:fillRef idx="0">
                  <a:schemeClr val="dk1"/>
                </a:fillRef>
                <a:effectRef idx="2">
                  <a:schemeClr val="dk1"/>
                </a:effectRef>
                <a:fontRef idx="minor">
                  <a:schemeClr val="tx1"/>
                </a:fontRef>
              </p:style>
            </p:cxnSp>
            <p:cxnSp>
              <p:nvCxnSpPr>
                <p:cNvPr id="1223" name="Straight Connector 1222"/>
                <p:cNvCxnSpPr/>
                <p:nvPr/>
              </p:nvCxnSpPr>
              <p:spPr>
                <a:xfrm rot="5400000">
                  <a:off x="6800850" y="1819275"/>
                  <a:ext cx="381000" cy="381000"/>
                </a:xfrm>
                <a:prstGeom prst="line">
                  <a:avLst/>
                </a:prstGeom>
              </p:spPr>
              <p:style>
                <a:lnRef idx="3">
                  <a:schemeClr val="dk1"/>
                </a:lnRef>
                <a:fillRef idx="0">
                  <a:schemeClr val="dk1"/>
                </a:fillRef>
                <a:effectRef idx="2">
                  <a:schemeClr val="dk1"/>
                </a:effectRef>
                <a:fontRef idx="minor">
                  <a:schemeClr val="tx1"/>
                </a:fontRef>
              </p:style>
            </p:cxnSp>
            <p:sp>
              <p:nvSpPr>
                <p:cNvPr id="1226" name="Rectangle 1225"/>
                <p:cNvSpPr/>
                <p:nvPr/>
              </p:nvSpPr>
              <p:spPr>
                <a:xfrm>
                  <a:off x="6353175" y="1466850"/>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sp>
              <p:nvSpPr>
                <p:cNvPr id="1227" name="Rectangle 1226"/>
                <p:cNvSpPr/>
                <p:nvPr/>
              </p:nvSpPr>
              <p:spPr>
                <a:xfrm>
                  <a:off x="7896225" y="147637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1229" name="Rectangle 1228"/>
              <p:cNvSpPr/>
              <p:nvPr/>
            </p:nvSpPr>
            <p:spPr>
              <a:xfrm rot="5400000">
                <a:off x="8602883"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1230" name="Rectangle 1229"/>
            <p:cNvSpPr/>
            <p:nvPr/>
          </p:nvSpPr>
          <p:spPr>
            <a:xfrm rot="5400000">
              <a:off x="8069482"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4"/>
                                        </p:tgtEl>
                                        <p:attrNameLst>
                                          <p:attrName>style.visibility</p:attrName>
                                        </p:attrNameLst>
                                      </p:cBhvr>
                                      <p:to>
                                        <p:strVal val="visible"/>
                                      </p:to>
                                    </p:set>
                                    <p:animEffect transition="in" filter="fade">
                                      <p:cBhvr>
                                        <p:cTn id="7" dur="2000"/>
                                        <p:tgtEl>
                                          <p:spTgt spid="12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1"/>
                                        </p:tgtEl>
                                        <p:attrNameLst>
                                          <p:attrName>style.visibility</p:attrName>
                                        </p:attrNameLst>
                                      </p:cBhvr>
                                      <p:to>
                                        <p:strVal val="visible"/>
                                      </p:to>
                                    </p:set>
                                    <p:animEffect transition="in" filter="fade">
                                      <p:cBhvr>
                                        <p:cTn id="12" dur="2000"/>
                                        <p:tgtEl>
                                          <p:spTgt spid="1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7"/>
                                        </p:tgtEl>
                                        <p:attrNameLst>
                                          <p:attrName>style.visibility</p:attrName>
                                        </p:attrNameLst>
                                      </p:cBhvr>
                                      <p:to>
                                        <p:strVal val="visible"/>
                                      </p:to>
                                    </p:set>
                                    <p:animEffect transition="in" filter="fade">
                                      <p:cBhvr>
                                        <p:cTn id="17" dur="2000"/>
                                        <p:tgtEl>
                                          <p:spTgt spid="1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9"/>
                                        </p:tgtEl>
                                        <p:attrNameLst>
                                          <p:attrName>style.visibility</p:attrName>
                                        </p:attrNameLst>
                                      </p:cBhvr>
                                      <p:to>
                                        <p:strVal val="visible"/>
                                      </p:to>
                                    </p:set>
                                    <p:animEffect transition="in" filter="fade">
                                      <p:cBhvr>
                                        <p:cTn id="22" dur="2000"/>
                                        <p:tgtEl>
                                          <p:spTgt spid="1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0" y="457200"/>
            <a:ext cx="5410200" cy="5562600"/>
          </a:xfrm>
          <a:prstGeom prst="ellipse">
            <a:avLst/>
          </a:prstGeom>
          <a:solidFill>
            <a:schemeClr val="tx2">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581400" y="533400"/>
            <a:ext cx="5410200" cy="5486400"/>
          </a:xfrm>
          <a:prstGeom prst="ellipse">
            <a:avLst/>
          </a:prstGeom>
          <a:solidFill>
            <a:schemeClr val="tx2">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1905000" y="2895600"/>
            <a:ext cx="1066800" cy="1066800"/>
          </a:xfrm>
          <a:prstGeom prst="rect">
            <a:avLst/>
          </a:prstGeom>
          <a:noFill/>
        </p:spPr>
      </p:pic>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a:t>
            </a:fld>
            <a:endParaRPr lang="fa-IR" dirty="0"/>
          </a:p>
        </p:txBody>
      </p:sp>
      <p:sp>
        <p:nvSpPr>
          <p:cNvPr id="5" name="Rectangle 4"/>
          <p:cNvSpPr/>
          <p:nvPr/>
        </p:nvSpPr>
        <p:spPr>
          <a:xfrm>
            <a:off x="2133600" y="2971800"/>
            <a:ext cx="588623" cy="923330"/>
          </a:xfrm>
          <a:prstGeom prst="rect">
            <a:avLst/>
          </a:prstGeom>
          <a:noFill/>
        </p:spPr>
        <p:txBody>
          <a:bodyPr wrap="none" lIns="91440" tIns="45720" rIns="91440" bIns="45720">
            <a:spAutoFit/>
          </a:bodyPr>
          <a:lstStyle/>
          <a:p>
            <a:pPr algn="ctr"/>
            <a:r>
              <a:rPr lang="fa-I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1" name="Picture 4" descr="E:\hqpic\HDpic\icon\254.Icons.PNG\GFX-Windows.Vista.254.Icons.Collection.PNG\Other\Red Warning.png"/>
          <p:cNvPicPr>
            <a:picLocks noChangeAspect="1" noChangeArrowheads="1"/>
          </p:cNvPicPr>
          <p:nvPr/>
        </p:nvPicPr>
        <p:blipFill>
          <a:blip r:embed="rId2" cstate="print"/>
          <a:srcRect/>
          <a:stretch>
            <a:fillRect/>
          </a:stretch>
        </p:blipFill>
        <p:spPr bwMode="auto">
          <a:xfrm>
            <a:off x="6172200" y="2895600"/>
            <a:ext cx="1066800" cy="1066800"/>
          </a:xfrm>
          <a:prstGeom prst="rect">
            <a:avLst/>
          </a:prstGeom>
          <a:noFill/>
        </p:spPr>
      </p:pic>
      <p:sp>
        <p:nvSpPr>
          <p:cNvPr id="12" name="Rectangle 11"/>
          <p:cNvSpPr/>
          <p:nvPr/>
        </p:nvSpPr>
        <p:spPr>
          <a:xfrm>
            <a:off x="6400800" y="2971800"/>
            <a:ext cx="588623" cy="923330"/>
          </a:xfrm>
          <a:prstGeom prst="rect">
            <a:avLst/>
          </a:prstGeom>
          <a:noFill/>
        </p:spPr>
        <p:txBody>
          <a:bodyPr wrap="none" lIns="91440" tIns="45720" rIns="91440" bIns="45720">
            <a:spAutoFit/>
          </a:bodyPr>
          <a:lstStyle/>
          <a:p>
            <a:pPr algn="ctr"/>
            <a:r>
              <a:rPr lang="fa-IR"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5" name="Oval 54"/>
          <p:cNvSpPr/>
          <p:nvPr/>
        </p:nvSpPr>
        <p:spPr>
          <a:xfrm>
            <a:off x="3886200" y="1219200"/>
            <a:ext cx="1371600" cy="4038600"/>
          </a:xfrm>
          <a:prstGeom prst="ellipse">
            <a:avLst/>
          </a:prstGeom>
          <a:solidFill>
            <a:schemeClr val="tx2">
              <a:lumMod val="60000"/>
              <a:lumOff val="40000"/>
              <a:alpha val="1000"/>
            </a:schemeClr>
          </a:solidFill>
          <a:ln>
            <a:noFill/>
          </a:ln>
          <a:effectLst>
            <a:glow rad="1397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38600" y="914400"/>
            <a:ext cx="1121257" cy="923330"/>
          </a:xfrm>
          <a:prstGeom prst="rect">
            <a:avLst/>
          </a:prstGeom>
          <a:noFill/>
        </p:spPr>
        <p:txBody>
          <a:bodyPr wrap="square" lIns="91440" tIns="45720" rIns="91440" bIns="45720">
            <a:spAutoFit/>
          </a:bodyPr>
          <a:lstStyle/>
          <a:p>
            <a:pPr algn="ctr"/>
            <a:r>
              <a:rPr lang="en-US" sz="5400" dirty="0" smtClean="0">
                <a:ln w="18415" cmpd="sng">
                  <a:solidFill>
                    <a:schemeClr val="tx1"/>
                  </a:solidFill>
                  <a:prstDash val="solid"/>
                </a:ln>
                <a:effectLst>
                  <a:outerShdw blurRad="63500" dir="3600000" algn="tl" rotWithShape="0">
                    <a:srgbClr val="000000">
                      <a:alpha val="70000"/>
                    </a:srgbClr>
                  </a:outerShdw>
                </a:effectLst>
              </a:rPr>
              <a:t>e</a:t>
            </a:r>
            <a:r>
              <a:rPr lang="en-US" sz="5400" baseline="30000" dirty="0" smtClean="0">
                <a:ln w="18415" cmpd="sng">
                  <a:solidFill>
                    <a:schemeClr val="tx1"/>
                  </a:solidFill>
                  <a:prstDash val="solid"/>
                </a:ln>
                <a:effectLst>
                  <a:outerShdw blurRad="63500" dir="3600000" algn="tl" rotWithShape="0">
                    <a:srgbClr val="000000">
                      <a:alpha val="70000"/>
                    </a:srgbClr>
                  </a:outerShdw>
                </a:effectLst>
              </a:rPr>
              <a:t>-</a:t>
            </a:r>
            <a:endParaRPr lang="en-US" sz="5400" baseline="30000" dirty="0">
              <a:ln w="18415" cmpd="sng">
                <a:solidFill>
                  <a:schemeClr val="tx1"/>
                </a:solidFill>
                <a:prstDash val="solid"/>
              </a:ln>
              <a:effectLst>
                <a:outerShdw blurRad="63500" dir="3600000" algn="tl" rotWithShape="0">
                  <a:srgbClr val="000000">
                    <a:alpha val="70000"/>
                  </a:srgbClr>
                </a:outerShdw>
              </a:effectLst>
            </a:endParaRPr>
          </a:p>
        </p:txBody>
      </p:sp>
      <p:sp>
        <p:nvSpPr>
          <p:cNvPr id="24" name="Rectangle 23"/>
          <p:cNvSpPr/>
          <p:nvPr/>
        </p:nvSpPr>
        <p:spPr>
          <a:xfrm>
            <a:off x="3962400" y="4572000"/>
            <a:ext cx="1121257" cy="923330"/>
          </a:xfrm>
          <a:prstGeom prst="rect">
            <a:avLst/>
          </a:prstGeom>
          <a:noFill/>
        </p:spPr>
        <p:txBody>
          <a:bodyPr wrap="square" lIns="91440" tIns="45720" rIns="91440" bIns="45720">
            <a:spAutoFit/>
          </a:bodyPr>
          <a:lstStyle/>
          <a:p>
            <a:pPr algn="ctr"/>
            <a:r>
              <a:rPr lang="en-US" sz="5400" dirty="0" smtClean="0">
                <a:ln w="18415" cmpd="sng">
                  <a:solidFill>
                    <a:schemeClr val="tx1"/>
                  </a:solidFill>
                  <a:prstDash val="solid"/>
                </a:ln>
                <a:effectLst>
                  <a:outerShdw blurRad="63500" dir="3600000" algn="tl" rotWithShape="0">
                    <a:srgbClr val="000000">
                      <a:alpha val="70000"/>
                    </a:srgbClr>
                  </a:outerShdw>
                </a:effectLst>
              </a:rPr>
              <a:t>e</a:t>
            </a:r>
            <a:r>
              <a:rPr lang="en-US" sz="5400" baseline="30000" dirty="0" smtClean="0">
                <a:ln w="18415" cmpd="sng">
                  <a:solidFill>
                    <a:schemeClr val="tx1"/>
                  </a:solidFill>
                  <a:prstDash val="solid"/>
                </a:ln>
                <a:effectLst>
                  <a:outerShdw blurRad="63500" dir="3600000" algn="tl" rotWithShape="0">
                    <a:srgbClr val="000000">
                      <a:alpha val="70000"/>
                    </a:srgbClr>
                  </a:outerShdw>
                </a:effectLst>
              </a:rPr>
              <a:t>-</a:t>
            </a:r>
            <a:endParaRPr lang="en-US" sz="5400" baseline="30000" dirty="0">
              <a:ln w="18415" cmpd="sng">
                <a:solidFill>
                  <a:schemeClr val="tx1"/>
                </a:solidFill>
                <a:prstDash val="solid"/>
              </a:ln>
              <a:effectLst>
                <a:outerShdw blurRad="63500" dir="3600000" algn="tl" rotWithShape="0">
                  <a:srgbClr val="000000">
                    <a:alpha val="70000"/>
                  </a:srgbClr>
                </a:outerShdw>
              </a:effectLst>
            </a:endParaRPr>
          </a:p>
        </p:txBody>
      </p:sp>
      <p:grpSp>
        <p:nvGrpSpPr>
          <p:cNvPr id="29" name="Group 28"/>
          <p:cNvGrpSpPr/>
          <p:nvPr/>
        </p:nvGrpSpPr>
        <p:grpSpPr>
          <a:xfrm rot="5400000">
            <a:off x="2895600" y="3009900"/>
            <a:ext cx="3276600" cy="609600"/>
            <a:chOff x="3276600" y="2362200"/>
            <a:chExt cx="3276600" cy="609600"/>
          </a:xfrm>
        </p:grpSpPr>
        <p:grpSp>
          <p:nvGrpSpPr>
            <p:cNvPr id="25" name="Group 24"/>
            <p:cNvGrpSpPr/>
            <p:nvPr/>
          </p:nvGrpSpPr>
          <p:grpSpPr>
            <a:xfrm>
              <a:off x="3276600" y="2362200"/>
              <a:ext cx="3276600" cy="609600"/>
              <a:chOff x="2895600" y="3124200"/>
              <a:chExt cx="3276600" cy="609600"/>
            </a:xfrm>
          </p:grpSpPr>
          <p:sp>
            <p:nvSpPr>
              <p:cNvPr id="26" name="Chevron 25"/>
              <p:cNvSpPr/>
              <p:nvPr/>
            </p:nvSpPr>
            <p:spPr>
              <a:xfrm>
                <a:off x="2895600" y="3124200"/>
                <a:ext cx="381000" cy="609600"/>
              </a:xfrm>
              <a:prstGeom prst="chevr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10800000">
                <a:off x="5791200" y="3124200"/>
                <a:ext cx="381000" cy="609600"/>
              </a:xfrm>
              <a:prstGeom prst="chevr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grpSp>
        <p:cxnSp>
          <p:nvCxnSpPr>
            <p:cNvPr id="28" name="Straight Connector 27"/>
            <p:cNvCxnSpPr/>
            <p:nvPr/>
          </p:nvCxnSpPr>
          <p:spPr>
            <a:xfrm>
              <a:off x="3581400" y="2667000"/>
              <a:ext cx="2590800" cy="1588"/>
            </a:xfrm>
            <a:prstGeom prst="line">
              <a:avLst/>
            </a:prstGeom>
            <a:ln w="635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2" name="Group 31"/>
          <p:cNvGrpSpPr/>
          <p:nvPr/>
        </p:nvGrpSpPr>
        <p:grpSpPr>
          <a:xfrm>
            <a:off x="2971800" y="3162300"/>
            <a:ext cx="3276600" cy="609600"/>
            <a:chOff x="3276600" y="2362200"/>
            <a:chExt cx="3276600" cy="609600"/>
          </a:xfrm>
        </p:grpSpPr>
        <p:grpSp>
          <p:nvGrpSpPr>
            <p:cNvPr id="33" name="Group 24"/>
            <p:cNvGrpSpPr/>
            <p:nvPr/>
          </p:nvGrpSpPr>
          <p:grpSpPr>
            <a:xfrm>
              <a:off x="3276600" y="2362200"/>
              <a:ext cx="3276600" cy="609600"/>
              <a:chOff x="2895600" y="3124200"/>
              <a:chExt cx="3276600" cy="609600"/>
            </a:xfrm>
          </p:grpSpPr>
          <p:sp>
            <p:nvSpPr>
              <p:cNvPr id="35" name="Chevron 34"/>
              <p:cNvSpPr/>
              <p:nvPr/>
            </p:nvSpPr>
            <p:spPr>
              <a:xfrm>
                <a:off x="2895600" y="3124200"/>
                <a:ext cx="381000" cy="609600"/>
              </a:xfrm>
              <a:prstGeom prst="chevr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sp>
            <p:nvSpPr>
              <p:cNvPr id="36" name="Chevron 35"/>
              <p:cNvSpPr/>
              <p:nvPr/>
            </p:nvSpPr>
            <p:spPr>
              <a:xfrm rot="10800000">
                <a:off x="5791200" y="3124200"/>
                <a:ext cx="381000" cy="609600"/>
              </a:xfrm>
              <a:prstGeom prst="chevr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schemeClr val="tx1"/>
                  </a:solidFill>
                </a:endParaRPr>
              </a:p>
            </p:txBody>
          </p:sp>
        </p:grpSp>
        <p:cxnSp>
          <p:nvCxnSpPr>
            <p:cNvPr id="34" name="Straight Connector 33"/>
            <p:cNvCxnSpPr/>
            <p:nvPr/>
          </p:nvCxnSpPr>
          <p:spPr>
            <a:xfrm>
              <a:off x="3581400" y="2667000"/>
              <a:ext cx="2590800" cy="1588"/>
            </a:xfrm>
            <a:prstGeom prst="line">
              <a:avLst/>
            </a:prstGeom>
            <a:ln w="635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cxnSp>
        <p:nvCxnSpPr>
          <p:cNvPr id="38" name="Straight Arrow Connector 37"/>
          <p:cNvCxnSpPr/>
          <p:nvPr/>
        </p:nvCxnSpPr>
        <p:spPr>
          <a:xfrm flipV="1">
            <a:off x="2667000" y="1447800"/>
            <a:ext cx="1600200" cy="1371600"/>
          </a:xfrm>
          <a:prstGeom prst="straightConnector1">
            <a:avLst/>
          </a:prstGeom>
          <a:ln w="53975">
            <a:headEnd type="arrow"/>
            <a:tailEnd type="arrow"/>
          </a:ln>
        </p:spPr>
        <p:style>
          <a:lnRef idx="3">
            <a:schemeClr val="accent3"/>
          </a:lnRef>
          <a:fillRef idx="0">
            <a:schemeClr val="accent3"/>
          </a:fillRef>
          <a:effectRef idx="2">
            <a:schemeClr val="accent3"/>
          </a:effectRef>
          <a:fontRef idx="minor">
            <a:schemeClr val="tx1"/>
          </a:fontRef>
        </p:style>
      </p:cxnSp>
      <p:cxnSp>
        <p:nvCxnSpPr>
          <p:cNvPr id="39" name="Straight Arrow Connector 38"/>
          <p:cNvCxnSpPr/>
          <p:nvPr/>
        </p:nvCxnSpPr>
        <p:spPr>
          <a:xfrm flipV="1">
            <a:off x="4724400" y="3886200"/>
            <a:ext cx="1600200" cy="1295400"/>
          </a:xfrm>
          <a:prstGeom prst="straightConnector1">
            <a:avLst/>
          </a:prstGeom>
          <a:ln w="53975">
            <a:headEnd type="arrow"/>
            <a:tailEnd type="arrow"/>
          </a:ln>
        </p:spPr>
        <p:style>
          <a:lnRef idx="3">
            <a:schemeClr val="accent3"/>
          </a:lnRef>
          <a:fillRef idx="0">
            <a:schemeClr val="accent3"/>
          </a:fillRef>
          <a:effectRef idx="2">
            <a:schemeClr val="accent3"/>
          </a:effectRef>
          <a:fontRef idx="minor">
            <a:schemeClr val="tx1"/>
          </a:fontRef>
        </p:style>
      </p:cxnSp>
      <p:cxnSp>
        <p:nvCxnSpPr>
          <p:cNvPr id="45" name="Straight Arrow Connector 44"/>
          <p:cNvCxnSpPr/>
          <p:nvPr/>
        </p:nvCxnSpPr>
        <p:spPr>
          <a:xfrm rot="16200000" flipH="1">
            <a:off x="2819400" y="3810000"/>
            <a:ext cx="1371600" cy="1371600"/>
          </a:xfrm>
          <a:prstGeom prst="straightConnector1">
            <a:avLst/>
          </a:prstGeom>
          <a:ln w="53975">
            <a:headEnd type="arrow"/>
            <a:tailEnd type="arrow"/>
          </a:ln>
        </p:spPr>
        <p:style>
          <a:lnRef idx="3">
            <a:schemeClr val="accent3"/>
          </a:lnRef>
          <a:fillRef idx="0">
            <a:schemeClr val="accent3"/>
          </a:fillRef>
          <a:effectRef idx="2">
            <a:schemeClr val="accent3"/>
          </a:effectRef>
          <a:fontRef idx="minor">
            <a:schemeClr val="tx1"/>
          </a:fontRef>
        </p:style>
      </p:cxnSp>
      <p:cxnSp>
        <p:nvCxnSpPr>
          <p:cNvPr id="54" name="Straight Arrow Connector 53"/>
          <p:cNvCxnSpPr/>
          <p:nvPr/>
        </p:nvCxnSpPr>
        <p:spPr>
          <a:xfrm rot="16200000" flipH="1">
            <a:off x="4953000" y="1447800"/>
            <a:ext cx="1371600" cy="1371600"/>
          </a:xfrm>
          <a:prstGeom prst="straightConnector1">
            <a:avLst/>
          </a:prstGeom>
          <a:ln w="53975">
            <a:headEnd type="arrow"/>
            <a:tailEnd type="arrow"/>
          </a:ln>
        </p:spPr>
        <p:style>
          <a:lnRef idx="3">
            <a:schemeClr val="accent3"/>
          </a:lnRef>
          <a:fillRef idx="0">
            <a:schemeClr val="accent3"/>
          </a:fillRef>
          <a:effectRef idx="2">
            <a:schemeClr val="accent3"/>
          </a:effectRef>
          <a:fontRef idx="minor">
            <a:schemeClr val="tx1"/>
          </a:fontRef>
        </p:style>
      </p:cxnSp>
      <p:sp>
        <p:nvSpPr>
          <p:cNvPr id="37" name="Rectangle 36"/>
          <p:cNvSpPr/>
          <p:nvPr/>
        </p:nvSpPr>
        <p:spPr>
          <a:xfrm>
            <a:off x="2650246" y="457200"/>
            <a:ext cx="4366901" cy="461665"/>
          </a:xfrm>
          <a:prstGeom prst="rect">
            <a:avLst/>
          </a:prstGeom>
          <a:noFill/>
        </p:spPr>
        <p:txBody>
          <a:bodyPr wrap="none" lIns="91440" tIns="45720" rIns="91440" bIns="45720">
            <a:spAutoFit/>
          </a:bodyPr>
          <a:lstStyle/>
          <a:p>
            <a:pPr algn="ctr"/>
            <a:r>
              <a:rPr lang="fa-IR" sz="2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rPr>
              <a:t>نیروهای جاذبه و دافعه بین دو اتم هیدروژن:</a:t>
            </a:r>
            <a:endParaRPr lang="en-US" sz="2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1000" tmFilter="0, 0; .2, .5; .8, .5; 1, 0"/>
                                        <p:tgtEl>
                                          <p:spTgt spid="32"/>
                                        </p:tgtEl>
                                      </p:cBhvr>
                                    </p:animEffect>
                                    <p:animScale>
                                      <p:cBhvr>
                                        <p:cTn id="7" dur="50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3000" fill="hold" nodeType="clickEffect">
                                  <p:stCondLst>
                                    <p:cond delay="0"/>
                                  </p:stCondLst>
                                  <p:childTnLst>
                                    <p:animEffect transition="out" filter="fade">
                                      <p:cBhvr>
                                        <p:cTn id="11" dur="1000" tmFilter="0, 0; .2, .5; .8, .5; 1, 0"/>
                                        <p:tgtEl>
                                          <p:spTgt spid="29"/>
                                        </p:tgtEl>
                                      </p:cBhvr>
                                    </p:animEffect>
                                    <p:animScale>
                                      <p:cBhvr>
                                        <p:cTn id="12" dur="500" autoRev="1" fill="hold"/>
                                        <p:tgtEl>
                                          <p:spTgt spid="2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32"/>
                                        </p:tgtEl>
                                      </p:cBhvr>
                                    </p:animEffect>
                                    <p:set>
                                      <p:cBhvr>
                                        <p:cTn id="17" dur="1" fill="hold">
                                          <p:stCondLst>
                                            <p:cond delay="1999"/>
                                          </p:stCondLst>
                                        </p:cTn>
                                        <p:tgtEl>
                                          <p:spTgt spid="3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29"/>
                                        </p:tgtEl>
                                      </p:cBhvr>
                                    </p:animEffect>
                                    <p:set>
                                      <p:cBhvr>
                                        <p:cTn id="20" dur="1" fill="hold">
                                          <p:stCondLst>
                                            <p:cond delay="1999"/>
                                          </p:stCondLst>
                                        </p:cTn>
                                        <p:tgtEl>
                                          <p:spTgt spid="2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2000"/>
                                        <p:tgtEl>
                                          <p:spTgt spid="54"/>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0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2000"/>
                                        <p:tgtEl>
                                          <p:spTgt spid="45"/>
                                        </p:tgtEl>
                                      </p:cBhvr>
                                    </p:animEffect>
                                  </p:childTnLst>
                                </p:cTn>
                              </p:par>
                            </p:childTnLst>
                          </p:cTn>
                        </p:par>
                        <p:par>
                          <p:cTn id="31" fill="hold">
                            <p:stCondLst>
                              <p:cond delay="4000"/>
                            </p:stCondLst>
                            <p:childTnLst>
                              <p:par>
                                <p:cTn id="32" presetID="10" presetClass="entr" presetSubtype="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20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20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CE537EB-F69F-49DF-B190-42F4AEC61CA4}" type="slidenum">
              <a:rPr lang="fa-IR" smtClean="0"/>
              <a:pPr/>
              <a:t>80</a:t>
            </a:fld>
            <a:endParaRPr lang="fa-IR"/>
          </a:p>
        </p:txBody>
      </p:sp>
      <p:sp>
        <p:nvSpPr>
          <p:cNvPr id="23" name="Rectangle 22"/>
          <p:cNvSpPr/>
          <p:nvPr/>
        </p:nvSpPr>
        <p:spPr>
          <a:xfrm>
            <a:off x="457200" y="1524000"/>
            <a:ext cx="3267241"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مولکول ناقطبی - نیروی جاذبه</a:t>
            </a:r>
          </a:p>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بین مولکولی فقط لاندون</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grpSp>
        <p:nvGrpSpPr>
          <p:cNvPr id="1202" name="Group 1201"/>
          <p:cNvGrpSpPr/>
          <p:nvPr/>
        </p:nvGrpSpPr>
        <p:grpSpPr>
          <a:xfrm>
            <a:off x="762000" y="609600"/>
            <a:ext cx="2533065" cy="707886"/>
            <a:chOff x="762000" y="609600"/>
            <a:chExt cx="2533065" cy="707886"/>
          </a:xfrm>
        </p:grpSpPr>
        <p:sp>
          <p:nvSpPr>
            <p:cNvPr id="18" name="Rectangle 17"/>
            <p:cNvSpPr/>
            <p:nvPr/>
          </p:nvSpPr>
          <p:spPr>
            <a:xfrm>
              <a:off x="762000" y="609600"/>
              <a:ext cx="253306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      C      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2" name="Straight Connector 21"/>
            <p:cNvCxnSpPr/>
            <p:nvPr/>
          </p:nvCxnSpPr>
          <p:spPr>
            <a:xfrm>
              <a:off x="1371600" y="9429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1371600" y="10191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2362200" y="9429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2362200" y="1019175"/>
              <a:ext cx="381000" cy="1588"/>
            </a:xfrm>
            <a:prstGeom prst="line">
              <a:avLst/>
            </a:prstGeom>
          </p:spPr>
          <p:style>
            <a:lnRef idx="3">
              <a:schemeClr val="dk1"/>
            </a:lnRef>
            <a:fillRef idx="0">
              <a:schemeClr val="dk1"/>
            </a:fillRef>
            <a:effectRef idx="2">
              <a:schemeClr val="dk1"/>
            </a:effectRef>
            <a:fontRef idx="minor">
              <a:schemeClr val="tx1"/>
            </a:fontRef>
          </p:style>
        </p:cxnSp>
      </p:grpSp>
      <p:grpSp>
        <p:nvGrpSpPr>
          <p:cNvPr id="4" name="Group 1190"/>
          <p:cNvGrpSpPr/>
          <p:nvPr/>
        </p:nvGrpSpPr>
        <p:grpSpPr>
          <a:xfrm>
            <a:off x="990600" y="2514600"/>
            <a:ext cx="2190026" cy="2133600"/>
            <a:chOff x="4820374" y="2279215"/>
            <a:chExt cx="3180626" cy="2673785"/>
          </a:xfrm>
        </p:grpSpPr>
        <p:grpSp>
          <p:nvGrpSpPr>
            <p:cNvPr id="5" name="Group 40"/>
            <p:cNvGrpSpPr>
              <a:grpSpLocks/>
            </p:cNvGrpSpPr>
            <p:nvPr/>
          </p:nvGrpSpPr>
          <p:grpSpPr bwMode="auto">
            <a:xfrm>
              <a:off x="6011799" y="2299956"/>
              <a:ext cx="853623" cy="759134"/>
              <a:chOff x="1861" y="933"/>
              <a:chExt cx="1103" cy="941"/>
            </a:xfrm>
          </p:grpSpPr>
          <p:sp>
            <p:nvSpPr>
              <p:cNvPr id="3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 name="Group 42"/>
              <p:cNvGrpSpPr>
                <a:grpSpLocks/>
              </p:cNvGrpSpPr>
              <p:nvPr/>
            </p:nvGrpSpPr>
            <p:grpSpPr bwMode="auto">
              <a:xfrm>
                <a:off x="2086" y="1024"/>
                <a:ext cx="680" cy="839"/>
                <a:chOff x="3975" y="1593"/>
                <a:chExt cx="931" cy="1155"/>
              </a:xfrm>
            </p:grpSpPr>
            <p:pic>
              <p:nvPicPr>
                <p:cNvPr id="46" name="Picture 43" descr="circuler_1"/>
                <p:cNvPicPr>
                  <a:picLocks noChangeAspect="1" noChangeArrowheads="1"/>
                </p:cNvPicPr>
                <p:nvPr/>
              </p:nvPicPr>
              <p:blipFill>
                <a:blip r:embed="rId2" cstate="print"/>
                <a:srcRect/>
                <a:stretch>
                  <a:fillRect/>
                </a:stretch>
              </p:blipFill>
              <p:spPr bwMode="gray">
                <a:xfrm>
                  <a:off x="3975" y="1593"/>
                  <a:ext cx="925" cy="935"/>
                </a:xfrm>
                <a:prstGeom prst="rect">
                  <a:avLst/>
                </a:prstGeom>
                <a:noFill/>
              </p:spPr>
            </p:pic>
            <p:sp>
              <p:nvSpPr>
                <p:cNvPr id="4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 name="Group 46"/>
                <p:cNvGrpSpPr>
                  <a:grpSpLocks/>
                </p:cNvGrpSpPr>
                <p:nvPr/>
              </p:nvGrpSpPr>
              <p:grpSpPr bwMode="auto">
                <a:xfrm rot="-3733502" flipH="1" flipV="1">
                  <a:off x="4249" y="2240"/>
                  <a:ext cx="824" cy="191"/>
                  <a:chOff x="2524" y="1060"/>
                  <a:chExt cx="898" cy="236"/>
                </a:xfrm>
              </p:grpSpPr>
              <p:grpSp>
                <p:nvGrpSpPr>
                  <p:cNvPr id="8" name="Group 47"/>
                  <p:cNvGrpSpPr>
                    <a:grpSpLocks/>
                  </p:cNvGrpSpPr>
                  <p:nvPr/>
                </p:nvGrpSpPr>
                <p:grpSpPr bwMode="auto">
                  <a:xfrm>
                    <a:off x="2524" y="1060"/>
                    <a:ext cx="742" cy="186"/>
                    <a:chOff x="1565" y="2568"/>
                    <a:chExt cx="1118" cy="279"/>
                  </a:xfrm>
                </p:grpSpPr>
                <p:sp>
                  <p:nvSpPr>
                    <p:cNvPr id="5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 name="Group 52"/>
                  <p:cNvGrpSpPr>
                    <a:grpSpLocks/>
                  </p:cNvGrpSpPr>
                  <p:nvPr/>
                </p:nvGrpSpPr>
                <p:grpSpPr bwMode="auto">
                  <a:xfrm rot="1353540">
                    <a:off x="2680" y="1110"/>
                    <a:ext cx="742" cy="186"/>
                    <a:chOff x="1565" y="2568"/>
                    <a:chExt cx="1118" cy="279"/>
                  </a:xfrm>
                </p:grpSpPr>
                <p:sp>
                  <p:nvSpPr>
                    <p:cNvPr id="5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 name="Group 57"/>
              <p:cNvGrpSpPr>
                <a:grpSpLocks/>
              </p:cNvGrpSpPr>
              <p:nvPr/>
            </p:nvGrpSpPr>
            <p:grpSpPr bwMode="auto">
              <a:xfrm rot="-3733502" flipH="1" flipV="1">
                <a:off x="2361" y="1505"/>
                <a:ext cx="530" cy="122"/>
                <a:chOff x="2524" y="1060"/>
                <a:chExt cx="898" cy="236"/>
              </a:xfrm>
            </p:grpSpPr>
            <p:grpSp>
              <p:nvGrpSpPr>
                <p:cNvPr id="11" name="Group 58"/>
                <p:cNvGrpSpPr>
                  <a:grpSpLocks/>
                </p:cNvGrpSpPr>
                <p:nvPr/>
              </p:nvGrpSpPr>
              <p:grpSpPr bwMode="auto">
                <a:xfrm>
                  <a:off x="2524" y="1060"/>
                  <a:ext cx="742" cy="186"/>
                  <a:chOff x="1565" y="2568"/>
                  <a:chExt cx="1118" cy="279"/>
                </a:xfrm>
              </p:grpSpPr>
              <p:sp>
                <p:nvSpPr>
                  <p:cNvPr id="4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2" name="Group 63"/>
                <p:cNvGrpSpPr>
                  <a:grpSpLocks/>
                </p:cNvGrpSpPr>
                <p:nvPr/>
              </p:nvGrpSpPr>
              <p:grpSpPr bwMode="auto">
                <a:xfrm rot="1353540">
                  <a:off x="2680" y="1110"/>
                  <a:ext cx="742" cy="186"/>
                  <a:chOff x="1565" y="2568"/>
                  <a:chExt cx="1118" cy="279"/>
                </a:xfrm>
              </p:grpSpPr>
              <p:sp>
                <p:nvSpPr>
                  <p:cNvPr id="3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3" name="Group 40"/>
            <p:cNvGrpSpPr>
              <a:grpSpLocks/>
            </p:cNvGrpSpPr>
            <p:nvPr/>
          </p:nvGrpSpPr>
          <p:grpSpPr bwMode="auto">
            <a:xfrm>
              <a:off x="6565016" y="2350336"/>
              <a:ext cx="853623" cy="698629"/>
              <a:chOff x="1861" y="1008"/>
              <a:chExt cx="1103" cy="866"/>
            </a:xfrm>
          </p:grpSpPr>
          <p:sp>
            <p:nvSpPr>
              <p:cNvPr id="6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4" name="Group 42"/>
              <p:cNvGrpSpPr>
                <a:grpSpLocks/>
              </p:cNvGrpSpPr>
              <p:nvPr/>
            </p:nvGrpSpPr>
            <p:grpSpPr bwMode="auto">
              <a:xfrm>
                <a:off x="2086" y="1022"/>
                <a:ext cx="680" cy="837"/>
                <a:chOff x="3975" y="1593"/>
                <a:chExt cx="931" cy="1155"/>
              </a:xfrm>
            </p:grpSpPr>
            <p:pic>
              <p:nvPicPr>
                <p:cNvPr id="7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7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7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5" name="Group 46"/>
                <p:cNvGrpSpPr>
                  <a:grpSpLocks/>
                </p:cNvGrpSpPr>
                <p:nvPr/>
              </p:nvGrpSpPr>
              <p:grpSpPr bwMode="auto">
                <a:xfrm rot="-3733502" flipH="1" flipV="1">
                  <a:off x="4249" y="2239"/>
                  <a:ext cx="826" cy="191"/>
                  <a:chOff x="2522" y="1060"/>
                  <a:chExt cx="900" cy="236"/>
                </a:xfrm>
              </p:grpSpPr>
              <p:grpSp>
                <p:nvGrpSpPr>
                  <p:cNvPr id="16" name="Group 47"/>
                  <p:cNvGrpSpPr>
                    <a:grpSpLocks/>
                  </p:cNvGrpSpPr>
                  <p:nvPr/>
                </p:nvGrpSpPr>
                <p:grpSpPr bwMode="auto">
                  <a:xfrm>
                    <a:off x="2522" y="1060"/>
                    <a:ext cx="742" cy="186"/>
                    <a:chOff x="1565" y="2568"/>
                    <a:chExt cx="1118" cy="279"/>
                  </a:xfrm>
                </p:grpSpPr>
                <p:sp>
                  <p:nvSpPr>
                    <p:cNvPr id="8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7" name="Group 52"/>
                  <p:cNvGrpSpPr>
                    <a:grpSpLocks/>
                  </p:cNvGrpSpPr>
                  <p:nvPr/>
                </p:nvGrpSpPr>
                <p:grpSpPr bwMode="auto">
                  <a:xfrm rot="1353540">
                    <a:off x="2680" y="1110"/>
                    <a:ext cx="742" cy="186"/>
                    <a:chOff x="1565" y="2568"/>
                    <a:chExt cx="1118" cy="279"/>
                  </a:xfrm>
                </p:grpSpPr>
                <p:sp>
                  <p:nvSpPr>
                    <p:cNvPr id="8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9" name="Group 57"/>
              <p:cNvGrpSpPr>
                <a:grpSpLocks/>
              </p:cNvGrpSpPr>
              <p:nvPr/>
            </p:nvGrpSpPr>
            <p:grpSpPr bwMode="auto">
              <a:xfrm rot="-3733502" flipH="1" flipV="1">
                <a:off x="2361" y="1504"/>
                <a:ext cx="531" cy="122"/>
                <a:chOff x="2522" y="1060"/>
                <a:chExt cx="900" cy="236"/>
              </a:xfrm>
            </p:grpSpPr>
            <p:grpSp>
              <p:nvGrpSpPr>
                <p:cNvPr id="20" name="Group 58"/>
                <p:cNvGrpSpPr>
                  <a:grpSpLocks/>
                </p:cNvGrpSpPr>
                <p:nvPr/>
              </p:nvGrpSpPr>
              <p:grpSpPr bwMode="auto">
                <a:xfrm>
                  <a:off x="2522" y="1060"/>
                  <a:ext cx="742" cy="186"/>
                  <a:chOff x="1565" y="2568"/>
                  <a:chExt cx="1118" cy="279"/>
                </a:xfrm>
              </p:grpSpPr>
              <p:sp>
                <p:nvSpPr>
                  <p:cNvPr id="7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1" name="Group 63"/>
                <p:cNvGrpSpPr>
                  <a:grpSpLocks/>
                </p:cNvGrpSpPr>
                <p:nvPr/>
              </p:nvGrpSpPr>
              <p:grpSpPr bwMode="auto">
                <a:xfrm rot="1353540">
                  <a:off x="2680" y="1110"/>
                  <a:ext cx="742" cy="186"/>
                  <a:chOff x="1565" y="2568"/>
                  <a:chExt cx="1118" cy="279"/>
                </a:xfrm>
              </p:grpSpPr>
              <p:sp>
                <p:nvSpPr>
                  <p:cNvPr id="6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6" name="Group 40"/>
            <p:cNvGrpSpPr>
              <a:grpSpLocks/>
            </p:cNvGrpSpPr>
            <p:nvPr/>
          </p:nvGrpSpPr>
          <p:grpSpPr bwMode="auto">
            <a:xfrm>
              <a:off x="4915658" y="2330085"/>
              <a:ext cx="853623" cy="759134"/>
              <a:chOff x="1861" y="933"/>
              <a:chExt cx="1103" cy="941"/>
            </a:xfrm>
          </p:grpSpPr>
          <p:sp>
            <p:nvSpPr>
              <p:cNvPr id="9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9" name="Group 42"/>
              <p:cNvGrpSpPr>
                <a:grpSpLocks/>
              </p:cNvGrpSpPr>
              <p:nvPr/>
            </p:nvGrpSpPr>
            <p:grpSpPr bwMode="auto">
              <a:xfrm>
                <a:off x="2086" y="1022"/>
                <a:ext cx="680" cy="837"/>
                <a:chOff x="3975" y="1593"/>
                <a:chExt cx="931" cy="1155"/>
              </a:xfrm>
            </p:grpSpPr>
            <p:pic>
              <p:nvPicPr>
                <p:cNvPr id="10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1" name="Group 46"/>
                <p:cNvGrpSpPr>
                  <a:grpSpLocks/>
                </p:cNvGrpSpPr>
                <p:nvPr/>
              </p:nvGrpSpPr>
              <p:grpSpPr bwMode="auto">
                <a:xfrm rot="-3733502" flipH="1" flipV="1">
                  <a:off x="4249" y="2239"/>
                  <a:ext cx="826" cy="191"/>
                  <a:chOff x="2522" y="1060"/>
                  <a:chExt cx="900" cy="236"/>
                </a:xfrm>
              </p:grpSpPr>
              <p:grpSp>
                <p:nvGrpSpPr>
                  <p:cNvPr id="33" name="Group 47"/>
                  <p:cNvGrpSpPr>
                    <a:grpSpLocks/>
                  </p:cNvGrpSpPr>
                  <p:nvPr/>
                </p:nvGrpSpPr>
                <p:grpSpPr bwMode="auto">
                  <a:xfrm>
                    <a:off x="2522" y="1060"/>
                    <a:ext cx="742" cy="186"/>
                    <a:chOff x="1565" y="2568"/>
                    <a:chExt cx="1118" cy="279"/>
                  </a:xfrm>
                </p:grpSpPr>
                <p:sp>
                  <p:nvSpPr>
                    <p:cNvPr id="11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4" name="Group 52"/>
                  <p:cNvGrpSpPr>
                    <a:grpSpLocks/>
                  </p:cNvGrpSpPr>
                  <p:nvPr/>
                </p:nvGrpSpPr>
                <p:grpSpPr bwMode="auto">
                  <a:xfrm rot="1353540">
                    <a:off x="2680" y="1110"/>
                    <a:ext cx="742" cy="186"/>
                    <a:chOff x="1565" y="2568"/>
                    <a:chExt cx="1118" cy="279"/>
                  </a:xfrm>
                </p:grpSpPr>
                <p:sp>
                  <p:nvSpPr>
                    <p:cNvPr id="11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6" name="Group 57"/>
              <p:cNvGrpSpPr>
                <a:grpSpLocks/>
              </p:cNvGrpSpPr>
              <p:nvPr/>
            </p:nvGrpSpPr>
            <p:grpSpPr bwMode="auto">
              <a:xfrm rot="-3733502" flipH="1" flipV="1">
                <a:off x="2361" y="1504"/>
                <a:ext cx="531" cy="122"/>
                <a:chOff x="2522" y="1060"/>
                <a:chExt cx="900" cy="236"/>
              </a:xfrm>
            </p:grpSpPr>
            <p:grpSp>
              <p:nvGrpSpPr>
                <p:cNvPr id="37" name="Group 58"/>
                <p:cNvGrpSpPr>
                  <a:grpSpLocks/>
                </p:cNvGrpSpPr>
                <p:nvPr/>
              </p:nvGrpSpPr>
              <p:grpSpPr bwMode="auto">
                <a:xfrm>
                  <a:off x="2522" y="1060"/>
                  <a:ext cx="742" cy="186"/>
                  <a:chOff x="1565" y="2568"/>
                  <a:chExt cx="1118" cy="279"/>
                </a:xfrm>
              </p:grpSpPr>
              <p:sp>
                <p:nvSpPr>
                  <p:cNvPr id="10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9" name="Group 63"/>
                <p:cNvGrpSpPr>
                  <a:grpSpLocks/>
                </p:cNvGrpSpPr>
                <p:nvPr/>
              </p:nvGrpSpPr>
              <p:grpSpPr bwMode="auto">
                <a:xfrm rot="1353540">
                  <a:off x="2680" y="1110"/>
                  <a:ext cx="742" cy="186"/>
                  <a:chOff x="1565" y="2568"/>
                  <a:chExt cx="1118" cy="279"/>
                </a:xfrm>
              </p:grpSpPr>
              <p:sp>
                <p:nvSpPr>
                  <p:cNvPr id="9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0" name="Group 40"/>
            <p:cNvGrpSpPr>
              <a:grpSpLocks/>
            </p:cNvGrpSpPr>
            <p:nvPr/>
          </p:nvGrpSpPr>
          <p:grpSpPr bwMode="auto">
            <a:xfrm>
              <a:off x="5468874" y="2380465"/>
              <a:ext cx="853623" cy="698629"/>
              <a:chOff x="1861" y="1008"/>
              <a:chExt cx="1103" cy="866"/>
            </a:xfrm>
          </p:grpSpPr>
          <p:sp>
            <p:nvSpPr>
              <p:cNvPr id="11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1" name="Group 42"/>
              <p:cNvGrpSpPr>
                <a:grpSpLocks/>
              </p:cNvGrpSpPr>
              <p:nvPr/>
            </p:nvGrpSpPr>
            <p:grpSpPr bwMode="auto">
              <a:xfrm>
                <a:off x="2086" y="1022"/>
                <a:ext cx="680" cy="837"/>
                <a:chOff x="3975" y="1593"/>
                <a:chExt cx="931" cy="1155"/>
              </a:xfrm>
            </p:grpSpPr>
            <p:pic>
              <p:nvPicPr>
                <p:cNvPr id="13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3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3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0" name="Group 46"/>
                <p:cNvGrpSpPr>
                  <a:grpSpLocks/>
                </p:cNvGrpSpPr>
                <p:nvPr/>
              </p:nvGrpSpPr>
              <p:grpSpPr bwMode="auto">
                <a:xfrm rot="-3733502" flipH="1" flipV="1">
                  <a:off x="4248" y="2238"/>
                  <a:ext cx="828" cy="191"/>
                  <a:chOff x="2520" y="1060"/>
                  <a:chExt cx="902" cy="236"/>
                </a:xfrm>
              </p:grpSpPr>
              <p:grpSp>
                <p:nvGrpSpPr>
                  <p:cNvPr id="62" name="Group 47"/>
                  <p:cNvGrpSpPr>
                    <a:grpSpLocks/>
                  </p:cNvGrpSpPr>
                  <p:nvPr/>
                </p:nvGrpSpPr>
                <p:grpSpPr bwMode="auto">
                  <a:xfrm>
                    <a:off x="2520" y="1060"/>
                    <a:ext cx="742" cy="186"/>
                    <a:chOff x="1565" y="2568"/>
                    <a:chExt cx="1118" cy="279"/>
                  </a:xfrm>
                </p:grpSpPr>
                <p:sp>
                  <p:nvSpPr>
                    <p:cNvPr id="14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3" name="Group 52"/>
                  <p:cNvGrpSpPr>
                    <a:grpSpLocks/>
                  </p:cNvGrpSpPr>
                  <p:nvPr/>
                </p:nvGrpSpPr>
                <p:grpSpPr bwMode="auto">
                  <a:xfrm rot="1353540">
                    <a:off x="2680" y="1110"/>
                    <a:ext cx="742" cy="186"/>
                    <a:chOff x="1565" y="2568"/>
                    <a:chExt cx="1118" cy="279"/>
                  </a:xfrm>
                </p:grpSpPr>
                <p:sp>
                  <p:nvSpPr>
                    <p:cNvPr id="13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4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5" name="Group 57"/>
              <p:cNvGrpSpPr>
                <a:grpSpLocks/>
              </p:cNvGrpSpPr>
              <p:nvPr/>
            </p:nvGrpSpPr>
            <p:grpSpPr bwMode="auto">
              <a:xfrm rot="-3733502" flipH="1" flipV="1">
                <a:off x="2358" y="1506"/>
                <a:ext cx="533" cy="122"/>
                <a:chOff x="2520" y="1060"/>
                <a:chExt cx="902" cy="236"/>
              </a:xfrm>
            </p:grpSpPr>
            <p:grpSp>
              <p:nvGrpSpPr>
                <p:cNvPr id="66" name="Group 58"/>
                <p:cNvGrpSpPr>
                  <a:grpSpLocks/>
                </p:cNvGrpSpPr>
                <p:nvPr/>
              </p:nvGrpSpPr>
              <p:grpSpPr bwMode="auto">
                <a:xfrm>
                  <a:off x="2520" y="1060"/>
                  <a:ext cx="742" cy="186"/>
                  <a:chOff x="1565" y="2568"/>
                  <a:chExt cx="1118" cy="279"/>
                </a:xfrm>
              </p:grpSpPr>
              <p:sp>
                <p:nvSpPr>
                  <p:cNvPr id="12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3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8" name="Group 63"/>
                <p:cNvGrpSpPr>
                  <a:grpSpLocks/>
                </p:cNvGrpSpPr>
                <p:nvPr/>
              </p:nvGrpSpPr>
              <p:grpSpPr bwMode="auto">
                <a:xfrm rot="1353540">
                  <a:off x="2680" y="1110"/>
                  <a:ext cx="742" cy="186"/>
                  <a:chOff x="1565" y="2568"/>
                  <a:chExt cx="1118" cy="279"/>
                </a:xfrm>
              </p:grpSpPr>
              <p:sp>
                <p:nvSpPr>
                  <p:cNvPr id="12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2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2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79" name="Group 40"/>
            <p:cNvGrpSpPr>
              <a:grpSpLocks/>
            </p:cNvGrpSpPr>
            <p:nvPr/>
          </p:nvGrpSpPr>
          <p:grpSpPr bwMode="auto">
            <a:xfrm>
              <a:off x="7108069" y="2279215"/>
              <a:ext cx="853623" cy="759134"/>
              <a:chOff x="1861" y="933"/>
              <a:chExt cx="1103" cy="941"/>
            </a:xfrm>
          </p:grpSpPr>
          <p:sp>
            <p:nvSpPr>
              <p:cNvPr id="14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0" name="Group 42"/>
              <p:cNvGrpSpPr>
                <a:grpSpLocks/>
              </p:cNvGrpSpPr>
              <p:nvPr/>
            </p:nvGrpSpPr>
            <p:grpSpPr bwMode="auto">
              <a:xfrm>
                <a:off x="2086" y="1022"/>
                <a:ext cx="680" cy="837"/>
                <a:chOff x="3975" y="1593"/>
                <a:chExt cx="931" cy="1155"/>
              </a:xfrm>
            </p:grpSpPr>
            <p:pic>
              <p:nvPicPr>
                <p:cNvPr id="16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6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6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89" name="Group 46"/>
                <p:cNvGrpSpPr>
                  <a:grpSpLocks/>
                </p:cNvGrpSpPr>
                <p:nvPr/>
              </p:nvGrpSpPr>
              <p:grpSpPr bwMode="auto">
                <a:xfrm rot="-3733502" flipH="1" flipV="1">
                  <a:off x="4248" y="2238"/>
                  <a:ext cx="828" cy="191"/>
                  <a:chOff x="2520" y="1060"/>
                  <a:chExt cx="902" cy="236"/>
                </a:xfrm>
              </p:grpSpPr>
              <p:grpSp>
                <p:nvGrpSpPr>
                  <p:cNvPr id="91" name="Group 47"/>
                  <p:cNvGrpSpPr>
                    <a:grpSpLocks/>
                  </p:cNvGrpSpPr>
                  <p:nvPr/>
                </p:nvGrpSpPr>
                <p:grpSpPr bwMode="auto">
                  <a:xfrm>
                    <a:off x="2520" y="1060"/>
                    <a:ext cx="742" cy="186"/>
                    <a:chOff x="1565" y="2568"/>
                    <a:chExt cx="1118" cy="279"/>
                  </a:xfrm>
                </p:grpSpPr>
                <p:sp>
                  <p:nvSpPr>
                    <p:cNvPr id="17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2" name="Group 52"/>
                  <p:cNvGrpSpPr>
                    <a:grpSpLocks/>
                  </p:cNvGrpSpPr>
                  <p:nvPr/>
                </p:nvGrpSpPr>
                <p:grpSpPr bwMode="auto">
                  <a:xfrm rot="1353540">
                    <a:off x="2680" y="1110"/>
                    <a:ext cx="742" cy="186"/>
                    <a:chOff x="1565" y="2568"/>
                    <a:chExt cx="1118" cy="279"/>
                  </a:xfrm>
                </p:grpSpPr>
                <p:sp>
                  <p:nvSpPr>
                    <p:cNvPr id="16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7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4" name="Group 57"/>
              <p:cNvGrpSpPr>
                <a:grpSpLocks/>
              </p:cNvGrpSpPr>
              <p:nvPr/>
            </p:nvGrpSpPr>
            <p:grpSpPr bwMode="auto">
              <a:xfrm rot="-3733502" flipH="1" flipV="1">
                <a:off x="2358" y="1506"/>
                <a:ext cx="533" cy="122"/>
                <a:chOff x="2520" y="1060"/>
                <a:chExt cx="902" cy="236"/>
              </a:xfrm>
            </p:grpSpPr>
            <p:grpSp>
              <p:nvGrpSpPr>
                <p:cNvPr id="95" name="Group 58"/>
                <p:cNvGrpSpPr>
                  <a:grpSpLocks/>
                </p:cNvGrpSpPr>
                <p:nvPr/>
              </p:nvGrpSpPr>
              <p:grpSpPr bwMode="auto">
                <a:xfrm>
                  <a:off x="2520" y="1060"/>
                  <a:ext cx="742" cy="186"/>
                  <a:chOff x="1565" y="2568"/>
                  <a:chExt cx="1118" cy="279"/>
                </a:xfrm>
              </p:grpSpPr>
              <p:sp>
                <p:nvSpPr>
                  <p:cNvPr id="15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6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7" name="Group 63"/>
                <p:cNvGrpSpPr>
                  <a:grpSpLocks/>
                </p:cNvGrpSpPr>
                <p:nvPr/>
              </p:nvGrpSpPr>
              <p:grpSpPr bwMode="auto">
                <a:xfrm rot="1353540">
                  <a:off x="2680" y="1110"/>
                  <a:ext cx="742" cy="186"/>
                  <a:chOff x="1565" y="2568"/>
                  <a:chExt cx="1118" cy="279"/>
                </a:xfrm>
              </p:grpSpPr>
              <p:sp>
                <p:nvSpPr>
                  <p:cNvPr id="15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5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5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08" name="Group 40"/>
            <p:cNvGrpSpPr>
              <a:grpSpLocks/>
            </p:cNvGrpSpPr>
            <p:nvPr/>
          </p:nvGrpSpPr>
          <p:grpSpPr bwMode="auto">
            <a:xfrm>
              <a:off x="6564973" y="2866959"/>
              <a:ext cx="853623" cy="759134"/>
              <a:chOff x="1861" y="933"/>
              <a:chExt cx="1103" cy="941"/>
            </a:xfrm>
          </p:grpSpPr>
          <p:sp>
            <p:nvSpPr>
              <p:cNvPr id="17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9" name="Group 42"/>
              <p:cNvGrpSpPr>
                <a:grpSpLocks/>
              </p:cNvGrpSpPr>
              <p:nvPr/>
            </p:nvGrpSpPr>
            <p:grpSpPr bwMode="auto">
              <a:xfrm>
                <a:off x="2086" y="1022"/>
                <a:ext cx="680" cy="837"/>
                <a:chOff x="3975" y="1593"/>
                <a:chExt cx="931" cy="1155"/>
              </a:xfrm>
            </p:grpSpPr>
            <p:pic>
              <p:nvPicPr>
                <p:cNvPr id="19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9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9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18" name="Group 46"/>
                <p:cNvGrpSpPr>
                  <a:grpSpLocks/>
                </p:cNvGrpSpPr>
                <p:nvPr/>
              </p:nvGrpSpPr>
              <p:grpSpPr bwMode="auto">
                <a:xfrm rot="-3733502" flipH="1" flipV="1">
                  <a:off x="4249" y="2239"/>
                  <a:ext cx="826" cy="191"/>
                  <a:chOff x="2522" y="1060"/>
                  <a:chExt cx="900" cy="236"/>
                </a:xfrm>
              </p:grpSpPr>
              <p:grpSp>
                <p:nvGrpSpPr>
                  <p:cNvPr id="120" name="Group 47"/>
                  <p:cNvGrpSpPr>
                    <a:grpSpLocks/>
                  </p:cNvGrpSpPr>
                  <p:nvPr/>
                </p:nvGrpSpPr>
                <p:grpSpPr bwMode="auto">
                  <a:xfrm>
                    <a:off x="2522" y="1060"/>
                    <a:ext cx="742" cy="186"/>
                    <a:chOff x="1565" y="2568"/>
                    <a:chExt cx="1118" cy="279"/>
                  </a:xfrm>
                </p:grpSpPr>
                <p:sp>
                  <p:nvSpPr>
                    <p:cNvPr id="20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21" name="Group 52"/>
                  <p:cNvGrpSpPr>
                    <a:grpSpLocks/>
                  </p:cNvGrpSpPr>
                  <p:nvPr/>
                </p:nvGrpSpPr>
                <p:grpSpPr bwMode="auto">
                  <a:xfrm rot="1353540">
                    <a:off x="2680" y="1110"/>
                    <a:ext cx="742" cy="186"/>
                    <a:chOff x="1565" y="2568"/>
                    <a:chExt cx="1118" cy="279"/>
                  </a:xfrm>
                </p:grpSpPr>
                <p:sp>
                  <p:nvSpPr>
                    <p:cNvPr id="19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0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23" name="Group 57"/>
              <p:cNvGrpSpPr>
                <a:grpSpLocks/>
              </p:cNvGrpSpPr>
              <p:nvPr/>
            </p:nvGrpSpPr>
            <p:grpSpPr bwMode="auto">
              <a:xfrm rot="-3733502" flipH="1" flipV="1">
                <a:off x="2361" y="1504"/>
                <a:ext cx="531" cy="122"/>
                <a:chOff x="2522" y="1060"/>
                <a:chExt cx="900" cy="236"/>
              </a:xfrm>
            </p:grpSpPr>
            <p:grpSp>
              <p:nvGrpSpPr>
                <p:cNvPr id="124" name="Group 58"/>
                <p:cNvGrpSpPr>
                  <a:grpSpLocks/>
                </p:cNvGrpSpPr>
                <p:nvPr/>
              </p:nvGrpSpPr>
              <p:grpSpPr bwMode="auto">
                <a:xfrm>
                  <a:off x="2522" y="1060"/>
                  <a:ext cx="742" cy="186"/>
                  <a:chOff x="1565" y="2568"/>
                  <a:chExt cx="1118" cy="279"/>
                </a:xfrm>
              </p:grpSpPr>
              <p:sp>
                <p:nvSpPr>
                  <p:cNvPr id="18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9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36" name="Group 63"/>
                <p:cNvGrpSpPr>
                  <a:grpSpLocks/>
                </p:cNvGrpSpPr>
                <p:nvPr/>
              </p:nvGrpSpPr>
              <p:grpSpPr bwMode="auto">
                <a:xfrm rot="1353540">
                  <a:off x="2680" y="1110"/>
                  <a:ext cx="742" cy="186"/>
                  <a:chOff x="1565" y="2568"/>
                  <a:chExt cx="1118" cy="279"/>
                </a:xfrm>
              </p:grpSpPr>
              <p:sp>
                <p:nvSpPr>
                  <p:cNvPr id="18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8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8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37" name="Group 40"/>
            <p:cNvGrpSpPr>
              <a:grpSpLocks/>
            </p:cNvGrpSpPr>
            <p:nvPr/>
          </p:nvGrpSpPr>
          <p:grpSpPr bwMode="auto">
            <a:xfrm>
              <a:off x="7118190" y="2917339"/>
              <a:ext cx="853623" cy="698629"/>
              <a:chOff x="1861" y="1008"/>
              <a:chExt cx="1103" cy="866"/>
            </a:xfrm>
          </p:grpSpPr>
          <p:sp>
            <p:nvSpPr>
              <p:cNvPr id="20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38" name="Group 42"/>
              <p:cNvGrpSpPr>
                <a:grpSpLocks/>
              </p:cNvGrpSpPr>
              <p:nvPr/>
            </p:nvGrpSpPr>
            <p:grpSpPr bwMode="auto">
              <a:xfrm>
                <a:off x="2086" y="1022"/>
                <a:ext cx="680" cy="837"/>
                <a:chOff x="3975" y="1593"/>
                <a:chExt cx="931" cy="1155"/>
              </a:xfrm>
            </p:grpSpPr>
            <p:pic>
              <p:nvPicPr>
                <p:cNvPr id="22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2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2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47" name="Group 46"/>
                <p:cNvGrpSpPr>
                  <a:grpSpLocks/>
                </p:cNvGrpSpPr>
                <p:nvPr/>
              </p:nvGrpSpPr>
              <p:grpSpPr bwMode="auto">
                <a:xfrm rot="-3733502" flipH="1" flipV="1">
                  <a:off x="4248" y="2238"/>
                  <a:ext cx="828" cy="191"/>
                  <a:chOff x="2520" y="1060"/>
                  <a:chExt cx="902" cy="236"/>
                </a:xfrm>
              </p:grpSpPr>
              <p:grpSp>
                <p:nvGrpSpPr>
                  <p:cNvPr id="149" name="Group 47"/>
                  <p:cNvGrpSpPr>
                    <a:grpSpLocks/>
                  </p:cNvGrpSpPr>
                  <p:nvPr/>
                </p:nvGrpSpPr>
                <p:grpSpPr bwMode="auto">
                  <a:xfrm>
                    <a:off x="2520" y="1060"/>
                    <a:ext cx="742" cy="186"/>
                    <a:chOff x="1565" y="2568"/>
                    <a:chExt cx="1118" cy="279"/>
                  </a:xfrm>
                </p:grpSpPr>
                <p:sp>
                  <p:nvSpPr>
                    <p:cNvPr id="23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3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50" name="Group 52"/>
                  <p:cNvGrpSpPr>
                    <a:grpSpLocks/>
                  </p:cNvGrpSpPr>
                  <p:nvPr/>
                </p:nvGrpSpPr>
                <p:grpSpPr bwMode="auto">
                  <a:xfrm rot="1353540">
                    <a:off x="2680" y="1110"/>
                    <a:ext cx="742" cy="186"/>
                    <a:chOff x="1565" y="2568"/>
                    <a:chExt cx="1118" cy="279"/>
                  </a:xfrm>
                </p:grpSpPr>
                <p:sp>
                  <p:nvSpPr>
                    <p:cNvPr id="22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2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52" name="Group 57"/>
              <p:cNvGrpSpPr>
                <a:grpSpLocks/>
              </p:cNvGrpSpPr>
              <p:nvPr/>
            </p:nvGrpSpPr>
            <p:grpSpPr bwMode="auto">
              <a:xfrm rot="-3733502" flipH="1" flipV="1">
                <a:off x="2358" y="1506"/>
                <a:ext cx="533" cy="122"/>
                <a:chOff x="2520" y="1060"/>
                <a:chExt cx="902" cy="236"/>
              </a:xfrm>
            </p:grpSpPr>
            <p:grpSp>
              <p:nvGrpSpPr>
                <p:cNvPr id="153" name="Group 58"/>
                <p:cNvGrpSpPr>
                  <a:grpSpLocks/>
                </p:cNvGrpSpPr>
                <p:nvPr/>
              </p:nvGrpSpPr>
              <p:grpSpPr bwMode="auto">
                <a:xfrm>
                  <a:off x="2520" y="1060"/>
                  <a:ext cx="742" cy="186"/>
                  <a:chOff x="1565" y="2568"/>
                  <a:chExt cx="1118" cy="279"/>
                </a:xfrm>
              </p:grpSpPr>
              <p:sp>
                <p:nvSpPr>
                  <p:cNvPr id="21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65" name="Group 63"/>
                <p:cNvGrpSpPr>
                  <a:grpSpLocks/>
                </p:cNvGrpSpPr>
                <p:nvPr/>
              </p:nvGrpSpPr>
              <p:grpSpPr bwMode="auto">
                <a:xfrm rot="1353540">
                  <a:off x="2680" y="1110"/>
                  <a:ext cx="742" cy="186"/>
                  <a:chOff x="1565" y="2568"/>
                  <a:chExt cx="1118" cy="279"/>
                </a:xfrm>
              </p:grpSpPr>
              <p:sp>
                <p:nvSpPr>
                  <p:cNvPr id="21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1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0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66" name="Group 40"/>
            <p:cNvGrpSpPr>
              <a:grpSpLocks/>
            </p:cNvGrpSpPr>
            <p:nvPr/>
          </p:nvGrpSpPr>
          <p:grpSpPr bwMode="auto">
            <a:xfrm>
              <a:off x="5468832" y="2897089"/>
              <a:ext cx="853623" cy="759134"/>
              <a:chOff x="1861" y="933"/>
              <a:chExt cx="1103" cy="941"/>
            </a:xfrm>
          </p:grpSpPr>
          <p:sp>
            <p:nvSpPr>
              <p:cNvPr id="23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67" name="Group 42"/>
              <p:cNvGrpSpPr>
                <a:grpSpLocks/>
              </p:cNvGrpSpPr>
              <p:nvPr/>
            </p:nvGrpSpPr>
            <p:grpSpPr bwMode="auto">
              <a:xfrm>
                <a:off x="2086" y="1022"/>
                <a:ext cx="680" cy="837"/>
                <a:chOff x="3975" y="1593"/>
                <a:chExt cx="931" cy="1155"/>
              </a:xfrm>
            </p:grpSpPr>
            <p:pic>
              <p:nvPicPr>
                <p:cNvPr id="249"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25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25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76" name="Group 46"/>
                <p:cNvGrpSpPr>
                  <a:grpSpLocks/>
                </p:cNvGrpSpPr>
                <p:nvPr/>
              </p:nvGrpSpPr>
              <p:grpSpPr bwMode="auto">
                <a:xfrm rot="-3733502" flipH="1" flipV="1">
                  <a:off x="4248" y="2238"/>
                  <a:ext cx="828" cy="191"/>
                  <a:chOff x="2520" y="1060"/>
                  <a:chExt cx="902" cy="236"/>
                </a:xfrm>
              </p:grpSpPr>
              <p:grpSp>
                <p:nvGrpSpPr>
                  <p:cNvPr id="178" name="Group 47"/>
                  <p:cNvGrpSpPr>
                    <a:grpSpLocks/>
                  </p:cNvGrpSpPr>
                  <p:nvPr/>
                </p:nvGrpSpPr>
                <p:grpSpPr bwMode="auto">
                  <a:xfrm>
                    <a:off x="2520" y="1060"/>
                    <a:ext cx="742" cy="186"/>
                    <a:chOff x="1565" y="2568"/>
                    <a:chExt cx="1118" cy="279"/>
                  </a:xfrm>
                </p:grpSpPr>
                <p:sp>
                  <p:nvSpPr>
                    <p:cNvPr id="25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6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79" name="Group 52"/>
                  <p:cNvGrpSpPr>
                    <a:grpSpLocks/>
                  </p:cNvGrpSpPr>
                  <p:nvPr/>
                </p:nvGrpSpPr>
                <p:grpSpPr bwMode="auto">
                  <a:xfrm rot="1353540">
                    <a:off x="2680" y="1110"/>
                    <a:ext cx="742" cy="186"/>
                    <a:chOff x="1565" y="2568"/>
                    <a:chExt cx="1118" cy="279"/>
                  </a:xfrm>
                </p:grpSpPr>
                <p:sp>
                  <p:nvSpPr>
                    <p:cNvPr id="25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5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81" name="Group 57"/>
              <p:cNvGrpSpPr>
                <a:grpSpLocks/>
              </p:cNvGrpSpPr>
              <p:nvPr/>
            </p:nvGrpSpPr>
            <p:grpSpPr bwMode="auto">
              <a:xfrm rot="-3733502" flipH="1" flipV="1">
                <a:off x="2358" y="1506"/>
                <a:ext cx="533" cy="122"/>
                <a:chOff x="2520" y="1060"/>
                <a:chExt cx="902" cy="236"/>
              </a:xfrm>
            </p:grpSpPr>
            <p:grpSp>
              <p:nvGrpSpPr>
                <p:cNvPr id="182" name="Group 58"/>
                <p:cNvGrpSpPr>
                  <a:grpSpLocks/>
                </p:cNvGrpSpPr>
                <p:nvPr/>
              </p:nvGrpSpPr>
              <p:grpSpPr bwMode="auto">
                <a:xfrm>
                  <a:off x="2520" y="1060"/>
                  <a:ext cx="742" cy="186"/>
                  <a:chOff x="1565" y="2568"/>
                  <a:chExt cx="1118" cy="279"/>
                </a:xfrm>
              </p:grpSpPr>
              <p:sp>
                <p:nvSpPr>
                  <p:cNvPr id="24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94" name="Group 63"/>
                <p:cNvGrpSpPr>
                  <a:grpSpLocks/>
                </p:cNvGrpSpPr>
                <p:nvPr/>
              </p:nvGrpSpPr>
              <p:grpSpPr bwMode="auto">
                <a:xfrm rot="1353540">
                  <a:off x="2680" y="1110"/>
                  <a:ext cx="742" cy="186"/>
                  <a:chOff x="1565" y="2568"/>
                  <a:chExt cx="1118" cy="279"/>
                </a:xfrm>
              </p:grpSpPr>
              <p:sp>
                <p:nvSpPr>
                  <p:cNvPr id="24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4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3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95" name="Group 40"/>
            <p:cNvGrpSpPr>
              <a:grpSpLocks/>
            </p:cNvGrpSpPr>
            <p:nvPr/>
          </p:nvGrpSpPr>
          <p:grpSpPr bwMode="auto">
            <a:xfrm>
              <a:off x="6022048" y="2947468"/>
              <a:ext cx="853623" cy="698629"/>
              <a:chOff x="1861" y="1008"/>
              <a:chExt cx="1103" cy="866"/>
            </a:xfrm>
          </p:grpSpPr>
          <p:sp>
            <p:nvSpPr>
              <p:cNvPr id="26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96" name="Group 42"/>
              <p:cNvGrpSpPr>
                <a:grpSpLocks/>
              </p:cNvGrpSpPr>
              <p:nvPr/>
            </p:nvGrpSpPr>
            <p:grpSpPr bwMode="auto">
              <a:xfrm>
                <a:off x="2086" y="1021"/>
                <a:ext cx="680" cy="837"/>
                <a:chOff x="3975" y="1593"/>
                <a:chExt cx="931" cy="1156"/>
              </a:xfrm>
            </p:grpSpPr>
            <p:pic>
              <p:nvPicPr>
                <p:cNvPr id="27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27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28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05" name="Group 46"/>
                <p:cNvGrpSpPr>
                  <a:grpSpLocks/>
                </p:cNvGrpSpPr>
                <p:nvPr/>
              </p:nvGrpSpPr>
              <p:grpSpPr bwMode="auto">
                <a:xfrm rot="-3733502" flipH="1" flipV="1">
                  <a:off x="4246" y="2238"/>
                  <a:ext cx="830" cy="191"/>
                  <a:chOff x="2518" y="1060"/>
                  <a:chExt cx="904" cy="236"/>
                </a:xfrm>
              </p:grpSpPr>
              <p:grpSp>
                <p:nvGrpSpPr>
                  <p:cNvPr id="207" name="Group 47"/>
                  <p:cNvGrpSpPr>
                    <a:grpSpLocks/>
                  </p:cNvGrpSpPr>
                  <p:nvPr/>
                </p:nvGrpSpPr>
                <p:grpSpPr bwMode="auto">
                  <a:xfrm>
                    <a:off x="2518" y="1060"/>
                    <a:ext cx="742" cy="186"/>
                    <a:chOff x="1565" y="2568"/>
                    <a:chExt cx="1118" cy="279"/>
                  </a:xfrm>
                </p:grpSpPr>
                <p:sp>
                  <p:nvSpPr>
                    <p:cNvPr id="28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9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08" name="Group 52"/>
                  <p:cNvGrpSpPr>
                    <a:grpSpLocks/>
                  </p:cNvGrpSpPr>
                  <p:nvPr/>
                </p:nvGrpSpPr>
                <p:grpSpPr bwMode="auto">
                  <a:xfrm rot="1353540">
                    <a:off x="2680" y="1110"/>
                    <a:ext cx="742" cy="186"/>
                    <a:chOff x="1565" y="2568"/>
                    <a:chExt cx="1118" cy="279"/>
                  </a:xfrm>
                </p:grpSpPr>
                <p:sp>
                  <p:nvSpPr>
                    <p:cNvPr id="28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8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10" name="Group 57"/>
              <p:cNvGrpSpPr>
                <a:grpSpLocks/>
              </p:cNvGrpSpPr>
              <p:nvPr/>
            </p:nvGrpSpPr>
            <p:grpSpPr bwMode="auto">
              <a:xfrm rot="-3733502" flipH="1" flipV="1">
                <a:off x="2358" y="1505"/>
                <a:ext cx="534" cy="122"/>
                <a:chOff x="2518" y="1060"/>
                <a:chExt cx="904" cy="236"/>
              </a:xfrm>
            </p:grpSpPr>
            <p:grpSp>
              <p:nvGrpSpPr>
                <p:cNvPr id="211" name="Group 58"/>
                <p:cNvGrpSpPr>
                  <a:grpSpLocks/>
                </p:cNvGrpSpPr>
                <p:nvPr/>
              </p:nvGrpSpPr>
              <p:grpSpPr bwMode="auto">
                <a:xfrm>
                  <a:off x="2518" y="1060"/>
                  <a:ext cx="742" cy="186"/>
                  <a:chOff x="1565" y="2568"/>
                  <a:chExt cx="1118" cy="279"/>
                </a:xfrm>
              </p:grpSpPr>
              <p:sp>
                <p:nvSpPr>
                  <p:cNvPr id="27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23" name="Group 63"/>
                <p:cNvGrpSpPr>
                  <a:grpSpLocks/>
                </p:cNvGrpSpPr>
                <p:nvPr/>
              </p:nvGrpSpPr>
              <p:grpSpPr bwMode="auto">
                <a:xfrm rot="1353540">
                  <a:off x="2680" y="1110"/>
                  <a:ext cx="742" cy="186"/>
                  <a:chOff x="1565" y="2568"/>
                  <a:chExt cx="1118" cy="279"/>
                </a:xfrm>
              </p:grpSpPr>
              <p:sp>
                <p:nvSpPr>
                  <p:cNvPr id="27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27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6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24" name="Group 40"/>
            <p:cNvGrpSpPr>
              <a:grpSpLocks/>
            </p:cNvGrpSpPr>
            <p:nvPr/>
          </p:nvGrpSpPr>
          <p:grpSpPr bwMode="auto">
            <a:xfrm>
              <a:off x="4925590" y="2978089"/>
              <a:ext cx="853623" cy="698629"/>
              <a:chOff x="1861" y="1008"/>
              <a:chExt cx="1103" cy="866"/>
            </a:xfrm>
          </p:grpSpPr>
          <p:sp>
            <p:nvSpPr>
              <p:cNvPr id="29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25" name="Group 42"/>
              <p:cNvGrpSpPr>
                <a:grpSpLocks/>
              </p:cNvGrpSpPr>
              <p:nvPr/>
            </p:nvGrpSpPr>
            <p:grpSpPr bwMode="auto">
              <a:xfrm>
                <a:off x="2086" y="1021"/>
                <a:ext cx="680" cy="837"/>
                <a:chOff x="3975" y="1593"/>
                <a:chExt cx="931" cy="1156"/>
              </a:xfrm>
            </p:grpSpPr>
            <p:pic>
              <p:nvPicPr>
                <p:cNvPr id="30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0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09"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34" name="Group 46"/>
                <p:cNvGrpSpPr>
                  <a:grpSpLocks/>
                </p:cNvGrpSpPr>
                <p:nvPr/>
              </p:nvGrpSpPr>
              <p:grpSpPr bwMode="auto">
                <a:xfrm rot="-3733502" flipH="1" flipV="1">
                  <a:off x="4246" y="2238"/>
                  <a:ext cx="830" cy="191"/>
                  <a:chOff x="2518" y="1060"/>
                  <a:chExt cx="904" cy="236"/>
                </a:xfrm>
              </p:grpSpPr>
              <p:grpSp>
                <p:nvGrpSpPr>
                  <p:cNvPr id="236" name="Group 47"/>
                  <p:cNvGrpSpPr>
                    <a:grpSpLocks/>
                  </p:cNvGrpSpPr>
                  <p:nvPr/>
                </p:nvGrpSpPr>
                <p:grpSpPr bwMode="auto">
                  <a:xfrm>
                    <a:off x="2518" y="1060"/>
                    <a:ext cx="742" cy="186"/>
                    <a:chOff x="1565" y="2568"/>
                    <a:chExt cx="1118" cy="279"/>
                  </a:xfrm>
                </p:grpSpPr>
                <p:sp>
                  <p:nvSpPr>
                    <p:cNvPr id="31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37" name="Group 52"/>
                  <p:cNvGrpSpPr>
                    <a:grpSpLocks/>
                  </p:cNvGrpSpPr>
                  <p:nvPr/>
                </p:nvGrpSpPr>
                <p:grpSpPr bwMode="auto">
                  <a:xfrm rot="1353540">
                    <a:off x="2680" y="1110"/>
                    <a:ext cx="742" cy="186"/>
                    <a:chOff x="1565" y="2568"/>
                    <a:chExt cx="1118" cy="279"/>
                  </a:xfrm>
                </p:grpSpPr>
                <p:sp>
                  <p:nvSpPr>
                    <p:cNvPr id="31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1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39" name="Group 57"/>
              <p:cNvGrpSpPr>
                <a:grpSpLocks/>
              </p:cNvGrpSpPr>
              <p:nvPr/>
            </p:nvGrpSpPr>
            <p:grpSpPr bwMode="auto">
              <a:xfrm rot="-3733502" flipH="1" flipV="1">
                <a:off x="2358" y="1505"/>
                <a:ext cx="534" cy="122"/>
                <a:chOff x="2518" y="1060"/>
                <a:chExt cx="904" cy="236"/>
              </a:xfrm>
            </p:grpSpPr>
            <p:grpSp>
              <p:nvGrpSpPr>
                <p:cNvPr id="240" name="Group 58"/>
                <p:cNvGrpSpPr>
                  <a:grpSpLocks/>
                </p:cNvGrpSpPr>
                <p:nvPr/>
              </p:nvGrpSpPr>
              <p:grpSpPr bwMode="auto">
                <a:xfrm>
                  <a:off x="2518" y="1060"/>
                  <a:ext cx="742" cy="186"/>
                  <a:chOff x="1565" y="2568"/>
                  <a:chExt cx="1118" cy="279"/>
                </a:xfrm>
              </p:grpSpPr>
              <p:sp>
                <p:nvSpPr>
                  <p:cNvPr id="30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52" name="Group 63"/>
                <p:cNvGrpSpPr>
                  <a:grpSpLocks/>
                </p:cNvGrpSpPr>
                <p:nvPr/>
              </p:nvGrpSpPr>
              <p:grpSpPr bwMode="auto">
                <a:xfrm rot="1353540">
                  <a:off x="2680" y="1110"/>
                  <a:ext cx="742" cy="186"/>
                  <a:chOff x="1565" y="2568"/>
                  <a:chExt cx="1118" cy="279"/>
                </a:xfrm>
              </p:grpSpPr>
              <p:sp>
                <p:nvSpPr>
                  <p:cNvPr id="29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0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29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253" name="Group 40"/>
            <p:cNvGrpSpPr>
              <a:grpSpLocks/>
            </p:cNvGrpSpPr>
            <p:nvPr/>
          </p:nvGrpSpPr>
          <p:grpSpPr bwMode="auto">
            <a:xfrm>
              <a:off x="6040902" y="3454212"/>
              <a:ext cx="853623" cy="759134"/>
              <a:chOff x="1861" y="933"/>
              <a:chExt cx="1103" cy="941"/>
            </a:xfrm>
          </p:grpSpPr>
          <p:sp>
            <p:nvSpPr>
              <p:cNvPr id="32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54" name="Group 42"/>
              <p:cNvGrpSpPr>
                <a:grpSpLocks/>
              </p:cNvGrpSpPr>
              <p:nvPr/>
            </p:nvGrpSpPr>
            <p:grpSpPr bwMode="auto">
              <a:xfrm>
                <a:off x="2086" y="1022"/>
                <a:ext cx="680" cy="837"/>
                <a:chOff x="3975" y="1593"/>
                <a:chExt cx="931" cy="1155"/>
              </a:xfrm>
            </p:grpSpPr>
            <p:pic>
              <p:nvPicPr>
                <p:cNvPr id="33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33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3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63" name="Group 46"/>
                <p:cNvGrpSpPr>
                  <a:grpSpLocks/>
                </p:cNvGrpSpPr>
                <p:nvPr/>
              </p:nvGrpSpPr>
              <p:grpSpPr bwMode="auto">
                <a:xfrm rot="-3733502" flipH="1" flipV="1">
                  <a:off x="4249" y="2239"/>
                  <a:ext cx="826" cy="191"/>
                  <a:chOff x="2522" y="1060"/>
                  <a:chExt cx="900" cy="236"/>
                </a:xfrm>
              </p:grpSpPr>
              <p:grpSp>
                <p:nvGrpSpPr>
                  <p:cNvPr id="265" name="Group 47"/>
                  <p:cNvGrpSpPr>
                    <a:grpSpLocks/>
                  </p:cNvGrpSpPr>
                  <p:nvPr/>
                </p:nvGrpSpPr>
                <p:grpSpPr bwMode="auto">
                  <a:xfrm>
                    <a:off x="2522" y="1060"/>
                    <a:ext cx="742" cy="186"/>
                    <a:chOff x="1565" y="2568"/>
                    <a:chExt cx="1118" cy="279"/>
                  </a:xfrm>
                </p:grpSpPr>
                <p:sp>
                  <p:nvSpPr>
                    <p:cNvPr id="34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66" name="Group 52"/>
                  <p:cNvGrpSpPr>
                    <a:grpSpLocks/>
                  </p:cNvGrpSpPr>
                  <p:nvPr/>
                </p:nvGrpSpPr>
                <p:grpSpPr bwMode="auto">
                  <a:xfrm rot="1353540">
                    <a:off x="2680" y="1110"/>
                    <a:ext cx="742" cy="186"/>
                    <a:chOff x="1565" y="2568"/>
                    <a:chExt cx="1118" cy="279"/>
                  </a:xfrm>
                </p:grpSpPr>
                <p:sp>
                  <p:nvSpPr>
                    <p:cNvPr id="34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4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68" name="Group 57"/>
              <p:cNvGrpSpPr>
                <a:grpSpLocks/>
              </p:cNvGrpSpPr>
              <p:nvPr/>
            </p:nvGrpSpPr>
            <p:grpSpPr bwMode="auto">
              <a:xfrm rot="-3733502" flipH="1" flipV="1">
                <a:off x="2361" y="1504"/>
                <a:ext cx="531" cy="122"/>
                <a:chOff x="2522" y="1060"/>
                <a:chExt cx="900" cy="236"/>
              </a:xfrm>
            </p:grpSpPr>
            <p:grpSp>
              <p:nvGrpSpPr>
                <p:cNvPr id="269" name="Group 58"/>
                <p:cNvGrpSpPr>
                  <a:grpSpLocks/>
                </p:cNvGrpSpPr>
                <p:nvPr/>
              </p:nvGrpSpPr>
              <p:grpSpPr bwMode="auto">
                <a:xfrm>
                  <a:off x="2522" y="1060"/>
                  <a:ext cx="742" cy="186"/>
                  <a:chOff x="1565" y="2568"/>
                  <a:chExt cx="1118" cy="279"/>
                </a:xfrm>
              </p:grpSpPr>
              <p:sp>
                <p:nvSpPr>
                  <p:cNvPr id="33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81" name="Group 63"/>
                <p:cNvGrpSpPr>
                  <a:grpSpLocks/>
                </p:cNvGrpSpPr>
                <p:nvPr/>
              </p:nvGrpSpPr>
              <p:grpSpPr bwMode="auto">
                <a:xfrm rot="1353540">
                  <a:off x="2680" y="1110"/>
                  <a:ext cx="742" cy="186"/>
                  <a:chOff x="1565" y="2568"/>
                  <a:chExt cx="1118" cy="279"/>
                </a:xfrm>
              </p:grpSpPr>
              <p:sp>
                <p:nvSpPr>
                  <p:cNvPr id="32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2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3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2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282" name="Group 40"/>
            <p:cNvGrpSpPr>
              <a:grpSpLocks/>
            </p:cNvGrpSpPr>
            <p:nvPr/>
          </p:nvGrpSpPr>
          <p:grpSpPr bwMode="auto">
            <a:xfrm>
              <a:off x="6594118" y="3504592"/>
              <a:ext cx="853623" cy="698629"/>
              <a:chOff x="1861" y="1008"/>
              <a:chExt cx="1103" cy="866"/>
            </a:xfrm>
          </p:grpSpPr>
          <p:sp>
            <p:nvSpPr>
              <p:cNvPr id="35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283" name="Group 42"/>
              <p:cNvGrpSpPr>
                <a:grpSpLocks/>
              </p:cNvGrpSpPr>
              <p:nvPr/>
            </p:nvGrpSpPr>
            <p:grpSpPr bwMode="auto">
              <a:xfrm>
                <a:off x="2086" y="1022"/>
                <a:ext cx="680" cy="837"/>
                <a:chOff x="3975" y="1593"/>
                <a:chExt cx="931" cy="1155"/>
              </a:xfrm>
            </p:grpSpPr>
            <p:pic>
              <p:nvPicPr>
                <p:cNvPr id="36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36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36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292" name="Group 46"/>
                <p:cNvGrpSpPr>
                  <a:grpSpLocks/>
                </p:cNvGrpSpPr>
                <p:nvPr/>
              </p:nvGrpSpPr>
              <p:grpSpPr bwMode="auto">
                <a:xfrm rot="-3733502" flipH="1" flipV="1">
                  <a:off x="4248" y="2238"/>
                  <a:ext cx="828" cy="191"/>
                  <a:chOff x="2520" y="1060"/>
                  <a:chExt cx="902" cy="236"/>
                </a:xfrm>
              </p:grpSpPr>
              <p:grpSp>
                <p:nvGrpSpPr>
                  <p:cNvPr id="294" name="Group 47"/>
                  <p:cNvGrpSpPr>
                    <a:grpSpLocks/>
                  </p:cNvGrpSpPr>
                  <p:nvPr/>
                </p:nvGrpSpPr>
                <p:grpSpPr bwMode="auto">
                  <a:xfrm>
                    <a:off x="2520" y="1060"/>
                    <a:ext cx="742" cy="186"/>
                    <a:chOff x="1565" y="2568"/>
                    <a:chExt cx="1118" cy="279"/>
                  </a:xfrm>
                </p:grpSpPr>
                <p:sp>
                  <p:nvSpPr>
                    <p:cNvPr id="37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295" name="Group 52"/>
                  <p:cNvGrpSpPr>
                    <a:grpSpLocks/>
                  </p:cNvGrpSpPr>
                  <p:nvPr/>
                </p:nvGrpSpPr>
                <p:grpSpPr bwMode="auto">
                  <a:xfrm rot="1353540">
                    <a:off x="2680" y="1110"/>
                    <a:ext cx="742" cy="186"/>
                    <a:chOff x="1565" y="2568"/>
                    <a:chExt cx="1118" cy="279"/>
                  </a:xfrm>
                </p:grpSpPr>
                <p:sp>
                  <p:nvSpPr>
                    <p:cNvPr id="37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7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297" name="Group 57"/>
              <p:cNvGrpSpPr>
                <a:grpSpLocks/>
              </p:cNvGrpSpPr>
              <p:nvPr/>
            </p:nvGrpSpPr>
            <p:grpSpPr bwMode="auto">
              <a:xfrm rot="-3733502" flipH="1" flipV="1">
                <a:off x="2358" y="1506"/>
                <a:ext cx="533" cy="122"/>
                <a:chOff x="2520" y="1060"/>
                <a:chExt cx="902" cy="236"/>
              </a:xfrm>
            </p:grpSpPr>
            <p:grpSp>
              <p:nvGrpSpPr>
                <p:cNvPr id="298" name="Group 58"/>
                <p:cNvGrpSpPr>
                  <a:grpSpLocks/>
                </p:cNvGrpSpPr>
                <p:nvPr/>
              </p:nvGrpSpPr>
              <p:grpSpPr bwMode="auto">
                <a:xfrm>
                  <a:off x="2520" y="1060"/>
                  <a:ext cx="742" cy="186"/>
                  <a:chOff x="1565" y="2568"/>
                  <a:chExt cx="1118" cy="279"/>
                </a:xfrm>
              </p:grpSpPr>
              <p:sp>
                <p:nvSpPr>
                  <p:cNvPr id="36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10" name="Group 63"/>
                <p:cNvGrpSpPr>
                  <a:grpSpLocks/>
                </p:cNvGrpSpPr>
                <p:nvPr/>
              </p:nvGrpSpPr>
              <p:grpSpPr bwMode="auto">
                <a:xfrm rot="1353540">
                  <a:off x="2680" y="1110"/>
                  <a:ext cx="742" cy="186"/>
                  <a:chOff x="1565" y="2568"/>
                  <a:chExt cx="1118" cy="279"/>
                </a:xfrm>
              </p:grpSpPr>
              <p:sp>
                <p:nvSpPr>
                  <p:cNvPr id="35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5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6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5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11" name="Group 40"/>
            <p:cNvGrpSpPr>
              <a:grpSpLocks/>
            </p:cNvGrpSpPr>
            <p:nvPr/>
          </p:nvGrpSpPr>
          <p:grpSpPr bwMode="auto">
            <a:xfrm>
              <a:off x="4944760" y="3484342"/>
              <a:ext cx="853623" cy="759134"/>
              <a:chOff x="1861" y="933"/>
              <a:chExt cx="1103" cy="941"/>
            </a:xfrm>
          </p:grpSpPr>
          <p:sp>
            <p:nvSpPr>
              <p:cNvPr id="38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12" name="Group 42"/>
              <p:cNvGrpSpPr>
                <a:grpSpLocks/>
              </p:cNvGrpSpPr>
              <p:nvPr/>
            </p:nvGrpSpPr>
            <p:grpSpPr bwMode="auto">
              <a:xfrm>
                <a:off x="2086" y="1022"/>
                <a:ext cx="680" cy="837"/>
                <a:chOff x="3975" y="1593"/>
                <a:chExt cx="931" cy="1155"/>
              </a:xfrm>
            </p:grpSpPr>
            <p:pic>
              <p:nvPicPr>
                <p:cNvPr id="39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39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39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21" name="Group 46"/>
                <p:cNvGrpSpPr>
                  <a:grpSpLocks/>
                </p:cNvGrpSpPr>
                <p:nvPr/>
              </p:nvGrpSpPr>
              <p:grpSpPr bwMode="auto">
                <a:xfrm rot="-3733502" flipH="1" flipV="1">
                  <a:off x="4248" y="2238"/>
                  <a:ext cx="828" cy="191"/>
                  <a:chOff x="2520" y="1060"/>
                  <a:chExt cx="902" cy="236"/>
                </a:xfrm>
              </p:grpSpPr>
              <p:grpSp>
                <p:nvGrpSpPr>
                  <p:cNvPr id="323" name="Group 47"/>
                  <p:cNvGrpSpPr>
                    <a:grpSpLocks/>
                  </p:cNvGrpSpPr>
                  <p:nvPr/>
                </p:nvGrpSpPr>
                <p:grpSpPr bwMode="auto">
                  <a:xfrm>
                    <a:off x="2520" y="1060"/>
                    <a:ext cx="742" cy="186"/>
                    <a:chOff x="1565" y="2568"/>
                    <a:chExt cx="1118" cy="279"/>
                  </a:xfrm>
                </p:grpSpPr>
                <p:sp>
                  <p:nvSpPr>
                    <p:cNvPr id="40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24" name="Group 52"/>
                  <p:cNvGrpSpPr>
                    <a:grpSpLocks/>
                  </p:cNvGrpSpPr>
                  <p:nvPr/>
                </p:nvGrpSpPr>
                <p:grpSpPr bwMode="auto">
                  <a:xfrm rot="1353540">
                    <a:off x="2680" y="1110"/>
                    <a:ext cx="742" cy="186"/>
                    <a:chOff x="1565" y="2568"/>
                    <a:chExt cx="1118" cy="279"/>
                  </a:xfrm>
                </p:grpSpPr>
                <p:sp>
                  <p:nvSpPr>
                    <p:cNvPr id="40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0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26" name="Group 57"/>
              <p:cNvGrpSpPr>
                <a:grpSpLocks/>
              </p:cNvGrpSpPr>
              <p:nvPr/>
            </p:nvGrpSpPr>
            <p:grpSpPr bwMode="auto">
              <a:xfrm rot="-3733502" flipH="1" flipV="1">
                <a:off x="2358" y="1506"/>
                <a:ext cx="533" cy="122"/>
                <a:chOff x="2520" y="1060"/>
                <a:chExt cx="902" cy="236"/>
              </a:xfrm>
            </p:grpSpPr>
            <p:grpSp>
              <p:nvGrpSpPr>
                <p:cNvPr id="327" name="Group 58"/>
                <p:cNvGrpSpPr>
                  <a:grpSpLocks/>
                </p:cNvGrpSpPr>
                <p:nvPr/>
              </p:nvGrpSpPr>
              <p:grpSpPr bwMode="auto">
                <a:xfrm>
                  <a:off x="2520" y="1060"/>
                  <a:ext cx="742" cy="186"/>
                  <a:chOff x="1565" y="2568"/>
                  <a:chExt cx="1118" cy="279"/>
                </a:xfrm>
              </p:grpSpPr>
              <p:sp>
                <p:nvSpPr>
                  <p:cNvPr id="39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9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39" name="Group 63"/>
                <p:cNvGrpSpPr>
                  <a:grpSpLocks/>
                </p:cNvGrpSpPr>
                <p:nvPr/>
              </p:nvGrpSpPr>
              <p:grpSpPr bwMode="auto">
                <a:xfrm rot="1353540">
                  <a:off x="2680" y="1110"/>
                  <a:ext cx="742" cy="186"/>
                  <a:chOff x="1565" y="2568"/>
                  <a:chExt cx="1118" cy="279"/>
                </a:xfrm>
              </p:grpSpPr>
              <p:sp>
                <p:nvSpPr>
                  <p:cNvPr id="38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38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38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40" name="Group 40"/>
            <p:cNvGrpSpPr>
              <a:grpSpLocks/>
            </p:cNvGrpSpPr>
            <p:nvPr/>
          </p:nvGrpSpPr>
          <p:grpSpPr bwMode="auto">
            <a:xfrm>
              <a:off x="5497977" y="3534722"/>
              <a:ext cx="853623" cy="698629"/>
              <a:chOff x="1861" y="1008"/>
              <a:chExt cx="1103" cy="866"/>
            </a:xfrm>
          </p:grpSpPr>
          <p:sp>
            <p:nvSpPr>
              <p:cNvPr id="40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41" name="Group 42"/>
              <p:cNvGrpSpPr>
                <a:grpSpLocks/>
              </p:cNvGrpSpPr>
              <p:nvPr/>
            </p:nvGrpSpPr>
            <p:grpSpPr bwMode="auto">
              <a:xfrm>
                <a:off x="2086" y="1021"/>
                <a:ext cx="680" cy="837"/>
                <a:chOff x="3975" y="1593"/>
                <a:chExt cx="931" cy="1156"/>
              </a:xfrm>
            </p:grpSpPr>
            <p:pic>
              <p:nvPicPr>
                <p:cNvPr id="42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42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42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50" name="Group 46"/>
                <p:cNvGrpSpPr>
                  <a:grpSpLocks/>
                </p:cNvGrpSpPr>
                <p:nvPr/>
              </p:nvGrpSpPr>
              <p:grpSpPr bwMode="auto">
                <a:xfrm rot="-3733502" flipH="1" flipV="1">
                  <a:off x="4246" y="2238"/>
                  <a:ext cx="830" cy="191"/>
                  <a:chOff x="2518" y="1060"/>
                  <a:chExt cx="904" cy="236"/>
                </a:xfrm>
              </p:grpSpPr>
              <p:grpSp>
                <p:nvGrpSpPr>
                  <p:cNvPr id="352" name="Group 47"/>
                  <p:cNvGrpSpPr>
                    <a:grpSpLocks/>
                  </p:cNvGrpSpPr>
                  <p:nvPr/>
                </p:nvGrpSpPr>
                <p:grpSpPr bwMode="auto">
                  <a:xfrm>
                    <a:off x="2518" y="1060"/>
                    <a:ext cx="742" cy="186"/>
                    <a:chOff x="1565" y="2568"/>
                    <a:chExt cx="1118" cy="279"/>
                  </a:xfrm>
                </p:grpSpPr>
                <p:sp>
                  <p:nvSpPr>
                    <p:cNvPr id="43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53" name="Group 52"/>
                  <p:cNvGrpSpPr>
                    <a:grpSpLocks/>
                  </p:cNvGrpSpPr>
                  <p:nvPr/>
                </p:nvGrpSpPr>
                <p:grpSpPr bwMode="auto">
                  <a:xfrm rot="1353540">
                    <a:off x="2680" y="1110"/>
                    <a:ext cx="742" cy="186"/>
                    <a:chOff x="1565" y="2568"/>
                    <a:chExt cx="1118" cy="279"/>
                  </a:xfrm>
                </p:grpSpPr>
                <p:sp>
                  <p:nvSpPr>
                    <p:cNvPr id="42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3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55" name="Group 57"/>
              <p:cNvGrpSpPr>
                <a:grpSpLocks/>
              </p:cNvGrpSpPr>
              <p:nvPr/>
            </p:nvGrpSpPr>
            <p:grpSpPr bwMode="auto">
              <a:xfrm rot="-3733502" flipH="1" flipV="1">
                <a:off x="2358" y="1505"/>
                <a:ext cx="534" cy="122"/>
                <a:chOff x="2518" y="1060"/>
                <a:chExt cx="904" cy="236"/>
              </a:xfrm>
            </p:grpSpPr>
            <p:grpSp>
              <p:nvGrpSpPr>
                <p:cNvPr id="356" name="Group 58"/>
                <p:cNvGrpSpPr>
                  <a:grpSpLocks/>
                </p:cNvGrpSpPr>
                <p:nvPr/>
              </p:nvGrpSpPr>
              <p:grpSpPr bwMode="auto">
                <a:xfrm>
                  <a:off x="2518" y="1060"/>
                  <a:ext cx="742" cy="186"/>
                  <a:chOff x="1565" y="2568"/>
                  <a:chExt cx="1118" cy="279"/>
                </a:xfrm>
              </p:grpSpPr>
              <p:sp>
                <p:nvSpPr>
                  <p:cNvPr id="41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2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68" name="Group 63"/>
                <p:cNvGrpSpPr>
                  <a:grpSpLocks/>
                </p:cNvGrpSpPr>
                <p:nvPr/>
              </p:nvGrpSpPr>
              <p:grpSpPr bwMode="auto">
                <a:xfrm rot="1353540">
                  <a:off x="2680" y="1110"/>
                  <a:ext cx="742" cy="186"/>
                  <a:chOff x="1565" y="2568"/>
                  <a:chExt cx="1118" cy="279"/>
                </a:xfrm>
              </p:grpSpPr>
              <p:sp>
                <p:nvSpPr>
                  <p:cNvPr id="41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1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1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369" name="Group 40"/>
            <p:cNvGrpSpPr>
              <a:grpSpLocks/>
            </p:cNvGrpSpPr>
            <p:nvPr/>
          </p:nvGrpSpPr>
          <p:grpSpPr bwMode="auto">
            <a:xfrm>
              <a:off x="7137171" y="3433471"/>
              <a:ext cx="853623" cy="759134"/>
              <a:chOff x="1861" y="933"/>
              <a:chExt cx="1103" cy="941"/>
            </a:xfrm>
          </p:grpSpPr>
          <p:sp>
            <p:nvSpPr>
              <p:cNvPr id="43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70" name="Group 42"/>
              <p:cNvGrpSpPr>
                <a:grpSpLocks/>
              </p:cNvGrpSpPr>
              <p:nvPr/>
            </p:nvGrpSpPr>
            <p:grpSpPr bwMode="auto">
              <a:xfrm>
                <a:off x="2086" y="1021"/>
                <a:ext cx="680" cy="837"/>
                <a:chOff x="3975" y="1593"/>
                <a:chExt cx="931" cy="1156"/>
              </a:xfrm>
            </p:grpSpPr>
            <p:pic>
              <p:nvPicPr>
                <p:cNvPr id="45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45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5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379" name="Group 46"/>
                <p:cNvGrpSpPr>
                  <a:grpSpLocks/>
                </p:cNvGrpSpPr>
                <p:nvPr/>
              </p:nvGrpSpPr>
              <p:grpSpPr bwMode="auto">
                <a:xfrm rot="-3733502" flipH="1" flipV="1">
                  <a:off x="4246" y="2238"/>
                  <a:ext cx="830" cy="191"/>
                  <a:chOff x="2518" y="1060"/>
                  <a:chExt cx="904" cy="236"/>
                </a:xfrm>
              </p:grpSpPr>
              <p:grpSp>
                <p:nvGrpSpPr>
                  <p:cNvPr id="381" name="Group 47"/>
                  <p:cNvGrpSpPr>
                    <a:grpSpLocks/>
                  </p:cNvGrpSpPr>
                  <p:nvPr/>
                </p:nvGrpSpPr>
                <p:grpSpPr bwMode="auto">
                  <a:xfrm>
                    <a:off x="2518" y="1060"/>
                    <a:ext cx="742" cy="186"/>
                    <a:chOff x="1565" y="2568"/>
                    <a:chExt cx="1118" cy="279"/>
                  </a:xfrm>
                </p:grpSpPr>
                <p:sp>
                  <p:nvSpPr>
                    <p:cNvPr id="46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82" name="Group 52"/>
                  <p:cNvGrpSpPr>
                    <a:grpSpLocks/>
                  </p:cNvGrpSpPr>
                  <p:nvPr/>
                </p:nvGrpSpPr>
                <p:grpSpPr bwMode="auto">
                  <a:xfrm rot="1353540">
                    <a:off x="2680" y="1110"/>
                    <a:ext cx="742" cy="186"/>
                    <a:chOff x="1565" y="2568"/>
                    <a:chExt cx="1118" cy="279"/>
                  </a:xfrm>
                </p:grpSpPr>
                <p:sp>
                  <p:nvSpPr>
                    <p:cNvPr id="45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6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384" name="Group 57"/>
              <p:cNvGrpSpPr>
                <a:grpSpLocks/>
              </p:cNvGrpSpPr>
              <p:nvPr/>
            </p:nvGrpSpPr>
            <p:grpSpPr bwMode="auto">
              <a:xfrm rot="-3733502" flipH="1" flipV="1">
                <a:off x="2358" y="1505"/>
                <a:ext cx="534" cy="122"/>
                <a:chOff x="2518" y="1060"/>
                <a:chExt cx="904" cy="236"/>
              </a:xfrm>
            </p:grpSpPr>
            <p:grpSp>
              <p:nvGrpSpPr>
                <p:cNvPr id="385" name="Group 58"/>
                <p:cNvGrpSpPr>
                  <a:grpSpLocks/>
                </p:cNvGrpSpPr>
                <p:nvPr/>
              </p:nvGrpSpPr>
              <p:grpSpPr bwMode="auto">
                <a:xfrm>
                  <a:off x="2518" y="1060"/>
                  <a:ext cx="742" cy="186"/>
                  <a:chOff x="1565" y="2568"/>
                  <a:chExt cx="1118" cy="279"/>
                </a:xfrm>
              </p:grpSpPr>
              <p:sp>
                <p:nvSpPr>
                  <p:cNvPr id="44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5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397" name="Group 63"/>
                <p:cNvGrpSpPr>
                  <a:grpSpLocks/>
                </p:cNvGrpSpPr>
                <p:nvPr/>
              </p:nvGrpSpPr>
              <p:grpSpPr bwMode="auto">
                <a:xfrm rot="1353540">
                  <a:off x="2680" y="1110"/>
                  <a:ext cx="742" cy="186"/>
                  <a:chOff x="1565" y="2568"/>
                  <a:chExt cx="1118" cy="279"/>
                </a:xfrm>
              </p:grpSpPr>
              <p:sp>
                <p:nvSpPr>
                  <p:cNvPr id="44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4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4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398" name="Group 40"/>
            <p:cNvGrpSpPr>
              <a:grpSpLocks/>
            </p:cNvGrpSpPr>
            <p:nvPr/>
          </p:nvGrpSpPr>
          <p:grpSpPr bwMode="auto">
            <a:xfrm>
              <a:off x="5497891" y="4041466"/>
              <a:ext cx="853623" cy="759134"/>
              <a:chOff x="1861" y="933"/>
              <a:chExt cx="1103" cy="941"/>
            </a:xfrm>
          </p:grpSpPr>
          <p:sp>
            <p:nvSpPr>
              <p:cNvPr id="46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399" name="Group 42"/>
              <p:cNvGrpSpPr>
                <a:grpSpLocks/>
              </p:cNvGrpSpPr>
              <p:nvPr/>
            </p:nvGrpSpPr>
            <p:grpSpPr bwMode="auto">
              <a:xfrm>
                <a:off x="2086" y="1022"/>
                <a:ext cx="680" cy="837"/>
                <a:chOff x="3975" y="1593"/>
                <a:chExt cx="931" cy="1155"/>
              </a:xfrm>
            </p:grpSpPr>
            <p:pic>
              <p:nvPicPr>
                <p:cNvPr id="48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48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48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08" name="Group 46"/>
                <p:cNvGrpSpPr>
                  <a:grpSpLocks/>
                </p:cNvGrpSpPr>
                <p:nvPr/>
              </p:nvGrpSpPr>
              <p:grpSpPr bwMode="auto">
                <a:xfrm rot="-3733502" flipH="1" flipV="1">
                  <a:off x="4249" y="2239"/>
                  <a:ext cx="826" cy="191"/>
                  <a:chOff x="2522" y="1060"/>
                  <a:chExt cx="900" cy="236"/>
                </a:xfrm>
              </p:grpSpPr>
              <p:grpSp>
                <p:nvGrpSpPr>
                  <p:cNvPr id="410" name="Group 47"/>
                  <p:cNvGrpSpPr>
                    <a:grpSpLocks/>
                  </p:cNvGrpSpPr>
                  <p:nvPr/>
                </p:nvGrpSpPr>
                <p:grpSpPr bwMode="auto">
                  <a:xfrm>
                    <a:off x="2522" y="1060"/>
                    <a:ext cx="742" cy="186"/>
                    <a:chOff x="1565" y="2568"/>
                    <a:chExt cx="1118" cy="279"/>
                  </a:xfrm>
                </p:grpSpPr>
                <p:sp>
                  <p:nvSpPr>
                    <p:cNvPr id="49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11" name="Group 52"/>
                  <p:cNvGrpSpPr>
                    <a:grpSpLocks/>
                  </p:cNvGrpSpPr>
                  <p:nvPr/>
                </p:nvGrpSpPr>
                <p:grpSpPr bwMode="auto">
                  <a:xfrm rot="1353540">
                    <a:off x="2680" y="1110"/>
                    <a:ext cx="742" cy="186"/>
                    <a:chOff x="1565" y="2568"/>
                    <a:chExt cx="1118" cy="279"/>
                  </a:xfrm>
                </p:grpSpPr>
                <p:sp>
                  <p:nvSpPr>
                    <p:cNvPr id="48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9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13" name="Group 57"/>
              <p:cNvGrpSpPr>
                <a:grpSpLocks/>
              </p:cNvGrpSpPr>
              <p:nvPr/>
            </p:nvGrpSpPr>
            <p:grpSpPr bwMode="auto">
              <a:xfrm rot="-3733502" flipH="1" flipV="1">
                <a:off x="2361" y="1504"/>
                <a:ext cx="531" cy="122"/>
                <a:chOff x="2522" y="1060"/>
                <a:chExt cx="900" cy="236"/>
              </a:xfrm>
            </p:grpSpPr>
            <p:grpSp>
              <p:nvGrpSpPr>
                <p:cNvPr id="414" name="Group 58"/>
                <p:cNvGrpSpPr>
                  <a:grpSpLocks/>
                </p:cNvGrpSpPr>
                <p:nvPr/>
              </p:nvGrpSpPr>
              <p:grpSpPr bwMode="auto">
                <a:xfrm>
                  <a:off x="2522" y="1060"/>
                  <a:ext cx="742" cy="186"/>
                  <a:chOff x="1565" y="2568"/>
                  <a:chExt cx="1118" cy="279"/>
                </a:xfrm>
              </p:grpSpPr>
              <p:sp>
                <p:nvSpPr>
                  <p:cNvPr id="47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8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26" name="Group 63"/>
                <p:cNvGrpSpPr>
                  <a:grpSpLocks/>
                </p:cNvGrpSpPr>
                <p:nvPr/>
              </p:nvGrpSpPr>
              <p:grpSpPr bwMode="auto">
                <a:xfrm rot="1353540">
                  <a:off x="2680" y="1110"/>
                  <a:ext cx="742" cy="186"/>
                  <a:chOff x="1565" y="2568"/>
                  <a:chExt cx="1118" cy="279"/>
                </a:xfrm>
              </p:grpSpPr>
              <p:sp>
                <p:nvSpPr>
                  <p:cNvPr id="47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47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7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427" name="Group 40"/>
            <p:cNvGrpSpPr>
              <a:grpSpLocks/>
            </p:cNvGrpSpPr>
            <p:nvPr/>
          </p:nvGrpSpPr>
          <p:grpSpPr bwMode="auto">
            <a:xfrm>
              <a:off x="6051108" y="4091845"/>
              <a:ext cx="853623" cy="698629"/>
              <a:chOff x="1861" y="1008"/>
              <a:chExt cx="1103" cy="866"/>
            </a:xfrm>
          </p:grpSpPr>
          <p:sp>
            <p:nvSpPr>
              <p:cNvPr id="49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28" name="Group 42"/>
              <p:cNvGrpSpPr>
                <a:grpSpLocks/>
              </p:cNvGrpSpPr>
              <p:nvPr/>
            </p:nvGrpSpPr>
            <p:grpSpPr bwMode="auto">
              <a:xfrm>
                <a:off x="2086" y="1022"/>
                <a:ext cx="680" cy="837"/>
                <a:chOff x="3975" y="1593"/>
                <a:chExt cx="931" cy="1155"/>
              </a:xfrm>
            </p:grpSpPr>
            <p:pic>
              <p:nvPicPr>
                <p:cNvPr id="51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1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1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37" name="Group 46"/>
                <p:cNvGrpSpPr>
                  <a:grpSpLocks/>
                </p:cNvGrpSpPr>
                <p:nvPr/>
              </p:nvGrpSpPr>
              <p:grpSpPr bwMode="auto">
                <a:xfrm rot="-3733502" flipH="1" flipV="1">
                  <a:off x="4248" y="2238"/>
                  <a:ext cx="828" cy="191"/>
                  <a:chOff x="2520" y="1060"/>
                  <a:chExt cx="902" cy="236"/>
                </a:xfrm>
              </p:grpSpPr>
              <p:grpSp>
                <p:nvGrpSpPr>
                  <p:cNvPr id="439" name="Group 47"/>
                  <p:cNvGrpSpPr>
                    <a:grpSpLocks/>
                  </p:cNvGrpSpPr>
                  <p:nvPr/>
                </p:nvGrpSpPr>
                <p:grpSpPr bwMode="auto">
                  <a:xfrm>
                    <a:off x="2520" y="1060"/>
                    <a:ext cx="742" cy="186"/>
                    <a:chOff x="1565" y="2568"/>
                    <a:chExt cx="1118" cy="279"/>
                  </a:xfrm>
                </p:grpSpPr>
                <p:sp>
                  <p:nvSpPr>
                    <p:cNvPr id="52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2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40" name="Group 52"/>
                  <p:cNvGrpSpPr>
                    <a:grpSpLocks/>
                  </p:cNvGrpSpPr>
                  <p:nvPr/>
                </p:nvGrpSpPr>
                <p:grpSpPr bwMode="auto">
                  <a:xfrm rot="1353540">
                    <a:off x="2680" y="1110"/>
                    <a:ext cx="742" cy="186"/>
                    <a:chOff x="1565" y="2568"/>
                    <a:chExt cx="1118" cy="279"/>
                  </a:xfrm>
                </p:grpSpPr>
                <p:sp>
                  <p:nvSpPr>
                    <p:cNvPr id="51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1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42" name="Group 57"/>
              <p:cNvGrpSpPr>
                <a:grpSpLocks/>
              </p:cNvGrpSpPr>
              <p:nvPr/>
            </p:nvGrpSpPr>
            <p:grpSpPr bwMode="auto">
              <a:xfrm rot="-3733502" flipH="1" flipV="1">
                <a:off x="2358" y="1506"/>
                <a:ext cx="533" cy="122"/>
                <a:chOff x="2520" y="1060"/>
                <a:chExt cx="902" cy="236"/>
              </a:xfrm>
            </p:grpSpPr>
            <p:grpSp>
              <p:nvGrpSpPr>
                <p:cNvPr id="443" name="Group 58"/>
                <p:cNvGrpSpPr>
                  <a:grpSpLocks/>
                </p:cNvGrpSpPr>
                <p:nvPr/>
              </p:nvGrpSpPr>
              <p:grpSpPr bwMode="auto">
                <a:xfrm>
                  <a:off x="2520" y="1060"/>
                  <a:ext cx="742" cy="186"/>
                  <a:chOff x="1565" y="2568"/>
                  <a:chExt cx="1118" cy="279"/>
                </a:xfrm>
              </p:grpSpPr>
              <p:sp>
                <p:nvSpPr>
                  <p:cNvPr id="50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55" name="Group 63"/>
                <p:cNvGrpSpPr>
                  <a:grpSpLocks/>
                </p:cNvGrpSpPr>
                <p:nvPr/>
              </p:nvGrpSpPr>
              <p:grpSpPr bwMode="auto">
                <a:xfrm rot="1353540">
                  <a:off x="2680" y="1110"/>
                  <a:ext cx="742" cy="186"/>
                  <a:chOff x="1565" y="2568"/>
                  <a:chExt cx="1118" cy="279"/>
                </a:xfrm>
              </p:grpSpPr>
              <p:sp>
                <p:nvSpPr>
                  <p:cNvPr id="50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0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49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56" name="Group 40"/>
            <p:cNvGrpSpPr>
              <a:grpSpLocks/>
            </p:cNvGrpSpPr>
            <p:nvPr/>
          </p:nvGrpSpPr>
          <p:grpSpPr bwMode="auto">
            <a:xfrm>
              <a:off x="4954966" y="4121975"/>
              <a:ext cx="853623" cy="698629"/>
              <a:chOff x="1861" y="1008"/>
              <a:chExt cx="1103" cy="866"/>
            </a:xfrm>
          </p:grpSpPr>
          <p:sp>
            <p:nvSpPr>
              <p:cNvPr id="52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57" name="Group 42"/>
              <p:cNvGrpSpPr>
                <a:grpSpLocks/>
              </p:cNvGrpSpPr>
              <p:nvPr/>
            </p:nvGrpSpPr>
            <p:grpSpPr bwMode="auto">
              <a:xfrm>
                <a:off x="2086" y="1021"/>
                <a:ext cx="680" cy="837"/>
                <a:chOff x="3975" y="1593"/>
                <a:chExt cx="931" cy="1156"/>
              </a:xfrm>
            </p:grpSpPr>
            <p:pic>
              <p:nvPicPr>
                <p:cNvPr id="53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4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4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66" name="Group 46"/>
                <p:cNvGrpSpPr>
                  <a:grpSpLocks/>
                </p:cNvGrpSpPr>
                <p:nvPr/>
              </p:nvGrpSpPr>
              <p:grpSpPr bwMode="auto">
                <a:xfrm rot="-3733502" flipH="1" flipV="1">
                  <a:off x="4246" y="2238"/>
                  <a:ext cx="830" cy="191"/>
                  <a:chOff x="2518" y="1060"/>
                  <a:chExt cx="904" cy="236"/>
                </a:xfrm>
              </p:grpSpPr>
              <p:grpSp>
                <p:nvGrpSpPr>
                  <p:cNvPr id="468" name="Group 47"/>
                  <p:cNvGrpSpPr>
                    <a:grpSpLocks/>
                  </p:cNvGrpSpPr>
                  <p:nvPr/>
                </p:nvGrpSpPr>
                <p:grpSpPr bwMode="auto">
                  <a:xfrm>
                    <a:off x="2518" y="1060"/>
                    <a:ext cx="742" cy="186"/>
                    <a:chOff x="1565" y="2568"/>
                    <a:chExt cx="1118" cy="279"/>
                  </a:xfrm>
                </p:grpSpPr>
                <p:sp>
                  <p:nvSpPr>
                    <p:cNvPr id="54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5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69" name="Group 52"/>
                  <p:cNvGrpSpPr>
                    <a:grpSpLocks/>
                  </p:cNvGrpSpPr>
                  <p:nvPr/>
                </p:nvGrpSpPr>
                <p:grpSpPr bwMode="auto">
                  <a:xfrm rot="1353540">
                    <a:off x="2680" y="1110"/>
                    <a:ext cx="742" cy="186"/>
                    <a:chOff x="1565" y="2568"/>
                    <a:chExt cx="1118" cy="279"/>
                  </a:xfrm>
                </p:grpSpPr>
                <p:sp>
                  <p:nvSpPr>
                    <p:cNvPr id="54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4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471" name="Group 57"/>
              <p:cNvGrpSpPr>
                <a:grpSpLocks/>
              </p:cNvGrpSpPr>
              <p:nvPr/>
            </p:nvGrpSpPr>
            <p:grpSpPr bwMode="auto">
              <a:xfrm rot="-3733502" flipH="1" flipV="1">
                <a:off x="2358" y="1505"/>
                <a:ext cx="534" cy="122"/>
                <a:chOff x="2518" y="1060"/>
                <a:chExt cx="904" cy="236"/>
              </a:xfrm>
            </p:grpSpPr>
            <p:grpSp>
              <p:nvGrpSpPr>
                <p:cNvPr id="472" name="Group 58"/>
                <p:cNvGrpSpPr>
                  <a:grpSpLocks/>
                </p:cNvGrpSpPr>
                <p:nvPr/>
              </p:nvGrpSpPr>
              <p:grpSpPr bwMode="auto">
                <a:xfrm>
                  <a:off x="2518" y="1060"/>
                  <a:ext cx="742" cy="186"/>
                  <a:chOff x="1565" y="2568"/>
                  <a:chExt cx="1118" cy="279"/>
                </a:xfrm>
              </p:grpSpPr>
              <p:sp>
                <p:nvSpPr>
                  <p:cNvPr id="53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84" name="Group 63"/>
                <p:cNvGrpSpPr>
                  <a:grpSpLocks/>
                </p:cNvGrpSpPr>
                <p:nvPr/>
              </p:nvGrpSpPr>
              <p:grpSpPr bwMode="auto">
                <a:xfrm rot="1353540">
                  <a:off x="2680" y="1110"/>
                  <a:ext cx="742" cy="186"/>
                  <a:chOff x="1565" y="2568"/>
                  <a:chExt cx="1118" cy="279"/>
                </a:xfrm>
              </p:grpSpPr>
              <p:sp>
                <p:nvSpPr>
                  <p:cNvPr id="53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3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2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485" name="Group 40"/>
            <p:cNvGrpSpPr>
              <a:grpSpLocks/>
            </p:cNvGrpSpPr>
            <p:nvPr/>
          </p:nvGrpSpPr>
          <p:grpSpPr bwMode="auto">
            <a:xfrm>
              <a:off x="6594161" y="4020724"/>
              <a:ext cx="853623" cy="759134"/>
              <a:chOff x="1861" y="933"/>
              <a:chExt cx="1103" cy="941"/>
            </a:xfrm>
          </p:grpSpPr>
          <p:sp>
            <p:nvSpPr>
              <p:cNvPr id="55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486" name="Group 42"/>
              <p:cNvGrpSpPr>
                <a:grpSpLocks/>
              </p:cNvGrpSpPr>
              <p:nvPr/>
            </p:nvGrpSpPr>
            <p:grpSpPr bwMode="auto">
              <a:xfrm>
                <a:off x="2086" y="1021"/>
                <a:ext cx="680" cy="837"/>
                <a:chOff x="3975" y="1593"/>
                <a:chExt cx="931" cy="1156"/>
              </a:xfrm>
            </p:grpSpPr>
            <p:pic>
              <p:nvPicPr>
                <p:cNvPr id="568"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56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570"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495" name="Group 46"/>
                <p:cNvGrpSpPr>
                  <a:grpSpLocks/>
                </p:cNvGrpSpPr>
                <p:nvPr/>
              </p:nvGrpSpPr>
              <p:grpSpPr bwMode="auto">
                <a:xfrm rot="-3733502" flipH="1" flipV="1">
                  <a:off x="4246" y="2238"/>
                  <a:ext cx="830" cy="191"/>
                  <a:chOff x="2518" y="1060"/>
                  <a:chExt cx="904" cy="236"/>
                </a:xfrm>
              </p:grpSpPr>
              <p:grpSp>
                <p:nvGrpSpPr>
                  <p:cNvPr id="497" name="Group 47"/>
                  <p:cNvGrpSpPr>
                    <a:grpSpLocks/>
                  </p:cNvGrpSpPr>
                  <p:nvPr/>
                </p:nvGrpSpPr>
                <p:grpSpPr bwMode="auto">
                  <a:xfrm>
                    <a:off x="2518" y="1060"/>
                    <a:ext cx="742" cy="186"/>
                    <a:chOff x="1565" y="2568"/>
                    <a:chExt cx="1118" cy="279"/>
                  </a:xfrm>
                </p:grpSpPr>
                <p:sp>
                  <p:nvSpPr>
                    <p:cNvPr id="57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8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498" name="Group 52"/>
                  <p:cNvGrpSpPr>
                    <a:grpSpLocks/>
                  </p:cNvGrpSpPr>
                  <p:nvPr/>
                </p:nvGrpSpPr>
                <p:grpSpPr bwMode="auto">
                  <a:xfrm rot="1353540">
                    <a:off x="2680" y="1110"/>
                    <a:ext cx="742" cy="186"/>
                    <a:chOff x="1565" y="2568"/>
                    <a:chExt cx="1118" cy="279"/>
                  </a:xfrm>
                </p:grpSpPr>
                <p:sp>
                  <p:nvSpPr>
                    <p:cNvPr id="57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7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00" name="Group 57"/>
              <p:cNvGrpSpPr>
                <a:grpSpLocks/>
              </p:cNvGrpSpPr>
              <p:nvPr/>
            </p:nvGrpSpPr>
            <p:grpSpPr bwMode="auto">
              <a:xfrm rot="-3733502" flipH="1" flipV="1">
                <a:off x="2358" y="1505"/>
                <a:ext cx="534" cy="122"/>
                <a:chOff x="2518" y="1060"/>
                <a:chExt cx="904" cy="236"/>
              </a:xfrm>
            </p:grpSpPr>
            <p:grpSp>
              <p:nvGrpSpPr>
                <p:cNvPr id="501" name="Group 58"/>
                <p:cNvGrpSpPr>
                  <a:grpSpLocks/>
                </p:cNvGrpSpPr>
                <p:nvPr/>
              </p:nvGrpSpPr>
              <p:grpSpPr bwMode="auto">
                <a:xfrm>
                  <a:off x="2518" y="1060"/>
                  <a:ext cx="742" cy="186"/>
                  <a:chOff x="1565" y="2568"/>
                  <a:chExt cx="1118" cy="279"/>
                </a:xfrm>
              </p:grpSpPr>
              <p:sp>
                <p:nvSpPr>
                  <p:cNvPr id="56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13" name="Group 63"/>
                <p:cNvGrpSpPr>
                  <a:grpSpLocks/>
                </p:cNvGrpSpPr>
                <p:nvPr/>
              </p:nvGrpSpPr>
              <p:grpSpPr bwMode="auto">
                <a:xfrm rot="1353540">
                  <a:off x="2680" y="1110"/>
                  <a:ext cx="742" cy="186"/>
                  <a:chOff x="1565" y="2568"/>
                  <a:chExt cx="1118" cy="279"/>
                </a:xfrm>
              </p:grpSpPr>
              <p:sp>
                <p:nvSpPr>
                  <p:cNvPr id="56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6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5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14" name="Group 40"/>
            <p:cNvGrpSpPr>
              <a:grpSpLocks/>
            </p:cNvGrpSpPr>
            <p:nvPr/>
          </p:nvGrpSpPr>
          <p:grpSpPr bwMode="auto">
            <a:xfrm>
              <a:off x="7147377" y="4096924"/>
              <a:ext cx="853623" cy="698629"/>
              <a:chOff x="1861" y="1008"/>
              <a:chExt cx="1103" cy="866"/>
            </a:xfrm>
          </p:grpSpPr>
          <p:sp>
            <p:nvSpPr>
              <p:cNvPr id="58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15" name="Group 42"/>
              <p:cNvGrpSpPr>
                <a:grpSpLocks/>
              </p:cNvGrpSpPr>
              <p:nvPr/>
            </p:nvGrpSpPr>
            <p:grpSpPr bwMode="auto">
              <a:xfrm>
                <a:off x="2086" y="1020"/>
                <a:ext cx="680" cy="836"/>
                <a:chOff x="3975" y="1593"/>
                <a:chExt cx="931" cy="1156"/>
              </a:xfrm>
            </p:grpSpPr>
            <p:pic>
              <p:nvPicPr>
                <p:cNvPr id="59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59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59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524" name="Group 46"/>
                <p:cNvGrpSpPr>
                  <a:grpSpLocks/>
                </p:cNvGrpSpPr>
                <p:nvPr/>
              </p:nvGrpSpPr>
              <p:grpSpPr bwMode="auto">
                <a:xfrm rot="-3733502" flipH="1" flipV="1">
                  <a:off x="4246" y="2237"/>
                  <a:ext cx="832" cy="191"/>
                  <a:chOff x="2516" y="1060"/>
                  <a:chExt cx="906" cy="236"/>
                </a:xfrm>
              </p:grpSpPr>
              <p:grpSp>
                <p:nvGrpSpPr>
                  <p:cNvPr id="526" name="Group 47"/>
                  <p:cNvGrpSpPr>
                    <a:grpSpLocks/>
                  </p:cNvGrpSpPr>
                  <p:nvPr/>
                </p:nvGrpSpPr>
                <p:grpSpPr bwMode="auto">
                  <a:xfrm>
                    <a:off x="2516" y="1060"/>
                    <a:ext cx="742" cy="186"/>
                    <a:chOff x="1565" y="2568"/>
                    <a:chExt cx="1118" cy="279"/>
                  </a:xfrm>
                </p:grpSpPr>
                <p:sp>
                  <p:nvSpPr>
                    <p:cNvPr id="60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27" name="Group 52"/>
                  <p:cNvGrpSpPr>
                    <a:grpSpLocks/>
                  </p:cNvGrpSpPr>
                  <p:nvPr/>
                </p:nvGrpSpPr>
                <p:grpSpPr bwMode="auto">
                  <a:xfrm rot="1353540">
                    <a:off x="2680" y="1110"/>
                    <a:ext cx="742" cy="186"/>
                    <a:chOff x="1565" y="2568"/>
                    <a:chExt cx="1118" cy="279"/>
                  </a:xfrm>
                </p:grpSpPr>
                <p:sp>
                  <p:nvSpPr>
                    <p:cNvPr id="60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0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29" name="Group 57"/>
              <p:cNvGrpSpPr>
                <a:grpSpLocks/>
              </p:cNvGrpSpPr>
              <p:nvPr/>
            </p:nvGrpSpPr>
            <p:grpSpPr bwMode="auto">
              <a:xfrm rot="-3733502" flipH="1" flipV="1">
                <a:off x="2357" y="1504"/>
                <a:ext cx="535" cy="122"/>
                <a:chOff x="2516" y="1060"/>
                <a:chExt cx="906" cy="236"/>
              </a:xfrm>
            </p:grpSpPr>
            <p:grpSp>
              <p:nvGrpSpPr>
                <p:cNvPr id="530" name="Group 58"/>
                <p:cNvGrpSpPr>
                  <a:grpSpLocks/>
                </p:cNvGrpSpPr>
                <p:nvPr/>
              </p:nvGrpSpPr>
              <p:grpSpPr bwMode="auto">
                <a:xfrm>
                  <a:off x="2516" y="1060"/>
                  <a:ext cx="742" cy="186"/>
                  <a:chOff x="1565" y="2568"/>
                  <a:chExt cx="1118" cy="279"/>
                </a:xfrm>
              </p:grpSpPr>
              <p:sp>
                <p:nvSpPr>
                  <p:cNvPr id="59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42" name="Group 63"/>
                <p:cNvGrpSpPr>
                  <a:grpSpLocks/>
                </p:cNvGrpSpPr>
                <p:nvPr/>
              </p:nvGrpSpPr>
              <p:grpSpPr bwMode="auto">
                <a:xfrm rot="1353540">
                  <a:off x="2680" y="1110"/>
                  <a:ext cx="742" cy="186"/>
                  <a:chOff x="1565" y="2568"/>
                  <a:chExt cx="1118" cy="279"/>
                </a:xfrm>
              </p:grpSpPr>
              <p:sp>
                <p:nvSpPr>
                  <p:cNvPr id="58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59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58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543" name="Group 40"/>
            <p:cNvGrpSpPr>
              <a:grpSpLocks/>
            </p:cNvGrpSpPr>
            <p:nvPr/>
          </p:nvGrpSpPr>
          <p:grpSpPr bwMode="auto">
            <a:xfrm>
              <a:off x="5363341" y="2452356"/>
              <a:ext cx="853623" cy="759134"/>
              <a:chOff x="1861" y="933"/>
              <a:chExt cx="1103" cy="941"/>
            </a:xfrm>
          </p:grpSpPr>
          <p:sp>
            <p:nvSpPr>
              <p:cNvPr id="61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44" name="Group 42"/>
              <p:cNvGrpSpPr>
                <a:grpSpLocks/>
              </p:cNvGrpSpPr>
              <p:nvPr/>
            </p:nvGrpSpPr>
            <p:grpSpPr bwMode="auto">
              <a:xfrm>
                <a:off x="2086" y="1022"/>
                <a:ext cx="680" cy="837"/>
                <a:chOff x="3975" y="1593"/>
                <a:chExt cx="931" cy="1155"/>
              </a:xfrm>
            </p:grpSpPr>
            <p:pic>
              <p:nvPicPr>
                <p:cNvPr id="62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62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62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53" name="Group 46"/>
                <p:cNvGrpSpPr>
                  <a:grpSpLocks/>
                </p:cNvGrpSpPr>
                <p:nvPr/>
              </p:nvGrpSpPr>
              <p:grpSpPr bwMode="auto">
                <a:xfrm rot="-3733502" flipH="1" flipV="1">
                  <a:off x="4249" y="2239"/>
                  <a:ext cx="826" cy="191"/>
                  <a:chOff x="2522" y="1060"/>
                  <a:chExt cx="900" cy="236"/>
                </a:xfrm>
              </p:grpSpPr>
              <p:grpSp>
                <p:nvGrpSpPr>
                  <p:cNvPr id="555" name="Group 47"/>
                  <p:cNvGrpSpPr>
                    <a:grpSpLocks/>
                  </p:cNvGrpSpPr>
                  <p:nvPr/>
                </p:nvGrpSpPr>
                <p:grpSpPr bwMode="auto">
                  <a:xfrm>
                    <a:off x="2522" y="1060"/>
                    <a:ext cx="742" cy="186"/>
                    <a:chOff x="1565" y="2568"/>
                    <a:chExt cx="1118" cy="279"/>
                  </a:xfrm>
                </p:grpSpPr>
                <p:sp>
                  <p:nvSpPr>
                    <p:cNvPr id="63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56" name="Group 52"/>
                  <p:cNvGrpSpPr>
                    <a:grpSpLocks/>
                  </p:cNvGrpSpPr>
                  <p:nvPr/>
                </p:nvGrpSpPr>
                <p:grpSpPr bwMode="auto">
                  <a:xfrm rot="1353540">
                    <a:off x="2680" y="1110"/>
                    <a:ext cx="742" cy="186"/>
                    <a:chOff x="1565" y="2568"/>
                    <a:chExt cx="1118" cy="279"/>
                  </a:xfrm>
                </p:grpSpPr>
                <p:sp>
                  <p:nvSpPr>
                    <p:cNvPr id="63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3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58" name="Group 57"/>
              <p:cNvGrpSpPr>
                <a:grpSpLocks/>
              </p:cNvGrpSpPr>
              <p:nvPr/>
            </p:nvGrpSpPr>
            <p:grpSpPr bwMode="auto">
              <a:xfrm rot="-3733502" flipH="1" flipV="1">
                <a:off x="2361" y="1504"/>
                <a:ext cx="531" cy="122"/>
                <a:chOff x="2522" y="1060"/>
                <a:chExt cx="900" cy="236"/>
              </a:xfrm>
            </p:grpSpPr>
            <p:grpSp>
              <p:nvGrpSpPr>
                <p:cNvPr id="559" name="Group 58"/>
                <p:cNvGrpSpPr>
                  <a:grpSpLocks/>
                </p:cNvGrpSpPr>
                <p:nvPr/>
              </p:nvGrpSpPr>
              <p:grpSpPr bwMode="auto">
                <a:xfrm>
                  <a:off x="2522" y="1060"/>
                  <a:ext cx="742" cy="186"/>
                  <a:chOff x="1565" y="2568"/>
                  <a:chExt cx="1118" cy="279"/>
                </a:xfrm>
              </p:grpSpPr>
              <p:sp>
                <p:nvSpPr>
                  <p:cNvPr id="62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71" name="Group 63"/>
                <p:cNvGrpSpPr>
                  <a:grpSpLocks/>
                </p:cNvGrpSpPr>
                <p:nvPr/>
              </p:nvGrpSpPr>
              <p:grpSpPr bwMode="auto">
                <a:xfrm rot="1353540">
                  <a:off x="2680" y="1110"/>
                  <a:ext cx="742" cy="186"/>
                  <a:chOff x="1565" y="2568"/>
                  <a:chExt cx="1118" cy="279"/>
                </a:xfrm>
              </p:grpSpPr>
              <p:sp>
                <p:nvSpPr>
                  <p:cNvPr id="61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1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2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1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572" name="Group 40"/>
            <p:cNvGrpSpPr>
              <a:grpSpLocks/>
            </p:cNvGrpSpPr>
            <p:nvPr/>
          </p:nvGrpSpPr>
          <p:grpSpPr bwMode="auto">
            <a:xfrm>
              <a:off x="5916558" y="2502736"/>
              <a:ext cx="853623" cy="698629"/>
              <a:chOff x="1861" y="1008"/>
              <a:chExt cx="1103" cy="866"/>
            </a:xfrm>
          </p:grpSpPr>
          <p:sp>
            <p:nvSpPr>
              <p:cNvPr id="64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573" name="Group 42"/>
              <p:cNvGrpSpPr>
                <a:grpSpLocks/>
              </p:cNvGrpSpPr>
              <p:nvPr/>
            </p:nvGrpSpPr>
            <p:grpSpPr bwMode="auto">
              <a:xfrm>
                <a:off x="2086" y="1022"/>
                <a:ext cx="680" cy="837"/>
                <a:chOff x="3975" y="1593"/>
                <a:chExt cx="931" cy="1155"/>
              </a:xfrm>
            </p:grpSpPr>
            <p:pic>
              <p:nvPicPr>
                <p:cNvPr id="65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65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65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582" name="Group 46"/>
                <p:cNvGrpSpPr>
                  <a:grpSpLocks/>
                </p:cNvGrpSpPr>
                <p:nvPr/>
              </p:nvGrpSpPr>
              <p:grpSpPr bwMode="auto">
                <a:xfrm rot="-3733502" flipH="1" flipV="1">
                  <a:off x="4248" y="2238"/>
                  <a:ext cx="828" cy="191"/>
                  <a:chOff x="2520" y="1060"/>
                  <a:chExt cx="902" cy="236"/>
                </a:xfrm>
              </p:grpSpPr>
              <p:grpSp>
                <p:nvGrpSpPr>
                  <p:cNvPr id="584" name="Group 47"/>
                  <p:cNvGrpSpPr>
                    <a:grpSpLocks/>
                  </p:cNvGrpSpPr>
                  <p:nvPr/>
                </p:nvGrpSpPr>
                <p:grpSpPr bwMode="auto">
                  <a:xfrm>
                    <a:off x="2520" y="1060"/>
                    <a:ext cx="742" cy="186"/>
                    <a:chOff x="1565" y="2568"/>
                    <a:chExt cx="1118" cy="279"/>
                  </a:xfrm>
                </p:grpSpPr>
                <p:sp>
                  <p:nvSpPr>
                    <p:cNvPr id="66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585" name="Group 52"/>
                  <p:cNvGrpSpPr>
                    <a:grpSpLocks/>
                  </p:cNvGrpSpPr>
                  <p:nvPr/>
                </p:nvGrpSpPr>
                <p:grpSpPr bwMode="auto">
                  <a:xfrm rot="1353540">
                    <a:off x="2680" y="1110"/>
                    <a:ext cx="742" cy="186"/>
                    <a:chOff x="1565" y="2568"/>
                    <a:chExt cx="1118" cy="279"/>
                  </a:xfrm>
                </p:grpSpPr>
                <p:sp>
                  <p:nvSpPr>
                    <p:cNvPr id="66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6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587" name="Group 57"/>
              <p:cNvGrpSpPr>
                <a:grpSpLocks/>
              </p:cNvGrpSpPr>
              <p:nvPr/>
            </p:nvGrpSpPr>
            <p:grpSpPr bwMode="auto">
              <a:xfrm rot="-3733502" flipH="1" flipV="1">
                <a:off x="2358" y="1506"/>
                <a:ext cx="533" cy="122"/>
                <a:chOff x="2520" y="1060"/>
                <a:chExt cx="902" cy="236"/>
              </a:xfrm>
            </p:grpSpPr>
            <p:grpSp>
              <p:nvGrpSpPr>
                <p:cNvPr id="588" name="Group 58"/>
                <p:cNvGrpSpPr>
                  <a:grpSpLocks/>
                </p:cNvGrpSpPr>
                <p:nvPr/>
              </p:nvGrpSpPr>
              <p:grpSpPr bwMode="auto">
                <a:xfrm>
                  <a:off x="2520" y="1060"/>
                  <a:ext cx="742" cy="186"/>
                  <a:chOff x="1565" y="2568"/>
                  <a:chExt cx="1118" cy="279"/>
                </a:xfrm>
              </p:grpSpPr>
              <p:sp>
                <p:nvSpPr>
                  <p:cNvPr id="65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00" name="Group 63"/>
                <p:cNvGrpSpPr>
                  <a:grpSpLocks/>
                </p:cNvGrpSpPr>
                <p:nvPr/>
              </p:nvGrpSpPr>
              <p:grpSpPr bwMode="auto">
                <a:xfrm rot="1353540">
                  <a:off x="2680" y="1110"/>
                  <a:ext cx="742" cy="186"/>
                  <a:chOff x="1565" y="2568"/>
                  <a:chExt cx="1118" cy="279"/>
                </a:xfrm>
              </p:grpSpPr>
              <p:sp>
                <p:nvSpPr>
                  <p:cNvPr id="64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4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4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5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4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601" name="Group 40"/>
            <p:cNvGrpSpPr>
              <a:grpSpLocks/>
            </p:cNvGrpSpPr>
            <p:nvPr/>
          </p:nvGrpSpPr>
          <p:grpSpPr bwMode="auto">
            <a:xfrm>
              <a:off x="7086600" y="4154085"/>
              <a:ext cx="853623" cy="759134"/>
              <a:chOff x="1861" y="933"/>
              <a:chExt cx="1103" cy="941"/>
            </a:xfrm>
          </p:grpSpPr>
          <p:sp>
            <p:nvSpPr>
              <p:cNvPr id="67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02" name="Group 42"/>
              <p:cNvGrpSpPr>
                <a:grpSpLocks/>
              </p:cNvGrpSpPr>
              <p:nvPr/>
            </p:nvGrpSpPr>
            <p:grpSpPr bwMode="auto">
              <a:xfrm>
                <a:off x="2086" y="1022"/>
                <a:ext cx="680" cy="837"/>
                <a:chOff x="3975" y="1593"/>
                <a:chExt cx="931" cy="1155"/>
              </a:xfrm>
            </p:grpSpPr>
            <p:pic>
              <p:nvPicPr>
                <p:cNvPr id="68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68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68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11" name="Group 46"/>
                <p:cNvGrpSpPr>
                  <a:grpSpLocks/>
                </p:cNvGrpSpPr>
                <p:nvPr/>
              </p:nvGrpSpPr>
              <p:grpSpPr bwMode="auto">
                <a:xfrm rot="-3733502" flipH="1" flipV="1">
                  <a:off x="4248" y="2238"/>
                  <a:ext cx="828" cy="191"/>
                  <a:chOff x="2520" y="1060"/>
                  <a:chExt cx="902" cy="236"/>
                </a:xfrm>
              </p:grpSpPr>
              <p:grpSp>
                <p:nvGrpSpPr>
                  <p:cNvPr id="613" name="Group 47"/>
                  <p:cNvGrpSpPr>
                    <a:grpSpLocks/>
                  </p:cNvGrpSpPr>
                  <p:nvPr/>
                </p:nvGrpSpPr>
                <p:grpSpPr bwMode="auto">
                  <a:xfrm>
                    <a:off x="2520" y="1060"/>
                    <a:ext cx="742" cy="186"/>
                    <a:chOff x="1565" y="2568"/>
                    <a:chExt cx="1118" cy="279"/>
                  </a:xfrm>
                </p:grpSpPr>
                <p:sp>
                  <p:nvSpPr>
                    <p:cNvPr id="69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14" name="Group 52"/>
                  <p:cNvGrpSpPr>
                    <a:grpSpLocks/>
                  </p:cNvGrpSpPr>
                  <p:nvPr/>
                </p:nvGrpSpPr>
                <p:grpSpPr bwMode="auto">
                  <a:xfrm rot="1353540">
                    <a:off x="2680" y="1110"/>
                    <a:ext cx="742" cy="186"/>
                    <a:chOff x="1565" y="2568"/>
                    <a:chExt cx="1118" cy="279"/>
                  </a:xfrm>
                </p:grpSpPr>
                <p:sp>
                  <p:nvSpPr>
                    <p:cNvPr id="69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9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16" name="Group 57"/>
              <p:cNvGrpSpPr>
                <a:grpSpLocks/>
              </p:cNvGrpSpPr>
              <p:nvPr/>
            </p:nvGrpSpPr>
            <p:grpSpPr bwMode="auto">
              <a:xfrm rot="-3733502" flipH="1" flipV="1">
                <a:off x="2358" y="1506"/>
                <a:ext cx="533" cy="122"/>
                <a:chOff x="2520" y="1060"/>
                <a:chExt cx="902" cy="236"/>
              </a:xfrm>
            </p:grpSpPr>
            <p:grpSp>
              <p:nvGrpSpPr>
                <p:cNvPr id="617" name="Group 58"/>
                <p:cNvGrpSpPr>
                  <a:grpSpLocks/>
                </p:cNvGrpSpPr>
                <p:nvPr/>
              </p:nvGrpSpPr>
              <p:grpSpPr bwMode="auto">
                <a:xfrm>
                  <a:off x="2520" y="1060"/>
                  <a:ext cx="742" cy="186"/>
                  <a:chOff x="1565" y="2568"/>
                  <a:chExt cx="1118" cy="279"/>
                </a:xfrm>
              </p:grpSpPr>
              <p:sp>
                <p:nvSpPr>
                  <p:cNvPr id="68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8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29" name="Group 63"/>
                <p:cNvGrpSpPr>
                  <a:grpSpLocks/>
                </p:cNvGrpSpPr>
                <p:nvPr/>
              </p:nvGrpSpPr>
              <p:grpSpPr bwMode="auto">
                <a:xfrm rot="1353540">
                  <a:off x="2680" y="1110"/>
                  <a:ext cx="742" cy="186"/>
                  <a:chOff x="1565" y="2568"/>
                  <a:chExt cx="1118" cy="279"/>
                </a:xfrm>
              </p:grpSpPr>
              <p:sp>
                <p:nvSpPr>
                  <p:cNvPr id="67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67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67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30" name="Group 40"/>
            <p:cNvGrpSpPr>
              <a:grpSpLocks/>
            </p:cNvGrpSpPr>
            <p:nvPr/>
          </p:nvGrpSpPr>
          <p:grpSpPr bwMode="auto">
            <a:xfrm>
              <a:off x="4820416" y="2532865"/>
              <a:ext cx="853623" cy="698629"/>
              <a:chOff x="1861" y="1008"/>
              <a:chExt cx="1103" cy="866"/>
            </a:xfrm>
          </p:grpSpPr>
          <p:sp>
            <p:nvSpPr>
              <p:cNvPr id="69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31" name="Group 42"/>
              <p:cNvGrpSpPr>
                <a:grpSpLocks/>
              </p:cNvGrpSpPr>
              <p:nvPr/>
            </p:nvGrpSpPr>
            <p:grpSpPr bwMode="auto">
              <a:xfrm>
                <a:off x="2086" y="1021"/>
                <a:ext cx="680" cy="837"/>
                <a:chOff x="3975" y="1593"/>
                <a:chExt cx="931" cy="1156"/>
              </a:xfrm>
            </p:grpSpPr>
            <p:pic>
              <p:nvPicPr>
                <p:cNvPr id="71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71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715"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40" name="Group 46"/>
                <p:cNvGrpSpPr>
                  <a:grpSpLocks/>
                </p:cNvGrpSpPr>
                <p:nvPr/>
              </p:nvGrpSpPr>
              <p:grpSpPr bwMode="auto">
                <a:xfrm rot="-3733502" flipH="1" flipV="1">
                  <a:off x="4246" y="2238"/>
                  <a:ext cx="830" cy="191"/>
                  <a:chOff x="2518" y="1060"/>
                  <a:chExt cx="904" cy="236"/>
                </a:xfrm>
              </p:grpSpPr>
              <p:grpSp>
                <p:nvGrpSpPr>
                  <p:cNvPr id="642" name="Group 47"/>
                  <p:cNvGrpSpPr>
                    <a:grpSpLocks/>
                  </p:cNvGrpSpPr>
                  <p:nvPr/>
                </p:nvGrpSpPr>
                <p:grpSpPr bwMode="auto">
                  <a:xfrm>
                    <a:off x="2518" y="1060"/>
                    <a:ext cx="742" cy="186"/>
                    <a:chOff x="1565" y="2568"/>
                    <a:chExt cx="1118" cy="279"/>
                  </a:xfrm>
                </p:grpSpPr>
                <p:sp>
                  <p:nvSpPr>
                    <p:cNvPr id="72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43" name="Group 52"/>
                  <p:cNvGrpSpPr>
                    <a:grpSpLocks/>
                  </p:cNvGrpSpPr>
                  <p:nvPr/>
                </p:nvGrpSpPr>
                <p:grpSpPr bwMode="auto">
                  <a:xfrm rot="1353540">
                    <a:off x="2680" y="1110"/>
                    <a:ext cx="742" cy="186"/>
                    <a:chOff x="1565" y="2568"/>
                    <a:chExt cx="1118" cy="279"/>
                  </a:xfrm>
                </p:grpSpPr>
                <p:sp>
                  <p:nvSpPr>
                    <p:cNvPr id="71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2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45" name="Group 57"/>
              <p:cNvGrpSpPr>
                <a:grpSpLocks/>
              </p:cNvGrpSpPr>
              <p:nvPr/>
            </p:nvGrpSpPr>
            <p:grpSpPr bwMode="auto">
              <a:xfrm rot="-3733502" flipH="1" flipV="1">
                <a:off x="2358" y="1505"/>
                <a:ext cx="534" cy="122"/>
                <a:chOff x="2518" y="1060"/>
                <a:chExt cx="904" cy="236"/>
              </a:xfrm>
            </p:grpSpPr>
            <p:grpSp>
              <p:nvGrpSpPr>
                <p:cNvPr id="646" name="Group 58"/>
                <p:cNvGrpSpPr>
                  <a:grpSpLocks/>
                </p:cNvGrpSpPr>
                <p:nvPr/>
              </p:nvGrpSpPr>
              <p:grpSpPr bwMode="auto">
                <a:xfrm>
                  <a:off x="2518" y="1060"/>
                  <a:ext cx="742" cy="186"/>
                  <a:chOff x="1565" y="2568"/>
                  <a:chExt cx="1118" cy="279"/>
                </a:xfrm>
              </p:grpSpPr>
              <p:sp>
                <p:nvSpPr>
                  <p:cNvPr id="70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1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58" name="Group 63"/>
                <p:cNvGrpSpPr>
                  <a:grpSpLocks/>
                </p:cNvGrpSpPr>
                <p:nvPr/>
              </p:nvGrpSpPr>
              <p:grpSpPr bwMode="auto">
                <a:xfrm rot="1353540">
                  <a:off x="2680" y="1110"/>
                  <a:ext cx="742" cy="186"/>
                  <a:chOff x="1565" y="2568"/>
                  <a:chExt cx="1118" cy="279"/>
                </a:xfrm>
              </p:grpSpPr>
              <p:sp>
                <p:nvSpPr>
                  <p:cNvPr id="70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0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0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659" name="Group 40"/>
            <p:cNvGrpSpPr>
              <a:grpSpLocks/>
            </p:cNvGrpSpPr>
            <p:nvPr/>
          </p:nvGrpSpPr>
          <p:grpSpPr bwMode="auto">
            <a:xfrm>
              <a:off x="6459611" y="2431615"/>
              <a:ext cx="853623" cy="759134"/>
              <a:chOff x="1861" y="933"/>
              <a:chExt cx="1103" cy="941"/>
            </a:xfrm>
          </p:grpSpPr>
          <p:sp>
            <p:nvSpPr>
              <p:cNvPr id="72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60" name="Group 42"/>
              <p:cNvGrpSpPr>
                <a:grpSpLocks/>
              </p:cNvGrpSpPr>
              <p:nvPr/>
            </p:nvGrpSpPr>
            <p:grpSpPr bwMode="auto">
              <a:xfrm>
                <a:off x="2086" y="1021"/>
                <a:ext cx="680" cy="837"/>
                <a:chOff x="3975" y="1593"/>
                <a:chExt cx="931" cy="1156"/>
              </a:xfrm>
            </p:grpSpPr>
            <p:pic>
              <p:nvPicPr>
                <p:cNvPr id="74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74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744"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69" name="Group 46"/>
                <p:cNvGrpSpPr>
                  <a:grpSpLocks/>
                </p:cNvGrpSpPr>
                <p:nvPr/>
              </p:nvGrpSpPr>
              <p:grpSpPr bwMode="auto">
                <a:xfrm rot="-3733502" flipH="1" flipV="1">
                  <a:off x="4246" y="2238"/>
                  <a:ext cx="830" cy="191"/>
                  <a:chOff x="2518" y="1060"/>
                  <a:chExt cx="904" cy="236"/>
                </a:xfrm>
              </p:grpSpPr>
              <p:grpSp>
                <p:nvGrpSpPr>
                  <p:cNvPr id="671" name="Group 47"/>
                  <p:cNvGrpSpPr>
                    <a:grpSpLocks/>
                  </p:cNvGrpSpPr>
                  <p:nvPr/>
                </p:nvGrpSpPr>
                <p:grpSpPr bwMode="auto">
                  <a:xfrm>
                    <a:off x="2518" y="1060"/>
                    <a:ext cx="742" cy="186"/>
                    <a:chOff x="1565" y="2568"/>
                    <a:chExt cx="1118" cy="279"/>
                  </a:xfrm>
                </p:grpSpPr>
                <p:sp>
                  <p:nvSpPr>
                    <p:cNvPr id="75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72" name="Group 52"/>
                  <p:cNvGrpSpPr>
                    <a:grpSpLocks/>
                  </p:cNvGrpSpPr>
                  <p:nvPr/>
                </p:nvGrpSpPr>
                <p:grpSpPr bwMode="auto">
                  <a:xfrm rot="1353540">
                    <a:off x="2680" y="1110"/>
                    <a:ext cx="742" cy="186"/>
                    <a:chOff x="1565" y="2568"/>
                    <a:chExt cx="1118" cy="279"/>
                  </a:xfrm>
                </p:grpSpPr>
                <p:sp>
                  <p:nvSpPr>
                    <p:cNvPr id="74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5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674" name="Group 57"/>
              <p:cNvGrpSpPr>
                <a:grpSpLocks/>
              </p:cNvGrpSpPr>
              <p:nvPr/>
            </p:nvGrpSpPr>
            <p:grpSpPr bwMode="auto">
              <a:xfrm rot="-3733502" flipH="1" flipV="1">
                <a:off x="2358" y="1505"/>
                <a:ext cx="534" cy="122"/>
                <a:chOff x="2518" y="1060"/>
                <a:chExt cx="904" cy="236"/>
              </a:xfrm>
            </p:grpSpPr>
            <p:grpSp>
              <p:nvGrpSpPr>
                <p:cNvPr id="675" name="Group 58"/>
                <p:cNvGrpSpPr>
                  <a:grpSpLocks/>
                </p:cNvGrpSpPr>
                <p:nvPr/>
              </p:nvGrpSpPr>
              <p:grpSpPr bwMode="auto">
                <a:xfrm>
                  <a:off x="2518" y="1060"/>
                  <a:ext cx="742" cy="186"/>
                  <a:chOff x="1565" y="2568"/>
                  <a:chExt cx="1118" cy="279"/>
                </a:xfrm>
              </p:grpSpPr>
              <p:sp>
                <p:nvSpPr>
                  <p:cNvPr id="73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4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687" name="Group 63"/>
                <p:cNvGrpSpPr>
                  <a:grpSpLocks/>
                </p:cNvGrpSpPr>
                <p:nvPr/>
              </p:nvGrpSpPr>
              <p:grpSpPr bwMode="auto">
                <a:xfrm rot="1353540">
                  <a:off x="2680" y="1110"/>
                  <a:ext cx="742" cy="186"/>
                  <a:chOff x="1565" y="2568"/>
                  <a:chExt cx="1118" cy="279"/>
                </a:xfrm>
              </p:grpSpPr>
              <p:sp>
                <p:nvSpPr>
                  <p:cNvPr id="73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3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3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688" name="Group 40"/>
            <p:cNvGrpSpPr>
              <a:grpSpLocks/>
            </p:cNvGrpSpPr>
            <p:nvPr/>
          </p:nvGrpSpPr>
          <p:grpSpPr bwMode="auto">
            <a:xfrm>
              <a:off x="5916515" y="3019359"/>
              <a:ext cx="853623" cy="759134"/>
              <a:chOff x="1861" y="933"/>
              <a:chExt cx="1103" cy="941"/>
            </a:xfrm>
          </p:grpSpPr>
          <p:sp>
            <p:nvSpPr>
              <p:cNvPr id="75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689" name="Group 42"/>
              <p:cNvGrpSpPr>
                <a:grpSpLocks/>
              </p:cNvGrpSpPr>
              <p:nvPr/>
            </p:nvGrpSpPr>
            <p:grpSpPr bwMode="auto">
              <a:xfrm>
                <a:off x="2086" y="1022"/>
                <a:ext cx="680" cy="837"/>
                <a:chOff x="3975" y="1593"/>
                <a:chExt cx="931" cy="1155"/>
              </a:xfrm>
            </p:grpSpPr>
            <p:pic>
              <p:nvPicPr>
                <p:cNvPr id="77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77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77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698" name="Group 46"/>
                <p:cNvGrpSpPr>
                  <a:grpSpLocks/>
                </p:cNvGrpSpPr>
                <p:nvPr/>
              </p:nvGrpSpPr>
              <p:grpSpPr bwMode="auto">
                <a:xfrm rot="-3733502" flipH="1" flipV="1">
                  <a:off x="4248" y="2238"/>
                  <a:ext cx="828" cy="191"/>
                  <a:chOff x="2520" y="1060"/>
                  <a:chExt cx="902" cy="236"/>
                </a:xfrm>
              </p:grpSpPr>
              <p:grpSp>
                <p:nvGrpSpPr>
                  <p:cNvPr id="700" name="Group 47"/>
                  <p:cNvGrpSpPr>
                    <a:grpSpLocks/>
                  </p:cNvGrpSpPr>
                  <p:nvPr/>
                </p:nvGrpSpPr>
                <p:grpSpPr bwMode="auto">
                  <a:xfrm>
                    <a:off x="2520" y="1060"/>
                    <a:ext cx="742" cy="186"/>
                    <a:chOff x="1565" y="2568"/>
                    <a:chExt cx="1118" cy="279"/>
                  </a:xfrm>
                </p:grpSpPr>
                <p:sp>
                  <p:nvSpPr>
                    <p:cNvPr id="78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01" name="Group 52"/>
                  <p:cNvGrpSpPr>
                    <a:grpSpLocks/>
                  </p:cNvGrpSpPr>
                  <p:nvPr/>
                </p:nvGrpSpPr>
                <p:grpSpPr bwMode="auto">
                  <a:xfrm rot="1353540">
                    <a:off x="2680" y="1110"/>
                    <a:ext cx="742" cy="186"/>
                    <a:chOff x="1565" y="2568"/>
                    <a:chExt cx="1118" cy="279"/>
                  </a:xfrm>
                </p:grpSpPr>
                <p:sp>
                  <p:nvSpPr>
                    <p:cNvPr id="77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8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03" name="Group 57"/>
              <p:cNvGrpSpPr>
                <a:grpSpLocks/>
              </p:cNvGrpSpPr>
              <p:nvPr/>
            </p:nvGrpSpPr>
            <p:grpSpPr bwMode="auto">
              <a:xfrm rot="-3733502" flipH="1" flipV="1">
                <a:off x="2358" y="1506"/>
                <a:ext cx="533" cy="122"/>
                <a:chOff x="2520" y="1060"/>
                <a:chExt cx="902" cy="236"/>
              </a:xfrm>
            </p:grpSpPr>
            <p:grpSp>
              <p:nvGrpSpPr>
                <p:cNvPr id="704" name="Group 58"/>
                <p:cNvGrpSpPr>
                  <a:grpSpLocks/>
                </p:cNvGrpSpPr>
                <p:nvPr/>
              </p:nvGrpSpPr>
              <p:grpSpPr bwMode="auto">
                <a:xfrm>
                  <a:off x="2520" y="1060"/>
                  <a:ext cx="742" cy="186"/>
                  <a:chOff x="1565" y="2568"/>
                  <a:chExt cx="1118" cy="279"/>
                </a:xfrm>
              </p:grpSpPr>
              <p:sp>
                <p:nvSpPr>
                  <p:cNvPr id="76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7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16" name="Group 63"/>
                <p:cNvGrpSpPr>
                  <a:grpSpLocks/>
                </p:cNvGrpSpPr>
                <p:nvPr/>
              </p:nvGrpSpPr>
              <p:grpSpPr bwMode="auto">
                <a:xfrm rot="1353540">
                  <a:off x="2680" y="1110"/>
                  <a:ext cx="742" cy="186"/>
                  <a:chOff x="1565" y="2568"/>
                  <a:chExt cx="1118" cy="279"/>
                </a:xfrm>
              </p:grpSpPr>
              <p:sp>
                <p:nvSpPr>
                  <p:cNvPr id="76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6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6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717" name="Group 40"/>
            <p:cNvGrpSpPr>
              <a:grpSpLocks/>
            </p:cNvGrpSpPr>
            <p:nvPr/>
          </p:nvGrpSpPr>
          <p:grpSpPr bwMode="auto">
            <a:xfrm>
              <a:off x="6469732" y="3069739"/>
              <a:ext cx="853623" cy="698629"/>
              <a:chOff x="1861" y="1008"/>
              <a:chExt cx="1103" cy="866"/>
            </a:xfrm>
          </p:grpSpPr>
          <p:sp>
            <p:nvSpPr>
              <p:cNvPr id="78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18" name="Group 42"/>
              <p:cNvGrpSpPr>
                <a:grpSpLocks/>
              </p:cNvGrpSpPr>
              <p:nvPr/>
            </p:nvGrpSpPr>
            <p:grpSpPr bwMode="auto">
              <a:xfrm>
                <a:off x="2086" y="1021"/>
                <a:ext cx="680" cy="837"/>
                <a:chOff x="3975" y="1593"/>
                <a:chExt cx="931" cy="1156"/>
              </a:xfrm>
            </p:grpSpPr>
            <p:pic>
              <p:nvPicPr>
                <p:cNvPr id="80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0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0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27" name="Group 46"/>
                <p:cNvGrpSpPr>
                  <a:grpSpLocks/>
                </p:cNvGrpSpPr>
                <p:nvPr/>
              </p:nvGrpSpPr>
              <p:grpSpPr bwMode="auto">
                <a:xfrm rot="-3733502" flipH="1" flipV="1">
                  <a:off x="4246" y="2238"/>
                  <a:ext cx="830" cy="191"/>
                  <a:chOff x="2518" y="1060"/>
                  <a:chExt cx="904" cy="236"/>
                </a:xfrm>
              </p:grpSpPr>
              <p:grpSp>
                <p:nvGrpSpPr>
                  <p:cNvPr id="729" name="Group 47"/>
                  <p:cNvGrpSpPr>
                    <a:grpSpLocks/>
                  </p:cNvGrpSpPr>
                  <p:nvPr/>
                </p:nvGrpSpPr>
                <p:grpSpPr bwMode="auto">
                  <a:xfrm>
                    <a:off x="2518" y="1060"/>
                    <a:ext cx="742" cy="186"/>
                    <a:chOff x="1565" y="2568"/>
                    <a:chExt cx="1118" cy="279"/>
                  </a:xfrm>
                </p:grpSpPr>
                <p:sp>
                  <p:nvSpPr>
                    <p:cNvPr id="81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1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30" name="Group 52"/>
                  <p:cNvGrpSpPr>
                    <a:grpSpLocks/>
                  </p:cNvGrpSpPr>
                  <p:nvPr/>
                </p:nvGrpSpPr>
                <p:grpSpPr bwMode="auto">
                  <a:xfrm rot="1353540">
                    <a:off x="2680" y="1110"/>
                    <a:ext cx="742" cy="186"/>
                    <a:chOff x="1565" y="2568"/>
                    <a:chExt cx="1118" cy="279"/>
                  </a:xfrm>
                </p:grpSpPr>
                <p:sp>
                  <p:nvSpPr>
                    <p:cNvPr id="80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0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32" name="Group 57"/>
              <p:cNvGrpSpPr>
                <a:grpSpLocks/>
              </p:cNvGrpSpPr>
              <p:nvPr/>
            </p:nvGrpSpPr>
            <p:grpSpPr bwMode="auto">
              <a:xfrm rot="-3733502" flipH="1" flipV="1">
                <a:off x="2358" y="1505"/>
                <a:ext cx="534" cy="122"/>
                <a:chOff x="2518" y="1060"/>
                <a:chExt cx="904" cy="236"/>
              </a:xfrm>
            </p:grpSpPr>
            <p:grpSp>
              <p:nvGrpSpPr>
                <p:cNvPr id="733" name="Group 58"/>
                <p:cNvGrpSpPr>
                  <a:grpSpLocks/>
                </p:cNvGrpSpPr>
                <p:nvPr/>
              </p:nvGrpSpPr>
              <p:grpSpPr bwMode="auto">
                <a:xfrm>
                  <a:off x="2518" y="1060"/>
                  <a:ext cx="742" cy="186"/>
                  <a:chOff x="1565" y="2568"/>
                  <a:chExt cx="1118" cy="279"/>
                </a:xfrm>
              </p:grpSpPr>
              <p:sp>
                <p:nvSpPr>
                  <p:cNvPr id="79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45" name="Group 63"/>
                <p:cNvGrpSpPr>
                  <a:grpSpLocks/>
                </p:cNvGrpSpPr>
                <p:nvPr/>
              </p:nvGrpSpPr>
              <p:grpSpPr bwMode="auto">
                <a:xfrm rot="1353540">
                  <a:off x="2680" y="1110"/>
                  <a:ext cx="742" cy="186"/>
                  <a:chOff x="1565" y="2568"/>
                  <a:chExt cx="1118" cy="279"/>
                </a:xfrm>
              </p:grpSpPr>
              <p:sp>
                <p:nvSpPr>
                  <p:cNvPr id="79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79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78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746" name="Group 40"/>
            <p:cNvGrpSpPr>
              <a:grpSpLocks/>
            </p:cNvGrpSpPr>
            <p:nvPr/>
          </p:nvGrpSpPr>
          <p:grpSpPr bwMode="auto">
            <a:xfrm>
              <a:off x="4820374" y="3049489"/>
              <a:ext cx="853623" cy="759134"/>
              <a:chOff x="1861" y="933"/>
              <a:chExt cx="1103" cy="941"/>
            </a:xfrm>
          </p:grpSpPr>
          <p:sp>
            <p:nvSpPr>
              <p:cNvPr id="81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47" name="Group 42"/>
              <p:cNvGrpSpPr>
                <a:grpSpLocks/>
              </p:cNvGrpSpPr>
              <p:nvPr/>
            </p:nvGrpSpPr>
            <p:grpSpPr bwMode="auto">
              <a:xfrm>
                <a:off x="2086" y="1021"/>
                <a:ext cx="680" cy="837"/>
                <a:chOff x="3975" y="1593"/>
                <a:chExt cx="931" cy="1156"/>
              </a:xfrm>
            </p:grpSpPr>
            <p:pic>
              <p:nvPicPr>
                <p:cNvPr id="829"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830"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831"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756" name="Group 46"/>
                <p:cNvGrpSpPr>
                  <a:grpSpLocks/>
                </p:cNvGrpSpPr>
                <p:nvPr/>
              </p:nvGrpSpPr>
              <p:grpSpPr bwMode="auto">
                <a:xfrm rot="-3733502" flipH="1" flipV="1">
                  <a:off x="4246" y="2238"/>
                  <a:ext cx="830" cy="191"/>
                  <a:chOff x="2518" y="1060"/>
                  <a:chExt cx="904" cy="236"/>
                </a:xfrm>
              </p:grpSpPr>
              <p:grpSp>
                <p:nvGrpSpPr>
                  <p:cNvPr id="758" name="Group 47"/>
                  <p:cNvGrpSpPr>
                    <a:grpSpLocks/>
                  </p:cNvGrpSpPr>
                  <p:nvPr/>
                </p:nvGrpSpPr>
                <p:grpSpPr bwMode="auto">
                  <a:xfrm>
                    <a:off x="2518" y="1060"/>
                    <a:ext cx="742" cy="186"/>
                    <a:chOff x="1565" y="2568"/>
                    <a:chExt cx="1118" cy="279"/>
                  </a:xfrm>
                </p:grpSpPr>
                <p:sp>
                  <p:nvSpPr>
                    <p:cNvPr id="83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4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59" name="Group 52"/>
                  <p:cNvGrpSpPr>
                    <a:grpSpLocks/>
                  </p:cNvGrpSpPr>
                  <p:nvPr/>
                </p:nvGrpSpPr>
                <p:grpSpPr bwMode="auto">
                  <a:xfrm rot="1353540">
                    <a:off x="2680" y="1110"/>
                    <a:ext cx="742" cy="186"/>
                    <a:chOff x="1565" y="2568"/>
                    <a:chExt cx="1118" cy="279"/>
                  </a:xfrm>
                </p:grpSpPr>
                <p:sp>
                  <p:nvSpPr>
                    <p:cNvPr id="83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3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61" name="Group 57"/>
              <p:cNvGrpSpPr>
                <a:grpSpLocks/>
              </p:cNvGrpSpPr>
              <p:nvPr/>
            </p:nvGrpSpPr>
            <p:grpSpPr bwMode="auto">
              <a:xfrm rot="-3733502" flipH="1" flipV="1">
                <a:off x="2358" y="1505"/>
                <a:ext cx="534" cy="122"/>
                <a:chOff x="2518" y="1060"/>
                <a:chExt cx="904" cy="236"/>
              </a:xfrm>
            </p:grpSpPr>
            <p:grpSp>
              <p:nvGrpSpPr>
                <p:cNvPr id="762" name="Group 58"/>
                <p:cNvGrpSpPr>
                  <a:grpSpLocks/>
                </p:cNvGrpSpPr>
                <p:nvPr/>
              </p:nvGrpSpPr>
              <p:grpSpPr bwMode="auto">
                <a:xfrm>
                  <a:off x="2518" y="1060"/>
                  <a:ext cx="742" cy="186"/>
                  <a:chOff x="1565" y="2568"/>
                  <a:chExt cx="1118" cy="279"/>
                </a:xfrm>
              </p:grpSpPr>
              <p:sp>
                <p:nvSpPr>
                  <p:cNvPr id="82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74" name="Group 63"/>
                <p:cNvGrpSpPr>
                  <a:grpSpLocks/>
                </p:cNvGrpSpPr>
                <p:nvPr/>
              </p:nvGrpSpPr>
              <p:grpSpPr bwMode="auto">
                <a:xfrm rot="1353540">
                  <a:off x="2680" y="1110"/>
                  <a:ext cx="742" cy="186"/>
                  <a:chOff x="1565" y="2568"/>
                  <a:chExt cx="1118" cy="279"/>
                </a:xfrm>
              </p:grpSpPr>
              <p:sp>
                <p:nvSpPr>
                  <p:cNvPr id="82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2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18"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775" name="Group 40"/>
            <p:cNvGrpSpPr>
              <a:grpSpLocks/>
            </p:cNvGrpSpPr>
            <p:nvPr/>
          </p:nvGrpSpPr>
          <p:grpSpPr bwMode="auto">
            <a:xfrm>
              <a:off x="5373590" y="3099868"/>
              <a:ext cx="853623" cy="698629"/>
              <a:chOff x="1861" y="1008"/>
              <a:chExt cx="1103" cy="866"/>
            </a:xfrm>
          </p:grpSpPr>
          <p:sp>
            <p:nvSpPr>
              <p:cNvPr id="84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776" name="Group 42"/>
              <p:cNvGrpSpPr>
                <a:grpSpLocks/>
              </p:cNvGrpSpPr>
              <p:nvPr/>
            </p:nvGrpSpPr>
            <p:grpSpPr bwMode="auto">
              <a:xfrm>
                <a:off x="2086" y="1020"/>
                <a:ext cx="680" cy="836"/>
                <a:chOff x="3975" y="1593"/>
                <a:chExt cx="931" cy="1156"/>
              </a:xfrm>
            </p:grpSpPr>
            <p:pic>
              <p:nvPicPr>
                <p:cNvPr id="858"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59"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60"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785" name="Group 46"/>
                <p:cNvGrpSpPr>
                  <a:grpSpLocks/>
                </p:cNvGrpSpPr>
                <p:nvPr/>
              </p:nvGrpSpPr>
              <p:grpSpPr bwMode="auto">
                <a:xfrm rot="-3733502" flipH="1" flipV="1">
                  <a:off x="4246" y="2237"/>
                  <a:ext cx="832" cy="191"/>
                  <a:chOff x="2516" y="1060"/>
                  <a:chExt cx="906" cy="236"/>
                </a:xfrm>
              </p:grpSpPr>
              <p:grpSp>
                <p:nvGrpSpPr>
                  <p:cNvPr id="787" name="Group 47"/>
                  <p:cNvGrpSpPr>
                    <a:grpSpLocks/>
                  </p:cNvGrpSpPr>
                  <p:nvPr/>
                </p:nvGrpSpPr>
                <p:grpSpPr bwMode="auto">
                  <a:xfrm>
                    <a:off x="2516" y="1060"/>
                    <a:ext cx="742" cy="186"/>
                    <a:chOff x="1565" y="2568"/>
                    <a:chExt cx="1118" cy="279"/>
                  </a:xfrm>
                </p:grpSpPr>
                <p:sp>
                  <p:nvSpPr>
                    <p:cNvPr id="86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7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788" name="Group 52"/>
                  <p:cNvGrpSpPr>
                    <a:grpSpLocks/>
                  </p:cNvGrpSpPr>
                  <p:nvPr/>
                </p:nvGrpSpPr>
                <p:grpSpPr bwMode="auto">
                  <a:xfrm rot="1353540">
                    <a:off x="2680" y="1110"/>
                    <a:ext cx="742" cy="186"/>
                    <a:chOff x="1565" y="2568"/>
                    <a:chExt cx="1118" cy="279"/>
                  </a:xfrm>
                </p:grpSpPr>
                <p:sp>
                  <p:nvSpPr>
                    <p:cNvPr id="86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6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790" name="Group 57"/>
              <p:cNvGrpSpPr>
                <a:grpSpLocks/>
              </p:cNvGrpSpPr>
              <p:nvPr/>
            </p:nvGrpSpPr>
            <p:grpSpPr bwMode="auto">
              <a:xfrm rot="-3733502" flipH="1" flipV="1">
                <a:off x="2357" y="1504"/>
                <a:ext cx="535" cy="122"/>
                <a:chOff x="2516" y="1060"/>
                <a:chExt cx="906" cy="236"/>
              </a:xfrm>
            </p:grpSpPr>
            <p:grpSp>
              <p:nvGrpSpPr>
                <p:cNvPr id="791" name="Group 58"/>
                <p:cNvGrpSpPr>
                  <a:grpSpLocks/>
                </p:cNvGrpSpPr>
                <p:nvPr/>
              </p:nvGrpSpPr>
              <p:grpSpPr bwMode="auto">
                <a:xfrm>
                  <a:off x="2516" y="1060"/>
                  <a:ext cx="742" cy="186"/>
                  <a:chOff x="1565" y="2568"/>
                  <a:chExt cx="1118" cy="279"/>
                </a:xfrm>
              </p:grpSpPr>
              <p:sp>
                <p:nvSpPr>
                  <p:cNvPr id="85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03" name="Group 63"/>
                <p:cNvGrpSpPr>
                  <a:grpSpLocks/>
                </p:cNvGrpSpPr>
                <p:nvPr/>
              </p:nvGrpSpPr>
              <p:grpSpPr bwMode="auto">
                <a:xfrm rot="1353540">
                  <a:off x="2680" y="1110"/>
                  <a:ext cx="742" cy="186"/>
                  <a:chOff x="1565" y="2568"/>
                  <a:chExt cx="1118" cy="279"/>
                </a:xfrm>
              </p:grpSpPr>
              <p:sp>
                <p:nvSpPr>
                  <p:cNvPr id="85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5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47"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04" name="Group 40"/>
            <p:cNvGrpSpPr>
              <a:grpSpLocks/>
            </p:cNvGrpSpPr>
            <p:nvPr/>
          </p:nvGrpSpPr>
          <p:grpSpPr bwMode="auto">
            <a:xfrm>
              <a:off x="7096532" y="2516089"/>
              <a:ext cx="853623" cy="698629"/>
              <a:chOff x="1861" y="1008"/>
              <a:chExt cx="1103" cy="866"/>
            </a:xfrm>
          </p:grpSpPr>
          <p:sp>
            <p:nvSpPr>
              <p:cNvPr id="87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05" name="Group 42"/>
              <p:cNvGrpSpPr>
                <a:grpSpLocks/>
              </p:cNvGrpSpPr>
              <p:nvPr/>
            </p:nvGrpSpPr>
            <p:grpSpPr bwMode="auto">
              <a:xfrm>
                <a:off x="2086" y="1020"/>
                <a:ext cx="680" cy="836"/>
                <a:chOff x="3975" y="1593"/>
                <a:chExt cx="931" cy="1156"/>
              </a:xfrm>
            </p:grpSpPr>
            <p:pic>
              <p:nvPicPr>
                <p:cNvPr id="88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88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88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814" name="Group 46"/>
                <p:cNvGrpSpPr>
                  <a:grpSpLocks/>
                </p:cNvGrpSpPr>
                <p:nvPr/>
              </p:nvGrpSpPr>
              <p:grpSpPr bwMode="auto">
                <a:xfrm rot="-3733502" flipH="1" flipV="1">
                  <a:off x="4246" y="2237"/>
                  <a:ext cx="832" cy="191"/>
                  <a:chOff x="2516" y="1060"/>
                  <a:chExt cx="906" cy="236"/>
                </a:xfrm>
              </p:grpSpPr>
              <p:grpSp>
                <p:nvGrpSpPr>
                  <p:cNvPr id="816" name="Group 47"/>
                  <p:cNvGrpSpPr>
                    <a:grpSpLocks/>
                  </p:cNvGrpSpPr>
                  <p:nvPr/>
                </p:nvGrpSpPr>
                <p:grpSpPr bwMode="auto">
                  <a:xfrm>
                    <a:off x="2516" y="1060"/>
                    <a:ext cx="742" cy="186"/>
                    <a:chOff x="1565" y="2568"/>
                    <a:chExt cx="1118" cy="279"/>
                  </a:xfrm>
                </p:grpSpPr>
                <p:sp>
                  <p:nvSpPr>
                    <p:cNvPr id="89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17" name="Group 52"/>
                  <p:cNvGrpSpPr>
                    <a:grpSpLocks/>
                  </p:cNvGrpSpPr>
                  <p:nvPr/>
                </p:nvGrpSpPr>
                <p:grpSpPr bwMode="auto">
                  <a:xfrm rot="1353540">
                    <a:off x="2680" y="1110"/>
                    <a:ext cx="742" cy="186"/>
                    <a:chOff x="1565" y="2568"/>
                    <a:chExt cx="1118" cy="279"/>
                  </a:xfrm>
                </p:grpSpPr>
                <p:sp>
                  <p:nvSpPr>
                    <p:cNvPr id="89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9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19" name="Group 57"/>
              <p:cNvGrpSpPr>
                <a:grpSpLocks/>
              </p:cNvGrpSpPr>
              <p:nvPr/>
            </p:nvGrpSpPr>
            <p:grpSpPr bwMode="auto">
              <a:xfrm rot="-3733502" flipH="1" flipV="1">
                <a:off x="2357" y="1504"/>
                <a:ext cx="535" cy="122"/>
                <a:chOff x="2516" y="1060"/>
                <a:chExt cx="906" cy="236"/>
              </a:xfrm>
            </p:grpSpPr>
            <p:grpSp>
              <p:nvGrpSpPr>
                <p:cNvPr id="820" name="Group 58"/>
                <p:cNvGrpSpPr>
                  <a:grpSpLocks/>
                </p:cNvGrpSpPr>
                <p:nvPr/>
              </p:nvGrpSpPr>
              <p:grpSpPr bwMode="auto">
                <a:xfrm>
                  <a:off x="2516" y="1060"/>
                  <a:ext cx="742" cy="186"/>
                  <a:chOff x="1565" y="2568"/>
                  <a:chExt cx="1118" cy="279"/>
                </a:xfrm>
              </p:grpSpPr>
              <p:sp>
                <p:nvSpPr>
                  <p:cNvPr id="88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32" name="Group 63"/>
                <p:cNvGrpSpPr>
                  <a:grpSpLocks/>
                </p:cNvGrpSpPr>
                <p:nvPr/>
              </p:nvGrpSpPr>
              <p:grpSpPr bwMode="auto">
                <a:xfrm rot="1353540">
                  <a:off x="2680" y="1110"/>
                  <a:ext cx="742" cy="186"/>
                  <a:chOff x="1565" y="2568"/>
                  <a:chExt cx="1118" cy="279"/>
                </a:xfrm>
              </p:grpSpPr>
              <p:sp>
                <p:nvSpPr>
                  <p:cNvPr id="87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88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87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33" name="Group 40"/>
            <p:cNvGrpSpPr>
              <a:grpSpLocks/>
            </p:cNvGrpSpPr>
            <p:nvPr/>
          </p:nvGrpSpPr>
          <p:grpSpPr bwMode="auto">
            <a:xfrm>
              <a:off x="5392444" y="3606612"/>
              <a:ext cx="853623" cy="759134"/>
              <a:chOff x="1861" y="933"/>
              <a:chExt cx="1103" cy="941"/>
            </a:xfrm>
          </p:grpSpPr>
          <p:sp>
            <p:nvSpPr>
              <p:cNvPr id="902"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34" name="Group 42"/>
              <p:cNvGrpSpPr>
                <a:grpSpLocks/>
              </p:cNvGrpSpPr>
              <p:nvPr/>
            </p:nvGrpSpPr>
            <p:grpSpPr bwMode="auto">
              <a:xfrm>
                <a:off x="2086" y="1022"/>
                <a:ext cx="680" cy="837"/>
                <a:chOff x="3975" y="1593"/>
                <a:chExt cx="931" cy="1155"/>
              </a:xfrm>
            </p:grpSpPr>
            <p:pic>
              <p:nvPicPr>
                <p:cNvPr id="916"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917"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18"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843" name="Group 46"/>
                <p:cNvGrpSpPr>
                  <a:grpSpLocks/>
                </p:cNvGrpSpPr>
                <p:nvPr/>
              </p:nvGrpSpPr>
              <p:grpSpPr bwMode="auto">
                <a:xfrm rot="-3733502" flipH="1" flipV="1">
                  <a:off x="4248" y="2238"/>
                  <a:ext cx="828" cy="191"/>
                  <a:chOff x="2520" y="1060"/>
                  <a:chExt cx="902" cy="236"/>
                </a:xfrm>
              </p:grpSpPr>
              <p:grpSp>
                <p:nvGrpSpPr>
                  <p:cNvPr id="845" name="Group 47"/>
                  <p:cNvGrpSpPr>
                    <a:grpSpLocks/>
                  </p:cNvGrpSpPr>
                  <p:nvPr/>
                </p:nvGrpSpPr>
                <p:grpSpPr bwMode="auto">
                  <a:xfrm>
                    <a:off x="2520" y="1060"/>
                    <a:ext cx="742" cy="186"/>
                    <a:chOff x="1565" y="2568"/>
                    <a:chExt cx="1118" cy="279"/>
                  </a:xfrm>
                </p:grpSpPr>
                <p:sp>
                  <p:nvSpPr>
                    <p:cNvPr id="926"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7"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8"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9"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46" name="Group 52"/>
                  <p:cNvGrpSpPr>
                    <a:grpSpLocks/>
                  </p:cNvGrpSpPr>
                  <p:nvPr/>
                </p:nvGrpSpPr>
                <p:grpSpPr bwMode="auto">
                  <a:xfrm rot="1353540">
                    <a:off x="2680" y="1110"/>
                    <a:ext cx="742" cy="186"/>
                    <a:chOff x="1565" y="2568"/>
                    <a:chExt cx="1118" cy="279"/>
                  </a:xfrm>
                </p:grpSpPr>
                <p:sp>
                  <p:nvSpPr>
                    <p:cNvPr id="922"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3"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4"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25"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48" name="Group 57"/>
              <p:cNvGrpSpPr>
                <a:grpSpLocks/>
              </p:cNvGrpSpPr>
              <p:nvPr/>
            </p:nvGrpSpPr>
            <p:grpSpPr bwMode="auto">
              <a:xfrm rot="-3733502" flipH="1" flipV="1">
                <a:off x="2358" y="1506"/>
                <a:ext cx="533" cy="122"/>
                <a:chOff x="2520" y="1060"/>
                <a:chExt cx="902" cy="236"/>
              </a:xfrm>
            </p:grpSpPr>
            <p:grpSp>
              <p:nvGrpSpPr>
                <p:cNvPr id="849" name="Group 58"/>
                <p:cNvGrpSpPr>
                  <a:grpSpLocks/>
                </p:cNvGrpSpPr>
                <p:nvPr/>
              </p:nvGrpSpPr>
              <p:grpSpPr bwMode="auto">
                <a:xfrm>
                  <a:off x="2520" y="1060"/>
                  <a:ext cx="742" cy="186"/>
                  <a:chOff x="1565" y="2568"/>
                  <a:chExt cx="1118" cy="279"/>
                </a:xfrm>
              </p:grpSpPr>
              <p:sp>
                <p:nvSpPr>
                  <p:cNvPr id="912"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3"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4"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5"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61" name="Group 63"/>
                <p:cNvGrpSpPr>
                  <a:grpSpLocks/>
                </p:cNvGrpSpPr>
                <p:nvPr/>
              </p:nvGrpSpPr>
              <p:grpSpPr bwMode="auto">
                <a:xfrm rot="1353540">
                  <a:off x="2680" y="1110"/>
                  <a:ext cx="742" cy="186"/>
                  <a:chOff x="1565" y="2568"/>
                  <a:chExt cx="1118" cy="279"/>
                </a:xfrm>
              </p:grpSpPr>
              <p:sp>
                <p:nvSpPr>
                  <p:cNvPr id="908"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09"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0"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11"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05"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862" name="Group 40"/>
            <p:cNvGrpSpPr>
              <a:grpSpLocks/>
            </p:cNvGrpSpPr>
            <p:nvPr/>
          </p:nvGrpSpPr>
          <p:grpSpPr bwMode="auto">
            <a:xfrm>
              <a:off x="5945660" y="3656992"/>
              <a:ext cx="853623" cy="698629"/>
              <a:chOff x="1861" y="1008"/>
              <a:chExt cx="1103" cy="866"/>
            </a:xfrm>
          </p:grpSpPr>
          <p:sp>
            <p:nvSpPr>
              <p:cNvPr id="931"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63" name="Group 42"/>
              <p:cNvGrpSpPr>
                <a:grpSpLocks/>
              </p:cNvGrpSpPr>
              <p:nvPr/>
            </p:nvGrpSpPr>
            <p:grpSpPr bwMode="auto">
              <a:xfrm>
                <a:off x="2086" y="1021"/>
                <a:ext cx="680" cy="837"/>
                <a:chOff x="3975" y="1593"/>
                <a:chExt cx="931" cy="1156"/>
              </a:xfrm>
            </p:grpSpPr>
            <p:pic>
              <p:nvPicPr>
                <p:cNvPr id="945"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946"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947"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872" name="Group 46"/>
                <p:cNvGrpSpPr>
                  <a:grpSpLocks/>
                </p:cNvGrpSpPr>
                <p:nvPr/>
              </p:nvGrpSpPr>
              <p:grpSpPr bwMode="auto">
                <a:xfrm rot="-3733502" flipH="1" flipV="1">
                  <a:off x="4246" y="2238"/>
                  <a:ext cx="830" cy="191"/>
                  <a:chOff x="2518" y="1060"/>
                  <a:chExt cx="904" cy="236"/>
                </a:xfrm>
              </p:grpSpPr>
              <p:grpSp>
                <p:nvGrpSpPr>
                  <p:cNvPr id="874" name="Group 47"/>
                  <p:cNvGrpSpPr>
                    <a:grpSpLocks/>
                  </p:cNvGrpSpPr>
                  <p:nvPr/>
                </p:nvGrpSpPr>
                <p:grpSpPr bwMode="auto">
                  <a:xfrm>
                    <a:off x="2518" y="1060"/>
                    <a:ext cx="742" cy="186"/>
                    <a:chOff x="1565" y="2568"/>
                    <a:chExt cx="1118" cy="279"/>
                  </a:xfrm>
                </p:grpSpPr>
                <p:sp>
                  <p:nvSpPr>
                    <p:cNvPr id="955"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6"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7"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8"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75" name="Group 52"/>
                  <p:cNvGrpSpPr>
                    <a:grpSpLocks/>
                  </p:cNvGrpSpPr>
                  <p:nvPr/>
                </p:nvGrpSpPr>
                <p:grpSpPr bwMode="auto">
                  <a:xfrm rot="1353540">
                    <a:off x="2680" y="1110"/>
                    <a:ext cx="742" cy="186"/>
                    <a:chOff x="1565" y="2568"/>
                    <a:chExt cx="1118" cy="279"/>
                  </a:xfrm>
                </p:grpSpPr>
                <p:sp>
                  <p:nvSpPr>
                    <p:cNvPr id="951"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2"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3"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54"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877" name="Group 57"/>
              <p:cNvGrpSpPr>
                <a:grpSpLocks/>
              </p:cNvGrpSpPr>
              <p:nvPr/>
            </p:nvGrpSpPr>
            <p:grpSpPr bwMode="auto">
              <a:xfrm rot="-3733502" flipH="1" flipV="1">
                <a:off x="2358" y="1505"/>
                <a:ext cx="534" cy="122"/>
                <a:chOff x="2518" y="1060"/>
                <a:chExt cx="904" cy="236"/>
              </a:xfrm>
            </p:grpSpPr>
            <p:grpSp>
              <p:nvGrpSpPr>
                <p:cNvPr id="878" name="Group 58"/>
                <p:cNvGrpSpPr>
                  <a:grpSpLocks/>
                </p:cNvGrpSpPr>
                <p:nvPr/>
              </p:nvGrpSpPr>
              <p:grpSpPr bwMode="auto">
                <a:xfrm>
                  <a:off x="2518" y="1060"/>
                  <a:ext cx="742" cy="186"/>
                  <a:chOff x="1565" y="2568"/>
                  <a:chExt cx="1118" cy="279"/>
                </a:xfrm>
              </p:grpSpPr>
              <p:sp>
                <p:nvSpPr>
                  <p:cNvPr id="941"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2"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3"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4"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890" name="Group 63"/>
                <p:cNvGrpSpPr>
                  <a:grpSpLocks/>
                </p:cNvGrpSpPr>
                <p:nvPr/>
              </p:nvGrpSpPr>
              <p:grpSpPr bwMode="auto">
                <a:xfrm rot="1353540">
                  <a:off x="2680" y="1110"/>
                  <a:ext cx="742" cy="186"/>
                  <a:chOff x="1565" y="2568"/>
                  <a:chExt cx="1118" cy="279"/>
                </a:xfrm>
              </p:grpSpPr>
              <p:sp>
                <p:nvSpPr>
                  <p:cNvPr id="937"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8"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39"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40"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34"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891" name="Group 40"/>
            <p:cNvGrpSpPr>
              <a:grpSpLocks/>
            </p:cNvGrpSpPr>
            <p:nvPr/>
          </p:nvGrpSpPr>
          <p:grpSpPr bwMode="auto">
            <a:xfrm>
              <a:off x="7115702" y="3022342"/>
              <a:ext cx="853623" cy="759134"/>
              <a:chOff x="1861" y="933"/>
              <a:chExt cx="1103" cy="941"/>
            </a:xfrm>
          </p:grpSpPr>
          <p:sp>
            <p:nvSpPr>
              <p:cNvPr id="960"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892" name="Group 42"/>
              <p:cNvGrpSpPr>
                <a:grpSpLocks/>
              </p:cNvGrpSpPr>
              <p:nvPr/>
            </p:nvGrpSpPr>
            <p:grpSpPr bwMode="auto">
              <a:xfrm>
                <a:off x="2086" y="1021"/>
                <a:ext cx="680" cy="837"/>
                <a:chOff x="3975" y="1593"/>
                <a:chExt cx="931" cy="1156"/>
              </a:xfrm>
            </p:grpSpPr>
            <p:pic>
              <p:nvPicPr>
                <p:cNvPr id="974"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975"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976"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01" name="Group 46"/>
                <p:cNvGrpSpPr>
                  <a:grpSpLocks/>
                </p:cNvGrpSpPr>
                <p:nvPr/>
              </p:nvGrpSpPr>
              <p:grpSpPr bwMode="auto">
                <a:xfrm rot="-3733502" flipH="1" flipV="1">
                  <a:off x="4246" y="2238"/>
                  <a:ext cx="830" cy="191"/>
                  <a:chOff x="2518" y="1060"/>
                  <a:chExt cx="904" cy="236"/>
                </a:xfrm>
              </p:grpSpPr>
              <p:grpSp>
                <p:nvGrpSpPr>
                  <p:cNvPr id="903" name="Group 47"/>
                  <p:cNvGrpSpPr>
                    <a:grpSpLocks/>
                  </p:cNvGrpSpPr>
                  <p:nvPr/>
                </p:nvGrpSpPr>
                <p:grpSpPr bwMode="auto">
                  <a:xfrm>
                    <a:off x="2518" y="1060"/>
                    <a:ext cx="742" cy="186"/>
                    <a:chOff x="1565" y="2568"/>
                    <a:chExt cx="1118" cy="279"/>
                  </a:xfrm>
                </p:grpSpPr>
                <p:sp>
                  <p:nvSpPr>
                    <p:cNvPr id="984"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5"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6"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7"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04" name="Group 52"/>
                  <p:cNvGrpSpPr>
                    <a:grpSpLocks/>
                  </p:cNvGrpSpPr>
                  <p:nvPr/>
                </p:nvGrpSpPr>
                <p:grpSpPr bwMode="auto">
                  <a:xfrm rot="1353540">
                    <a:off x="2680" y="1110"/>
                    <a:ext cx="742" cy="186"/>
                    <a:chOff x="1565" y="2568"/>
                    <a:chExt cx="1118" cy="279"/>
                  </a:xfrm>
                </p:grpSpPr>
                <p:sp>
                  <p:nvSpPr>
                    <p:cNvPr id="980"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1"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2"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83"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06" name="Group 57"/>
              <p:cNvGrpSpPr>
                <a:grpSpLocks/>
              </p:cNvGrpSpPr>
              <p:nvPr/>
            </p:nvGrpSpPr>
            <p:grpSpPr bwMode="auto">
              <a:xfrm rot="-3733502" flipH="1" flipV="1">
                <a:off x="2358" y="1505"/>
                <a:ext cx="534" cy="122"/>
                <a:chOff x="2518" y="1060"/>
                <a:chExt cx="904" cy="236"/>
              </a:xfrm>
            </p:grpSpPr>
            <p:grpSp>
              <p:nvGrpSpPr>
                <p:cNvPr id="907" name="Group 58"/>
                <p:cNvGrpSpPr>
                  <a:grpSpLocks/>
                </p:cNvGrpSpPr>
                <p:nvPr/>
              </p:nvGrpSpPr>
              <p:grpSpPr bwMode="auto">
                <a:xfrm>
                  <a:off x="2518" y="1060"/>
                  <a:ext cx="742" cy="186"/>
                  <a:chOff x="1565" y="2568"/>
                  <a:chExt cx="1118" cy="279"/>
                </a:xfrm>
              </p:grpSpPr>
              <p:sp>
                <p:nvSpPr>
                  <p:cNvPr id="970"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1"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2"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73"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19" name="Group 63"/>
                <p:cNvGrpSpPr>
                  <a:grpSpLocks/>
                </p:cNvGrpSpPr>
                <p:nvPr/>
              </p:nvGrpSpPr>
              <p:grpSpPr bwMode="auto">
                <a:xfrm rot="1353540">
                  <a:off x="2680" y="1110"/>
                  <a:ext cx="742" cy="186"/>
                  <a:chOff x="1565" y="2568"/>
                  <a:chExt cx="1118" cy="279"/>
                </a:xfrm>
              </p:grpSpPr>
              <p:sp>
                <p:nvSpPr>
                  <p:cNvPr id="966"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7"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8"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69"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63"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20" name="Group 40"/>
            <p:cNvGrpSpPr>
              <a:grpSpLocks/>
            </p:cNvGrpSpPr>
            <p:nvPr/>
          </p:nvGrpSpPr>
          <p:grpSpPr bwMode="auto">
            <a:xfrm>
              <a:off x="4849519" y="3687122"/>
              <a:ext cx="853623" cy="698629"/>
              <a:chOff x="1861" y="1008"/>
              <a:chExt cx="1103" cy="866"/>
            </a:xfrm>
          </p:grpSpPr>
          <p:sp>
            <p:nvSpPr>
              <p:cNvPr id="989"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21" name="Group 42"/>
              <p:cNvGrpSpPr>
                <a:grpSpLocks/>
              </p:cNvGrpSpPr>
              <p:nvPr/>
            </p:nvGrpSpPr>
            <p:grpSpPr bwMode="auto">
              <a:xfrm>
                <a:off x="2086" y="1020"/>
                <a:ext cx="680" cy="836"/>
                <a:chOff x="3975" y="1593"/>
                <a:chExt cx="931" cy="1156"/>
              </a:xfrm>
            </p:grpSpPr>
            <p:pic>
              <p:nvPicPr>
                <p:cNvPr id="1003"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004"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005"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930" name="Group 46"/>
                <p:cNvGrpSpPr>
                  <a:grpSpLocks/>
                </p:cNvGrpSpPr>
                <p:nvPr/>
              </p:nvGrpSpPr>
              <p:grpSpPr bwMode="auto">
                <a:xfrm rot="-3733502" flipH="1" flipV="1">
                  <a:off x="4246" y="2237"/>
                  <a:ext cx="832" cy="191"/>
                  <a:chOff x="2516" y="1060"/>
                  <a:chExt cx="906" cy="236"/>
                </a:xfrm>
              </p:grpSpPr>
              <p:grpSp>
                <p:nvGrpSpPr>
                  <p:cNvPr id="932" name="Group 47"/>
                  <p:cNvGrpSpPr>
                    <a:grpSpLocks/>
                  </p:cNvGrpSpPr>
                  <p:nvPr/>
                </p:nvGrpSpPr>
                <p:grpSpPr bwMode="auto">
                  <a:xfrm>
                    <a:off x="2516" y="1060"/>
                    <a:ext cx="742" cy="186"/>
                    <a:chOff x="1565" y="2568"/>
                    <a:chExt cx="1118" cy="279"/>
                  </a:xfrm>
                </p:grpSpPr>
                <p:sp>
                  <p:nvSpPr>
                    <p:cNvPr id="1013"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4"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5"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6"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33" name="Group 52"/>
                  <p:cNvGrpSpPr>
                    <a:grpSpLocks/>
                  </p:cNvGrpSpPr>
                  <p:nvPr/>
                </p:nvGrpSpPr>
                <p:grpSpPr bwMode="auto">
                  <a:xfrm rot="1353540">
                    <a:off x="2680" y="1110"/>
                    <a:ext cx="742" cy="186"/>
                    <a:chOff x="1565" y="2568"/>
                    <a:chExt cx="1118" cy="279"/>
                  </a:xfrm>
                </p:grpSpPr>
                <p:sp>
                  <p:nvSpPr>
                    <p:cNvPr id="1009"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0"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1"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12"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35" name="Group 57"/>
              <p:cNvGrpSpPr>
                <a:grpSpLocks/>
              </p:cNvGrpSpPr>
              <p:nvPr/>
            </p:nvGrpSpPr>
            <p:grpSpPr bwMode="auto">
              <a:xfrm rot="-3733502" flipH="1" flipV="1">
                <a:off x="2357" y="1504"/>
                <a:ext cx="535" cy="122"/>
                <a:chOff x="2516" y="1060"/>
                <a:chExt cx="906" cy="236"/>
              </a:xfrm>
            </p:grpSpPr>
            <p:grpSp>
              <p:nvGrpSpPr>
                <p:cNvPr id="936" name="Group 58"/>
                <p:cNvGrpSpPr>
                  <a:grpSpLocks/>
                </p:cNvGrpSpPr>
                <p:nvPr/>
              </p:nvGrpSpPr>
              <p:grpSpPr bwMode="auto">
                <a:xfrm>
                  <a:off x="2516" y="1060"/>
                  <a:ext cx="742" cy="186"/>
                  <a:chOff x="1565" y="2568"/>
                  <a:chExt cx="1118" cy="279"/>
                </a:xfrm>
              </p:grpSpPr>
              <p:sp>
                <p:nvSpPr>
                  <p:cNvPr id="99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0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48" name="Group 63"/>
                <p:cNvGrpSpPr>
                  <a:grpSpLocks/>
                </p:cNvGrpSpPr>
                <p:nvPr/>
              </p:nvGrpSpPr>
              <p:grpSpPr bwMode="auto">
                <a:xfrm rot="1353540">
                  <a:off x="2680" y="1110"/>
                  <a:ext cx="742" cy="186"/>
                  <a:chOff x="1565" y="2568"/>
                  <a:chExt cx="1118" cy="279"/>
                </a:xfrm>
              </p:grpSpPr>
              <p:sp>
                <p:nvSpPr>
                  <p:cNvPr id="99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99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992"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949" name="Group 40"/>
            <p:cNvGrpSpPr>
              <a:grpSpLocks/>
            </p:cNvGrpSpPr>
            <p:nvPr/>
          </p:nvGrpSpPr>
          <p:grpSpPr bwMode="auto">
            <a:xfrm>
              <a:off x="6488713" y="3585871"/>
              <a:ext cx="853623" cy="759134"/>
              <a:chOff x="1861" y="933"/>
              <a:chExt cx="1103" cy="941"/>
            </a:xfrm>
          </p:grpSpPr>
          <p:sp>
            <p:nvSpPr>
              <p:cNvPr id="1018"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50" name="Group 42"/>
              <p:cNvGrpSpPr>
                <a:grpSpLocks/>
              </p:cNvGrpSpPr>
              <p:nvPr/>
            </p:nvGrpSpPr>
            <p:grpSpPr bwMode="auto">
              <a:xfrm>
                <a:off x="2086" y="1020"/>
                <a:ext cx="680" cy="836"/>
                <a:chOff x="3975" y="1593"/>
                <a:chExt cx="931" cy="1156"/>
              </a:xfrm>
            </p:grpSpPr>
            <p:pic>
              <p:nvPicPr>
                <p:cNvPr id="1032"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33"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34"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959" name="Group 46"/>
                <p:cNvGrpSpPr>
                  <a:grpSpLocks/>
                </p:cNvGrpSpPr>
                <p:nvPr/>
              </p:nvGrpSpPr>
              <p:grpSpPr bwMode="auto">
                <a:xfrm rot="-3733502" flipH="1" flipV="1">
                  <a:off x="4246" y="2237"/>
                  <a:ext cx="832" cy="191"/>
                  <a:chOff x="2516" y="1060"/>
                  <a:chExt cx="906" cy="236"/>
                </a:xfrm>
              </p:grpSpPr>
              <p:grpSp>
                <p:nvGrpSpPr>
                  <p:cNvPr id="961" name="Group 47"/>
                  <p:cNvGrpSpPr>
                    <a:grpSpLocks/>
                  </p:cNvGrpSpPr>
                  <p:nvPr/>
                </p:nvGrpSpPr>
                <p:grpSpPr bwMode="auto">
                  <a:xfrm>
                    <a:off x="2516" y="1060"/>
                    <a:ext cx="742" cy="186"/>
                    <a:chOff x="1565" y="2568"/>
                    <a:chExt cx="1118" cy="279"/>
                  </a:xfrm>
                </p:grpSpPr>
                <p:sp>
                  <p:nvSpPr>
                    <p:cNvPr id="1042"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3"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4"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5"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62" name="Group 52"/>
                  <p:cNvGrpSpPr>
                    <a:grpSpLocks/>
                  </p:cNvGrpSpPr>
                  <p:nvPr/>
                </p:nvGrpSpPr>
                <p:grpSpPr bwMode="auto">
                  <a:xfrm rot="1353540">
                    <a:off x="2680" y="1110"/>
                    <a:ext cx="742" cy="186"/>
                    <a:chOff x="1565" y="2568"/>
                    <a:chExt cx="1118" cy="279"/>
                  </a:xfrm>
                </p:grpSpPr>
                <p:sp>
                  <p:nvSpPr>
                    <p:cNvPr id="1038"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9"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0"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41"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64" name="Group 57"/>
              <p:cNvGrpSpPr>
                <a:grpSpLocks/>
              </p:cNvGrpSpPr>
              <p:nvPr/>
            </p:nvGrpSpPr>
            <p:grpSpPr bwMode="auto">
              <a:xfrm rot="-3733502" flipH="1" flipV="1">
                <a:off x="2357" y="1504"/>
                <a:ext cx="535" cy="122"/>
                <a:chOff x="2516" y="1060"/>
                <a:chExt cx="906" cy="236"/>
              </a:xfrm>
            </p:grpSpPr>
            <p:grpSp>
              <p:nvGrpSpPr>
                <p:cNvPr id="965" name="Group 58"/>
                <p:cNvGrpSpPr>
                  <a:grpSpLocks/>
                </p:cNvGrpSpPr>
                <p:nvPr/>
              </p:nvGrpSpPr>
              <p:grpSpPr bwMode="auto">
                <a:xfrm>
                  <a:off x="2516" y="1060"/>
                  <a:ext cx="742" cy="186"/>
                  <a:chOff x="1565" y="2568"/>
                  <a:chExt cx="1118" cy="279"/>
                </a:xfrm>
              </p:grpSpPr>
              <p:sp>
                <p:nvSpPr>
                  <p:cNvPr id="1028"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9"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0"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31"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77" name="Group 63"/>
                <p:cNvGrpSpPr>
                  <a:grpSpLocks/>
                </p:cNvGrpSpPr>
                <p:nvPr/>
              </p:nvGrpSpPr>
              <p:grpSpPr bwMode="auto">
                <a:xfrm rot="1353540">
                  <a:off x="2680" y="1110"/>
                  <a:ext cx="742" cy="186"/>
                  <a:chOff x="1565" y="2568"/>
                  <a:chExt cx="1118" cy="279"/>
                </a:xfrm>
              </p:grpSpPr>
              <p:sp>
                <p:nvSpPr>
                  <p:cNvPr id="1024"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5"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6"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27"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21"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978" name="Group 40"/>
            <p:cNvGrpSpPr>
              <a:grpSpLocks/>
            </p:cNvGrpSpPr>
            <p:nvPr/>
          </p:nvGrpSpPr>
          <p:grpSpPr bwMode="auto">
            <a:xfrm>
              <a:off x="4849433" y="4193866"/>
              <a:ext cx="853623" cy="759134"/>
              <a:chOff x="1861" y="933"/>
              <a:chExt cx="1103" cy="941"/>
            </a:xfrm>
          </p:grpSpPr>
          <p:sp>
            <p:nvSpPr>
              <p:cNvPr id="1047"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979" name="Group 42"/>
              <p:cNvGrpSpPr>
                <a:grpSpLocks/>
              </p:cNvGrpSpPr>
              <p:nvPr/>
            </p:nvGrpSpPr>
            <p:grpSpPr bwMode="auto">
              <a:xfrm>
                <a:off x="2086" y="1022"/>
                <a:ext cx="680" cy="837"/>
                <a:chOff x="3975" y="1593"/>
                <a:chExt cx="931" cy="1155"/>
              </a:xfrm>
            </p:grpSpPr>
            <p:pic>
              <p:nvPicPr>
                <p:cNvPr id="1061"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062"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063"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988" name="Group 46"/>
                <p:cNvGrpSpPr>
                  <a:grpSpLocks/>
                </p:cNvGrpSpPr>
                <p:nvPr/>
              </p:nvGrpSpPr>
              <p:grpSpPr bwMode="auto">
                <a:xfrm rot="-3733502" flipH="1" flipV="1">
                  <a:off x="4248" y="2238"/>
                  <a:ext cx="828" cy="191"/>
                  <a:chOff x="2520" y="1060"/>
                  <a:chExt cx="902" cy="236"/>
                </a:xfrm>
              </p:grpSpPr>
              <p:grpSp>
                <p:nvGrpSpPr>
                  <p:cNvPr id="990" name="Group 47"/>
                  <p:cNvGrpSpPr>
                    <a:grpSpLocks/>
                  </p:cNvGrpSpPr>
                  <p:nvPr/>
                </p:nvGrpSpPr>
                <p:grpSpPr bwMode="auto">
                  <a:xfrm>
                    <a:off x="2520" y="1060"/>
                    <a:ext cx="742" cy="186"/>
                    <a:chOff x="1565" y="2568"/>
                    <a:chExt cx="1118" cy="279"/>
                  </a:xfrm>
                </p:grpSpPr>
                <p:sp>
                  <p:nvSpPr>
                    <p:cNvPr id="1071"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2"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3"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4"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991" name="Group 52"/>
                  <p:cNvGrpSpPr>
                    <a:grpSpLocks/>
                  </p:cNvGrpSpPr>
                  <p:nvPr/>
                </p:nvGrpSpPr>
                <p:grpSpPr bwMode="auto">
                  <a:xfrm rot="1353540">
                    <a:off x="2680" y="1110"/>
                    <a:ext cx="742" cy="186"/>
                    <a:chOff x="1565" y="2568"/>
                    <a:chExt cx="1118" cy="279"/>
                  </a:xfrm>
                </p:grpSpPr>
                <p:sp>
                  <p:nvSpPr>
                    <p:cNvPr id="1067"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8"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9"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70"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993" name="Group 57"/>
              <p:cNvGrpSpPr>
                <a:grpSpLocks/>
              </p:cNvGrpSpPr>
              <p:nvPr/>
            </p:nvGrpSpPr>
            <p:grpSpPr bwMode="auto">
              <a:xfrm rot="-3733502" flipH="1" flipV="1">
                <a:off x="2358" y="1506"/>
                <a:ext cx="533" cy="122"/>
                <a:chOff x="2520" y="1060"/>
                <a:chExt cx="902" cy="236"/>
              </a:xfrm>
            </p:grpSpPr>
            <p:grpSp>
              <p:nvGrpSpPr>
                <p:cNvPr id="994" name="Group 58"/>
                <p:cNvGrpSpPr>
                  <a:grpSpLocks/>
                </p:cNvGrpSpPr>
                <p:nvPr/>
              </p:nvGrpSpPr>
              <p:grpSpPr bwMode="auto">
                <a:xfrm>
                  <a:off x="2520" y="1060"/>
                  <a:ext cx="742" cy="186"/>
                  <a:chOff x="1565" y="2568"/>
                  <a:chExt cx="1118" cy="279"/>
                </a:xfrm>
              </p:grpSpPr>
              <p:sp>
                <p:nvSpPr>
                  <p:cNvPr id="1057"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8"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9"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60"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06" name="Group 63"/>
                <p:cNvGrpSpPr>
                  <a:grpSpLocks/>
                </p:cNvGrpSpPr>
                <p:nvPr/>
              </p:nvGrpSpPr>
              <p:grpSpPr bwMode="auto">
                <a:xfrm rot="1353540">
                  <a:off x="2680" y="1110"/>
                  <a:ext cx="742" cy="186"/>
                  <a:chOff x="1565" y="2568"/>
                  <a:chExt cx="1118" cy="279"/>
                </a:xfrm>
              </p:grpSpPr>
              <p:sp>
                <p:nvSpPr>
                  <p:cNvPr id="1053"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4"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5"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56"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50"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007" name="Group 40"/>
            <p:cNvGrpSpPr>
              <a:grpSpLocks/>
            </p:cNvGrpSpPr>
            <p:nvPr/>
          </p:nvGrpSpPr>
          <p:grpSpPr bwMode="auto">
            <a:xfrm>
              <a:off x="5402650" y="4244245"/>
              <a:ext cx="853623" cy="698629"/>
              <a:chOff x="1861" y="1008"/>
              <a:chExt cx="1103" cy="866"/>
            </a:xfrm>
          </p:grpSpPr>
          <p:sp>
            <p:nvSpPr>
              <p:cNvPr id="1076"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08" name="Group 42"/>
              <p:cNvGrpSpPr>
                <a:grpSpLocks/>
              </p:cNvGrpSpPr>
              <p:nvPr/>
            </p:nvGrpSpPr>
            <p:grpSpPr bwMode="auto">
              <a:xfrm>
                <a:off x="2086" y="1021"/>
                <a:ext cx="680" cy="837"/>
                <a:chOff x="3975" y="1593"/>
                <a:chExt cx="931" cy="1156"/>
              </a:xfrm>
            </p:grpSpPr>
            <p:pic>
              <p:nvPicPr>
                <p:cNvPr id="1090"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091"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092" name="Picture 45" descr="light_shadow1"/>
                <p:cNvPicPr>
                  <a:picLocks noChangeAspect="1" noChangeArrowheads="1"/>
                </p:cNvPicPr>
                <p:nvPr/>
              </p:nvPicPr>
              <p:blipFill>
                <a:blip r:embed="rId3" cstate="print"/>
                <a:srcRect t="14285"/>
                <a:stretch>
                  <a:fillRect/>
                </a:stretch>
              </p:blipFill>
              <p:spPr bwMode="gray">
                <a:xfrm>
                  <a:off x="3984" y="1632"/>
                  <a:ext cx="682" cy="585"/>
                </a:xfrm>
                <a:prstGeom prst="rect">
                  <a:avLst/>
                </a:prstGeom>
                <a:noFill/>
              </p:spPr>
            </p:pic>
            <p:grpSp>
              <p:nvGrpSpPr>
                <p:cNvPr id="1017" name="Group 46"/>
                <p:cNvGrpSpPr>
                  <a:grpSpLocks/>
                </p:cNvGrpSpPr>
                <p:nvPr/>
              </p:nvGrpSpPr>
              <p:grpSpPr bwMode="auto">
                <a:xfrm rot="-3733502" flipH="1" flipV="1">
                  <a:off x="4246" y="2238"/>
                  <a:ext cx="830" cy="191"/>
                  <a:chOff x="2518" y="1060"/>
                  <a:chExt cx="904" cy="236"/>
                </a:xfrm>
              </p:grpSpPr>
              <p:grpSp>
                <p:nvGrpSpPr>
                  <p:cNvPr id="1019" name="Group 47"/>
                  <p:cNvGrpSpPr>
                    <a:grpSpLocks/>
                  </p:cNvGrpSpPr>
                  <p:nvPr/>
                </p:nvGrpSpPr>
                <p:grpSpPr bwMode="auto">
                  <a:xfrm>
                    <a:off x="2518" y="1060"/>
                    <a:ext cx="742" cy="186"/>
                    <a:chOff x="1565" y="2568"/>
                    <a:chExt cx="1118" cy="279"/>
                  </a:xfrm>
                </p:grpSpPr>
                <p:sp>
                  <p:nvSpPr>
                    <p:cNvPr id="1100"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1"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2"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03"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20" name="Group 52"/>
                  <p:cNvGrpSpPr>
                    <a:grpSpLocks/>
                  </p:cNvGrpSpPr>
                  <p:nvPr/>
                </p:nvGrpSpPr>
                <p:grpSpPr bwMode="auto">
                  <a:xfrm rot="1353540">
                    <a:off x="2680" y="1110"/>
                    <a:ext cx="742" cy="186"/>
                    <a:chOff x="1565" y="2568"/>
                    <a:chExt cx="1118" cy="279"/>
                  </a:xfrm>
                </p:grpSpPr>
                <p:sp>
                  <p:nvSpPr>
                    <p:cNvPr id="1096"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7"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8"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99"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22" name="Group 57"/>
              <p:cNvGrpSpPr>
                <a:grpSpLocks/>
              </p:cNvGrpSpPr>
              <p:nvPr/>
            </p:nvGrpSpPr>
            <p:grpSpPr bwMode="auto">
              <a:xfrm rot="-3733502" flipH="1" flipV="1">
                <a:off x="2358" y="1505"/>
                <a:ext cx="534" cy="122"/>
                <a:chOff x="2518" y="1060"/>
                <a:chExt cx="904" cy="236"/>
              </a:xfrm>
            </p:grpSpPr>
            <p:grpSp>
              <p:nvGrpSpPr>
                <p:cNvPr id="1023" name="Group 58"/>
                <p:cNvGrpSpPr>
                  <a:grpSpLocks/>
                </p:cNvGrpSpPr>
                <p:nvPr/>
              </p:nvGrpSpPr>
              <p:grpSpPr bwMode="auto">
                <a:xfrm>
                  <a:off x="2518" y="1060"/>
                  <a:ext cx="742" cy="186"/>
                  <a:chOff x="1565" y="2568"/>
                  <a:chExt cx="1118" cy="279"/>
                </a:xfrm>
              </p:grpSpPr>
              <p:sp>
                <p:nvSpPr>
                  <p:cNvPr id="1086"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7"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8"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9"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35" name="Group 63"/>
                <p:cNvGrpSpPr>
                  <a:grpSpLocks/>
                </p:cNvGrpSpPr>
                <p:nvPr/>
              </p:nvGrpSpPr>
              <p:grpSpPr bwMode="auto">
                <a:xfrm rot="1353540">
                  <a:off x="2680" y="1110"/>
                  <a:ext cx="742" cy="186"/>
                  <a:chOff x="1565" y="2568"/>
                  <a:chExt cx="1118" cy="279"/>
                </a:xfrm>
              </p:grpSpPr>
              <p:sp>
                <p:nvSpPr>
                  <p:cNvPr id="1082"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3"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4"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085"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079"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036" name="Group 40"/>
            <p:cNvGrpSpPr>
              <a:grpSpLocks/>
            </p:cNvGrpSpPr>
            <p:nvPr/>
          </p:nvGrpSpPr>
          <p:grpSpPr bwMode="auto">
            <a:xfrm>
              <a:off x="7125908" y="3659975"/>
              <a:ext cx="853623" cy="698629"/>
              <a:chOff x="1861" y="1008"/>
              <a:chExt cx="1103" cy="866"/>
            </a:xfrm>
          </p:grpSpPr>
          <p:sp>
            <p:nvSpPr>
              <p:cNvPr id="1105"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37" name="Group 42"/>
              <p:cNvGrpSpPr>
                <a:grpSpLocks/>
              </p:cNvGrpSpPr>
              <p:nvPr/>
            </p:nvGrpSpPr>
            <p:grpSpPr bwMode="auto">
              <a:xfrm>
                <a:off x="2086" y="1020"/>
                <a:ext cx="680" cy="836"/>
                <a:chOff x="3975" y="1593"/>
                <a:chExt cx="931" cy="1156"/>
              </a:xfrm>
            </p:grpSpPr>
            <p:pic>
              <p:nvPicPr>
                <p:cNvPr id="1119"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120"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121"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046" name="Group 46"/>
                <p:cNvGrpSpPr>
                  <a:grpSpLocks/>
                </p:cNvGrpSpPr>
                <p:nvPr/>
              </p:nvGrpSpPr>
              <p:grpSpPr bwMode="auto">
                <a:xfrm rot="-3733502" flipH="1" flipV="1">
                  <a:off x="4246" y="2237"/>
                  <a:ext cx="832" cy="191"/>
                  <a:chOff x="2516" y="1060"/>
                  <a:chExt cx="906" cy="236"/>
                </a:xfrm>
              </p:grpSpPr>
              <p:grpSp>
                <p:nvGrpSpPr>
                  <p:cNvPr id="1048" name="Group 47"/>
                  <p:cNvGrpSpPr>
                    <a:grpSpLocks/>
                  </p:cNvGrpSpPr>
                  <p:nvPr/>
                </p:nvGrpSpPr>
                <p:grpSpPr bwMode="auto">
                  <a:xfrm>
                    <a:off x="2516" y="1060"/>
                    <a:ext cx="742" cy="186"/>
                    <a:chOff x="1565" y="2568"/>
                    <a:chExt cx="1118" cy="279"/>
                  </a:xfrm>
                </p:grpSpPr>
                <p:sp>
                  <p:nvSpPr>
                    <p:cNvPr id="1129"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0"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1"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32"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49" name="Group 52"/>
                  <p:cNvGrpSpPr>
                    <a:grpSpLocks/>
                  </p:cNvGrpSpPr>
                  <p:nvPr/>
                </p:nvGrpSpPr>
                <p:grpSpPr bwMode="auto">
                  <a:xfrm rot="1353540">
                    <a:off x="2680" y="1110"/>
                    <a:ext cx="742" cy="186"/>
                    <a:chOff x="1565" y="2568"/>
                    <a:chExt cx="1118" cy="279"/>
                  </a:xfrm>
                </p:grpSpPr>
                <p:sp>
                  <p:nvSpPr>
                    <p:cNvPr id="1125"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6"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7"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28"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51" name="Group 57"/>
              <p:cNvGrpSpPr>
                <a:grpSpLocks/>
              </p:cNvGrpSpPr>
              <p:nvPr/>
            </p:nvGrpSpPr>
            <p:grpSpPr bwMode="auto">
              <a:xfrm rot="-3733502" flipH="1" flipV="1">
                <a:off x="2357" y="1504"/>
                <a:ext cx="535" cy="122"/>
                <a:chOff x="2516" y="1060"/>
                <a:chExt cx="906" cy="236"/>
              </a:xfrm>
            </p:grpSpPr>
            <p:grpSp>
              <p:nvGrpSpPr>
                <p:cNvPr id="1052" name="Group 58"/>
                <p:cNvGrpSpPr>
                  <a:grpSpLocks/>
                </p:cNvGrpSpPr>
                <p:nvPr/>
              </p:nvGrpSpPr>
              <p:grpSpPr bwMode="auto">
                <a:xfrm>
                  <a:off x="2516" y="1060"/>
                  <a:ext cx="742" cy="186"/>
                  <a:chOff x="1565" y="2568"/>
                  <a:chExt cx="1118" cy="279"/>
                </a:xfrm>
              </p:grpSpPr>
              <p:sp>
                <p:nvSpPr>
                  <p:cNvPr id="1115"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6"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7"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8"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64" name="Group 63"/>
                <p:cNvGrpSpPr>
                  <a:grpSpLocks/>
                </p:cNvGrpSpPr>
                <p:nvPr/>
              </p:nvGrpSpPr>
              <p:grpSpPr bwMode="auto">
                <a:xfrm rot="1353540">
                  <a:off x="2680" y="1110"/>
                  <a:ext cx="742" cy="186"/>
                  <a:chOff x="1565" y="2568"/>
                  <a:chExt cx="1118" cy="279"/>
                </a:xfrm>
              </p:grpSpPr>
              <p:sp>
                <p:nvSpPr>
                  <p:cNvPr id="1111"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2"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3"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14"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08"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nvGrpSpPr>
            <p:cNvPr id="1065" name="Group 40"/>
            <p:cNvGrpSpPr>
              <a:grpSpLocks/>
            </p:cNvGrpSpPr>
            <p:nvPr/>
          </p:nvGrpSpPr>
          <p:grpSpPr bwMode="auto">
            <a:xfrm>
              <a:off x="5945703" y="4173124"/>
              <a:ext cx="853623" cy="759134"/>
              <a:chOff x="1861" y="933"/>
              <a:chExt cx="1103" cy="941"/>
            </a:xfrm>
          </p:grpSpPr>
          <p:sp>
            <p:nvSpPr>
              <p:cNvPr id="1134"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66" name="Group 42"/>
              <p:cNvGrpSpPr>
                <a:grpSpLocks/>
              </p:cNvGrpSpPr>
              <p:nvPr/>
            </p:nvGrpSpPr>
            <p:grpSpPr bwMode="auto">
              <a:xfrm>
                <a:off x="2086" y="1020"/>
                <a:ext cx="680" cy="836"/>
                <a:chOff x="3975" y="1593"/>
                <a:chExt cx="931" cy="1156"/>
              </a:xfrm>
            </p:grpSpPr>
            <p:pic>
              <p:nvPicPr>
                <p:cNvPr id="1148" name="Picture 43" descr="circuler_1"/>
                <p:cNvPicPr>
                  <a:picLocks noChangeAspect="1" noChangeArrowheads="1"/>
                </p:cNvPicPr>
                <p:nvPr/>
              </p:nvPicPr>
              <p:blipFill>
                <a:blip r:embed="rId5" cstate="print"/>
                <a:srcRect/>
                <a:stretch>
                  <a:fillRect/>
                </a:stretch>
              </p:blipFill>
              <p:spPr bwMode="gray">
                <a:xfrm>
                  <a:off x="3975" y="1593"/>
                  <a:ext cx="925" cy="935"/>
                </a:xfrm>
                <a:prstGeom prst="rect">
                  <a:avLst/>
                </a:prstGeom>
                <a:noFill/>
              </p:spPr>
            </p:pic>
            <p:sp>
              <p:nvSpPr>
                <p:cNvPr id="1149" name="Oval 44"/>
                <p:cNvSpPr>
                  <a:spLocks noChangeArrowheads="1"/>
                </p:cNvSpPr>
                <p:nvPr/>
              </p:nvSpPr>
              <p:spPr bwMode="gray">
                <a:xfrm>
                  <a:off x="3975" y="1593"/>
                  <a:ext cx="931" cy="937"/>
                </a:xfrm>
                <a:prstGeom prst="ellipse">
                  <a:avLst/>
                </a:prstGeom>
                <a:solidFill>
                  <a:srgbClr val="FF0000">
                    <a:alpha val="50000"/>
                  </a:srgbClr>
                </a:solidFill>
                <a:ln w="9525" algn="ctr">
                  <a:noFill/>
                  <a:round/>
                  <a:headEnd/>
                  <a:tailEnd/>
                </a:ln>
                <a:effectLst/>
              </p:spPr>
              <p:txBody>
                <a:bodyPr wrap="none" anchor="ctr"/>
                <a:lstStyle/>
                <a:p>
                  <a:endParaRPr lang="en-US" sz="1400"/>
                </a:p>
              </p:txBody>
            </p:sp>
            <p:pic>
              <p:nvPicPr>
                <p:cNvPr id="1150"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075" name="Group 46"/>
                <p:cNvGrpSpPr>
                  <a:grpSpLocks/>
                </p:cNvGrpSpPr>
                <p:nvPr/>
              </p:nvGrpSpPr>
              <p:grpSpPr bwMode="auto">
                <a:xfrm rot="-3733502" flipH="1" flipV="1">
                  <a:off x="4246" y="2237"/>
                  <a:ext cx="832" cy="191"/>
                  <a:chOff x="2516" y="1060"/>
                  <a:chExt cx="906" cy="236"/>
                </a:xfrm>
              </p:grpSpPr>
              <p:grpSp>
                <p:nvGrpSpPr>
                  <p:cNvPr id="1077" name="Group 47"/>
                  <p:cNvGrpSpPr>
                    <a:grpSpLocks/>
                  </p:cNvGrpSpPr>
                  <p:nvPr/>
                </p:nvGrpSpPr>
                <p:grpSpPr bwMode="auto">
                  <a:xfrm>
                    <a:off x="2516" y="1060"/>
                    <a:ext cx="742" cy="186"/>
                    <a:chOff x="1565" y="2568"/>
                    <a:chExt cx="1118" cy="279"/>
                  </a:xfrm>
                </p:grpSpPr>
                <p:sp>
                  <p:nvSpPr>
                    <p:cNvPr id="1158"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9"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0"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61"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78" name="Group 52"/>
                  <p:cNvGrpSpPr>
                    <a:grpSpLocks/>
                  </p:cNvGrpSpPr>
                  <p:nvPr/>
                </p:nvGrpSpPr>
                <p:grpSpPr bwMode="auto">
                  <a:xfrm rot="1353540">
                    <a:off x="2680" y="1110"/>
                    <a:ext cx="742" cy="186"/>
                    <a:chOff x="1565" y="2568"/>
                    <a:chExt cx="1118" cy="279"/>
                  </a:xfrm>
                </p:grpSpPr>
                <p:sp>
                  <p:nvSpPr>
                    <p:cNvPr id="1154"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5"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6"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57"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080" name="Group 57"/>
              <p:cNvGrpSpPr>
                <a:grpSpLocks/>
              </p:cNvGrpSpPr>
              <p:nvPr/>
            </p:nvGrpSpPr>
            <p:grpSpPr bwMode="auto">
              <a:xfrm rot="-3733502" flipH="1" flipV="1">
                <a:off x="2357" y="1504"/>
                <a:ext cx="535" cy="122"/>
                <a:chOff x="2516" y="1060"/>
                <a:chExt cx="906" cy="236"/>
              </a:xfrm>
            </p:grpSpPr>
            <p:grpSp>
              <p:nvGrpSpPr>
                <p:cNvPr id="1081" name="Group 58"/>
                <p:cNvGrpSpPr>
                  <a:grpSpLocks/>
                </p:cNvGrpSpPr>
                <p:nvPr/>
              </p:nvGrpSpPr>
              <p:grpSpPr bwMode="auto">
                <a:xfrm>
                  <a:off x="2516" y="1060"/>
                  <a:ext cx="742" cy="186"/>
                  <a:chOff x="1565" y="2568"/>
                  <a:chExt cx="1118" cy="279"/>
                </a:xfrm>
              </p:grpSpPr>
              <p:sp>
                <p:nvSpPr>
                  <p:cNvPr id="1144"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5"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6"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7"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093" name="Group 63"/>
                <p:cNvGrpSpPr>
                  <a:grpSpLocks/>
                </p:cNvGrpSpPr>
                <p:nvPr/>
              </p:nvGrpSpPr>
              <p:grpSpPr bwMode="auto">
                <a:xfrm rot="1353540">
                  <a:off x="2680" y="1110"/>
                  <a:ext cx="742" cy="186"/>
                  <a:chOff x="1565" y="2568"/>
                  <a:chExt cx="1118" cy="279"/>
                </a:xfrm>
              </p:grpSpPr>
              <p:sp>
                <p:nvSpPr>
                  <p:cNvPr id="1140"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1"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2"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43"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37" name="Rectangle 68"/>
              <p:cNvSpPr>
                <a:spLocks noChangeArrowheads="1"/>
              </p:cNvSpPr>
              <p:nvPr/>
            </p:nvSpPr>
            <p:spPr bwMode="gray">
              <a:xfrm>
                <a:off x="1861" y="933"/>
                <a:ext cx="1103" cy="771"/>
              </a:xfrm>
              <a:prstGeom prst="rect">
                <a:avLst/>
              </a:prstGeom>
              <a:noFill/>
              <a:ln w="9525" algn="ctr">
                <a:noFill/>
                <a:miter lim="800000"/>
                <a:headEnd/>
                <a:tailEnd/>
              </a:ln>
              <a:effectLst/>
            </p:spPr>
            <p:txBody>
              <a:bodyPr wrap="square">
                <a:spAutoFit/>
                <a:flatTx/>
              </a:bodyPr>
              <a:lstStyle/>
              <a:p>
                <a:pPr algn="ctr"/>
                <a:r>
                  <a:rPr lang="en-US" sz="3200" b="1" dirty="0" smtClean="0">
                    <a:solidFill>
                      <a:srgbClr val="000000"/>
                    </a:solidFill>
                    <a:latin typeface="Arial" charset="0"/>
                  </a:rPr>
                  <a:t>-</a:t>
                </a:r>
                <a:endParaRPr lang="en-US" sz="3200" b="1" dirty="0">
                  <a:solidFill>
                    <a:srgbClr val="000000"/>
                  </a:solidFill>
                  <a:latin typeface="Arial" charset="0"/>
                </a:endParaRPr>
              </a:p>
            </p:txBody>
          </p:sp>
        </p:grpSp>
        <p:grpSp>
          <p:nvGrpSpPr>
            <p:cNvPr id="1094" name="Group 40"/>
            <p:cNvGrpSpPr>
              <a:grpSpLocks/>
            </p:cNvGrpSpPr>
            <p:nvPr/>
          </p:nvGrpSpPr>
          <p:grpSpPr bwMode="auto">
            <a:xfrm>
              <a:off x="6498919" y="4249324"/>
              <a:ext cx="853623" cy="698629"/>
              <a:chOff x="1861" y="1008"/>
              <a:chExt cx="1103" cy="866"/>
            </a:xfrm>
          </p:grpSpPr>
          <p:sp>
            <p:nvSpPr>
              <p:cNvPr id="1163" name="Oval 41"/>
              <p:cNvSpPr>
                <a:spLocks noChangeArrowheads="1"/>
              </p:cNvSpPr>
              <p:nvPr/>
            </p:nvSpPr>
            <p:spPr bwMode="gray">
              <a:xfrm>
                <a:off x="2064" y="1008"/>
                <a:ext cx="722" cy="727"/>
              </a:xfrm>
              <a:prstGeom prst="ellipse">
                <a:avLst/>
              </a:prstGeom>
              <a:solidFill>
                <a:srgbClr val="EAEAEA">
                  <a:alpha val="50000"/>
                </a:srgbClr>
              </a:solidFill>
              <a:ln w="9525" algn="ctr">
                <a:noFill/>
                <a:round/>
                <a:headEnd/>
                <a:tailEnd/>
              </a:ln>
              <a:effectLst/>
            </p:spPr>
            <p:txBody>
              <a:bodyPr wrap="none" anchor="ctr"/>
              <a:lstStyle/>
              <a:p>
                <a:endParaRPr lang="en-US" sz="1400"/>
              </a:p>
            </p:txBody>
          </p:sp>
          <p:grpSp>
            <p:nvGrpSpPr>
              <p:cNvPr id="1095" name="Group 42"/>
              <p:cNvGrpSpPr>
                <a:grpSpLocks/>
              </p:cNvGrpSpPr>
              <p:nvPr/>
            </p:nvGrpSpPr>
            <p:grpSpPr bwMode="auto">
              <a:xfrm>
                <a:off x="2086" y="1019"/>
                <a:ext cx="680" cy="832"/>
                <a:chOff x="3975" y="1593"/>
                <a:chExt cx="931" cy="1152"/>
              </a:xfrm>
            </p:grpSpPr>
            <p:pic>
              <p:nvPicPr>
                <p:cNvPr id="1177" name="Picture 43" descr="circuler_1"/>
                <p:cNvPicPr>
                  <a:picLocks noChangeAspect="1" noChangeArrowheads="1"/>
                </p:cNvPicPr>
                <p:nvPr/>
              </p:nvPicPr>
              <p:blipFill>
                <a:blip r:embed="rId4" cstate="print"/>
                <a:srcRect/>
                <a:stretch>
                  <a:fillRect/>
                </a:stretch>
              </p:blipFill>
              <p:spPr bwMode="gray">
                <a:xfrm>
                  <a:off x="3975" y="1593"/>
                  <a:ext cx="925" cy="935"/>
                </a:xfrm>
                <a:prstGeom prst="rect">
                  <a:avLst/>
                </a:prstGeom>
                <a:noFill/>
              </p:spPr>
            </p:pic>
            <p:sp>
              <p:nvSpPr>
                <p:cNvPr id="1178" name="Oval 44"/>
                <p:cNvSpPr>
                  <a:spLocks noChangeArrowheads="1"/>
                </p:cNvSpPr>
                <p:nvPr/>
              </p:nvSpPr>
              <p:spPr bwMode="gray">
                <a:xfrm>
                  <a:off x="3975" y="1593"/>
                  <a:ext cx="931" cy="937"/>
                </a:xfrm>
                <a:prstGeom prst="ellipse">
                  <a:avLst/>
                </a:prstGeom>
                <a:solidFill>
                  <a:srgbClr val="00B0F0">
                    <a:alpha val="50000"/>
                  </a:srgbClr>
                </a:solidFill>
                <a:ln w="9525" algn="ctr">
                  <a:noFill/>
                  <a:round/>
                  <a:headEnd/>
                  <a:tailEnd/>
                </a:ln>
                <a:effectLst/>
              </p:spPr>
              <p:txBody>
                <a:bodyPr wrap="none" anchor="ctr"/>
                <a:lstStyle/>
                <a:p>
                  <a:endParaRPr lang="en-US" sz="1400"/>
                </a:p>
              </p:txBody>
            </p:sp>
            <p:pic>
              <p:nvPicPr>
                <p:cNvPr id="1179" name="Picture 45" descr="light_shadow1"/>
                <p:cNvPicPr>
                  <a:picLocks noChangeAspect="1" noChangeArrowheads="1"/>
                </p:cNvPicPr>
                <p:nvPr/>
              </p:nvPicPr>
              <p:blipFill>
                <a:blip r:embed="rId6" cstate="print"/>
                <a:srcRect t="14285"/>
                <a:stretch>
                  <a:fillRect/>
                </a:stretch>
              </p:blipFill>
              <p:spPr bwMode="gray">
                <a:xfrm>
                  <a:off x="3984" y="1632"/>
                  <a:ext cx="682" cy="585"/>
                </a:xfrm>
                <a:prstGeom prst="rect">
                  <a:avLst/>
                </a:prstGeom>
                <a:noFill/>
              </p:spPr>
            </p:pic>
            <p:grpSp>
              <p:nvGrpSpPr>
                <p:cNvPr id="1104" name="Group 46"/>
                <p:cNvGrpSpPr>
                  <a:grpSpLocks/>
                </p:cNvGrpSpPr>
                <p:nvPr/>
              </p:nvGrpSpPr>
              <p:grpSpPr bwMode="auto">
                <a:xfrm rot="-3733502" flipH="1" flipV="1">
                  <a:off x="4247" y="2233"/>
                  <a:ext cx="833" cy="191"/>
                  <a:chOff x="2514" y="1060"/>
                  <a:chExt cx="908" cy="236"/>
                </a:xfrm>
              </p:grpSpPr>
              <p:grpSp>
                <p:nvGrpSpPr>
                  <p:cNvPr id="1106" name="Group 47"/>
                  <p:cNvGrpSpPr>
                    <a:grpSpLocks/>
                  </p:cNvGrpSpPr>
                  <p:nvPr/>
                </p:nvGrpSpPr>
                <p:grpSpPr bwMode="auto">
                  <a:xfrm>
                    <a:off x="2514" y="1060"/>
                    <a:ext cx="742" cy="186"/>
                    <a:chOff x="1565" y="2568"/>
                    <a:chExt cx="1118" cy="279"/>
                  </a:xfrm>
                </p:grpSpPr>
                <p:sp>
                  <p:nvSpPr>
                    <p:cNvPr id="1187" name="AutoShape 4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8" name="AutoShape 4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9" name="AutoShape 5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90" name="AutoShape 5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07" name="Group 52"/>
                  <p:cNvGrpSpPr>
                    <a:grpSpLocks/>
                  </p:cNvGrpSpPr>
                  <p:nvPr/>
                </p:nvGrpSpPr>
                <p:grpSpPr bwMode="auto">
                  <a:xfrm rot="1353540">
                    <a:off x="2680" y="1110"/>
                    <a:ext cx="742" cy="186"/>
                    <a:chOff x="1565" y="2568"/>
                    <a:chExt cx="1118" cy="279"/>
                  </a:xfrm>
                </p:grpSpPr>
                <p:sp>
                  <p:nvSpPr>
                    <p:cNvPr id="1183" name="AutoShape 5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4" name="AutoShape 5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5" name="AutoShape 5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86" name="AutoShape 5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grpSp>
          <p:grpSp>
            <p:nvGrpSpPr>
              <p:cNvPr id="1109" name="Group 57"/>
              <p:cNvGrpSpPr>
                <a:grpSpLocks/>
              </p:cNvGrpSpPr>
              <p:nvPr/>
            </p:nvGrpSpPr>
            <p:grpSpPr bwMode="auto">
              <a:xfrm rot="-3733502" flipH="1" flipV="1">
                <a:off x="2357" y="1503"/>
                <a:ext cx="536" cy="122"/>
                <a:chOff x="2514" y="1060"/>
                <a:chExt cx="908" cy="236"/>
              </a:xfrm>
            </p:grpSpPr>
            <p:grpSp>
              <p:nvGrpSpPr>
                <p:cNvPr id="1110" name="Group 58"/>
                <p:cNvGrpSpPr>
                  <a:grpSpLocks/>
                </p:cNvGrpSpPr>
                <p:nvPr/>
              </p:nvGrpSpPr>
              <p:grpSpPr bwMode="auto">
                <a:xfrm>
                  <a:off x="2514" y="1060"/>
                  <a:ext cx="742" cy="186"/>
                  <a:chOff x="1565" y="2568"/>
                  <a:chExt cx="1118" cy="279"/>
                </a:xfrm>
              </p:grpSpPr>
              <p:sp>
                <p:nvSpPr>
                  <p:cNvPr id="1173"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4"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5"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6"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nvGrpSpPr>
                <p:cNvPr id="1122" name="Group 63"/>
                <p:cNvGrpSpPr>
                  <a:grpSpLocks/>
                </p:cNvGrpSpPr>
                <p:nvPr/>
              </p:nvGrpSpPr>
              <p:grpSpPr bwMode="auto">
                <a:xfrm rot="1353540">
                  <a:off x="2680" y="1110"/>
                  <a:ext cx="742" cy="186"/>
                  <a:chOff x="1565" y="2568"/>
                  <a:chExt cx="1118" cy="279"/>
                </a:xfrm>
              </p:grpSpPr>
              <p:sp>
                <p:nvSpPr>
                  <p:cNvPr id="1169"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0"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1"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sp>
                <p:nvSpPr>
                  <p:cNvPr id="1172"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en-US" sz="1400"/>
                  </a:p>
                </p:txBody>
              </p:sp>
            </p:grpSp>
          </p:grpSp>
          <p:sp>
            <p:nvSpPr>
              <p:cNvPr id="1166" name="Rectangle 68"/>
              <p:cNvSpPr>
                <a:spLocks noChangeArrowheads="1"/>
              </p:cNvSpPr>
              <p:nvPr/>
            </p:nvSpPr>
            <p:spPr bwMode="gray">
              <a:xfrm>
                <a:off x="1861" y="1071"/>
                <a:ext cx="1103" cy="608"/>
              </a:xfrm>
              <a:prstGeom prst="rect">
                <a:avLst/>
              </a:prstGeom>
              <a:noFill/>
              <a:ln w="9525" algn="ctr">
                <a:noFill/>
                <a:miter lim="800000"/>
                <a:headEnd/>
                <a:tailEnd/>
              </a:ln>
              <a:effectLst/>
            </p:spPr>
            <p:txBody>
              <a:bodyPr wrap="square">
                <a:spAutoFit/>
                <a:flatTx/>
              </a:bodyPr>
              <a:lstStyle/>
              <a:p>
                <a:pPr algn="ctr"/>
                <a:r>
                  <a:rPr lang="en-US" sz="2400" b="1" dirty="0" smtClean="0">
                    <a:solidFill>
                      <a:srgbClr val="000000"/>
                    </a:solidFill>
                    <a:latin typeface="Arial" charset="0"/>
                  </a:rPr>
                  <a:t>+</a:t>
                </a:r>
                <a:endParaRPr lang="en-US" sz="2400" b="1" dirty="0">
                  <a:solidFill>
                    <a:srgbClr val="000000"/>
                  </a:solidFill>
                  <a:latin typeface="Arial" charset="0"/>
                </a:endParaRPr>
              </a:p>
            </p:txBody>
          </p:sp>
        </p:grpSp>
      </p:grpSp>
      <p:grpSp>
        <p:nvGrpSpPr>
          <p:cNvPr id="1123" name="Group 28"/>
          <p:cNvGrpSpPr/>
          <p:nvPr/>
        </p:nvGrpSpPr>
        <p:grpSpPr>
          <a:xfrm>
            <a:off x="2286000" y="2895600"/>
            <a:ext cx="6610350" cy="2743200"/>
            <a:chOff x="2028825" y="2447925"/>
            <a:chExt cx="6582961" cy="2743200"/>
          </a:xfrm>
        </p:grpSpPr>
        <p:sp>
          <p:nvSpPr>
            <p:cNvPr id="1198" name="Rectangle 1197"/>
            <p:cNvSpPr/>
            <p:nvPr/>
          </p:nvSpPr>
          <p:spPr>
            <a:xfrm>
              <a:off x="6705600" y="4210049"/>
              <a:ext cx="42351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04" name="Straight Connector 1203"/>
            <p:cNvCxnSpPr/>
            <p:nvPr/>
          </p:nvCxnSpPr>
          <p:spPr>
            <a:xfrm rot="5400000">
              <a:off x="1914525" y="4098785"/>
              <a:ext cx="228601"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6" name="Straight Connector 1205"/>
            <p:cNvCxnSpPr/>
            <p:nvPr/>
          </p:nvCxnSpPr>
          <p:spPr>
            <a:xfrm rot="10800000" flipV="1">
              <a:off x="5944808" y="3933824"/>
              <a:ext cx="722692" cy="68580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7" name="Straight Connector 1206"/>
            <p:cNvCxnSpPr/>
            <p:nvPr/>
          </p:nvCxnSpPr>
          <p:spPr>
            <a:xfrm rot="10800000">
              <a:off x="7086600" y="3886199"/>
              <a:ext cx="1106108" cy="733423"/>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8" name="Straight Connector 1207"/>
            <p:cNvCxnSpPr/>
            <p:nvPr/>
          </p:nvCxnSpPr>
          <p:spPr>
            <a:xfrm rot="5400000">
              <a:off x="6782485" y="4163108"/>
              <a:ext cx="189131" cy="0"/>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09" name="Rectangle 1208"/>
            <p:cNvSpPr/>
            <p:nvPr/>
          </p:nvSpPr>
          <p:spPr>
            <a:xfrm>
              <a:off x="6629400" y="3505199"/>
              <a:ext cx="42654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endPar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0" name="Rectangle 1209"/>
            <p:cNvSpPr/>
            <p:nvPr/>
          </p:nvSpPr>
          <p:spPr>
            <a:xfrm>
              <a:off x="5638800" y="448323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1" name="Rectangle 1210"/>
            <p:cNvSpPr/>
            <p:nvPr/>
          </p:nvSpPr>
          <p:spPr>
            <a:xfrm>
              <a:off x="8029575" y="4457699"/>
              <a:ext cx="582211"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12" name="Straight Connector 1211"/>
            <p:cNvCxnSpPr/>
            <p:nvPr/>
          </p:nvCxnSpPr>
          <p:spPr>
            <a:xfrm rot="16200000" flipV="1">
              <a:off x="6606134" y="3299865"/>
              <a:ext cx="533400" cy="29667"/>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13" name="Rectangle 1212"/>
            <p:cNvSpPr/>
            <p:nvPr/>
          </p:nvSpPr>
          <p:spPr>
            <a:xfrm>
              <a:off x="6534150" y="2447925"/>
              <a:ext cx="579799" cy="707886"/>
            </a:xfrm>
            <a:prstGeom prst="rect">
              <a:avLst/>
            </a:prstGeom>
            <a:noFill/>
            <a:effectLst>
              <a:glow rad="139700">
                <a:schemeClr val="accent2">
                  <a:satMod val="175000"/>
                  <a:alpha val="40000"/>
                </a:schemeClr>
              </a:glow>
              <a:softEdge rad="317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124" name="Group 1233"/>
          <p:cNvGrpSpPr/>
          <p:nvPr/>
        </p:nvGrpSpPr>
        <p:grpSpPr>
          <a:xfrm>
            <a:off x="4800600" y="-741165"/>
            <a:ext cx="4356795" cy="2722365"/>
            <a:chOff x="5181600" y="97035"/>
            <a:chExt cx="4356795" cy="2722365"/>
          </a:xfrm>
        </p:grpSpPr>
        <p:sp>
          <p:nvSpPr>
            <p:cNvPr id="1228" name="Rectangle 1227"/>
            <p:cNvSpPr/>
            <p:nvPr/>
          </p:nvSpPr>
          <p:spPr>
            <a:xfrm rot="16200000">
              <a:off x="4953000" y="2286000"/>
              <a:ext cx="548640" cy="9144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1133" name="Group 1232"/>
            <p:cNvGrpSpPr/>
            <p:nvPr/>
          </p:nvGrpSpPr>
          <p:grpSpPr>
            <a:xfrm>
              <a:off x="6327084" y="97035"/>
              <a:ext cx="3211311" cy="2722365"/>
              <a:chOff x="6327084" y="139005"/>
              <a:chExt cx="3211311" cy="2722365"/>
            </a:xfrm>
          </p:grpSpPr>
          <p:sp>
            <p:nvSpPr>
              <p:cNvPr id="1225" name="Rectangle 1224"/>
              <p:cNvSpPr/>
              <p:nvPr/>
            </p:nvSpPr>
            <p:spPr>
              <a:xfrm>
                <a:off x="7086600" y="13900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1135" name="Group 1230"/>
              <p:cNvGrpSpPr/>
              <p:nvPr/>
            </p:nvGrpSpPr>
            <p:grpSpPr>
              <a:xfrm>
                <a:off x="6327084" y="1219200"/>
                <a:ext cx="2055171" cy="1642170"/>
                <a:chOff x="6327084" y="1219200"/>
                <a:chExt cx="2055171" cy="1642170"/>
              </a:xfrm>
            </p:grpSpPr>
            <p:sp>
              <p:nvSpPr>
                <p:cNvPr id="1214" name="Rectangle 1213"/>
                <p:cNvSpPr/>
                <p:nvPr/>
              </p:nvSpPr>
              <p:spPr>
                <a:xfrm>
                  <a:off x="7086600" y="1219200"/>
                  <a:ext cx="42671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5" name="Rectangle 1214"/>
                <p:cNvSpPr/>
                <p:nvPr/>
              </p:nvSpPr>
              <p:spPr>
                <a:xfrm>
                  <a:off x="7841560" y="1949589"/>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16" name="Rectangle 1215"/>
                <p:cNvSpPr/>
                <p:nvPr/>
              </p:nvSpPr>
              <p:spPr>
                <a:xfrm>
                  <a:off x="6327084" y="1981200"/>
                  <a:ext cx="5309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217" name="Straight Connector 1216"/>
                <p:cNvCxnSpPr/>
                <p:nvPr/>
              </p:nvCxnSpPr>
              <p:spPr>
                <a:xfrm>
                  <a:off x="7620000" y="1676400"/>
                  <a:ext cx="381000" cy="365760"/>
                </a:xfrm>
                <a:prstGeom prst="line">
                  <a:avLst/>
                </a:prstGeom>
              </p:spPr>
              <p:style>
                <a:lnRef idx="3">
                  <a:schemeClr val="dk1"/>
                </a:lnRef>
                <a:fillRef idx="0">
                  <a:schemeClr val="dk1"/>
                </a:fillRef>
                <a:effectRef idx="2">
                  <a:schemeClr val="dk1"/>
                </a:effectRef>
                <a:fontRef idx="minor">
                  <a:schemeClr val="tx1"/>
                </a:fontRef>
              </p:style>
            </p:cxnSp>
            <p:cxnSp>
              <p:nvCxnSpPr>
                <p:cNvPr id="1220" name="Straight Connector 1219"/>
                <p:cNvCxnSpPr/>
                <p:nvPr/>
              </p:nvCxnSpPr>
              <p:spPr>
                <a:xfrm rot="5400000">
                  <a:off x="6724650" y="1743075"/>
                  <a:ext cx="381000" cy="381000"/>
                </a:xfrm>
                <a:prstGeom prst="line">
                  <a:avLst/>
                </a:prstGeom>
              </p:spPr>
              <p:style>
                <a:lnRef idx="3">
                  <a:schemeClr val="dk1"/>
                </a:lnRef>
                <a:fillRef idx="0">
                  <a:schemeClr val="dk1"/>
                </a:fillRef>
                <a:effectRef idx="2">
                  <a:schemeClr val="dk1"/>
                </a:effectRef>
                <a:fontRef idx="minor">
                  <a:schemeClr val="tx1"/>
                </a:fontRef>
              </p:style>
            </p:cxnSp>
            <p:cxnSp>
              <p:nvCxnSpPr>
                <p:cNvPr id="1223" name="Straight Connector 1222"/>
                <p:cNvCxnSpPr/>
                <p:nvPr/>
              </p:nvCxnSpPr>
              <p:spPr>
                <a:xfrm rot="5400000">
                  <a:off x="6800850" y="1819275"/>
                  <a:ext cx="381000" cy="381000"/>
                </a:xfrm>
                <a:prstGeom prst="line">
                  <a:avLst/>
                </a:prstGeom>
              </p:spPr>
              <p:style>
                <a:lnRef idx="3">
                  <a:schemeClr val="dk1"/>
                </a:lnRef>
                <a:fillRef idx="0">
                  <a:schemeClr val="dk1"/>
                </a:fillRef>
                <a:effectRef idx="2">
                  <a:schemeClr val="dk1"/>
                </a:effectRef>
                <a:fontRef idx="minor">
                  <a:schemeClr val="tx1"/>
                </a:fontRef>
              </p:style>
            </p:cxnSp>
            <p:sp>
              <p:nvSpPr>
                <p:cNvPr id="1226" name="Rectangle 1225"/>
                <p:cNvSpPr/>
                <p:nvPr/>
              </p:nvSpPr>
              <p:spPr>
                <a:xfrm>
                  <a:off x="6353175" y="1466850"/>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sp>
              <p:nvSpPr>
                <p:cNvPr id="1227" name="Rectangle 1226"/>
                <p:cNvSpPr/>
                <p:nvPr/>
              </p:nvSpPr>
              <p:spPr>
                <a:xfrm>
                  <a:off x="7896225" y="147637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1229" name="Rectangle 1228"/>
              <p:cNvSpPr/>
              <p:nvPr/>
            </p:nvSpPr>
            <p:spPr>
              <a:xfrm rot="5400000">
                <a:off x="8602883"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1230" name="Rectangle 1229"/>
            <p:cNvSpPr/>
            <p:nvPr/>
          </p:nvSpPr>
          <p:spPr>
            <a:xfrm rot="5400000">
              <a:off x="8069482"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1199" name="Rectangle 1198"/>
          <p:cNvSpPr/>
          <p:nvPr/>
        </p:nvSpPr>
        <p:spPr>
          <a:xfrm>
            <a:off x="5410200" y="5715000"/>
            <a:ext cx="3267241" cy="830997"/>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مولکول ناقطبی - نیروی جاذبه</a:t>
            </a:r>
          </a:p>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بین مولکولی فقط لاندون</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2000"/>
                                        <p:tgtEl>
                                          <p:spTgt spid="112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24"/>
                                        </p:tgtEl>
                                        <p:attrNameLst>
                                          <p:attrName>style.visibility</p:attrName>
                                        </p:attrNameLst>
                                      </p:cBhvr>
                                      <p:to>
                                        <p:strVal val="visible"/>
                                      </p:to>
                                    </p:set>
                                    <p:animEffect transition="in" filter="fade">
                                      <p:cBhvr>
                                        <p:cTn id="13" dur="20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4"/>
          <p:cNvGrpSpPr>
            <a:grpSpLocks/>
          </p:cNvGrpSpPr>
          <p:nvPr/>
        </p:nvGrpSpPr>
        <p:grpSpPr bwMode="auto">
          <a:xfrm>
            <a:off x="3048000" y="381000"/>
            <a:ext cx="3429000" cy="533400"/>
            <a:chOff x="816" y="2304"/>
            <a:chExt cx="1440" cy="448"/>
          </a:xfrm>
        </p:grpSpPr>
        <p:sp>
          <p:nvSpPr>
            <p:cNvPr id="6"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8" name="Group 24"/>
          <p:cNvGrpSpPr>
            <a:grpSpLocks/>
          </p:cNvGrpSpPr>
          <p:nvPr/>
        </p:nvGrpSpPr>
        <p:grpSpPr bwMode="auto">
          <a:xfrm>
            <a:off x="685800" y="1447800"/>
            <a:ext cx="7620000" cy="533400"/>
            <a:chOff x="816" y="2304"/>
            <a:chExt cx="1440" cy="448"/>
          </a:xfrm>
        </p:grpSpPr>
        <p:sp>
          <p:nvSpPr>
            <p:cNvPr id="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81</a:t>
            </a:fld>
            <a:endParaRPr lang="fa-IR"/>
          </a:p>
        </p:txBody>
      </p:sp>
      <p:sp>
        <p:nvSpPr>
          <p:cNvPr id="13" name="Rectangle 12"/>
          <p:cNvSpPr/>
          <p:nvPr/>
        </p:nvSpPr>
        <p:spPr>
          <a:xfrm>
            <a:off x="838200" y="1600200"/>
            <a:ext cx="7402588" cy="461665"/>
          </a:xfrm>
          <a:prstGeom prst="rect">
            <a:avLst/>
          </a:prstGeom>
          <a:noFill/>
        </p:spPr>
        <p:txBody>
          <a:bodyPr wrap="square" lIns="91440" tIns="45720" rIns="91440" bIns="45720">
            <a:spAutoFit/>
          </a:bodyPr>
          <a:lstStyle/>
          <a:p>
            <a:pPr algn="r"/>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مولکولی که در آن مراکز اثر بارهای مثبت و منفی بر یک دیگر منطبق نیستند.</a:t>
            </a:r>
            <a:endParaRPr lang="fa-IR" sz="3600" b="1" baseline="30000" dirty="0" smtClean="0">
              <a:ln w="12700">
                <a:solidFill>
                  <a:schemeClr val="tx1"/>
                </a:solidFill>
                <a:prstDash val="solid"/>
              </a:ln>
              <a:solidFill>
                <a:schemeClr val="accent2">
                  <a:lumMod val="40000"/>
                  <a:lumOff val="60000"/>
                </a:schemeClr>
              </a:solidFill>
              <a:cs typeface="Mj_Aref" pitchFamily="2" charset="-78"/>
            </a:endParaRPr>
          </a:p>
        </p:txBody>
      </p:sp>
      <p:sp>
        <p:nvSpPr>
          <p:cNvPr id="16" name="Rectangle 15"/>
          <p:cNvSpPr/>
          <p:nvPr/>
        </p:nvSpPr>
        <p:spPr>
          <a:xfrm>
            <a:off x="-1524000" y="381000"/>
            <a:ext cx="7848600" cy="461665"/>
          </a:xfrm>
          <a:prstGeom prst="rect">
            <a:avLst/>
          </a:prstGeom>
          <a:noFill/>
        </p:spPr>
        <p:txBody>
          <a:bodyPr wrap="square" lIns="91440" tIns="45720" rIns="91440" bIns="45720">
            <a:spAutoFit/>
          </a:bodyPr>
          <a:lstStyle/>
          <a:p>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مولکول قطبی را تعریف کنید.</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4"/>
          <p:cNvGrpSpPr>
            <a:grpSpLocks/>
          </p:cNvGrpSpPr>
          <p:nvPr/>
        </p:nvGrpSpPr>
        <p:grpSpPr bwMode="auto">
          <a:xfrm>
            <a:off x="1219200" y="1066800"/>
            <a:ext cx="7315200" cy="1371600"/>
            <a:chOff x="816" y="2304"/>
            <a:chExt cx="1440" cy="448"/>
          </a:xfrm>
        </p:grpSpPr>
        <p:sp>
          <p:nvSpPr>
            <p:cNvPr id="25"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6"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19" name="Group 24"/>
          <p:cNvGrpSpPr>
            <a:grpSpLocks/>
          </p:cNvGrpSpPr>
          <p:nvPr/>
        </p:nvGrpSpPr>
        <p:grpSpPr bwMode="auto">
          <a:xfrm>
            <a:off x="1295400" y="381000"/>
            <a:ext cx="7162800" cy="533400"/>
            <a:chOff x="816" y="2304"/>
            <a:chExt cx="1440" cy="448"/>
          </a:xfrm>
        </p:grpSpPr>
        <p:sp>
          <p:nvSpPr>
            <p:cNvPr id="2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18" name="Rounded Rectangle 17"/>
          <p:cNvSpPr/>
          <p:nvPr/>
        </p:nvSpPr>
        <p:spPr>
          <a:xfrm>
            <a:off x="4876800" y="3581400"/>
            <a:ext cx="2057400" cy="1371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Rounded Rectangle 16"/>
          <p:cNvSpPr/>
          <p:nvPr/>
        </p:nvSpPr>
        <p:spPr>
          <a:xfrm>
            <a:off x="2743200" y="3581400"/>
            <a:ext cx="2057400" cy="1371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CE537EB-F69F-49DF-B190-42F4AEC61CA4}" type="slidenum">
              <a:rPr lang="fa-IR" smtClean="0"/>
              <a:pPr/>
              <a:t>82</a:t>
            </a:fld>
            <a:endParaRPr lang="fa-IR"/>
          </a:p>
        </p:txBody>
      </p:sp>
      <p:sp>
        <p:nvSpPr>
          <p:cNvPr id="13" name="Rectangle 12"/>
          <p:cNvSpPr/>
          <p:nvPr/>
        </p:nvSpPr>
        <p:spPr>
          <a:xfrm>
            <a:off x="838200" y="1219200"/>
            <a:ext cx="7402588" cy="1200329"/>
          </a:xfrm>
          <a:prstGeom prst="rect">
            <a:avLst/>
          </a:prstGeom>
          <a:noFill/>
        </p:spPr>
        <p:txBody>
          <a:bodyPr wrap="square" lIns="91440" tIns="45720" rIns="91440" bIns="45720">
            <a:spAutoFit/>
          </a:bodyPr>
          <a:lstStyle/>
          <a:p>
            <a:pPr algn="r"/>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اگرچه دو پیوند قطبی وجود دارد اما مراکز اثر بارهای مثبت و منفی بر یک دیگر منطبق است و مولکول ناقطبی است. به عبارت دیگر برآیند</a:t>
            </a:r>
          </a:p>
          <a:p>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بردارها برابر صفر است.</a:t>
            </a:r>
            <a:endParaRPr lang="fa-IR" sz="3600" b="1" baseline="-25000" dirty="0" smtClean="0">
              <a:ln w="12700">
                <a:solidFill>
                  <a:schemeClr val="tx1"/>
                </a:solidFill>
                <a:prstDash val="solid"/>
              </a:ln>
              <a:solidFill>
                <a:schemeClr val="accent2">
                  <a:lumMod val="40000"/>
                  <a:lumOff val="60000"/>
                </a:schemeClr>
              </a:solidFill>
              <a:cs typeface="Mj_Aref" pitchFamily="2" charset="-78"/>
            </a:endParaRPr>
          </a:p>
        </p:txBody>
      </p:sp>
      <p:sp>
        <p:nvSpPr>
          <p:cNvPr id="16" name="Rectangle 15"/>
          <p:cNvSpPr/>
          <p:nvPr/>
        </p:nvSpPr>
        <p:spPr>
          <a:xfrm>
            <a:off x="609600" y="381000"/>
            <a:ext cx="7848600" cy="461665"/>
          </a:xfrm>
          <a:prstGeom prst="rect">
            <a:avLst/>
          </a:prstGeom>
          <a:noFill/>
        </p:spPr>
        <p:txBody>
          <a:bodyPr wrap="square" lIns="91440" tIns="45720" rIns="91440" bIns="45720">
            <a:spAutoFit/>
          </a:bodyPr>
          <a:lstStyle/>
          <a:p>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آیا مولکول کربن دی اکسید با داشتن دو پیوند قطبی ، قطبی است؟</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grpSp>
        <p:nvGrpSpPr>
          <p:cNvPr id="5" name="Group 4"/>
          <p:cNvGrpSpPr/>
          <p:nvPr/>
        </p:nvGrpSpPr>
        <p:grpSpPr>
          <a:xfrm>
            <a:off x="2743200" y="3429000"/>
            <a:ext cx="4216218" cy="1446549"/>
            <a:chOff x="393722" y="526318"/>
            <a:chExt cx="3259461" cy="790484"/>
          </a:xfrm>
        </p:grpSpPr>
        <p:sp>
          <p:nvSpPr>
            <p:cNvPr id="6" name="Rectangle 5"/>
            <p:cNvSpPr/>
            <p:nvPr/>
          </p:nvSpPr>
          <p:spPr>
            <a:xfrm>
              <a:off x="393722" y="526318"/>
              <a:ext cx="3259461" cy="79048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      </a:t>
              </a:r>
              <a:r>
                <a:rPr lang="en-US" sz="8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O</a:t>
              </a:r>
              <a:endParaRPr lang="en-US" sz="6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7" name="Straight Connector 6"/>
            <p:cNvCxnSpPr/>
            <p:nvPr/>
          </p:nvCxnSpPr>
          <p:spPr>
            <a:xfrm>
              <a:off x="1233269" y="9429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1233269" y="10191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2501706" y="942975"/>
              <a:ext cx="381000" cy="1588"/>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2501706" y="1019175"/>
              <a:ext cx="381000" cy="1588"/>
            </a:xfrm>
            <a:prstGeom prst="line">
              <a:avLst/>
            </a:prstGeom>
          </p:spPr>
          <p:style>
            <a:lnRef idx="3">
              <a:schemeClr val="dk1"/>
            </a:lnRef>
            <a:fillRef idx="0">
              <a:schemeClr val="dk1"/>
            </a:fillRef>
            <a:effectRef idx="2">
              <a:schemeClr val="dk1"/>
            </a:effectRef>
            <a:fontRef idx="minor">
              <a:schemeClr val="tx1"/>
            </a:fontRef>
          </p:style>
        </p:cxnSp>
      </p:grpSp>
      <p:sp>
        <p:nvSpPr>
          <p:cNvPr id="11" name="Rectangle 10"/>
          <p:cNvSpPr/>
          <p:nvPr/>
        </p:nvSpPr>
        <p:spPr>
          <a:xfrm>
            <a:off x="4419600" y="3505200"/>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sp>
        <p:nvSpPr>
          <p:cNvPr id="12" name="Rectangle 11"/>
          <p:cNvSpPr/>
          <p:nvPr/>
        </p:nvSpPr>
        <p:spPr>
          <a:xfrm>
            <a:off x="2895600" y="3657600"/>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sp>
        <p:nvSpPr>
          <p:cNvPr id="14" name="Rectangle 13"/>
          <p:cNvSpPr/>
          <p:nvPr/>
        </p:nvSpPr>
        <p:spPr>
          <a:xfrm>
            <a:off x="4724400" y="3505200"/>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sp>
        <p:nvSpPr>
          <p:cNvPr id="15" name="Rectangle 14"/>
          <p:cNvSpPr/>
          <p:nvPr/>
        </p:nvSpPr>
        <p:spPr>
          <a:xfrm>
            <a:off x="6400800" y="3653135"/>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sp>
        <p:nvSpPr>
          <p:cNvPr id="20" name="Notched Right Arrow 19"/>
          <p:cNvSpPr/>
          <p:nvPr/>
        </p:nvSpPr>
        <p:spPr>
          <a:xfrm>
            <a:off x="5181600" y="4114800"/>
            <a:ext cx="1828800" cy="304800"/>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1" name="Notched Right Arrow 20"/>
          <p:cNvSpPr/>
          <p:nvPr/>
        </p:nvSpPr>
        <p:spPr>
          <a:xfrm rot="10800000">
            <a:off x="2590800" y="4114800"/>
            <a:ext cx="1905000" cy="304800"/>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3" grpId="0"/>
      <p:bldP spid="11" grpId="0"/>
      <p:bldP spid="12" grpId="0"/>
      <p:bldP spid="14" grpId="0"/>
      <p:bldP spid="15" grpId="0"/>
      <p:bldP spid="20" grpId="0" animBg="1"/>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4"/>
          <p:cNvGrpSpPr>
            <a:grpSpLocks/>
          </p:cNvGrpSpPr>
          <p:nvPr/>
        </p:nvGrpSpPr>
        <p:grpSpPr bwMode="auto">
          <a:xfrm>
            <a:off x="2590800" y="1143000"/>
            <a:ext cx="4343400" cy="533400"/>
            <a:chOff x="816" y="2304"/>
            <a:chExt cx="1440" cy="448"/>
          </a:xfrm>
        </p:grpSpPr>
        <p:sp>
          <p:nvSpPr>
            <p:cNvPr id="3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7" name="Group 24"/>
          <p:cNvGrpSpPr>
            <a:grpSpLocks/>
          </p:cNvGrpSpPr>
          <p:nvPr/>
        </p:nvGrpSpPr>
        <p:grpSpPr bwMode="auto">
          <a:xfrm>
            <a:off x="3124200" y="381000"/>
            <a:ext cx="3429000" cy="533400"/>
            <a:chOff x="816" y="2304"/>
            <a:chExt cx="1440" cy="448"/>
          </a:xfrm>
        </p:grpSpPr>
        <p:sp>
          <p:nvSpPr>
            <p:cNvPr id="28"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9"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3" name="Slide Number Placeholder 2"/>
          <p:cNvSpPr>
            <a:spLocks noGrp="1"/>
          </p:cNvSpPr>
          <p:nvPr>
            <p:ph type="sldNum" sz="quarter" idx="12"/>
          </p:nvPr>
        </p:nvSpPr>
        <p:spPr/>
        <p:txBody>
          <a:bodyPr/>
          <a:lstStyle/>
          <a:p>
            <a:fld id="{4CE537EB-F69F-49DF-B190-42F4AEC61CA4}" type="slidenum">
              <a:rPr lang="fa-IR" smtClean="0"/>
              <a:pPr/>
              <a:t>83</a:t>
            </a:fld>
            <a:endParaRPr lang="fa-IR"/>
          </a:p>
        </p:txBody>
      </p:sp>
      <p:sp>
        <p:nvSpPr>
          <p:cNvPr id="13" name="Rectangle 12"/>
          <p:cNvSpPr/>
          <p:nvPr/>
        </p:nvSpPr>
        <p:spPr>
          <a:xfrm>
            <a:off x="2514600" y="1295400"/>
            <a:ext cx="4191000" cy="461665"/>
          </a:xfrm>
          <a:prstGeom prst="rect">
            <a:avLst/>
          </a:prstGeom>
          <a:noFill/>
        </p:spPr>
        <p:txBody>
          <a:bodyPr wrap="square" lIns="91440" tIns="45720" rIns="91440" bIns="45720">
            <a:spAutoFit/>
          </a:bodyPr>
          <a:lstStyle/>
          <a:p>
            <a:pPr algn="r"/>
            <a:r>
              <a:rPr lang="fa-IR" sz="3600" b="1" baseline="30000" dirty="0" smtClean="0">
                <a:ln w="12700">
                  <a:solidFill>
                    <a:schemeClr val="tx1"/>
                  </a:solidFill>
                  <a:prstDash val="solid"/>
                </a:ln>
                <a:solidFill>
                  <a:schemeClr val="accent2">
                    <a:lumMod val="40000"/>
                    <a:lumOff val="60000"/>
                  </a:schemeClr>
                </a:solidFill>
                <a:effectLst>
                  <a:outerShdw blurRad="41275" dist="20320" dir="1800000" algn="tl" rotWithShape="0">
                    <a:srgbClr val="000000">
                      <a:alpha val="40000"/>
                    </a:srgbClr>
                  </a:outerShdw>
                </a:effectLst>
                <a:cs typeface="Mj_Aref" pitchFamily="2" charset="-78"/>
              </a:rPr>
              <a:t>قطبی است زیرا برآیند بردار ها صفر نیست. </a:t>
            </a:r>
            <a:endParaRPr lang="fa-IR" sz="3600" b="1" baseline="30000" dirty="0" smtClean="0">
              <a:ln w="12700">
                <a:solidFill>
                  <a:schemeClr val="tx1"/>
                </a:solidFill>
                <a:prstDash val="solid"/>
              </a:ln>
              <a:solidFill>
                <a:schemeClr val="accent2">
                  <a:lumMod val="40000"/>
                  <a:lumOff val="60000"/>
                </a:schemeClr>
              </a:solidFill>
              <a:cs typeface="Mj_Aref" pitchFamily="2" charset="-78"/>
            </a:endParaRPr>
          </a:p>
        </p:txBody>
      </p:sp>
      <p:sp>
        <p:nvSpPr>
          <p:cNvPr id="16" name="Rectangle 15"/>
          <p:cNvSpPr/>
          <p:nvPr/>
        </p:nvSpPr>
        <p:spPr>
          <a:xfrm>
            <a:off x="609600" y="381000"/>
            <a:ext cx="5755640" cy="461665"/>
          </a:xfrm>
          <a:prstGeom prst="rect">
            <a:avLst/>
          </a:prstGeom>
          <a:noFill/>
        </p:spPr>
        <p:txBody>
          <a:bodyPr wrap="square" lIns="91440" tIns="45720" rIns="91440" bIns="45720">
            <a:spAutoFit/>
          </a:bodyPr>
          <a:lstStyle/>
          <a:p>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آیا مولکول </a:t>
            </a:r>
            <a:r>
              <a:rPr lang="en-US"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 SO</a:t>
            </a:r>
            <a:r>
              <a:rPr lang="en-US"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2</a:t>
            </a:r>
            <a:r>
              <a:rPr lang="fa-IR" sz="24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قطبی است؟</a:t>
            </a:r>
            <a:endParaRPr lang="en-US" sz="24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grpSp>
        <p:nvGrpSpPr>
          <p:cNvPr id="32" name="Group 31"/>
          <p:cNvGrpSpPr/>
          <p:nvPr/>
        </p:nvGrpSpPr>
        <p:grpSpPr>
          <a:xfrm>
            <a:off x="2209800" y="1752600"/>
            <a:ext cx="4267199" cy="2722365"/>
            <a:chOff x="5181600" y="97035"/>
            <a:chExt cx="4267199" cy="2722365"/>
          </a:xfrm>
        </p:grpSpPr>
        <p:sp>
          <p:nvSpPr>
            <p:cNvPr id="33" name="Rectangle 32"/>
            <p:cNvSpPr/>
            <p:nvPr/>
          </p:nvSpPr>
          <p:spPr>
            <a:xfrm rot="16200000">
              <a:off x="4953000" y="2286000"/>
              <a:ext cx="548640" cy="9144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34" name="Group 1232"/>
            <p:cNvGrpSpPr/>
            <p:nvPr/>
          </p:nvGrpSpPr>
          <p:grpSpPr>
            <a:xfrm>
              <a:off x="6327084" y="97035"/>
              <a:ext cx="3121715" cy="2722365"/>
              <a:chOff x="6327084" y="139005"/>
              <a:chExt cx="3121715" cy="2722365"/>
            </a:xfrm>
          </p:grpSpPr>
          <p:sp>
            <p:nvSpPr>
              <p:cNvPr id="36" name="Rectangle 35"/>
              <p:cNvSpPr/>
              <p:nvPr/>
            </p:nvSpPr>
            <p:spPr>
              <a:xfrm>
                <a:off x="7086600" y="13900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nvGrpSpPr>
              <p:cNvPr id="37" name="Group 1230"/>
              <p:cNvGrpSpPr/>
              <p:nvPr/>
            </p:nvGrpSpPr>
            <p:grpSpPr>
              <a:xfrm>
                <a:off x="6327084" y="1219200"/>
                <a:ext cx="2055171" cy="1642170"/>
                <a:chOff x="6327084" y="1219200"/>
                <a:chExt cx="2055171" cy="1642170"/>
              </a:xfrm>
            </p:grpSpPr>
            <p:sp>
              <p:nvSpPr>
                <p:cNvPr id="39" name="Rectangle 38"/>
                <p:cNvSpPr/>
                <p:nvPr/>
              </p:nvSpPr>
              <p:spPr>
                <a:xfrm>
                  <a:off x="7086600" y="1219200"/>
                  <a:ext cx="42671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0" name="Rectangle 39"/>
                <p:cNvSpPr/>
                <p:nvPr/>
              </p:nvSpPr>
              <p:spPr>
                <a:xfrm>
                  <a:off x="7774885" y="1945719"/>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1" name="Rectangle 40"/>
                <p:cNvSpPr/>
                <p:nvPr/>
              </p:nvSpPr>
              <p:spPr>
                <a:xfrm>
                  <a:off x="6327084" y="1981200"/>
                  <a:ext cx="53091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2" name="Straight Connector 41"/>
                <p:cNvCxnSpPr/>
                <p:nvPr/>
              </p:nvCxnSpPr>
              <p:spPr>
                <a:xfrm>
                  <a:off x="7524750" y="1748730"/>
                  <a:ext cx="381000" cy="36576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p:cNvCxnSpPr/>
                <p:nvPr/>
              </p:nvCxnSpPr>
              <p:spPr>
                <a:xfrm rot="5400000">
                  <a:off x="6724650" y="1743075"/>
                  <a:ext cx="381000" cy="38100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p:cNvCxnSpPr/>
                <p:nvPr/>
              </p:nvCxnSpPr>
              <p:spPr>
                <a:xfrm rot="5400000">
                  <a:off x="6800850" y="1819275"/>
                  <a:ext cx="381000" cy="381000"/>
                </a:xfrm>
                <a:prstGeom prst="line">
                  <a:avLst/>
                </a:prstGeom>
              </p:spPr>
              <p:style>
                <a:lnRef idx="3">
                  <a:schemeClr val="dk1"/>
                </a:lnRef>
                <a:fillRef idx="0">
                  <a:schemeClr val="dk1"/>
                </a:fillRef>
                <a:effectRef idx="2">
                  <a:schemeClr val="dk1"/>
                </a:effectRef>
                <a:fontRef idx="minor">
                  <a:schemeClr val="tx1"/>
                </a:fontRef>
              </p:style>
            </p:cxnSp>
            <p:sp>
              <p:nvSpPr>
                <p:cNvPr id="45" name="Rectangle 44"/>
                <p:cNvSpPr/>
                <p:nvPr/>
              </p:nvSpPr>
              <p:spPr>
                <a:xfrm>
                  <a:off x="6353175" y="1466850"/>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sp>
              <p:nvSpPr>
                <p:cNvPr id="46" name="Rectangle 45"/>
                <p:cNvSpPr/>
                <p:nvPr/>
              </p:nvSpPr>
              <p:spPr>
                <a:xfrm>
                  <a:off x="7896225" y="1476375"/>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38" name="Rectangle 37"/>
              <p:cNvSpPr/>
              <p:nvPr/>
            </p:nvSpPr>
            <p:spPr>
              <a:xfrm rot="5400000">
                <a:off x="8513287"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35" name="Rectangle 34"/>
            <p:cNvSpPr/>
            <p:nvPr/>
          </p:nvSpPr>
          <p:spPr>
            <a:xfrm rot="5400000">
              <a:off x="8069482" y="1607918"/>
              <a:ext cx="486030" cy="138499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en-US" sz="4400" b="1" dirty="0" smtClean="0">
                  <a:ln w="11430"/>
                  <a:effectLst>
                    <a:outerShdw blurRad="50800" dist="39000" dir="5460000" algn="tl">
                      <a:srgbClr val="000000">
                        <a:alpha val="38000"/>
                      </a:srgbClr>
                    </a:outerShdw>
                  </a:effectLst>
                </a:rPr>
                <a:t>..</a:t>
              </a:r>
              <a:endParaRPr lang="en-US" sz="4400" b="1" cap="none" spc="0" dirty="0">
                <a:ln w="11430"/>
                <a:effectLst>
                  <a:outerShdw blurRad="50800" dist="39000" dir="5460000" algn="tl">
                    <a:srgbClr val="000000">
                      <a:alpha val="38000"/>
                    </a:srgbClr>
                  </a:outerShdw>
                </a:effectLst>
              </a:endParaRPr>
            </a:p>
          </p:txBody>
        </p:sp>
      </p:grpSp>
      <p:sp>
        <p:nvSpPr>
          <p:cNvPr id="47" name="Rectangle 46"/>
          <p:cNvSpPr/>
          <p:nvPr/>
        </p:nvSpPr>
        <p:spPr>
          <a:xfrm>
            <a:off x="3962400" y="2286000"/>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sp>
        <p:nvSpPr>
          <p:cNvPr id="48" name="Rectangle 47"/>
          <p:cNvSpPr/>
          <p:nvPr/>
        </p:nvSpPr>
        <p:spPr>
          <a:xfrm>
            <a:off x="2743200" y="3810000"/>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sp>
        <p:nvSpPr>
          <p:cNvPr id="49" name="Rectangle 48"/>
          <p:cNvSpPr/>
          <p:nvPr/>
        </p:nvSpPr>
        <p:spPr>
          <a:xfrm>
            <a:off x="4267200" y="2286000"/>
            <a:ext cx="44916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effectLst>
                  <a:outerShdw blurRad="50800" dist="39000" dir="5460000" algn="tl">
                    <a:srgbClr val="000000">
                      <a:alpha val="38000"/>
                    </a:srgbClr>
                  </a:outerShdw>
                </a:effectLst>
              </a:rPr>
              <a:t>+</a:t>
            </a:r>
            <a:r>
              <a:rPr lang="el-GR" sz="2000" b="1" cap="none" spc="0" dirty="0" smtClean="0">
                <a:ln w="11430"/>
                <a:effectLst>
                  <a:outerShdw blurRad="50800" dist="39000" dir="5460000" algn="tl">
                    <a:srgbClr val="000000">
                      <a:alpha val="38000"/>
                    </a:srgbClr>
                  </a:outerShdw>
                </a:effectLst>
              </a:rPr>
              <a:t>δ</a:t>
            </a:r>
            <a:endParaRPr lang="en-US" sz="2000" b="1" cap="none" spc="0" dirty="0">
              <a:ln w="11430"/>
              <a:effectLst>
                <a:outerShdw blurRad="50800" dist="39000" dir="5460000" algn="tl">
                  <a:srgbClr val="000000">
                    <a:alpha val="38000"/>
                  </a:srgbClr>
                </a:outerShdw>
              </a:effectLst>
            </a:endParaRPr>
          </a:p>
        </p:txBody>
      </p:sp>
      <p:sp>
        <p:nvSpPr>
          <p:cNvPr id="50" name="Rectangle 49"/>
          <p:cNvSpPr/>
          <p:nvPr/>
        </p:nvSpPr>
        <p:spPr>
          <a:xfrm>
            <a:off x="5486400" y="3810000"/>
            <a:ext cx="442749"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effectLst>
                  <a:outerShdw blurRad="50800" dist="39000" dir="5460000" algn="tl">
                    <a:srgbClr val="000000">
                      <a:alpha val="38000"/>
                    </a:srgbClr>
                  </a:outerShdw>
                </a:effectLst>
              </a:rPr>
              <a:t>-</a:t>
            </a:r>
            <a:r>
              <a:rPr lang="el-GR" sz="2400" b="1" cap="none" spc="0" dirty="0" smtClean="0">
                <a:ln w="11430"/>
                <a:effectLst>
                  <a:outerShdw blurRad="50800" dist="39000" dir="5460000" algn="tl">
                    <a:srgbClr val="000000">
                      <a:alpha val="38000"/>
                    </a:srgbClr>
                  </a:outerShdw>
                </a:effectLst>
              </a:rPr>
              <a:t>δ</a:t>
            </a:r>
            <a:endParaRPr lang="en-US" sz="2400" b="1" cap="none" spc="0" dirty="0">
              <a:ln w="11430"/>
              <a:effectLst>
                <a:outerShdw blurRad="50800" dist="39000" dir="5460000" algn="tl">
                  <a:srgbClr val="000000">
                    <a:alpha val="38000"/>
                  </a:srgbClr>
                </a:outerShdw>
              </a:effectLst>
            </a:endParaRPr>
          </a:p>
        </p:txBody>
      </p:sp>
      <p:sp>
        <p:nvSpPr>
          <p:cNvPr id="51" name="Notched Right Arrow 50"/>
          <p:cNvSpPr/>
          <p:nvPr/>
        </p:nvSpPr>
        <p:spPr>
          <a:xfrm rot="2741335">
            <a:off x="4281585" y="3904016"/>
            <a:ext cx="1828800" cy="304800"/>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3" name="Notched Right Arrow 52"/>
          <p:cNvSpPr/>
          <p:nvPr/>
        </p:nvSpPr>
        <p:spPr>
          <a:xfrm rot="7963550">
            <a:off x="2735551" y="3925297"/>
            <a:ext cx="1692042" cy="304800"/>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4" name="Down Arrow 53"/>
          <p:cNvSpPr/>
          <p:nvPr/>
        </p:nvSpPr>
        <p:spPr>
          <a:xfrm>
            <a:off x="4219575" y="3429000"/>
            <a:ext cx="304800" cy="23622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20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20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0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par>
                                <p:cTn id="25" presetID="55"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strVal val="#ppt_w*0.70"/>
                                          </p:val>
                                        </p:tav>
                                        <p:tav tm="100000">
                                          <p:val>
                                            <p:strVal val="#ppt_w"/>
                                          </p:val>
                                        </p:tav>
                                      </p:tavLst>
                                    </p:anim>
                                    <p:anim calcmode="lin" valueType="num">
                                      <p:cBhvr>
                                        <p:cTn id="28" dur="1000" fill="hold"/>
                                        <p:tgtEl>
                                          <p:spTgt spid="30"/>
                                        </p:tgtEl>
                                        <p:attrNameLst>
                                          <p:attrName>ppt_h</p:attrName>
                                        </p:attrNameLst>
                                      </p:cBhvr>
                                      <p:tavLst>
                                        <p:tav tm="0">
                                          <p:val>
                                            <p:strVal val="#ppt_h"/>
                                          </p:val>
                                        </p:tav>
                                        <p:tav tm="100000">
                                          <p:val>
                                            <p:strVal val="#ppt_h"/>
                                          </p:val>
                                        </p:tav>
                                      </p:tavLst>
                                    </p:anim>
                                    <p:animEffect transition="in" filter="fade">
                                      <p:cBhvr>
                                        <p:cTn id="29" dur="1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20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2000"/>
                                        <p:tgtEl>
                                          <p:spTgt spid="54"/>
                                        </p:tgtEl>
                                      </p:cBhvr>
                                    </p:animEffect>
                                  </p:childTnLst>
                                </p:cTn>
                              </p:par>
                            </p:childTnLst>
                          </p:cTn>
                        </p:par>
                        <p:par>
                          <p:cTn id="43" fill="hold">
                            <p:stCondLst>
                              <p:cond delay="2000"/>
                            </p:stCondLst>
                            <p:childTnLst>
                              <p:par>
                                <p:cTn id="44" presetID="9" presetClass="exit" presetSubtype="0" fill="hold" grpId="1" nodeType="afterEffect">
                                  <p:stCondLst>
                                    <p:cond delay="0"/>
                                  </p:stCondLst>
                                  <p:childTnLst>
                                    <p:animEffect transition="out" filter="dissolv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par>
                          <p:cTn id="47" fill="hold">
                            <p:stCondLst>
                              <p:cond delay="2500"/>
                            </p:stCondLst>
                            <p:childTnLst>
                              <p:par>
                                <p:cTn id="48" presetID="9" presetClass="exit" presetSubtype="0" fill="hold" grpId="1" nodeType="afterEffect">
                                  <p:stCondLst>
                                    <p:cond delay="0"/>
                                  </p:stCondLst>
                                  <p:childTnLst>
                                    <p:animEffect transition="out" filter="dissolv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7" grpId="0"/>
      <p:bldP spid="48" grpId="0"/>
      <p:bldP spid="49" grpId="0"/>
      <p:bldP spid="50" grpId="0"/>
      <p:bldP spid="51" grpId="0" animBg="1"/>
      <p:bldP spid="51" grpId="1" animBg="1"/>
      <p:bldP spid="53" grpId="0" animBg="1"/>
      <p:bldP spid="53" grpId="1" animBg="1"/>
      <p:bldP spid="5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84</a:t>
            </a:fld>
            <a:endParaRPr lang="fa-IR"/>
          </a:p>
        </p:txBody>
      </p:sp>
      <p:sp>
        <p:nvSpPr>
          <p:cNvPr id="4" name="Rectangle 3"/>
          <p:cNvSpPr/>
          <p:nvPr/>
        </p:nvSpPr>
        <p:spPr>
          <a:xfrm>
            <a:off x="6477000" y="457200"/>
            <a:ext cx="2438400" cy="58477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پیوند </a:t>
            </a:r>
            <a:r>
              <a:rPr lang="fa-IR" sz="3200" b="1" dirty="0" err="1"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هیدروژنی</a:t>
            </a:r>
            <a:endParaRPr lang="en-US" sz="32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graphicFrame>
        <p:nvGraphicFramePr>
          <p:cNvPr id="5" name="Table 4"/>
          <p:cNvGraphicFramePr>
            <a:graphicFrameLocks noGrp="1"/>
          </p:cNvGraphicFramePr>
          <p:nvPr/>
        </p:nvGraphicFramePr>
        <p:xfrm>
          <a:off x="381000" y="228600"/>
          <a:ext cx="6096000" cy="161544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Mj_Aref" pitchFamily="2" charset="-78"/>
                        </a:rPr>
                        <a:t>نقطه جوش</a:t>
                      </a:r>
                      <a:endParaRPr lang="en-US" dirty="0" smtClean="0">
                        <a:cs typeface="Mj_Aref" pitchFamily="2" charset="-78"/>
                      </a:endParaRPr>
                    </a:p>
                    <a:p>
                      <a:pPr algn="ctr"/>
                      <a:endParaRPr lang="en-US" dirty="0">
                        <a:cs typeface="Mj_Aref" pitchFamily="2" charset="-78"/>
                      </a:endParaRPr>
                    </a:p>
                  </a:txBody>
                  <a:tcPr/>
                </a:tc>
                <a:tc>
                  <a:txBody>
                    <a:bodyPr/>
                    <a:lstStyle/>
                    <a:p>
                      <a:pPr algn="ctr"/>
                      <a:r>
                        <a:rPr lang="fa-IR" dirty="0" smtClean="0">
                          <a:cs typeface="Mj_Aref" pitchFamily="2" charset="-78"/>
                        </a:rPr>
                        <a:t>نقطه ذوب</a:t>
                      </a:r>
                      <a:endParaRPr lang="en-US" dirty="0">
                        <a:cs typeface="Mj_Aref" pitchFamily="2" charset="-78"/>
                      </a:endParaRPr>
                    </a:p>
                  </a:txBody>
                  <a:tcPr/>
                </a:tc>
                <a:tc>
                  <a:txBody>
                    <a:bodyPr/>
                    <a:lstStyle/>
                    <a:p>
                      <a:pPr algn="ctr"/>
                      <a:endParaRPr lang="en-US" dirty="0">
                        <a:cs typeface="Mj_Aref" pitchFamily="2" charset="-78"/>
                      </a:endParaRPr>
                    </a:p>
                  </a:txBody>
                  <a:tcPr/>
                </a:tc>
              </a:tr>
              <a:tr h="370840">
                <a:tc>
                  <a:txBody>
                    <a:bodyPr/>
                    <a:lstStyle/>
                    <a:p>
                      <a:pPr algn="ctr"/>
                      <a:r>
                        <a:rPr lang="fa-IR" sz="2400" dirty="0" smtClean="0">
                          <a:cs typeface="Mj_Aref" pitchFamily="2" charset="-78"/>
                        </a:rPr>
                        <a:t>100</a:t>
                      </a:r>
                      <a:endParaRPr lang="en-US" sz="2400" dirty="0">
                        <a:cs typeface="Mj_Aref" pitchFamily="2" charset="-78"/>
                      </a:endParaRPr>
                    </a:p>
                  </a:txBody>
                  <a:tcPr/>
                </a:tc>
                <a:tc>
                  <a:txBody>
                    <a:bodyPr/>
                    <a:lstStyle/>
                    <a:p>
                      <a:pPr algn="ctr"/>
                      <a:r>
                        <a:rPr lang="fa-IR" sz="2400" dirty="0" smtClean="0">
                          <a:cs typeface="Mj_Aref" pitchFamily="2" charset="-78"/>
                        </a:rPr>
                        <a:t>0</a:t>
                      </a:r>
                      <a:endParaRPr lang="en-US" sz="2400" dirty="0">
                        <a:cs typeface="Mj_Aref" pitchFamily="2" charset="-78"/>
                      </a:endParaRPr>
                    </a:p>
                  </a:txBody>
                  <a:tcPr/>
                </a:tc>
                <a:tc>
                  <a:txBody>
                    <a:bodyPr/>
                    <a:lstStyle/>
                    <a:p>
                      <a:pPr algn="ctr"/>
                      <a:r>
                        <a:rPr lang="en-US" sz="2800" dirty="0" smtClean="0">
                          <a:cs typeface="Mj_Aref" pitchFamily="2" charset="-78"/>
                        </a:rPr>
                        <a:t>H</a:t>
                      </a:r>
                      <a:r>
                        <a:rPr lang="en-US" sz="1800" dirty="0" smtClean="0">
                          <a:cs typeface="Mj_Aref" pitchFamily="2" charset="-78"/>
                        </a:rPr>
                        <a:t>2</a:t>
                      </a:r>
                      <a:r>
                        <a:rPr lang="en-US" sz="2800" dirty="0" smtClean="0">
                          <a:cs typeface="Mj_Aref" pitchFamily="2" charset="-78"/>
                        </a:rPr>
                        <a:t>O</a:t>
                      </a:r>
                      <a:endParaRPr lang="en-US" sz="2800" dirty="0">
                        <a:cs typeface="Mj_Aref" pitchFamily="2" charset="-78"/>
                      </a:endParaRPr>
                    </a:p>
                  </a:txBody>
                  <a:tcPr/>
                </a:tc>
              </a:tr>
              <a:tr h="370840">
                <a:tc>
                  <a:txBody>
                    <a:bodyPr/>
                    <a:lstStyle/>
                    <a:p>
                      <a:pPr algn="ctr"/>
                      <a:r>
                        <a:rPr lang="fa-IR" sz="2400" dirty="0" smtClean="0">
                          <a:cs typeface="Mj_Aref" pitchFamily="2" charset="-78"/>
                        </a:rPr>
                        <a:t>60/3-</a:t>
                      </a:r>
                      <a:endParaRPr lang="en-US" sz="2400" dirty="0">
                        <a:cs typeface="Mj_Aref" pitchFamily="2" charset="-78"/>
                      </a:endParaRPr>
                    </a:p>
                  </a:txBody>
                  <a:tcPr/>
                </a:tc>
                <a:tc>
                  <a:txBody>
                    <a:bodyPr/>
                    <a:lstStyle/>
                    <a:p>
                      <a:pPr algn="ctr"/>
                      <a:r>
                        <a:rPr lang="fa-IR" sz="2400" dirty="0" smtClean="0">
                          <a:cs typeface="Mj_Aref" pitchFamily="2" charset="-78"/>
                        </a:rPr>
                        <a:t>85/5-</a:t>
                      </a:r>
                      <a:endParaRPr lang="en-US" sz="2400" dirty="0">
                        <a:cs typeface="Mj_Aref" pitchFamily="2" charset="-78"/>
                      </a:endParaRPr>
                    </a:p>
                  </a:txBody>
                  <a:tcPr/>
                </a:tc>
                <a:tc>
                  <a:txBody>
                    <a:bodyPr/>
                    <a:lstStyle/>
                    <a:p>
                      <a:pPr algn="ctr"/>
                      <a:r>
                        <a:rPr lang="en-US" sz="2400" dirty="0" smtClean="0">
                          <a:cs typeface="Mj_Aref" pitchFamily="2" charset="-78"/>
                        </a:rPr>
                        <a:t>H</a:t>
                      </a:r>
                      <a:r>
                        <a:rPr lang="en-US" sz="1800" dirty="0" smtClean="0">
                          <a:cs typeface="Mj_Aref" pitchFamily="2" charset="-78"/>
                        </a:rPr>
                        <a:t>2</a:t>
                      </a:r>
                      <a:r>
                        <a:rPr lang="en-US" sz="2400" dirty="0" smtClean="0">
                          <a:cs typeface="Mj_Aref" pitchFamily="2" charset="-78"/>
                        </a:rPr>
                        <a:t>S</a:t>
                      </a:r>
                      <a:endParaRPr lang="en-US" sz="2400" dirty="0">
                        <a:cs typeface="Mj_Aref" pitchFamily="2" charset="-78"/>
                      </a:endParaRPr>
                    </a:p>
                  </a:txBody>
                  <a:tcPr/>
                </a:tc>
              </a:tr>
            </a:tbl>
          </a:graphicData>
        </a:graphic>
      </p:graphicFrame>
      <p:sp>
        <p:nvSpPr>
          <p:cNvPr id="6" name="Rectangle 5"/>
          <p:cNvSpPr/>
          <p:nvPr/>
        </p:nvSpPr>
        <p:spPr>
          <a:xfrm>
            <a:off x="3962400" y="446722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7" name="Rectangle 6"/>
          <p:cNvSpPr/>
          <p:nvPr/>
        </p:nvSpPr>
        <p:spPr>
          <a:xfrm>
            <a:off x="4191000" y="3609975"/>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4800600" y="3657600"/>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9" name="Straight Connector 8"/>
          <p:cNvCxnSpPr/>
          <p:nvPr/>
        </p:nvCxnSpPr>
        <p:spPr>
          <a:xfrm>
            <a:off x="4667250" y="3990975"/>
            <a:ext cx="457200" cy="1588"/>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306094" y="4410075"/>
            <a:ext cx="38020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11" name="Rectangle 10"/>
          <p:cNvSpPr/>
          <p:nvPr/>
        </p:nvSpPr>
        <p:spPr>
          <a:xfrm>
            <a:off x="4191000" y="3200400"/>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4048125" y="3552825"/>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a:off x="6553200" y="2819400"/>
            <a:ext cx="2438400" cy="58477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اتم کوچک</a:t>
            </a:r>
            <a:endParaRPr lang="en-US" sz="32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cxnSp>
        <p:nvCxnSpPr>
          <p:cNvPr id="15" name="Straight Arrow Connector 14"/>
          <p:cNvCxnSpPr/>
          <p:nvPr/>
        </p:nvCxnSpPr>
        <p:spPr>
          <a:xfrm rot="10800000" flipV="1">
            <a:off x="5715000" y="3200400"/>
            <a:ext cx="1219200" cy="685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609600" y="2667000"/>
            <a:ext cx="2438400"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32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کوچک و به شدت </a:t>
            </a:r>
            <a:r>
              <a:rPr lang="fa-IR" sz="3200" b="1" dirty="0" err="1"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الکترونگاتیو</a:t>
            </a:r>
            <a:endParaRPr lang="en-US" sz="3200" b="1" cap="none" spc="0" dirty="0">
              <a:ln w="11430">
                <a:solidFill>
                  <a:schemeClr val="tx1"/>
                </a:solidFill>
              </a:ln>
              <a:solidFill>
                <a:srgbClr val="FF0000"/>
              </a:solidFill>
              <a:effectLst>
                <a:outerShdw blurRad="80000" dist="40000" dir="5040000" algn="tl">
                  <a:srgbClr val="000000">
                    <a:alpha val="30000"/>
                  </a:srgbClr>
                </a:outerShdw>
              </a:effectLst>
              <a:cs typeface="Mj_Aref" pitchFamily="2" charset="-78"/>
            </a:endParaRPr>
          </a:p>
        </p:txBody>
      </p:sp>
      <p:cxnSp>
        <p:nvCxnSpPr>
          <p:cNvPr id="18" name="Straight Arrow Connector 17"/>
          <p:cNvCxnSpPr/>
          <p:nvPr/>
        </p:nvCxnSpPr>
        <p:spPr>
          <a:xfrm>
            <a:off x="2895600" y="3200400"/>
            <a:ext cx="1000125" cy="4549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Rectangle 18"/>
          <p:cNvSpPr/>
          <p:nvPr/>
        </p:nvSpPr>
        <p:spPr>
          <a:xfrm>
            <a:off x="4572000" y="44196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sp>
        <p:nvSpPr>
          <p:cNvPr id="20" name="Rectangle 19"/>
          <p:cNvSpPr/>
          <p:nvPr/>
        </p:nvSpPr>
        <p:spPr>
          <a:xfrm>
            <a:off x="4191000" y="3276600"/>
            <a:ext cx="495650"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2</a:t>
            </a:r>
            <a:r>
              <a:rPr lang="el-GR" b="1" cap="none" spc="0" dirty="0" smtClean="0">
                <a:ln w="11430"/>
                <a:effectLst>
                  <a:outerShdw blurRad="50800" dist="39000" dir="5460000" algn="tl">
                    <a:srgbClr val="000000">
                      <a:alpha val="38000"/>
                    </a:srgbClr>
                  </a:outerShdw>
                </a:effectLst>
              </a:rPr>
              <a:t>δ</a:t>
            </a:r>
            <a:r>
              <a:rPr lang="en-US" b="1" cap="none" spc="0" dirty="0" smtClean="0">
                <a:ln w="11430"/>
                <a:effectLst>
                  <a:outerShdw blurRad="50800" dist="39000" dir="5460000" algn="tl">
                    <a:srgbClr val="000000">
                      <a:alpha val="38000"/>
                    </a:srgbClr>
                  </a:outerShdw>
                </a:effectLst>
              </a:rPr>
              <a:t>-</a:t>
            </a:r>
            <a:endParaRPr lang="en-US" b="1" cap="none" spc="0" dirty="0">
              <a:ln w="11430"/>
              <a:effectLst>
                <a:outerShdw blurRad="50800" dist="39000" dir="5460000" algn="tl">
                  <a:srgbClr val="000000">
                    <a:alpha val="38000"/>
                  </a:srgbClr>
                </a:outerShdw>
              </a:effectLst>
            </a:endParaRPr>
          </a:p>
        </p:txBody>
      </p:sp>
      <p:sp>
        <p:nvSpPr>
          <p:cNvPr id="21" name="Rectangle 20"/>
          <p:cNvSpPr/>
          <p:nvPr/>
        </p:nvSpPr>
        <p:spPr>
          <a:xfrm>
            <a:off x="5334000" y="35814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24"/>
          <p:cNvGrpSpPr>
            <a:grpSpLocks/>
          </p:cNvGrpSpPr>
          <p:nvPr/>
        </p:nvGrpSpPr>
        <p:grpSpPr bwMode="auto">
          <a:xfrm>
            <a:off x="1371600" y="1219200"/>
            <a:ext cx="6934200" cy="914400"/>
            <a:chOff x="816" y="2304"/>
            <a:chExt cx="1440" cy="448"/>
          </a:xfrm>
        </p:grpSpPr>
        <p:sp>
          <p:nvSpPr>
            <p:cNvPr id="4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35" name="Group 24"/>
          <p:cNvGrpSpPr>
            <a:grpSpLocks/>
          </p:cNvGrpSpPr>
          <p:nvPr/>
        </p:nvGrpSpPr>
        <p:grpSpPr bwMode="auto">
          <a:xfrm>
            <a:off x="1905000" y="457200"/>
            <a:ext cx="6172200" cy="533400"/>
            <a:chOff x="816" y="2304"/>
            <a:chExt cx="1440" cy="448"/>
          </a:xfrm>
        </p:grpSpPr>
        <p:sp>
          <p:nvSpPr>
            <p:cNvPr id="37"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85</a:t>
            </a:fld>
            <a:endParaRPr lang="fa-IR"/>
          </a:p>
        </p:txBody>
      </p:sp>
      <p:sp>
        <p:nvSpPr>
          <p:cNvPr id="4" name="Rectangle 3"/>
          <p:cNvSpPr/>
          <p:nvPr/>
        </p:nvSpPr>
        <p:spPr>
          <a:xfrm>
            <a:off x="1752600" y="457200"/>
            <a:ext cx="65532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پیوند هیدروژنی بین چه اتم هایی بوجود می آید؟</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grpSp>
        <p:nvGrpSpPr>
          <p:cNvPr id="33" name="Group 32"/>
          <p:cNvGrpSpPr/>
          <p:nvPr/>
        </p:nvGrpSpPr>
        <p:grpSpPr>
          <a:xfrm>
            <a:off x="685800" y="1143000"/>
            <a:ext cx="7543800" cy="1261884"/>
            <a:chOff x="1066800" y="1143000"/>
            <a:chExt cx="7543800" cy="1261884"/>
          </a:xfrm>
        </p:grpSpPr>
        <p:sp>
          <p:nvSpPr>
            <p:cNvPr id="16" name="Rectangle 15"/>
            <p:cNvSpPr/>
            <p:nvPr/>
          </p:nvSpPr>
          <p:spPr>
            <a:xfrm>
              <a:off x="1066800" y="1143000"/>
              <a:ext cx="7543800" cy="1261884"/>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بین هیدروژن متصل به</a:t>
              </a:r>
              <a:r>
                <a:rPr lang="en-US" sz="24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r>
                <a:rPr lang="en-US"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F ,O, N   </a:t>
              </a:r>
              <a:r>
                <a:rPr lang="fa-IR"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 از یک مولکول با عنصرهای</a:t>
              </a:r>
            </a:p>
            <a:p>
              <a:r>
                <a:rPr lang="fa-IR"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از مولکول دیگر برقرار می شود.  </a:t>
              </a:r>
              <a:endParaRPr lang="en-US"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a:p>
              <a:r>
                <a:rPr lang="fa-IR" sz="28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0000"/>
                </a:solidFill>
                <a:effectLst>
                  <a:outerShdw blurRad="80000" dist="40000" dir="5040000" algn="tl">
                    <a:srgbClr val="000000">
                      <a:alpha val="30000"/>
                    </a:srgbClr>
                  </a:outerShdw>
                </a:effectLst>
                <a:cs typeface="Mj_Aref" pitchFamily="2" charset="-78"/>
              </a:endParaRPr>
            </a:p>
          </p:txBody>
        </p:sp>
        <p:sp>
          <p:nvSpPr>
            <p:cNvPr id="22" name="Rectangle 21"/>
            <p:cNvSpPr/>
            <p:nvPr/>
          </p:nvSpPr>
          <p:spPr>
            <a:xfrm>
              <a:off x="1752600" y="1143000"/>
              <a:ext cx="1080424" cy="461665"/>
            </a:xfrm>
            <a:prstGeom prst="rect">
              <a:avLst/>
            </a:prstGeom>
          </p:spPr>
          <p:txBody>
            <a:bodyPr wrap="none">
              <a:spAutoFit/>
            </a:bodyPr>
            <a:lstStyle/>
            <a:p>
              <a:r>
                <a:rPr lang="en-US"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 ,O, N</a:t>
              </a:r>
              <a:r>
                <a:rPr lang="en-US"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dirty="0"/>
            </a:p>
          </p:txBody>
        </p:sp>
      </p:grpSp>
      <p:grpSp>
        <p:nvGrpSpPr>
          <p:cNvPr id="36" name="Group 35"/>
          <p:cNvGrpSpPr/>
          <p:nvPr/>
        </p:nvGrpSpPr>
        <p:grpSpPr>
          <a:xfrm>
            <a:off x="2590800" y="2743200"/>
            <a:ext cx="4648200" cy="2050911"/>
            <a:chOff x="1219200" y="3124200"/>
            <a:chExt cx="4648200" cy="2050911"/>
          </a:xfrm>
        </p:grpSpPr>
        <p:sp>
          <p:nvSpPr>
            <p:cNvPr id="6" name="Rectangle 5"/>
            <p:cNvSpPr/>
            <p:nvPr/>
          </p:nvSpPr>
          <p:spPr>
            <a:xfrm>
              <a:off x="3962400" y="446722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7" name="Rectangle 6"/>
            <p:cNvSpPr/>
            <p:nvPr/>
          </p:nvSpPr>
          <p:spPr>
            <a:xfrm>
              <a:off x="4191000" y="3609975"/>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4800600" y="3657600"/>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9" name="Straight Connector 8"/>
            <p:cNvCxnSpPr/>
            <p:nvPr/>
          </p:nvCxnSpPr>
          <p:spPr>
            <a:xfrm>
              <a:off x="4667250" y="3990975"/>
              <a:ext cx="457200" cy="1588"/>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4306094" y="4410075"/>
              <a:ext cx="38020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11" name="Rectangle 10"/>
            <p:cNvSpPr/>
            <p:nvPr/>
          </p:nvSpPr>
          <p:spPr>
            <a:xfrm>
              <a:off x="4191000" y="3200400"/>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4048125" y="3552825"/>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9" name="Rectangle 18"/>
            <p:cNvSpPr/>
            <p:nvPr/>
          </p:nvSpPr>
          <p:spPr>
            <a:xfrm>
              <a:off x="4572000" y="44196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sp>
          <p:nvSpPr>
            <p:cNvPr id="20" name="Rectangle 19"/>
            <p:cNvSpPr/>
            <p:nvPr/>
          </p:nvSpPr>
          <p:spPr>
            <a:xfrm>
              <a:off x="4191000" y="3276600"/>
              <a:ext cx="495650"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2</a:t>
              </a:r>
              <a:r>
                <a:rPr lang="el-GR" b="1" cap="none" spc="0" dirty="0" smtClean="0">
                  <a:ln w="11430"/>
                  <a:effectLst>
                    <a:outerShdw blurRad="50800" dist="39000" dir="5460000" algn="tl">
                      <a:srgbClr val="000000">
                        <a:alpha val="38000"/>
                      </a:srgbClr>
                    </a:outerShdw>
                  </a:effectLst>
                </a:rPr>
                <a:t>δ</a:t>
              </a:r>
              <a:r>
                <a:rPr lang="en-US" b="1" cap="none" spc="0" dirty="0" smtClean="0">
                  <a:ln w="11430"/>
                  <a:effectLst>
                    <a:outerShdw blurRad="50800" dist="39000" dir="5460000" algn="tl">
                      <a:srgbClr val="000000">
                        <a:alpha val="38000"/>
                      </a:srgbClr>
                    </a:outerShdw>
                  </a:effectLst>
                </a:rPr>
                <a:t>-</a:t>
              </a:r>
              <a:endParaRPr lang="en-US" b="1" cap="none" spc="0" dirty="0">
                <a:ln w="11430"/>
                <a:effectLst>
                  <a:outerShdw blurRad="50800" dist="39000" dir="5460000" algn="tl">
                    <a:srgbClr val="000000">
                      <a:alpha val="38000"/>
                    </a:srgbClr>
                  </a:outerShdw>
                </a:effectLst>
              </a:endParaRPr>
            </a:p>
          </p:txBody>
        </p:sp>
        <p:sp>
          <p:nvSpPr>
            <p:cNvPr id="21" name="Rectangle 20"/>
            <p:cNvSpPr/>
            <p:nvPr/>
          </p:nvSpPr>
          <p:spPr>
            <a:xfrm>
              <a:off x="5334000" y="35814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sp>
          <p:nvSpPr>
            <p:cNvPr id="23" name="Rectangle 22"/>
            <p:cNvSpPr/>
            <p:nvPr/>
          </p:nvSpPr>
          <p:spPr>
            <a:xfrm>
              <a:off x="1219200" y="439102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24" name="Rectangle 23"/>
            <p:cNvSpPr/>
            <p:nvPr/>
          </p:nvSpPr>
          <p:spPr>
            <a:xfrm>
              <a:off x="1447800" y="3533775"/>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Rectangle 24"/>
            <p:cNvSpPr/>
            <p:nvPr/>
          </p:nvSpPr>
          <p:spPr>
            <a:xfrm>
              <a:off x="2057400" y="3581400"/>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26" name="Straight Connector 25"/>
            <p:cNvCxnSpPr/>
            <p:nvPr/>
          </p:nvCxnSpPr>
          <p:spPr>
            <a:xfrm>
              <a:off x="1924050" y="3914775"/>
              <a:ext cx="457200" cy="1588"/>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rot="5400000">
              <a:off x="1562894" y="4333875"/>
              <a:ext cx="38020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28" name="Rectangle 27"/>
            <p:cNvSpPr/>
            <p:nvPr/>
          </p:nvSpPr>
          <p:spPr>
            <a:xfrm>
              <a:off x="1447800" y="3124200"/>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9" name="Rectangle 28"/>
            <p:cNvSpPr/>
            <p:nvPr/>
          </p:nvSpPr>
          <p:spPr>
            <a:xfrm>
              <a:off x="1304925" y="3476625"/>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Rectangle 29"/>
            <p:cNvSpPr/>
            <p:nvPr/>
          </p:nvSpPr>
          <p:spPr>
            <a:xfrm>
              <a:off x="1828800" y="43434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sp>
          <p:nvSpPr>
            <p:cNvPr id="31" name="Rectangle 30"/>
            <p:cNvSpPr/>
            <p:nvPr/>
          </p:nvSpPr>
          <p:spPr>
            <a:xfrm>
              <a:off x="1447800" y="3200400"/>
              <a:ext cx="495650"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2</a:t>
              </a:r>
              <a:r>
                <a:rPr lang="el-GR" b="1" cap="none" spc="0" dirty="0" smtClean="0">
                  <a:ln w="11430"/>
                  <a:effectLst>
                    <a:outerShdw blurRad="50800" dist="39000" dir="5460000" algn="tl">
                      <a:srgbClr val="000000">
                        <a:alpha val="38000"/>
                      </a:srgbClr>
                    </a:outerShdw>
                  </a:effectLst>
                </a:rPr>
                <a:t>δ</a:t>
              </a:r>
              <a:r>
                <a:rPr lang="en-US" b="1" cap="none" spc="0" dirty="0" smtClean="0">
                  <a:ln w="11430"/>
                  <a:effectLst>
                    <a:outerShdw blurRad="50800" dist="39000" dir="5460000" algn="tl">
                      <a:srgbClr val="000000">
                        <a:alpha val="38000"/>
                      </a:srgbClr>
                    </a:outerShdw>
                  </a:effectLst>
                </a:rPr>
                <a:t>-</a:t>
              </a:r>
              <a:endParaRPr lang="en-US" b="1" cap="none" spc="0" dirty="0">
                <a:ln w="11430"/>
                <a:effectLst>
                  <a:outerShdw blurRad="50800" dist="39000" dir="5460000" algn="tl">
                    <a:srgbClr val="000000">
                      <a:alpha val="38000"/>
                    </a:srgbClr>
                  </a:outerShdw>
                </a:effectLst>
              </a:endParaRPr>
            </a:p>
          </p:txBody>
        </p:sp>
        <p:sp>
          <p:nvSpPr>
            <p:cNvPr id="32" name="Rectangle 31"/>
            <p:cNvSpPr/>
            <p:nvPr/>
          </p:nvSpPr>
          <p:spPr>
            <a:xfrm>
              <a:off x="2590800" y="3505200"/>
              <a:ext cx="423514" cy="36933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smtClean="0">
                  <a:ln w="11430"/>
                  <a:effectLst>
                    <a:outerShdw blurRad="50800" dist="39000" dir="5460000" algn="tl">
                      <a:srgbClr val="000000">
                        <a:alpha val="38000"/>
                      </a:srgbClr>
                    </a:outerShdw>
                  </a:effectLst>
                </a:rPr>
                <a:t>+</a:t>
              </a:r>
              <a:r>
                <a:rPr lang="el-GR" b="1" cap="none" spc="0" dirty="0" smtClean="0">
                  <a:ln w="11430"/>
                  <a:effectLst>
                    <a:outerShdw blurRad="50800" dist="39000" dir="5460000" algn="tl">
                      <a:srgbClr val="000000">
                        <a:alpha val="38000"/>
                      </a:srgbClr>
                    </a:outerShdw>
                  </a:effectLst>
                </a:rPr>
                <a:t>δ</a:t>
              </a:r>
              <a:endParaRPr lang="en-US" b="1" cap="none" spc="0" dirty="0">
                <a:ln w="11430"/>
                <a:effectLst>
                  <a:outerShdw blurRad="50800" dist="39000" dir="5460000" algn="tl">
                    <a:srgbClr val="000000">
                      <a:alpha val="38000"/>
                    </a:srgbClr>
                  </a:outerShdw>
                </a:effectLst>
              </a:endParaRPr>
            </a:p>
          </p:txBody>
        </p:sp>
        <p:cxnSp>
          <p:nvCxnSpPr>
            <p:cNvPr id="34" name="Straight Arrow Connector 33"/>
            <p:cNvCxnSpPr>
              <a:endCxn id="12" idx="1"/>
            </p:cNvCxnSpPr>
            <p:nvPr/>
          </p:nvCxnSpPr>
          <p:spPr>
            <a:xfrm>
              <a:off x="2895600" y="3886200"/>
              <a:ext cx="1152525" cy="2056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par>
                                <p:cTn id="10" presetID="55"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1000" fill="hold"/>
                                        <p:tgtEl>
                                          <p:spTgt spid="39"/>
                                        </p:tgtEl>
                                        <p:attrNameLst>
                                          <p:attrName>ppt_w</p:attrName>
                                        </p:attrNameLst>
                                      </p:cBhvr>
                                      <p:tavLst>
                                        <p:tav tm="0">
                                          <p:val>
                                            <p:strVal val="#ppt_w*0.70"/>
                                          </p:val>
                                        </p:tav>
                                        <p:tav tm="100000">
                                          <p:val>
                                            <p:strVal val="#ppt_w"/>
                                          </p:val>
                                        </p:tav>
                                      </p:tavLst>
                                    </p:anim>
                                    <p:anim calcmode="lin" valueType="num">
                                      <p:cBhvr>
                                        <p:cTn id="13" dur="1000" fill="hold"/>
                                        <p:tgtEl>
                                          <p:spTgt spid="39"/>
                                        </p:tgtEl>
                                        <p:attrNameLst>
                                          <p:attrName>ppt_h</p:attrName>
                                        </p:attrNameLst>
                                      </p:cBhvr>
                                      <p:tavLst>
                                        <p:tav tm="0">
                                          <p:val>
                                            <p:strVal val="#ppt_h"/>
                                          </p:val>
                                        </p:tav>
                                        <p:tav tm="100000">
                                          <p:val>
                                            <p:strVal val="#ppt_h"/>
                                          </p:val>
                                        </p:tav>
                                      </p:tavLst>
                                    </p:anim>
                                    <p:animEffect transition="in" filter="fade">
                                      <p:cBhvr>
                                        <p:cTn id="14"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24"/>
          <p:cNvGrpSpPr>
            <a:grpSpLocks/>
          </p:cNvGrpSpPr>
          <p:nvPr/>
        </p:nvGrpSpPr>
        <p:grpSpPr bwMode="auto">
          <a:xfrm>
            <a:off x="685800" y="1066800"/>
            <a:ext cx="7772400" cy="2286000"/>
            <a:chOff x="816" y="2304"/>
            <a:chExt cx="1440" cy="448"/>
          </a:xfrm>
        </p:grpSpPr>
        <p:sp>
          <p:nvSpPr>
            <p:cNvPr id="34"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30" name="Group 24"/>
          <p:cNvGrpSpPr>
            <a:grpSpLocks/>
          </p:cNvGrpSpPr>
          <p:nvPr/>
        </p:nvGrpSpPr>
        <p:grpSpPr bwMode="auto">
          <a:xfrm>
            <a:off x="685800" y="381000"/>
            <a:ext cx="7620000" cy="533400"/>
            <a:chOff x="816" y="2304"/>
            <a:chExt cx="1440" cy="448"/>
          </a:xfrm>
        </p:grpSpPr>
        <p:sp>
          <p:nvSpPr>
            <p:cNvPr id="31"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86</a:t>
            </a:fld>
            <a:endParaRPr lang="fa-IR"/>
          </a:p>
        </p:txBody>
      </p:sp>
      <p:sp>
        <p:nvSpPr>
          <p:cNvPr id="4" name="Rectangle 3"/>
          <p:cNvSpPr/>
          <p:nvPr/>
        </p:nvSpPr>
        <p:spPr>
          <a:xfrm>
            <a:off x="304800" y="381000"/>
            <a:ext cx="8305800"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چرا فقط سه عنصر </a:t>
            </a:r>
            <a:r>
              <a:rPr lang="en-US" sz="2800" b="1" dirty="0" smtClean="0">
                <a:ln w="11430">
                  <a:solidFill>
                    <a:schemeClr val="tx1"/>
                  </a:solidFill>
                </a:ln>
                <a:solidFill>
                  <a:srgbClr val="FFFF00"/>
                </a:solidFill>
                <a:effectLst>
                  <a:outerShdw blurRad="50800" dist="39000" dir="5460000" algn="tl">
                    <a:srgbClr val="000000">
                      <a:alpha val="38000"/>
                    </a:srgbClr>
                  </a:outerShdw>
                </a:effectLst>
                <a:cs typeface="Mj_Aref" pitchFamily="2" charset="-78"/>
              </a:rPr>
              <a:t>F ,O, N</a:t>
            </a: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توانایی تشکیل پیوند هیدروژنی دارند؟</a:t>
            </a:r>
            <a:endParaRPr lang="en-US" sz="2800" dirty="0" smtClean="0">
              <a:solidFill>
                <a:srgbClr val="FFFF00"/>
              </a:solidFill>
              <a:cs typeface="Mj_Aref" pitchFamily="2" charset="-78"/>
            </a:endParaRPr>
          </a:p>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16" name="Rectangle 15"/>
          <p:cNvSpPr/>
          <p:nvPr/>
        </p:nvSpPr>
        <p:spPr>
          <a:xfrm>
            <a:off x="914400" y="1143000"/>
            <a:ext cx="7543800" cy="236988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4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این سه عنصر، از یک سو الکترونگاتیوی زیاد و از سوی دیگر کمترین حجم و شعاع را در گروه خود دارند. بنابراین هیدروژن متصل به این عناصر، به شدت دارای بار جزئی مثبت می شود و در مولکول دیگر این سه عنصر به علت کشیدن ابر الکترونی به سوی خود به شدت منفی می شوند و تمایل دارند جذب هیدروژن مولکول دیگر شوند.</a:t>
            </a:r>
            <a:endParaRPr lang="en-US" sz="24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a:p>
            <a:r>
              <a:rPr lang="fa-IR" sz="28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0000"/>
              </a:solidFill>
              <a:effectLst>
                <a:outerShdw blurRad="80000" dist="40000" dir="5040000" algn="tl">
                  <a:srgbClr val="000000">
                    <a:alpha val="30000"/>
                  </a:srgbClr>
                </a:outerShdw>
              </a:effectLst>
              <a:cs typeface="Mj_Aref" pitchFamily="2" charset="-78"/>
            </a:endParaRPr>
          </a:p>
        </p:txBody>
      </p:sp>
      <p:grpSp>
        <p:nvGrpSpPr>
          <p:cNvPr id="62" name="Group 61"/>
          <p:cNvGrpSpPr/>
          <p:nvPr/>
        </p:nvGrpSpPr>
        <p:grpSpPr>
          <a:xfrm>
            <a:off x="1524000" y="3733800"/>
            <a:ext cx="1524000" cy="1219200"/>
            <a:chOff x="6019800" y="2590800"/>
            <a:chExt cx="1524000" cy="1219200"/>
          </a:xfrm>
        </p:grpSpPr>
        <p:pic>
          <p:nvPicPr>
            <p:cNvPr id="63" name="Picture 62" descr="747px-Hydrogen-fluoride-elpot-transparent-3D-balls.png"/>
            <p:cNvPicPr>
              <a:picLocks noChangeAspect="1"/>
            </p:cNvPicPr>
            <p:nvPr/>
          </p:nvPicPr>
          <p:blipFill>
            <a:blip r:embed="rId2" cstate="print"/>
            <a:stretch>
              <a:fillRect/>
            </a:stretch>
          </p:blipFill>
          <p:spPr>
            <a:xfrm rot="10800000">
              <a:off x="6019800" y="2590800"/>
              <a:ext cx="1508502" cy="1219200"/>
            </a:xfrm>
            <a:prstGeom prst="rect">
              <a:avLst/>
            </a:prstGeom>
            <a:ln>
              <a:noFill/>
            </a:ln>
            <a:effectLst>
              <a:softEdge rad="112500"/>
            </a:effectLst>
          </p:spPr>
        </p:pic>
        <p:sp>
          <p:nvSpPr>
            <p:cNvPr id="64" name="Rectangle 63"/>
            <p:cNvSpPr/>
            <p:nvPr/>
          </p:nvSpPr>
          <p:spPr>
            <a:xfrm>
              <a:off x="6477000" y="2971800"/>
              <a:ext cx="301685"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5" name="Rectangle 64"/>
            <p:cNvSpPr/>
            <p:nvPr/>
          </p:nvSpPr>
          <p:spPr>
            <a:xfrm>
              <a:off x="6477000" y="2990790"/>
              <a:ext cx="106680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66" name="Rectangle 65"/>
            <p:cNvSpPr/>
            <p:nvPr/>
          </p:nvSpPr>
          <p:spPr>
            <a:xfrm>
              <a:off x="6477000" y="2762250"/>
              <a:ext cx="32252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7" name="Rectangle 66"/>
            <p:cNvSpPr/>
            <p:nvPr/>
          </p:nvSpPr>
          <p:spPr>
            <a:xfrm>
              <a:off x="6400800" y="2971800"/>
              <a:ext cx="255198"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8" name="Rectangle 67"/>
            <p:cNvSpPr/>
            <p:nvPr/>
          </p:nvSpPr>
          <p:spPr>
            <a:xfrm>
              <a:off x="6478512" y="2786390"/>
              <a:ext cx="303288"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1050" b="1" cap="none" spc="0" dirty="0" smtClean="0">
                  <a:ln w="11430"/>
                  <a:effectLst>
                    <a:outerShdw blurRad="50800" dist="39000" dir="5460000" algn="tl">
                      <a:srgbClr val="000000">
                        <a:alpha val="38000"/>
                      </a:srgbClr>
                    </a:outerShdw>
                  </a:effectLst>
                </a:rPr>
                <a:t>δ</a:t>
              </a:r>
              <a:r>
                <a:rPr lang="en-US" sz="1050" b="1" cap="none" spc="0" dirty="0" smtClean="0">
                  <a:ln w="11430"/>
                  <a:effectLst>
                    <a:outerShdw blurRad="50800" dist="39000" dir="5460000" algn="tl">
                      <a:srgbClr val="000000">
                        <a:alpha val="38000"/>
                      </a:srgbClr>
                    </a:outerShdw>
                  </a:effectLst>
                </a:rPr>
                <a:t>-</a:t>
              </a:r>
              <a:endParaRPr lang="en-US" sz="1050" b="1" cap="none" spc="0" dirty="0">
                <a:ln w="11430"/>
                <a:effectLst>
                  <a:outerShdw blurRad="50800" dist="39000" dir="5460000" algn="tl">
                    <a:srgbClr val="000000">
                      <a:alpha val="38000"/>
                    </a:srgbClr>
                  </a:outerShdw>
                </a:effectLst>
              </a:endParaRPr>
            </a:p>
          </p:txBody>
        </p:sp>
        <p:sp>
          <p:nvSpPr>
            <p:cNvPr id="69" name="Rectangle 68"/>
            <p:cNvSpPr/>
            <p:nvPr/>
          </p:nvSpPr>
          <p:spPr>
            <a:xfrm>
              <a:off x="6800142" y="2862590"/>
              <a:ext cx="330540"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50" b="1" cap="none" spc="0" dirty="0" smtClean="0">
                  <a:ln w="11430"/>
                  <a:effectLst>
                    <a:outerShdw blurRad="50800" dist="39000" dir="5460000" algn="tl">
                      <a:srgbClr val="000000">
                        <a:alpha val="38000"/>
                      </a:srgbClr>
                    </a:outerShdw>
                  </a:effectLst>
                </a:rPr>
                <a:t>+</a:t>
              </a:r>
              <a:r>
                <a:rPr lang="el-GR" sz="1050" b="1" cap="none" spc="0" dirty="0" smtClean="0">
                  <a:ln w="11430"/>
                  <a:effectLst>
                    <a:outerShdw blurRad="50800" dist="39000" dir="5460000" algn="tl">
                      <a:srgbClr val="000000">
                        <a:alpha val="38000"/>
                      </a:srgbClr>
                    </a:outerShdw>
                  </a:effectLst>
                </a:rPr>
                <a:t>δ</a:t>
              </a:r>
              <a:endParaRPr lang="en-US" sz="1050" b="1" cap="none" spc="0" dirty="0">
                <a:ln w="11430"/>
                <a:effectLst>
                  <a:outerShdw blurRad="50800" dist="39000" dir="5460000" algn="tl">
                    <a:srgbClr val="000000">
                      <a:alpha val="38000"/>
                    </a:srgbClr>
                  </a:outerShdw>
                </a:effectLst>
              </a:endParaRPr>
            </a:p>
          </p:txBody>
        </p:sp>
        <p:sp>
          <p:nvSpPr>
            <p:cNvPr id="70" name="Rectangle 69"/>
            <p:cNvSpPr/>
            <p:nvPr/>
          </p:nvSpPr>
          <p:spPr>
            <a:xfrm>
              <a:off x="6477000" y="3048000"/>
              <a:ext cx="32252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71" name="Group 70"/>
          <p:cNvGrpSpPr/>
          <p:nvPr/>
        </p:nvGrpSpPr>
        <p:grpSpPr>
          <a:xfrm>
            <a:off x="3810000" y="3733800"/>
            <a:ext cx="1524000" cy="1219200"/>
            <a:chOff x="6019800" y="2590800"/>
            <a:chExt cx="1524000" cy="1219200"/>
          </a:xfrm>
        </p:grpSpPr>
        <p:pic>
          <p:nvPicPr>
            <p:cNvPr id="72" name="Picture 71" descr="747px-Hydrogen-fluoride-elpot-transparent-3D-balls.png"/>
            <p:cNvPicPr>
              <a:picLocks noChangeAspect="1"/>
            </p:cNvPicPr>
            <p:nvPr/>
          </p:nvPicPr>
          <p:blipFill>
            <a:blip r:embed="rId2" cstate="print"/>
            <a:stretch>
              <a:fillRect/>
            </a:stretch>
          </p:blipFill>
          <p:spPr>
            <a:xfrm rot="10800000">
              <a:off x="6019800" y="2590800"/>
              <a:ext cx="1508502" cy="1219200"/>
            </a:xfrm>
            <a:prstGeom prst="rect">
              <a:avLst/>
            </a:prstGeom>
            <a:ln>
              <a:noFill/>
            </a:ln>
            <a:effectLst>
              <a:softEdge rad="112500"/>
            </a:effectLst>
          </p:spPr>
        </p:pic>
        <p:sp>
          <p:nvSpPr>
            <p:cNvPr id="73" name="Rectangle 72"/>
            <p:cNvSpPr/>
            <p:nvPr/>
          </p:nvSpPr>
          <p:spPr>
            <a:xfrm>
              <a:off x="6448947" y="2971800"/>
              <a:ext cx="357791"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4" name="Rectangle 73"/>
            <p:cNvSpPr/>
            <p:nvPr/>
          </p:nvSpPr>
          <p:spPr>
            <a:xfrm>
              <a:off x="6477000" y="2990790"/>
              <a:ext cx="106680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75" name="Rectangle 74"/>
            <p:cNvSpPr/>
            <p:nvPr/>
          </p:nvSpPr>
          <p:spPr>
            <a:xfrm>
              <a:off x="6477000" y="2762250"/>
              <a:ext cx="322524"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6" name="Rectangle 75"/>
            <p:cNvSpPr/>
            <p:nvPr/>
          </p:nvSpPr>
          <p:spPr>
            <a:xfrm>
              <a:off x="6400800" y="2971800"/>
              <a:ext cx="255198"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7" name="Rectangle 76"/>
            <p:cNvSpPr/>
            <p:nvPr/>
          </p:nvSpPr>
          <p:spPr>
            <a:xfrm>
              <a:off x="6478512" y="2786390"/>
              <a:ext cx="303288"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1050" b="1" cap="none" spc="0" dirty="0" smtClean="0">
                  <a:ln w="11430"/>
                  <a:effectLst>
                    <a:outerShdw blurRad="50800" dist="39000" dir="5460000" algn="tl">
                      <a:srgbClr val="000000">
                        <a:alpha val="38000"/>
                      </a:srgbClr>
                    </a:outerShdw>
                  </a:effectLst>
                </a:rPr>
                <a:t>δ</a:t>
              </a:r>
              <a:r>
                <a:rPr lang="en-US" sz="1050" b="1" cap="none" spc="0" dirty="0" smtClean="0">
                  <a:ln w="11430"/>
                  <a:effectLst>
                    <a:outerShdw blurRad="50800" dist="39000" dir="5460000" algn="tl">
                      <a:srgbClr val="000000">
                        <a:alpha val="38000"/>
                      </a:srgbClr>
                    </a:outerShdw>
                  </a:effectLst>
                </a:rPr>
                <a:t>-</a:t>
              </a:r>
              <a:endParaRPr lang="en-US" sz="1050" b="1" cap="none" spc="0" dirty="0">
                <a:ln w="11430"/>
                <a:effectLst>
                  <a:outerShdw blurRad="50800" dist="39000" dir="5460000" algn="tl">
                    <a:srgbClr val="000000">
                      <a:alpha val="38000"/>
                    </a:srgbClr>
                  </a:outerShdw>
                </a:effectLst>
              </a:endParaRPr>
            </a:p>
          </p:txBody>
        </p:sp>
        <p:sp>
          <p:nvSpPr>
            <p:cNvPr id="78" name="Rectangle 77"/>
            <p:cNvSpPr/>
            <p:nvPr/>
          </p:nvSpPr>
          <p:spPr>
            <a:xfrm>
              <a:off x="6800142" y="2862590"/>
              <a:ext cx="330540"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50" b="1" cap="none" spc="0" dirty="0" smtClean="0">
                  <a:ln w="11430"/>
                  <a:effectLst>
                    <a:outerShdw blurRad="50800" dist="39000" dir="5460000" algn="tl">
                      <a:srgbClr val="000000">
                        <a:alpha val="38000"/>
                      </a:srgbClr>
                    </a:outerShdw>
                  </a:effectLst>
                </a:rPr>
                <a:t>+</a:t>
              </a:r>
              <a:r>
                <a:rPr lang="el-GR" sz="1050" b="1" cap="none" spc="0" dirty="0" smtClean="0">
                  <a:ln w="11430"/>
                  <a:effectLst>
                    <a:outerShdw blurRad="50800" dist="39000" dir="5460000" algn="tl">
                      <a:srgbClr val="000000">
                        <a:alpha val="38000"/>
                      </a:srgbClr>
                    </a:outerShdw>
                  </a:effectLst>
                </a:rPr>
                <a:t>δ</a:t>
              </a:r>
              <a:endParaRPr lang="en-US" sz="1050" b="1" cap="none" spc="0" dirty="0">
                <a:ln w="11430"/>
                <a:effectLst>
                  <a:outerShdw blurRad="50800" dist="39000" dir="5460000" algn="tl">
                    <a:srgbClr val="000000">
                      <a:alpha val="38000"/>
                    </a:srgbClr>
                  </a:outerShdw>
                </a:effectLst>
              </a:endParaRPr>
            </a:p>
          </p:txBody>
        </p:sp>
      </p:grpSp>
      <p:grpSp>
        <p:nvGrpSpPr>
          <p:cNvPr id="80" name="Group 79"/>
          <p:cNvGrpSpPr/>
          <p:nvPr/>
        </p:nvGrpSpPr>
        <p:grpSpPr>
          <a:xfrm>
            <a:off x="6248400" y="3733800"/>
            <a:ext cx="1524000" cy="1219200"/>
            <a:chOff x="6019800" y="2590800"/>
            <a:chExt cx="1524000" cy="1219200"/>
          </a:xfrm>
        </p:grpSpPr>
        <p:pic>
          <p:nvPicPr>
            <p:cNvPr id="81" name="Picture 80" descr="747px-Hydrogen-fluoride-elpot-transparent-3D-balls.png"/>
            <p:cNvPicPr>
              <a:picLocks noChangeAspect="1"/>
            </p:cNvPicPr>
            <p:nvPr/>
          </p:nvPicPr>
          <p:blipFill>
            <a:blip r:embed="rId2" cstate="print"/>
            <a:stretch>
              <a:fillRect/>
            </a:stretch>
          </p:blipFill>
          <p:spPr>
            <a:xfrm rot="10800000">
              <a:off x="6019800" y="2590800"/>
              <a:ext cx="1508502" cy="1219200"/>
            </a:xfrm>
            <a:prstGeom prst="rect">
              <a:avLst/>
            </a:prstGeom>
            <a:ln>
              <a:noFill/>
            </a:ln>
            <a:effectLst>
              <a:softEdge rad="112500"/>
            </a:effectLst>
          </p:spPr>
        </p:pic>
        <p:sp>
          <p:nvSpPr>
            <p:cNvPr id="82" name="Rectangle 81"/>
            <p:cNvSpPr/>
            <p:nvPr/>
          </p:nvSpPr>
          <p:spPr>
            <a:xfrm>
              <a:off x="6451352" y="2971800"/>
              <a:ext cx="352982"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3" name="Rectangle 82"/>
            <p:cNvSpPr/>
            <p:nvPr/>
          </p:nvSpPr>
          <p:spPr>
            <a:xfrm>
              <a:off x="6477000" y="2990790"/>
              <a:ext cx="1066800" cy="40011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85" name="Rectangle 84"/>
            <p:cNvSpPr/>
            <p:nvPr/>
          </p:nvSpPr>
          <p:spPr>
            <a:xfrm>
              <a:off x="6324600" y="2971800"/>
              <a:ext cx="255198"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6" name="Rectangle 85"/>
            <p:cNvSpPr/>
            <p:nvPr/>
          </p:nvSpPr>
          <p:spPr>
            <a:xfrm>
              <a:off x="6478512" y="2786390"/>
              <a:ext cx="303288"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1050" b="1" cap="none" spc="0" dirty="0" smtClean="0">
                  <a:ln w="11430"/>
                  <a:effectLst>
                    <a:outerShdw blurRad="50800" dist="39000" dir="5460000" algn="tl">
                      <a:srgbClr val="000000">
                        <a:alpha val="38000"/>
                      </a:srgbClr>
                    </a:outerShdw>
                  </a:effectLst>
                </a:rPr>
                <a:t>δ</a:t>
              </a:r>
              <a:r>
                <a:rPr lang="en-US" sz="1050" b="1" cap="none" spc="0" dirty="0" smtClean="0">
                  <a:ln w="11430"/>
                  <a:effectLst>
                    <a:outerShdw blurRad="50800" dist="39000" dir="5460000" algn="tl">
                      <a:srgbClr val="000000">
                        <a:alpha val="38000"/>
                      </a:srgbClr>
                    </a:outerShdw>
                  </a:effectLst>
                </a:rPr>
                <a:t>-</a:t>
              </a:r>
              <a:endParaRPr lang="en-US" sz="1050" b="1" cap="none" spc="0" dirty="0">
                <a:ln w="11430"/>
                <a:effectLst>
                  <a:outerShdw blurRad="50800" dist="39000" dir="5460000" algn="tl">
                    <a:srgbClr val="000000">
                      <a:alpha val="38000"/>
                    </a:srgbClr>
                  </a:outerShdw>
                </a:effectLst>
              </a:endParaRPr>
            </a:p>
          </p:txBody>
        </p:sp>
        <p:sp>
          <p:nvSpPr>
            <p:cNvPr id="87" name="Rectangle 86"/>
            <p:cNvSpPr/>
            <p:nvPr/>
          </p:nvSpPr>
          <p:spPr>
            <a:xfrm>
              <a:off x="6800142" y="2862590"/>
              <a:ext cx="330540" cy="2616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50" b="1" cap="none" spc="0" dirty="0" smtClean="0">
                  <a:ln w="11430"/>
                  <a:effectLst>
                    <a:outerShdw blurRad="50800" dist="39000" dir="5460000" algn="tl">
                      <a:srgbClr val="000000">
                        <a:alpha val="38000"/>
                      </a:srgbClr>
                    </a:outerShdw>
                  </a:effectLst>
                </a:rPr>
                <a:t>+</a:t>
              </a:r>
              <a:r>
                <a:rPr lang="el-GR" sz="1050" b="1" cap="none" spc="0" dirty="0" smtClean="0">
                  <a:ln w="11430"/>
                  <a:effectLst>
                    <a:outerShdw blurRad="50800" dist="39000" dir="5460000" algn="tl">
                      <a:srgbClr val="000000">
                        <a:alpha val="38000"/>
                      </a:srgbClr>
                    </a:outerShdw>
                  </a:effectLst>
                </a:rPr>
                <a:t>δ</a:t>
              </a:r>
              <a:endParaRPr lang="en-US" sz="1050" b="1" cap="none" spc="0" dirty="0">
                <a:ln w="11430"/>
                <a:effectLst>
                  <a:outerShdw blurRad="50800" dist="39000" dir="5460000" algn="tl">
                    <a:srgbClr val="000000">
                      <a:alpha val="38000"/>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AutoShape 5"/>
          <p:cNvSpPr>
            <a:spLocks noChangeArrowheads="1"/>
          </p:cNvSpPr>
          <p:nvPr/>
        </p:nvSpPr>
        <p:spPr bwMode="gray">
          <a:xfrm>
            <a:off x="2286000" y="4267200"/>
            <a:ext cx="4648200" cy="1809750"/>
          </a:xfrm>
          <a:prstGeom prst="roundRect">
            <a:avLst>
              <a:gd name="adj" fmla="val 16667"/>
            </a:avLst>
          </a:prstGeom>
          <a:solidFill>
            <a:srgbClr val="FFFFFF"/>
          </a:solidFill>
          <a:ln w="76200">
            <a:solidFill>
              <a:schemeClr val="accent1"/>
            </a:solidFill>
            <a:round/>
            <a:headEnd/>
            <a:tailEnd/>
          </a:ln>
          <a:effectLst/>
        </p:spPr>
        <p:txBody>
          <a:bodyPr wrap="none" anchor="ctr"/>
          <a:lstStyle/>
          <a:p>
            <a:endParaRPr lang="en-US"/>
          </a:p>
        </p:txBody>
      </p:sp>
      <p:sp>
        <p:nvSpPr>
          <p:cNvPr id="85" name="AutoShape 6"/>
          <p:cNvSpPr>
            <a:spLocks noChangeArrowheads="1"/>
          </p:cNvSpPr>
          <p:nvPr/>
        </p:nvSpPr>
        <p:spPr bwMode="gray">
          <a:xfrm>
            <a:off x="4953000" y="2057401"/>
            <a:ext cx="3733800" cy="1809750"/>
          </a:xfrm>
          <a:prstGeom prst="roundRect">
            <a:avLst>
              <a:gd name="adj" fmla="val 16667"/>
            </a:avLst>
          </a:prstGeom>
          <a:solidFill>
            <a:srgbClr val="FFFFFF"/>
          </a:solidFill>
          <a:ln w="76200">
            <a:solidFill>
              <a:schemeClr val="accent2"/>
            </a:solidFill>
            <a:round/>
            <a:headEnd/>
            <a:tailEnd/>
          </a:ln>
          <a:effectLst/>
        </p:spPr>
        <p:txBody>
          <a:bodyPr wrap="none" anchor="ctr"/>
          <a:lstStyle/>
          <a:p>
            <a:endParaRPr lang="en-US"/>
          </a:p>
        </p:txBody>
      </p:sp>
      <p:sp>
        <p:nvSpPr>
          <p:cNvPr id="83" name="AutoShape 4"/>
          <p:cNvSpPr>
            <a:spLocks noChangeArrowheads="1"/>
          </p:cNvSpPr>
          <p:nvPr/>
        </p:nvSpPr>
        <p:spPr bwMode="gray">
          <a:xfrm>
            <a:off x="609600" y="2057401"/>
            <a:ext cx="3810000" cy="1809750"/>
          </a:xfrm>
          <a:prstGeom prst="roundRect">
            <a:avLst>
              <a:gd name="adj" fmla="val 16667"/>
            </a:avLst>
          </a:prstGeom>
          <a:solidFill>
            <a:srgbClr val="FFFFFF"/>
          </a:solidFill>
          <a:ln w="76200">
            <a:solidFill>
              <a:srgbClr val="FF505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79" name="Group 24"/>
          <p:cNvGrpSpPr>
            <a:grpSpLocks/>
          </p:cNvGrpSpPr>
          <p:nvPr/>
        </p:nvGrpSpPr>
        <p:grpSpPr bwMode="auto">
          <a:xfrm>
            <a:off x="1371600" y="1143000"/>
            <a:ext cx="7239000" cy="381000"/>
            <a:chOff x="816" y="2304"/>
            <a:chExt cx="1440" cy="448"/>
          </a:xfrm>
        </p:grpSpPr>
        <p:sp>
          <p:nvSpPr>
            <p:cNvPr id="80"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58" name="Group 24"/>
          <p:cNvGrpSpPr>
            <a:grpSpLocks/>
          </p:cNvGrpSpPr>
          <p:nvPr/>
        </p:nvGrpSpPr>
        <p:grpSpPr bwMode="auto">
          <a:xfrm>
            <a:off x="1600200" y="381000"/>
            <a:ext cx="6858000" cy="533400"/>
            <a:chOff x="816" y="2304"/>
            <a:chExt cx="1440" cy="448"/>
          </a:xfrm>
        </p:grpSpPr>
        <p:sp>
          <p:nvSpPr>
            <p:cNvPr id="6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8"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87</a:t>
            </a:fld>
            <a:endParaRPr lang="fa-IR"/>
          </a:p>
        </p:txBody>
      </p:sp>
      <p:sp>
        <p:nvSpPr>
          <p:cNvPr id="4" name="Rectangle 3"/>
          <p:cNvSpPr/>
          <p:nvPr/>
        </p:nvSpPr>
        <p:spPr>
          <a:xfrm>
            <a:off x="838200" y="381000"/>
            <a:ext cx="8305800" cy="95410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کدام یک از پیوند های نشان داده شده هیدروژنی است؟</a:t>
            </a:r>
            <a:endParaRPr lang="en-US" sz="2800" dirty="0" smtClean="0">
              <a:solidFill>
                <a:srgbClr val="FFFF00"/>
              </a:solidFill>
              <a:cs typeface="Mj_Aref" pitchFamily="2" charset="-78"/>
            </a:endParaRPr>
          </a:p>
          <a:p>
            <a:pPr algn="ctr"/>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16" name="Rectangle 15"/>
          <p:cNvSpPr/>
          <p:nvPr/>
        </p:nvSpPr>
        <p:spPr>
          <a:xfrm>
            <a:off x="838200" y="1143000"/>
            <a:ext cx="77724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B</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 زیرا در </a:t>
            </a:r>
            <a:r>
              <a:rPr lang="en-US"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C</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و </a:t>
            </a:r>
            <a:r>
              <a:rPr lang="en-US"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A</a:t>
            </a:r>
            <a:r>
              <a:rPr lang="fa-IR" sz="2000" b="1" dirty="0" smtClean="0">
                <a:ln w="11430">
                  <a:solidFill>
                    <a:schemeClr val="tx1"/>
                  </a:solidFill>
                </a:ln>
                <a:solidFill>
                  <a:srgbClr val="FF0000"/>
                </a:solidFill>
                <a:cs typeface="Mj_Aref" pitchFamily="2" charset="-78"/>
              </a:rPr>
              <a:t> اتم های </a:t>
            </a:r>
            <a:r>
              <a:rPr lang="en-US" sz="2000" b="1" dirty="0" smtClean="0">
                <a:ln w="11430">
                  <a:solidFill>
                    <a:schemeClr val="tx1"/>
                  </a:solidFill>
                </a:ln>
                <a:solidFill>
                  <a:srgbClr val="FF0000"/>
                </a:solidFill>
                <a:cs typeface="Mj_Aref" pitchFamily="2" charset="-78"/>
              </a:rPr>
              <a:t> P</a:t>
            </a:r>
            <a:r>
              <a:rPr lang="fa-IR" sz="2000" b="1" dirty="0" smtClean="0">
                <a:ln w="11430">
                  <a:solidFill>
                    <a:schemeClr val="tx1"/>
                  </a:solidFill>
                </a:ln>
                <a:solidFill>
                  <a:srgbClr val="FF0000"/>
                </a:solidFill>
                <a:cs typeface="Mj_Aref" pitchFamily="2" charset="-78"/>
              </a:rPr>
              <a:t>و </a:t>
            </a:r>
            <a:r>
              <a:rPr lang="en-US" sz="2000" b="1" dirty="0" smtClean="0">
                <a:ln w="11430">
                  <a:solidFill>
                    <a:schemeClr val="tx1"/>
                  </a:solidFill>
                </a:ln>
                <a:solidFill>
                  <a:srgbClr val="FF0000"/>
                </a:solidFill>
                <a:cs typeface="Mj_Aref" pitchFamily="2" charset="-78"/>
              </a:rPr>
              <a:t> </a:t>
            </a:r>
            <a:r>
              <a:rPr lang="en-US" sz="2000" b="1" dirty="0" err="1" smtClean="0">
                <a:ln w="11430">
                  <a:solidFill>
                    <a:schemeClr val="tx1"/>
                  </a:solidFill>
                </a:ln>
                <a:solidFill>
                  <a:srgbClr val="FF0000"/>
                </a:solidFill>
                <a:cs typeface="Mj_Aref" pitchFamily="2" charset="-78"/>
              </a:rPr>
              <a:t>Cl</a:t>
            </a:r>
            <a:r>
              <a:rPr lang="fa-IR" sz="2000" b="1" dirty="0" smtClean="0">
                <a:ln w="11430">
                  <a:solidFill>
                    <a:schemeClr val="tx1"/>
                  </a:solidFill>
                </a:ln>
                <a:solidFill>
                  <a:srgbClr val="FF0000"/>
                </a:solidFill>
                <a:cs typeface="Mj_Aref" pitchFamily="2" charset="-78"/>
              </a:rPr>
              <a:t>وجود دارد که توانایی تشکیل پیوند هیدروژنی را ندارند. </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endParaRPr lang="en-US" sz="20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a:p>
            <a:r>
              <a:rPr lang="fa-IR" sz="28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0000"/>
              </a:solidFill>
              <a:effectLst>
                <a:outerShdw blurRad="80000" dist="40000" dir="5040000" algn="tl">
                  <a:srgbClr val="000000">
                    <a:alpha val="30000"/>
                  </a:srgbClr>
                </a:outerShdw>
              </a:effectLst>
              <a:cs typeface="Mj_Aref" pitchFamily="2" charset="-78"/>
            </a:endParaRPr>
          </a:p>
        </p:txBody>
      </p:sp>
      <p:sp>
        <p:nvSpPr>
          <p:cNvPr id="18" name="Rectangle 17"/>
          <p:cNvSpPr/>
          <p:nvPr/>
        </p:nvSpPr>
        <p:spPr>
          <a:xfrm>
            <a:off x="685800" y="336298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19" name="Rectangle 18"/>
          <p:cNvSpPr/>
          <p:nvPr/>
        </p:nvSpPr>
        <p:spPr>
          <a:xfrm>
            <a:off x="976022" y="2791480"/>
            <a:ext cx="42672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a:off x="1304925" y="278195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21" name="Straight Connector 20"/>
          <p:cNvCxnSpPr/>
          <p:nvPr/>
        </p:nvCxnSpPr>
        <p:spPr>
          <a:xfrm>
            <a:off x="1381125" y="3058180"/>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rot="5400000">
            <a:off x="1096169" y="3333611"/>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23" name="Rectangle 22"/>
          <p:cNvSpPr/>
          <p:nvPr/>
        </p:nvSpPr>
        <p:spPr>
          <a:xfrm>
            <a:off x="992576" y="2477155"/>
            <a:ext cx="37702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849513" y="2724805"/>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 name="Rectangle 30"/>
          <p:cNvSpPr/>
          <p:nvPr/>
        </p:nvSpPr>
        <p:spPr>
          <a:xfrm>
            <a:off x="2428875" y="330583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32" name="Rectangle 31"/>
          <p:cNvSpPr/>
          <p:nvPr/>
        </p:nvSpPr>
        <p:spPr>
          <a:xfrm>
            <a:off x="2752725" y="2754035"/>
            <a:ext cx="375424" cy="5327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 name="Rectangle 32"/>
          <p:cNvSpPr/>
          <p:nvPr/>
        </p:nvSpPr>
        <p:spPr>
          <a:xfrm>
            <a:off x="3057525" y="275338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34" name="Straight Connector 33"/>
          <p:cNvCxnSpPr/>
          <p:nvPr/>
        </p:nvCxnSpPr>
        <p:spPr>
          <a:xfrm>
            <a:off x="3133725" y="3029605"/>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rot="5400000">
            <a:off x="2848769" y="3305036"/>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37" name="Rectangle 36"/>
          <p:cNvSpPr/>
          <p:nvPr/>
        </p:nvSpPr>
        <p:spPr>
          <a:xfrm>
            <a:off x="2602113" y="2696230"/>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8" name="Rectangle 37"/>
          <p:cNvSpPr/>
          <p:nvPr/>
        </p:nvSpPr>
        <p:spPr>
          <a:xfrm>
            <a:off x="2409825" y="215330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39" name="Straight Connector 38"/>
          <p:cNvCxnSpPr/>
          <p:nvPr/>
        </p:nvCxnSpPr>
        <p:spPr>
          <a:xfrm rot="5400000">
            <a:off x="2848769" y="2724011"/>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2066925" y="3058180"/>
            <a:ext cx="609600"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42" name="Rectangle 41"/>
          <p:cNvSpPr/>
          <p:nvPr/>
        </p:nvSpPr>
        <p:spPr>
          <a:xfrm>
            <a:off x="5248275" y="334327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43" name="Rectangle 42"/>
          <p:cNvSpPr/>
          <p:nvPr/>
        </p:nvSpPr>
        <p:spPr>
          <a:xfrm>
            <a:off x="5538497" y="2771775"/>
            <a:ext cx="426720"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5867400" y="276225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45" name="Straight Connector 44"/>
          <p:cNvCxnSpPr/>
          <p:nvPr/>
        </p:nvCxnSpPr>
        <p:spPr>
          <a:xfrm>
            <a:off x="5943600" y="3038475"/>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rot="5400000">
            <a:off x="5658644" y="3313906"/>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47" name="Rectangle 46"/>
          <p:cNvSpPr/>
          <p:nvPr/>
        </p:nvSpPr>
        <p:spPr>
          <a:xfrm>
            <a:off x="5555051" y="2457450"/>
            <a:ext cx="37702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5411988" y="2705100"/>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9" name="Rectangle 48"/>
          <p:cNvSpPr/>
          <p:nvPr/>
        </p:nvSpPr>
        <p:spPr>
          <a:xfrm>
            <a:off x="6991350" y="328612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50" name="Rectangle 49"/>
          <p:cNvSpPr/>
          <p:nvPr/>
        </p:nvSpPr>
        <p:spPr>
          <a:xfrm>
            <a:off x="7315200" y="2734330"/>
            <a:ext cx="375424" cy="5327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1" name="Rectangle 50"/>
          <p:cNvSpPr/>
          <p:nvPr/>
        </p:nvSpPr>
        <p:spPr>
          <a:xfrm>
            <a:off x="7620000" y="273367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52" name="Straight Connector 51"/>
          <p:cNvCxnSpPr/>
          <p:nvPr/>
        </p:nvCxnSpPr>
        <p:spPr>
          <a:xfrm>
            <a:off x="7696200" y="3009900"/>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rot="5400000">
            <a:off x="7411244" y="3285331"/>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54" name="Rectangle 53"/>
          <p:cNvSpPr/>
          <p:nvPr/>
        </p:nvSpPr>
        <p:spPr>
          <a:xfrm>
            <a:off x="7164588" y="2676525"/>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5" name="Rectangle 54"/>
          <p:cNvSpPr/>
          <p:nvPr/>
        </p:nvSpPr>
        <p:spPr>
          <a:xfrm>
            <a:off x="6972300" y="213360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56" name="Straight Connector 55"/>
          <p:cNvCxnSpPr/>
          <p:nvPr/>
        </p:nvCxnSpPr>
        <p:spPr>
          <a:xfrm rot="5400000">
            <a:off x="7411244" y="2704306"/>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6629400" y="3038475"/>
            <a:ext cx="609600"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59" name="Rectangle 58"/>
          <p:cNvSpPr/>
          <p:nvPr/>
        </p:nvSpPr>
        <p:spPr>
          <a:xfrm>
            <a:off x="3310263" y="4848880"/>
            <a:ext cx="463588"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err="1"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0" name="Rectangle 59"/>
          <p:cNvSpPr/>
          <p:nvPr/>
        </p:nvSpPr>
        <p:spPr>
          <a:xfrm>
            <a:off x="3657600" y="483935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61" name="Straight Connector 60"/>
          <p:cNvCxnSpPr/>
          <p:nvPr/>
        </p:nvCxnSpPr>
        <p:spPr>
          <a:xfrm>
            <a:off x="3733800" y="5115580"/>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63" name="Rectangle 62"/>
          <p:cNvSpPr/>
          <p:nvPr/>
        </p:nvSpPr>
        <p:spPr>
          <a:xfrm>
            <a:off x="3345251" y="4534555"/>
            <a:ext cx="37702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4" name="Rectangle 63"/>
          <p:cNvSpPr/>
          <p:nvPr/>
        </p:nvSpPr>
        <p:spPr>
          <a:xfrm>
            <a:off x="3202188" y="4782205"/>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5" name="Rectangle 64"/>
          <p:cNvSpPr/>
          <p:nvPr/>
        </p:nvSpPr>
        <p:spPr>
          <a:xfrm>
            <a:off x="4781550" y="536323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66" name="Rectangle 65"/>
          <p:cNvSpPr/>
          <p:nvPr/>
        </p:nvSpPr>
        <p:spPr>
          <a:xfrm>
            <a:off x="5105400" y="4811435"/>
            <a:ext cx="375424" cy="5327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7" name="Rectangle 66"/>
          <p:cNvSpPr/>
          <p:nvPr/>
        </p:nvSpPr>
        <p:spPr>
          <a:xfrm>
            <a:off x="5410200" y="4810780"/>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68" name="Straight Connector 67"/>
          <p:cNvCxnSpPr/>
          <p:nvPr/>
        </p:nvCxnSpPr>
        <p:spPr>
          <a:xfrm>
            <a:off x="5486400" y="5087005"/>
            <a:ext cx="304800" cy="0"/>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69" name="Straight Connector 68"/>
          <p:cNvCxnSpPr/>
          <p:nvPr/>
        </p:nvCxnSpPr>
        <p:spPr>
          <a:xfrm rot="5400000">
            <a:off x="5201444" y="5362436"/>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sp>
        <p:nvSpPr>
          <p:cNvPr id="70" name="Rectangle 69"/>
          <p:cNvSpPr/>
          <p:nvPr/>
        </p:nvSpPr>
        <p:spPr>
          <a:xfrm>
            <a:off x="4954788" y="4753630"/>
            <a:ext cx="284052"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1" name="Rectangle 70"/>
          <p:cNvSpPr/>
          <p:nvPr/>
        </p:nvSpPr>
        <p:spPr>
          <a:xfrm>
            <a:off x="4762500" y="4210705"/>
            <a:ext cx="10668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72" name="Straight Connector 71"/>
          <p:cNvCxnSpPr/>
          <p:nvPr/>
        </p:nvCxnSpPr>
        <p:spPr>
          <a:xfrm rot="5400000">
            <a:off x="5201444" y="4781411"/>
            <a:ext cx="246856" cy="794"/>
          </a:xfrm>
          <a:prstGeom prst="line">
            <a:avLst/>
          </a:prstGeom>
          <a:ln w="47625"/>
          <a:effectLst>
            <a:outerShdw blurRad="40000" dist="20000" dir="5400000" rotWithShape="0">
              <a:srgbClr val="000000">
                <a:alpha val="38000"/>
              </a:srgbClr>
            </a:outerShdw>
            <a:softEdge rad="317500"/>
          </a:effectLst>
          <a:scene3d>
            <a:camera prst="orthographicFront"/>
            <a:lightRig rig="threePt" dir="t"/>
          </a:scene3d>
          <a:sp3d>
            <a:bevelT/>
          </a:sp3d>
        </p:spPr>
        <p:style>
          <a:lnRef idx="2">
            <a:schemeClr val="dk1"/>
          </a:lnRef>
          <a:fillRef idx="0">
            <a:schemeClr val="dk1"/>
          </a:fillRef>
          <a:effectRef idx="1">
            <a:schemeClr val="dk1"/>
          </a:effectRef>
          <a:fontRef idx="minor">
            <a:schemeClr val="tx1"/>
          </a:fontRef>
        </p:style>
      </p:cxnSp>
      <p:cxnSp>
        <p:nvCxnSpPr>
          <p:cNvPr id="73" name="Straight Connector 72"/>
          <p:cNvCxnSpPr/>
          <p:nvPr/>
        </p:nvCxnSpPr>
        <p:spPr>
          <a:xfrm>
            <a:off x="4419600" y="5115580"/>
            <a:ext cx="609600"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74" name="Rectangle 73"/>
          <p:cNvSpPr/>
          <p:nvPr/>
        </p:nvSpPr>
        <p:spPr>
          <a:xfrm>
            <a:off x="3352800" y="4963180"/>
            <a:ext cx="37702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28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5" name="Rectangle 74"/>
          <p:cNvSpPr/>
          <p:nvPr/>
        </p:nvSpPr>
        <p:spPr>
          <a:xfrm>
            <a:off x="609600" y="2057400"/>
            <a:ext cx="49564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6" name="Rectangle 75"/>
          <p:cNvSpPr/>
          <p:nvPr/>
        </p:nvSpPr>
        <p:spPr>
          <a:xfrm>
            <a:off x="2362200" y="4343400"/>
            <a:ext cx="482824"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chemeClr val="tx2">
                    <a:lumMod val="60000"/>
                    <a:lumOff val="40000"/>
                  </a:schemeClr>
                </a:solidFill>
                <a:effectLst>
                  <a:outerShdw blurRad="50800" dist="39000" dir="5460000" algn="tl">
                    <a:srgbClr val="000000">
                      <a:alpha val="38000"/>
                    </a:srgbClr>
                  </a:outerShdw>
                </a:effectLst>
              </a:rPr>
              <a:t>C</a:t>
            </a:r>
            <a:endParaRPr lang="en-US" sz="4400" b="1" cap="none" spc="0" dirty="0">
              <a:ln w="11430"/>
              <a:solidFill>
                <a:schemeClr val="tx2">
                  <a:lumMod val="60000"/>
                  <a:lumOff val="40000"/>
                </a:schemeClr>
              </a:solidFill>
              <a:effectLst>
                <a:outerShdw blurRad="50800" dist="39000" dir="5460000" algn="tl">
                  <a:srgbClr val="000000">
                    <a:alpha val="38000"/>
                  </a:srgbClr>
                </a:outerShdw>
              </a:effectLst>
            </a:endParaRPr>
          </a:p>
        </p:txBody>
      </p:sp>
      <p:sp>
        <p:nvSpPr>
          <p:cNvPr id="77" name="Rectangle 76"/>
          <p:cNvSpPr/>
          <p:nvPr/>
        </p:nvSpPr>
        <p:spPr>
          <a:xfrm>
            <a:off x="5043627" y="1981200"/>
            <a:ext cx="500457"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C00000"/>
                </a:solidFill>
                <a:effectLst>
                  <a:outerShdw blurRad="50800" dist="39000" dir="5460000" algn="tl">
                    <a:srgbClr val="000000">
                      <a:alpha val="38000"/>
                    </a:srgbClr>
                  </a:outerShdw>
                </a:effectLst>
              </a:rPr>
              <a:t>B</a:t>
            </a:r>
            <a:endParaRPr lang="en-US" sz="4400" b="1" cap="none" spc="0" dirty="0">
              <a:ln w="11430"/>
              <a:solidFill>
                <a:srgbClr val="C0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1000" fill="hold"/>
                                        <p:tgtEl>
                                          <p:spTgt spid="79"/>
                                        </p:tgtEl>
                                        <p:attrNameLst>
                                          <p:attrName>ppt_w</p:attrName>
                                        </p:attrNameLst>
                                      </p:cBhvr>
                                      <p:tavLst>
                                        <p:tav tm="0">
                                          <p:val>
                                            <p:strVal val="#ppt_w*0.70"/>
                                          </p:val>
                                        </p:tav>
                                        <p:tav tm="100000">
                                          <p:val>
                                            <p:strVal val="#ppt_w"/>
                                          </p:val>
                                        </p:tav>
                                      </p:tavLst>
                                    </p:anim>
                                    <p:anim calcmode="lin" valueType="num">
                                      <p:cBhvr>
                                        <p:cTn id="8" dur="1000" fill="hold"/>
                                        <p:tgtEl>
                                          <p:spTgt spid="79"/>
                                        </p:tgtEl>
                                        <p:attrNameLst>
                                          <p:attrName>ppt_h</p:attrName>
                                        </p:attrNameLst>
                                      </p:cBhvr>
                                      <p:tavLst>
                                        <p:tav tm="0">
                                          <p:val>
                                            <p:strVal val="#ppt_h"/>
                                          </p:val>
                                        </p:tav>
                                        <p:tav tm="100000">
                                          <p:val>
                                            <p:strVal val="#ppt_h"/>
                                          </p:val>
                                        </p:tav>
                                      </p:tavLst>
                                    </p:anim>
                                    <p:animEffect transition="in" filter="fade">
                                      <p:cBhvr>
                                        <p:cTn id="9" dur="1000"/>
                                        <p:tgtEl>
                                          <p:spTgt spid="7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hqpic\WallpaperS_[1]._NewYear_1_ylanov.softarchive.net\WallpaperS  . NewYear_1\WallpaperS\W@llp@perS (4).jpg"/>
          <p:cNvPicPr>
            <a:picLocks noChangeAspect="1" noChangeArrowheads="1"/>
          </p:cNvPicPr>
          <p:nvPr/>
        </p:nvPicPr>
        <p:blipFill>
          <a:blip r:embed="rId2" cstate="print"/>
          <a:srcRect/>
          <a:stretch>
            <a:fillRect/>
          </a:stretch>
        </p:blipFill>
        <p:spPr bwMode="auto">
          <a:xfrm>
            <a:off x="0" y="0"/>
            <a:ext cx="9142840" cy="6858000"/>
          </a:xfrm>
          <a:prstGeom prst="rect">
            <a:avLst/>
          </a:prstGeom>
          <a:noFill/>
        </p:spPr>
      </p:pic>
      <p:sp>
        <p:nvSpPr>
          <p:cNvPr id="2" name="Footer Placeholder 1"/>
          <p:cNvSpPr>
            <a:spLocks noGrp="1"/>
          </p:cNvSpPr>
          <p:nvPr>
            <p:ph type="ftr" sz="quarter" idx="11"/>
          </p:nvPr>
        </p:nvSpPr>
        <p:spPr>
          <a:xfrm>
            <a:off x="3800653" y="6356350"/>
            <a:ext cx="3133547" cy="365125"/>
          </a:xfrm>
        </p:spPr>
        <p:txBody>
          <a:bodyPr/>
          <a:lstStyle/>
          <a:p>
            <a:r>
              <a:rPr lang="en-US" smtClean="0"/>
              <a:t>Tavakoli&amp;Homayoni</a:t>
            </a:r>
            <a:endParaRPr lang="fa-IR"/>
          </a:p>
        </p:txBody>
      </p:sp>
      <p:sp>
        <p:nvSpPr>
          <p:cNvPr id="3" name="Slide Number Placeholder 2"/>
          <p:cNvSpPr>
            <a:spLocks noGrp="1"/>
          </p:cNvSpPr>
          <p:nvPr>
            <p:ph type="sldNum" sz="quarter" idx="12"/>
          </p:nvPr>
        </p:nvSpPr>
        <p:spPr>
          <a:xfrm>
            <a:off x="7292270" y="6356350"/>
            <a:ext cx="2308930" cy="365125"/>
          </a:xfrm>
        </p:spPr>
        <p:txBody>
          <a:bodyPr/>
          <a:lstStyle/>
          <a:p>
            <a:fld id="{4CE537EB-F69F-49DF-B190-42F4AEC61CA4}" type="slidenum">
              <a:rPr lang="fa-IR" smtClean="0"/>
              <a:pPr/>
              <a:t>88</a:t>
            </a:fld>
            <a:endParaRPr lang="fa-IR"/>
          </a:p>
        </p:txBody>
      </p:sp>
      <p:sp>
        <p:nvSpPr>
          <p:cNvPr id="5" name="Rectangle 4"/>
          <p:cNvSpPr/>
          <p:nvPr/>
        </p:nvSpPr>
        <p:spPr>
          <a:xfrm>
            <a:off x="2590800" y="228600"/>
            <a:ext cx="6324600" cy="52322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8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پیوند هیدروژنی بین مولکول های آب :</a:t>
            </a:r>
            <a:endParaRPr lang="en-US" sz="28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10" name="Rectangle 9"/>
          <p:cNvSpPr/>
          <p:nvPr/>
        </p:nvSpPr>
        <p:spPr>
          <a:xfrm>
            <a:off x="914400" y="3848100"/>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11" name="Rectangle 10"/>
          <p:cNvSpPr/>
          <p:nvPr/>
        </p:nvSpPr>
        <p:spPr>
          <a:xfrm>
            <a:off x="1143000" y="2990850"/>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1752600" y="3067050"/>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14" name="Straight Connector 13"/>
          <p:cNvCxnSpPr/>
          <p:nvPr/>
        </p:nvCxnSpPr>
        <p:spPr>
          <a:xfrm>
            <a:off x="1619250" y="3371850"/>
            <a:ext cx="457200" cy="1588"/>
          </a:xfrm>
          <a:prstGeom prst="line">
            <a:avLst/>
          </a:prstGeom>
          <a:ln w="47625"/>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rot="5400000">
            <a:off x="1258094" y="3790950"/>
            <a:ext cx="380206" cy="794"/>
          </a:xfrm>
          <a:prstGeom prst="line">
            <a:avLst/>
          </a:prstGeom>
          <a:ln w="47625"/>
        </p:spPr>
        <p:style>
          <a:lnRef idx="2">
            <a:schemeClr val="dk1"/>
          </a:lnRef>
          <a:fillRef idx="0">
            <a:schemeClr val="dk1"/>
          </a:fillRef>
          <a:effectRef idx="1">
            <a:schemeClr val="dk1"/>
          </a:effectRef>
          <a:fontRef idx="minor">
            <a:schemeClr val="tx1"/>
          </a:fontRef>
        </p:style>
      </p:cxnSp>
      <p:sp>
        <p:nvSpPr>
          <p:cNvPr id="19" name="Rectangle 18"/>
          <p:cNvSpPr/>
          <p:nvPr/>
        </p:nvSpPr>
        <p:spPr>
          <a:xfrm>
            <a:off x="1171575" y="2581275"/>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a:off x="1000125" y="2933700"/>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ectangle 20"/>
          <p:cNvSpPr/>
          <p:nvPr/>
        </p:nvSpPr>
        <p:spPr>
          <a:xfrm>
            <a:off x="3657600" y="3845064"/>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22" name="Rectangle 21"/>
          <p:cNvSpPr/>
          <p:nvPr/>
        </p:nvSpPr>
        <p:spPr>
          <a:xfrm>
            <a:off x="3886200" y="2987814"/>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3" name="Rectangle 22"/>
          <p:cNvSpPr/>
          <p:nvPr/>
        </p:nvSpPr>
        <p:spPr>
          <a:xfrm>
            <a:off x="4495800" y="3064014"/>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24" name="Straight Connector 23"/>
          <p:cNvCxnSpPr/>
          <p:nvPr/>
        </p:nvCxnSpPr>
        <p:spPr>
          <a:xfrm>
            <a:off x="4362450" y="3368814"/>
            <a:ext cx="457200" cy="1588"/>
          </a:xfrm>
          <a:prstGeom prst="line">
            <a:avLst/>
          </a:prstGeom>
          <a:ln w="47625"/>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rot="5400000">
            <a:off x="4001294" y="3787914"/>
            <a:ext cx="380206" cy="794"/>
          </a:xfrm>
          <a:prstGeom prst="line">
            <a:avLst/>
          </a:prstGeom>
          <a:ln w="47625"/>
        </p:spPr>
        <p:style>
          <a:lnRef idx="2">
            <a:schemeClr val="dk1"/>
          </a:lnRef>
          <a:fillRef idx="0">
            <a:schemeClr val="dk1"/>
          </a:fillRef>
          <a:effectRef idx="1">
            <a:schemeClr val="dk1"/>
          </a:effectRef>
          <a:fontRef idx="minor">
            <a:schemeClr val="tx1"/>
          </a:fontRef>
        </p:style>
      </p:cxnSp>
      <p:sp>
        <p:nvSpPr>
          <p:cNvPr id="26" name="Rectangle 25"/>
          <p:cNvSpPr/>
          <p:nvPr/>
        </p:nvSpPr>
        <p:spPr>
          <a:xfrm>
            <a:off x="3914775" y="2578239"/>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Rectangle 26"/>
          <p:cNvSpPr/>
          <p:nvPr/>
        </p:nvSpPr>
        <p:spPr>
          <a:xfrm>
            <a:off x="3743325" y="2930664"/>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8" name="Rectangle 27"/>
          <p:cNvSpPr/>
          <p:nvPr/>
        </p:nvSpPr>
        <p:spPr>
          <a:xfrm>
            <a:off x="3657600" y="5997714"/>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29" name="Rectangle 28"/>
          <p:cNvSpPr/>
          <p:nvPr/>
        </p:nvSpPr>
        <p:spPr>
          <a:xfrm>
            <a:off x="3886200" y="5140464"/>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 name="Rectangle 29"/>
          <p:cNvSpPr/>
          <p:nvPr/>
        </p:nvSpPr>
        <p:spPr>
          <a:xfrm>
            <a:off x="4495800" y="5216664"/>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31" name="Straight Connector 30"/>
          <p:cNvCxnSpPr/>
          <p:nvPr/>
        </p:nvCxnSpPr>
        <p:spPr>
          <a:xfrm>
            <a:off x="4362450" y="5521464"/>
            <a:ext cx="457200" cy="1588"/>
          </a:xfrm>
          <a:prstGeom prst="line">
            <a:avLst/>
          </a:prstGeom>
          <a:ln w="47625"/>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rot="5400000">
            <a:off x="4001294" y="5940564"/>
            <a:ext cx="380206" cy="794"/>
          </a:xfrm>
          <a:prstGeom prst="line">
            <a:avLst/>
          </a:prstGeom>
          <a:ln w="47625"/>
        </p:spPr>
        <p:style>
          <a:lnRef idx="2">
            <a:schemeClr val="dk1"/>
          </a:lnRef>
          <a:fillRef idx="0">
            <a:schemeClr val="dk1"/>
          </a:fillRef>
          <a:effectRef idx="1">
            <a:schemeClr val="dk1"/>
          </a:effectRef>
          <a:fontRef idx="minor">
            <a:schemeClr val="tx1"/>
          </a:fontRef>
        </p:style>
      </p:cxnSp>
      <p:sp>
        <p:nvSpPr>
          <p:cNvPr id="33" name="Rectangle 32"/>
          <p:cNvSpPr/>
          <p:nvPr/>
        </p:nvSpPr>
        <p:spPr>
          <a:xfrm>
            <a:off x="3914775" y="4730889"/>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4" name="Rectangle 33"/>
          <p:cNvSpPr/>
          <p:nvPr/>
        </p:nvSpPr>
        <p:spPr>
          <a:xfrm>
            <a:off x="3743325" y="5083314"/>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5" name="Rectangle 34"/>
          <p:cNvSpPr/>
          <p:nvPr/>
        </p:nvSpPr>
        <p:spPr>
          <a:xfrm>
            <a:off x="6096000" y="383857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36" name="Rectangle 35"/>
          <p:cNvSpPr/>
          <p:nvPr/>
        </p:nvSpPr>
        <p:spPr>
          <a:xfrm>
            <a:off x="6324600" y="2981325"/>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7" name="Rectangle 36"/>
          <p:cNvSpPr/>
          <p:nvPr/>
        </p:nvSpPr>
        <p:spPr>
          <a:xfrm>
            <a:off x="6934200" y="305752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38" name="Straight Connector 37"/>
          <p:cNvCxnSpPr/>
          <p:nvPr/>
        </p:nvCxnSpPr>
        <p:spPr>
          <a:xfrm>
            <a:off x="6800850" y="3362325"/>
            <a:ext cx="457200" cy="1588"/>
          </a:xfrm>
          <a:prstGeom prst="line">
            <a:avLst/>
          </a:prstGeom>
          <a:ln w="47625"/>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rot="5400000">
            <a:off x="6439694" y="3781425"/>
            <a:ext cx="380206" cy="794"/>
          </a:xfrm>
          <a:prstGeom prst="line">
            <a:avLst/>
          </a:prstGeom>
          <a:ln w="47625"/>
        </p:spPr>
        <p:style>
          <a:lnRef idx="2">
            <a:schemeClr val="dk1"/>
          </a:lnRef>
          <a:fillRef idx="0">
            <a:schemeClr val="dk1"/>
          </a:fillRef>
          <a:effectRef idx="1">
            <a:schemeClr val="dk1"/>
          </a:effectRef>
          <a:fontRef idx="minor">
            <a:schemeClr val="tx1"/>
          </a:fontRef>
        </p:style>
      </p:cxnSp>
      <p:sp>
        <p:nvSpPr>
          <p:cNvPr id="40" name="Rectangle 39"/>
          <p:cNvSpPr/>
          <p:nvPr/>
        </p:nvSpPr>
        <p:spPr>
          <a:xfrm>
            <a:off x="6353175" y="2571750"/>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1" name="Rectangle 40"/>
          <p:cNvSpPr/>
          <p:nvPr/>
        </p:nvSpPr>
        <p:spPr>
          <a:xfrm>
            <a:off x="6181725" y="2924175"/>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2" name="Rectangle 41"/>
          <p:cNvSpPr/>
          <p:nvPr/>
        </p:nvSpPr>
        <p:spPr>
          <a:xfrm>
            <a:off x="3657600" y="157162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sp>
        <p:nvSpPr>
          <p:cNvPr id="43" name="Rectangle 42"/>
          <p:cNvSpPr/>
          <p:nvPr/>
        </p:nvSpPr>
        <p:spPr>
          <a:xfrm>
            <a:off x="3886200" y="714375"/>
            <a:ext cx="53091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4" name="Rectangle 43"/>
          <p:cNvSpPr/>
          <p:nvPr/>
        </p:nvSpPr>
        <p:spPr>
          <a:xfrm>
            <a:off x="4495800" y="790575"/>
            <a:ext cx="1066800" cy="70788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cap="none" spc="0" dirty="0" smtClean="0">
                <a:ln w="11430">
                  <a:solidFill>
                    <a:schemeClr val="tx1"/>
                  </a:solidFill>
                </a:ln>
                <a:solidFill>
                  <a:srgbClr val="FFFF00"/>
                </a:solidFill>
                <a:effectLst>
                  <a:outerShdw blurRad="80000" dist="40000" dir="5040000" algn="tl">
                    <a:srgbClr val="000000">
                      <a:alpha val="30000"/>
                    </a:srgbClr>
                  </a:outerShdw>
                </a:effectLst>
              </a:rPr>
              <a:t>H</a:t>
            </a:r>
            <a:endParaRPr lang="en-US" sz="4000" b="1" cap="none" spc="0" dirty="0">
              <a:ln w="11430">
                <a:solidFill>
                  <a:schemeClr val="tx1"/>
                </a:solidFill>
              </a:ln>
              <a:solidFill>
                <a:srgbClr val="FFFF00"/>
              </a:solidFill>
              <a:effectLst>
                <a:outerShdw blurRad="80000" dist="40000" dir="5040000" algn="tl">
                  <a:srgbClr val="000000">
                    <a:alpha val="30000"/>
                  </a:srgbClr>
                </a:outerShdw>
              </a:effectLst>
            </a:endParaRPr>
          </a:p>
        </p:txBody>
      </p:sp>
      <p:cxnSp>
        <p:nvCxnSpPr>
          <p:cNvPr id="45" name="Straight Connector 44"/>
          <p:cNvCxnSpPr/>
          <p:nvPr/>
        </p:nvCxnSpPr>
        <p:spPr>
          <a:xfrm>
            <a:off x="4362450" y="1095375"/>
            <a:ext cx="457200" cy="1588"/>
          </a:xfrm>
          <a:prstGeom prst="line">
            <a:avLst/>
          </a:prstGeom>
          <a:ln w="47625"/>
        </p:spPr>
        <p:style>
          <a:lnRef idx="2">
            <a:schemeClr val="dk1"/>
          </a:lnRef>
          <a:fillRef idx="0">
            <a:schemeClr val="dk1"/>
          </a:fillRef>
          <a:effectRef idx="1">
            <a:schemeClr val="dk1"/>
          </a:effectRef>
          <a:fontRef idx="minor">
            <a:schemeClr val="tx1"/>
          </a:fontRef>
        </p:style>
      </p:cxnSp>
      <p:cxnSp>
        <p:nvCxnSpPr>
          <p:cNvPr id="46" name="Straight Connector 45"/>
          <p:cNvCxnSpPr/>
          <p:nvPr/>
        </p:nvCxnSpPr>
        <p:spPr>
          <a:xfrm rot="5400000">
            <a:off x="4001294" y="1514475"/>
            <a:ext cx="380206" cy="794"/>
          </a:xfrm>
          <a:prstGeom prst="line">
            <a:avLst/>
          </a:prstGeom>
          <a:ln w="47625"/>
        </p:spPr>
        <p:style>
          <a:lnRef idx="2">
            <a:schemeClr val="dk1"/>
          </a:lnRef>
          <a:fillRef idx="0">
            <a:schemeClr val="dk1"/>
          </a:fillRef>
          <a:effectRef idx="1">
            <a:schemeClr val="dk1"/>
          </a:effectRef>
          <a:fontRef idx="minor">
            <a:schemeClr val="tx1"/>
          </a:fontRef>
        </p:style>
      </p:cxnSp>
      <p:sp>
        <p:nvSpPr>
          <p:cNvPr id="47" name="Rectangle 46"/>
          <p:cNvSpPr/>
          <p:nvPr/>
        </p:nvSpPr>
        <p:spPr>
          <a:xfrm>
            <a:off x="3914775" y="304800"/>
            <a:ext cx="45717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8" name="Rectangle 47"/>
          <p:cNvSpPr/>
          <p:nvPr/>
        </p:nvSpPr>
        <p:spPr>
          <a:xfrm>
            <a:off x="3743325" y="657225"/>
            <a:ext cx="3257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sz="4000" b="1" cap="none" spc="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49" name="Straight Connector 48"/>
          <p:cNvCxnSpPr/>
          <p:nvPr/>
        </p:nvCxnSpPr>
        <p:spPr>
          <a:xfrm rot="5400000">
            <a:off x="3886597" y="2514203"/>
            <a:ext cx="609600" cy="794"/>
          </a:xfrm>
          <a:prstGeom prst="line">
            <a:avLst/>
          </a:prstGeom>
          <a:ln w="82550" cap="rnd">
            <a:solidFill>
              <a:schemeClr val="tx2">
                <a:lumMod val="60000"/>
                <a:lumOff val="40000"/>
              </a:schemeClr>
            </a:solidFill>
            <a:prstDash val="sysDot"/>
          </a:ln>
          <a:effectLst>
            <a:outerShdw sx="154000" sy="154000" rotWithShape="0">
              <a:srgbClr val="000000">
                <a:alpha val="52000"/>
              </a:srgbClr>
            </a:outerShdw>
            <a:softEdge rad="12700"/>
          </a:effectLst>
        </p:spPr>
        <p:style>
          <a:lnRef idx="3">
            <a:schemeClr val="accent1"/>
          </a:lnRef>
          <a:fillRef idx="0">
            <a:schemeClr val="accent1"/>
          </a:fillRef>
          <a:effectRef idx="2">
            <a:schemeClr val="accent1"/>
          </a:effectRef>
          <a:fontRef idx="minor">
            <a:schemeClr val="tx1"/>
          </a:fontRef>
        </p:style>
      </p:cxnSp>
      <p:cxnSp>
        <p:nvCxnSpPr>
          <p:cNvPr id="51" name="Straight Connector 50"/>
          <p:cNvCxnSpPr/>
          <p:nvPr/>
        </p:nvCxnSpPr>
        <p:spPr>
          <a:xfrm rot="5400000">
            <a:off x="3886597" y="4724003"/>
            <a:ext cx="609600" cy="794"/>
          </a:xfrm>
          <a:prstGeom prst="line">
            <a:avLst/>
          </a:prstGeom>
          <a:ln w="82550" cap="rnd">
            <a:solidFill>
              <a:schemeClr val="tx2">
                <a:lumMod val="60000"/>
                <a:lumOff val="40000"/>
              </a:schemeClr>
            </a:solidFill>
            <a:prstDash val="sysDot"/>
          </a:ln>
          <a:effectLst>
            <a:outerShdw sx="154000" sy="154000" rotWithShape="0">
              <a:srgbClr val="000000">
                <a:alpha val="52000"/>
              </a:srgbClr>
            </a:outerShdw>
            <a:softEdge rad="12700"/>
          </a:effectLst>
        </p:spPr>
        <p:style>
          <a:lnRef idx="3">
            <a:schemeClr val="accent1"/>
          </a:lnRef>
          <a:fillRef idx="0">
            <a:schemeClr val="accent1"/>
          </a:fillRef>
          <a:effectRef idx="2">
            <a:schemeClr val="accent1"/>
          </a:effectRef>
          <a:fontRef idx="minor">
            <a:schemeClr val="tx1"/>
          </a:fontRef>
        </p:style>
      </p:cxnSp>
      <p:cxnSp>
        <p:nvCxnSpPr>
          <p:cNvPr id="52" name="Straight Connector 51"/>
          <p:cNvCxnSpPr/>
          <p:nvPr/>
        </p:nvCxnSpPr>
        <p:spPr>
          <a:xfrm rot="10800000">
            <a:off x="5410200" y="3429000"/>
            <a:ext cx="609600" cy="1588"/>
          </a:xfrm>
          <a:prstGeom prst="line">
            <a:avLst/>
          </a:prstGeom>
          <a:ln w="82550" cap="rnd">
            <a:solidFill>
              <a:schemeClr val="tx2">
                <a:lumMod val="60000"/>
                <a:lumOff val="40000"/>
              </a:schemeClr>
            </a:solidFill>
            <a:prstDash val="sysDot"/>
          </a:ln>
          <a:effectLst>
            <a:outerShdw sx="154000" sy="154000" rotWithShape="0">
              <a:srgbClr val="000000">
                <a:alpha val="52000"/>
              </a:srgbClr>
            </a:outerShdw>
            <a:softEdge rad="12700"/>
          </a:effectLst>
        </p:spPr>
        <p:style>
          <a:lnRef idx="3">
            <a:schemeClr val="accent1"/>
          </a:lnRef>
          <a:fillRef idx="0">
            <a:schemeClr val="accent1"/>
          </a:fillRef>
          <a:effectRef idx="2">
            <a:schemeClr val="accent1"/>
          </a:effectRef>
          <a:fontRef idx="minor">
            <a:schemeClr val="tx1"/>
          </a:fontRef>
        </p:style>
      </p:cxnSp>
      <p:cxnSp>
        <p:nvCxnSpPr>
          <p:cNvPr id="54" name="Straight Connector 53"/>
          <p:cNvCxnSpPr/>
          <p:nvPr/>
        </p:nvCxnSpPr>
        <p:spPr>
          <a:xfrm rot="10800000">
            <a:off x="2895600" y="3429000"/>
            <a:ext cx="609600" cy="1588"/>
          </a:xfrm>
          <a:prstGeom prst="line">
            <a:avLst/>
          </a:prstGeom>
          <a:ln w="82550" cap="rnd">
            <a:solidFill>
              <a:schemeClr val="tx2">
                <a:lumMod val="60000"/>
                <a:lumOff val="40000"/>
              </a:schemeClr>
            </a:solidFill>
            <a:prstDash val="sysDot"/>
          </a:ln>
          <a:effectLst>
            <a:outerShdw sx="154000" sy="154000" rotWithShape="0">
              <a:srgbClr val="000000">
                <a:alpha val="52000"/>
              </a:srgbClr>
            </a:outerShdw>
            <a:softEdge rad="12700"/>
          </a:effectLst>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4"/>
          <p:cNvGrpSpPr>
            <a:grpSpLocks/>
          </p:cNvGrpSpPr>
          <p:nvPr/>
        </p:nvGrpSpPr>
        <p:grpSpPr bwMode="auto">
          <a:xfrm>
            <a:off x="914400" y="1066800"/>
            <a:ext cx="7620000" cy="914400"/>
            <a:chOff x="816" y="2304"/>
            <a:chExt cx="1440" cy="448"/>
          </a:xfrm>
        </p:grpSpPr>
        <p:sp>
          <p:nvSpPr>
            <p:cNvPr id="29"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grpSp>
        <p:nvGrpSpPr>
          <p:cNvPr id="20" name="Group 24"/>
          <p:cNvGrpSpPr>
            <a:grpSpLocks/>
          </p:cNvGrpSpPr>
          <p:nvPr/>
        </p:nvGrpSpPr>
        <p:grpSpPr bwMode="auto">
          <a:xfrm>
            <a:off x="2743200" y="381000"/>
            <a:ext cx="3886200" cy="533400"/>
            <a:chOff x="816" y="2304"/>
            <a:chExt cx="1440" cy="448"/>
          </a:xfrm>
        </p:grpSpPr>
        <p:sp>
          <p:nvSpPr>
            <p:cNvPr id="22" name="Freeform 25"/>
            <p:cNvSpPr>
              <a:spLocks/>
            </p:cNvSpPr>
            <p:nvPr/>
          </p:nvSpPr>
          <p:spPr bwMode="gray">
            <a:xfrm>
              <a:off x="901" y="2562"/>
              <a:ext cx="1270" cy="190"/>
            </a:xfrm>
            <a:custGeom>
              <a:avLst/>
              <a:gdLst/>
              <a:ahLst/>
              <a:cxnLst>
                <a:cxn ang="0">
                  <a:pos x="1120" y="252"/>
                </a:cxn>
                <a:cxn ang="0">
                  <a:pos x="1116" y="250"/>
                </a:cxn>
                <a:cxn ang="0">
                  <a:pos x="1100" y="246"/>
                </a:cxn>
                <a:cxn ang="0">
                  <a:pos x="1074" y="240"/>
                </a:cxn>
                <a:cxn ang="0">
                  <a:pos x="1038" y="232"/>
                </a:cxn>
                <a:cxn ang="0">
                  <a:pos x="992" y="222"/>
                </a:cxn>
                <a:cxn ang="0">
                  <a:pos x="938" y="212"/>
                </a:cxn>
                <a:cxn ang="0">
                  <a:pos x="876" y="204"/>
                </a:cxn>
                <a:cxn ang="0">
                  <a:pos x="806" y="196"/>
                </a:cxn>
                <a:cxn ang="0">
                  <a:pos x="730" y="190"/>
                </a:cxn>
                <a:cxn ang="0">
                  <a:pos x="646" y="184"/>
                </a:cxn>
                <a:cxn ang="0">
                  <a:pos x="556" y="184"/>
                </a:cxn>
                <a:cxn ang="0">
                  <a:pos x="466" y="184"/>
                </a:cxn>
                <a:cxn ang="0">
                  <a:pos x="384" y="190"/>
                </a:cxn>
                <a:cxn ang="0">
                  <a:pos x="308" y="196"/>
                </a:cxn>
                <a:cxn ang="0">
                  <a:pos x="238" y="204"/>
                </a:cxn>
                <a:cxn ang="0">
                  <a:pos x="178" y="212"/>
                </a:cxn>
                <a:cxn ang="0">
                  <a:pos x="126" y="222"/>
                </a:cxn>
                <a:cxn ang="0">
                  <a:pos x="82" y="232"/>
                </a:cxn>
                <a:cxn ang="0">
                  <a:pos x="46" y="240"/>
                </a:cxn>
                <a:cxn ang="0">
                  <a:pos x="20" y="246"/>
                </a:cxn>
                <a:cxn ang="0">
                  <a:pos x="6" y="250"/>
                </a:cxn>
                <a:cxn ang="0">
                  <a:pos x="0" y="252"/>
                </a:cxn>
                <a:cxn ang="0">
                  <a:pos x="0" y="62"/>
                </a:cxn>
                <a:cxn ang="0">
                  <a:pos x="560" y="0"/>
                </a:cxn>
                <a:cxn ang="0">
                  <a:pos x="1120" y="62"/>
                </a:cxn>
                <a:cxn ang="0">
                  <a:pos x="1120" y="252"/>
                </a:cxn>
                <a:cxn ang="0">
                  <a:pos x="1120" y="252"/>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adFill rotWithShape="1">
              <a:gsLst>
                <a:gs pos="0">
                  <a:srgbClr val="000000"/>
                </a:gs>
                <a:gs pos="100000">
                  <a:srgbClr val="000000">
                    <a:gamma/>
                    <a:shade val="78824"/>
                    <a:invGamma/>
                  </a:srgbClr>
                </a:gs>
              </a:gsLst>
              <a:lin ang="2700000" scaled="1"/>
            </a:gra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 name="Rectangle 26"/>
            <p:cNvSpPr>
              <a:spLocks noChangeArrowheads="1"/>
            </p:cNvSpPr>
            <p:nvPr/>
          </p:nvSpPr>
          <p:spPr bwMode="gray">
            <a:xfrm>
              <a:off x="816" y="2304"/>
              <a:ext cx="1440" cy="393"/>
            </a:xfrm>
            <a:prstGeom prst="rect">
              <a:avLst/>
            </a:prstGeom>
            <a:gradFill rotWithShape="1">
              <a:gsLst>
                <a:gs pos="0">
                  <a:srgbClr val="EA9C00">
                    <a:gamma/>
                    <a:tint val="48627"/>
                    <a:invGamma/>
                  </a:srgbClr>
                </a:gs>
                <a:gs pos="100000">
                  <a:srgbClr val="EA9C00"/>
                </a:gs>
              </a:gsLst>
              <a:lin ang="2700000" scaled="1"/>
            </a:gradFill>
            <a:ln w="9525" algn="ctr">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smtClean="0">
                <a:ln>
                  <a:noFill/>
                </a:ln>
                <a:solidFill>
                  <a:srgbClr val="000000"/>
                </a:solidFill>
                <a:effectLst/>
                <a:uLnTx/>
                <a:uFillTx/>
                <a:latin typeface="Arial" charset="0"/>
              </a:endParaRPr>
            </a:p>
          </p:txBody>
        </p:sp>
      </p:grpSp>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89</a:t>
            </a:fld>
            <a:endParaRPr lang="fa-IR"/>
          </a:p>
        </p:txBody>
      </p:sp>
      <p:sp>
        <p:nvSpPr>
          <p:cNvPr id="23" name="Rectangle 22"/>
          <p:cNvSpPr/>
          <p:nvPr/>
        </p:nvSpPr>
        <p:spPr>
          <a:xfrm>
            <a:off x="2895600" y="381000"/>
            <a:ext cx="3696845"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a-IR" sz="2400" b="1" dirty="0" smtClean="0">
                <a:ln w="11430">
                  <a:solidFill>
                    <a:schemeClr val="tx1"/>
                  </a:solidFill>
                </a:ln>
                <a:solidFill>
                  <a:srgbClr val="FFFF00"/>
                </a:solidFill>
                <a:effectLst>
                  <a:outerShdw blurRad="80000" dist="40000" dir="5040000" algn="tl">
                    <a:srgbClr val="000000">
                      <a:alpha val="30000"/>
                    </a:srgbClr>
                  </a:outerShdw>
                </a:effectLst>
                <a:cs typeface="Mj_Aref" pitchFamily="2" charset="-78"/>
              </a:rPr>
              <a:t>نقطه جوش کدام یک بیشتر است. چرا؟</a:t>
            </a:r>
            <a:endParaRPr lang="en-US" sz="2400" b="1" cap="none" spc="0" dirty="0">
              <a:ln w="11430">
                <a:solidFill>
                  <a:schemeClr val="tx1"/>
                </a:solidFill>
              </a:ln>
              <a:solidFill>
                <a:srgbClr val="FFFF00"/>
              </a:solidFill>
              <a:effectLst>
                <a:outerShdw blurRad="80000" dist="40000" dir="5040000" algn="tl">
                  <a:srgbClr val="000000">
                    <a:alpha val="30000"/>
                  </a:srgbClr>
                </a:outerShdw>
              </a:effectLst>
              <a:cs typeface="Mj_Aref" pitchFamily="2" charset="-78"/>
            </a:endParaRPr>
          </a:p>
        </p:txBody>
      </p:sp>
      <p:sp>
        <p:nvSpPr>
          <p:cNvPr id="24" name="Rectangle 23"/>
          <p:cNvSpPr/>
          <p:nvPr/>
        </p:nvSpPr>
        <p:spPr>
          <a:xfrm>
            <a:off x="7620000" y="2438400"/>
            <a:ext cx="1303562" cy="307776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HF</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l"/>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3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Cl</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l"/>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4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l"/>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t>
            </a: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7" name="Rectangle 26"/>
          <p:cNvSpPr/>
          <p:nvPr/>
        </p:nvSpPr>
        <p:spPr>
          <a:xfrm>
            <a:off x="609600" y="1143000"/>
            <a:ext cx="8001000" cy="113877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با توجه به عامل حجم و جرم انتظار داریم که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HI</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بیشترین نقطه جوش و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HF</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کمترین نقطه جوش را داشته باشد. اما به علت تشکیل پیوند هیدروژنی، </a:t>
            </a:r>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rPr>
              <a:t>HF</a:t>
            </a:r>
            <a:r>
              <a:rPr lang="fa-IR" sz="20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بیشترین نقطه جوش را دارد.</a:t>
            </a:r>
            <a:endParaRPr lang="en-US" sz="20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j_Aref" pitchFamily="2" charset="-78"/>
            </a:endParaRPr>
          </a:p>
          <a:p>
            <a:r>
              <a:rPr lang="fa-IR" sz="2800" b="1" dirty="0" smtClean="0">
                <a:ln w="11430">
                  <a:solidFill>
                    <a:schemeClr val="tx1"/>
                  </a:solidFill>
                </a:ln>
                <a:solidFill>
                  <a:srgbClr val="FF0000"/>
                </a:solidFill>
                <a:effectLst>
                  <a:outerShdw blurRad="80000" dist="40000" dir="5040000" algn="tl">
                    <a:srgbClr val="000000">
                      <a:alpha val="30000"/>
                    </a:srgbClr>
                  </a:outerShdw>
                </a:effectLst>
                <a:cs typeface="Mj_Aref" pitchFamily="2" charset="-78"/>
              </a:rPr>
              <a:t> </a:t>
            </a:r>
            <a:endParaRPr lang="en-US" sz="2800" b="1" cap="none" spc="0" dirty="0">
              <a:ln w="11430">
                <a:solidFill>
                  <a:schemeClr val="tx1"/>
                </a:solidFill>
              </a:ln>
              <a:solidFill>
                <a:srgbClr val="FF0000"/>
              </a:solidFill>
              <a:effectLst>
                <a:outerShdw blurRad="80000" dist="40000" dir="5040000" algn="tl">
                  <a:srgbClr val="000000">
                    <a:alpha val="30000"/>
                  </a:srgbClr>
                </a:outerShdw>
              </a:effectLst>
              <a:cs typeface="Mj_Aref" pitchFamily="2" charset="-78"/>
            </a:endParaRPr>
          </a:p>
        </p:txBody>
      </p:sp>
      <p:sp>
        <p:nvSpPr>
          <p:cNvPr id="28" name="Rectangle 27"/>
          <p:cNvSpPr/>
          <p:nvPr/>
        </p:nvSpPr>
        <p:spPr>
          <a:xfrm>
            <a:off x="1905000" y="2057400"/>
            <a:ext cx="54102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HF &gt;  HI  &gt;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HBr</a:t>
            </a: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&gt;  </a:t>
            </a:r>
            <a:r>
              <a:rPr lang="en-US" sz="40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HCl</a:t>
            </a:r>
            <a:endParaRPr lang="fa-I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l"/>
            <a:endPar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l"/>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l"/>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1000" fill="hold"/>
                                        <p:tgtEl>
                                          <p:spTgt spid="27"/>
                                        </p:tgtEl>
                                        <p:attrNameLst>
                                          <p:attrName>ppt_w</p:attrName>
                                        </p:attrNameLst>
                                      </p:cBhvr>
                                      <p:tavLst>
                                        <p:tav tm="0">
                                          <p:val>
                                            <p:strVal val="#ppt_w*0.70"/>
                                          </p:val>
                                        </p:tav>
                                        <p:tav tm="100000">
                                          <p:val>
                                            <p:strVal val="#ppt_w"/>
                                          </p:val>
                                        </p:tav>
                                      </p:tavLst>
                                    </p:anim>
                                    <p:anim calcmode="lin" valueType="num">
                                      <p:cBhvr>
                                        <p:cTn id="18" dur="1000" fill="hold"/>
                                        <p:tgtEl>
                                          <p:spTgt spid="27"/>
                                        </p:tgtEl>
                                        <p:attrNameLst>
                                          <p:attrName>ppt_h</p:attrName>
                                        </p:attrNameLst>
                                      </p:cBhvr>
                                      <p:tavLst>
                                        <p:tav tm="0">
                                          <p:val>
                                            <p:strVal val="#ppt_h"/>
                                          </p:val>
                                        </p:tav>
                                        <p:tav tm="100000">
                                          <p:val>
                                            <p:strVal val="#ppt_h"/>
                                          </p:val>
                                        </p:tav>
                                      </p:tavLst>
                                    </p:anim>
                                    <p:animEffect transition="in" filter="fade">
                                      <p:cBhvr>
                                        <p:cTn id="1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hqpic\HQ-3D-Character-2[1]3\HQ-3D-Character-2\HQ-3D-Character-2 (69).jpg"/>
          <p:cNvPicPr>
            <a:picLocks noChangeAspect="1" noChangeArrowheads="1"/>
          </p:cNvPicPr>
          <p:nvPr/>
        </p:nvPicPr>
        <p:blipFill>
          <a:blip r:embed="rId2" cstate="print"/>
          <a:srcRect/>
          <a:stretch>
            <a:fillRect/>
          </a:stretch>
        </p:blipFill>
        <p:spPr bwMode="auto">
          <a:xfrm>
            <a:off x="0" y="838200"/>
            <a:ext cx="2514600" cy="2743200"/>
          </a:xfrm>
          <a:prstGeom prst="rect">
            <a:avLst/>
          </a:prstGeom>
          <a:noFill/>
        </p:spPr>
      </p:pic>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9</a:t>
            </a:fld>
            <a:endParaRPr lang="fa-IR"/>
          </a:p>
        </p:txBody>
      </p:sp>
      <p:sp>
        <p:nvSpPr>
          <p:cNvPr id="4" name="Rectangle 3"/>
          <p:cNvSpPr/>
          <p:nvPr/>
        </p:nvSpPr>
        <p:spPr>
          <a:xfrm>
            <a:off x="5456073" y="2362200"/>
            <a:ext cx="2544927" cy="769441"/>
          </a:xfrm>
          <a:prstGeom prst="rect">
            <a:avLst/>
          </a:prstGeom>
          <a:solidFill>
            <a:schemeClr val="tx2">
              <a:lumMod val="60000"/>
              <a:lumOff val="40000"/>
            </a:schemeClr>
          </a:solidFill>
        </p:spPr>
        <p:txBody>
          <a:bodyPr wrap="none" lIns="91440" tIns="45720" rIns="91440" bIns="45720">
            <a:spAutoFit/>
          </a:bodyPr>
          <a:lstStyle/>
          <a:p>
            <a:pPr algn="ctr"/>
            <a:r>
              <a:rPr lang="fa-IR" sz="3200" b="1" spc="50" baseline="30000" dirty="0" smtClean="0">
                <a:ln w="12700" cmpd="sng">
                  <a:solidFill>
                    <a:schemeClr val="tx1"/>
                  </a:solidFill>
                  <a:prstDash val="solid"/>
                </a:ln>
                <a:solidFill>
                  <a:schemeClr val="bg1">
                    <a:lumMod val="85000"/>
                  </a:schemeClr>
                </a:solidFill>
                <a:effectLst>
                  <a:glow rad="53100">
                    <a:schemeClr val="accent6">
                      <a:satMod val="180000"/>
                      <a:alpha val="30000"/>
                    </a:schemeClr>
                  </a:glow>
                </a:effectLst>
                <a:cs typeface="Mj_Aref" pitchFamily="2" charset="-78"/>
              </a:rPr>
              <a:t>پیوند</a:t>
            </a:r>
            <a:r>
              <a:rPr lang="fa-IR" sz="4400" b="1" spc="50" dirty="0" smtClean="0">
                <a:ln w="12700" cmpd="sng">
                  <a:solidFill>
                    <a:schemeClr val="tx1"/>
                  </a:solidFill>
                  <a:prstDash val="solid"/>
                </a:ln>
                <a:solidFill>
                  <a:schemeClr val="bg1">
                    <a:lumMod val="85000"/>
                  </a:schemeClr>
                </a:solidFill>
                <a:effectLst>
                  <a:glow rad="53100">
                    <a:schemeClr val="accent6">
                      <a:satMod val="180000"/>
                      <a:alpha val="30000"/>
                    </a:schemeClr>
                  </a:glow>
                </a:effectLst>
                <a:cs typeface="Mj_Aref" pitchFamily="2" charset="-78"/>
              </a:rPr>
              <a:t> </a:t>
            </a:r>
            <a:r>
              <a:rPr lang="fa-IR" sz="4400" b="1" spc="50" dirty="0" err="1" smtClean="0">
                <a:ln w="12700" cmpd="sng">
                  <a:solidFill>
                    <a:schemeClr val="tx1"/>
                  </a:solidFill>
                  <a:prstDash val="solid"/>
                </a:ln>
                <a:solidFill>
                  <a:schemeClr val="bg1">
                    <a:lumMod val="85000"/>
                  </a:schemeClr>
                </a:solidFill>
                <a:effectLst>
                  <a:glow rad="53100">
                    <a:schemeClr val="accent6">
                      <a:satMod val="180000"/>
                      <a:alpha val="30000"/>
                    </a:schemeClr>
                  </a:glow>
                </a:effectLst>
                <a:cs typeface="Mj_Aref" pitchFamily="2" charset="-78"/>
              </a:rPr>
              <a:t>کوالانسی</a:t>
            </a:r>
            <a:endParaRPr lang="en-US" sz="4400" b="1" cap="none" spc="50" baseline="-25000" dirty="0">
              <a:ln w="12700" cmpd="sng">
                <a:solidFill>
                  <a:schemeClr val="tx1"/>
                </a:solidFill>
                <a:prstDash val="solid"/>
              </a:ln>
              <a:solidFill>
                <a:schemeClr val="bg1">
                  <a:lumMod val="85000"/>
                </a:schemeClr>
              </a:solidFill>
              <a:effectLst>
                <a:glow rad="53100">
                  <a:schemeClr val="accent6">
                    <a:satMod val="180000"/>
                    <a:alpha val="30000"/>
                  </a:schemeClr>
                </a:glow>
              </a:effectLst>
              <a:cs typeface="Mj_Aref" pitchFamily="2" charset="-78"/>
            </a:endParaRPr>
          </a:p>
        </p:txBody>
      </p:sp>
      <p:sp>
        <p:nvSpPr>
          <p:cNvPr id="5" name="Rectangle 4"/>
          <p:cNvSpPr/>
          <p:nvPr/>
        </p:nvSpPr>
        <p:spPr>
          <a:xfrm>
            <a:off x="2630261" y="1752600"/>
            <a:ext cx="2476961" cy="646331"/>
          </a:xfrm>
          <a:prstGeom prst="rect">
            <a:avLst/>
          </a:prstGeom>
          <a:noFill/>
        </p:spPr>
        <p:txBody>
          <a:bodyPr wrap="none" lIns="91440" tIns="45720" rIns="91440" bIns="45720">
            <a:spAutoFit/>
          </a:bodyPr>
          <a:lstStyle/>
          <a:p>
            <a:pPr algn="ctr"/>
            <a:r>
              <a:rPr lang="fa-IR" sz="3600" b="1" cap="none" spc="50" dirty="0" smtClean="0">
                <a:ln w="12700" cmpd="sng">
                  <a:solidFill>
                    <a:schemeClr val="tx1"/>
                  </a:solidFill>
                  <a:prstDash val="solid"/>
                </a:ln>
                <a:solidFill>
                  <a:srgbClr val="FF0000"/>
                </a:solidFill>
                <a:effectLst>
                  <a:glow rad="53100">
                    <a:schemeClr val="accent6">
                      <a:satMod val="180000"/>
                      <a:alpha val="30000"/>
                    </a:schemeClr>
                  </a:glow>
                </a:effectLst>
                <a:cs typeface="Mj_Aref" pitchFamily="2" charset="-78"/>
              </a:rPr>
              <a:t>نیروهای دافعه</a:t>
            </a:r>
            <a:endParaRPr lang="en-US" sz="3600" b="1" cap="none" spc="50" baseline="-25000" dirty="0">
              <a:ln w="12700" cmpd="sng">
                <a:solidFill>
                  <a:schemeClr val="tx1"/>
                </a:solidFill>
                <a:prstDash val="solid"/>
              </a:ln>
              <a:solidFill>
                <a:srgbClr val="FF0000"/>
              </a:solidFill>
              <a:effectLst>
                <a:glow rad="53100">
                  <a:schemeClr val="accent6">
                    <a:satMod val="180000"/>
                    <a:alpha val="30000"/>
                  </a:schemeClr>
                </a:glow>
              </a:effectLst>
              <a:cs typeface="Mj_Aref" pitchFamily="2" charset="-78"/>
            </a:endParaRPr>
          </a:p>
        </p:txBody>
      </p:sp>
      <p:sp>
        <p:nvSpPr>
          <p:cNvPr id="6" name="Rectangle 5"/>
          <p:cNvSpPr/>
          <p:nvPr/>
        </p:nvSpPr>
        <p:spPr>
          <a:xfrm>
            <a:off x="2650298" y="2971800"/>
            <a:ext cx="2481770" cy="646331"/>
          </a:xfrm>
          <a:prstGeom prst="rect">
            <a:avLst/>
          </a:prstGeom>
          <a:noFill/>
        </p:spPr>
        <p:txBody>
          <a:bodyPr wrap="none" lIns="91440" tIns="45720" rIns="91440" bIns="45720">
            <a:spAutoFit/>
          </a:bodyPr>
          <a:lstStyle/>
          <a:p>
            <a:pPr algn="ctr"/>
            <a:r>
              <a:rPr lang="fa-IR" sz="3600" b="1" cap="none" spc="50" dirty="0" smtClean="0">
                <a:ln w="12700" cmpd="sng">
                  <a:solidFill>
                    <a:schemeClr val="tx1"/>
                  </a:solidFill>
                  <a:prstDash val="solid"/>
                </a:ln>
                <a:solidFill>
                  <a:srgbClr val="92D050"/>
                </a:solidFill>
                <a:effectLst>
                  <a:glow rad="53100">
                    <a:schemeClr val="accent6">
                      <a:satMod val="180000"/>
                      <a:alpha val="30000"/>
                    </a:schemeClr>
                  </a:glow>
                </a:effectLst>
                <a:cs typeface="Mj_Aref" pitchFamily="2" charset="-78"/>
              </a:rPr>
              <a:t>نیروهای جاذبه</a:t>
            </a:r>
            <a:endParaRPr lang="en-US" sz="3600" b="1" cap="none" spc="50" baseline="-25000" dirty="0">
              <a:ln w="12700" cmpd="sng">
                <a:solidFill>
                  <a:schemeClr val="tx1"/>
                </a:solidFill>
                <a:prstDash val="solid"/>
              </a:ln>
              <a:solidFill>
                <a:srgbClr val="92D050"/>
              </a:solidFill>
              <a:effectLst>
                <a:glow rad="53100">
                  <a:schemeClr val="accent6">
                    <a:satMod val="180000"/>
                    <a:alpha val="30000"/>
                  </a:schemeClr>
                </a:glow>
              </a:effectLst>
              <a:cs typeface="Mj_Aref" pitchFamily="2" charset="-78"/>
            </a:endParaRPr>
          </a:p>
        </p:txBody>
      </p:sp>
      <p:cxnSp>
        <p:nvCxnSpPr>
          <p:cNvPr id="8" name="Straight Connector 7"/>
          <p:cNvCxnSpPr/>
          <p:nvPr/>
        </p:nvCxnSpPr>
        <p:spPr>
          <a:xfrm rot="5400000">
            <a:off x="4440998" y="2781300"/>
            <a:ext cx="1752600" cy="1588"/>
          </a:xfrm>
          <a:prstGeom prst="line">
            <a:avLst/>
          </a:prstGeom>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Tavakoli&amp;Homayoni</a:t>
            </a:r>
            <a:endParaRPr lang="fa-IR"/>
          </a:p>
        </p:txBody>
      </p:sp>
      <p:sp>
        <p:nvSpPr>
          <p:cNvPr id="3" name="Slide Number Placeholder 2"/>
          <p:cNvSpPr>
            <a:spLocks noGrp="1"/>
          </p:cNvSpPr>
          <p:nvPr>
            <p:ph type="sldNum" sz="quarter" idx="12"/>
          </p:nvPr>
        </p:nvSpPr>
        <p:spPr/>
        <p:txBody>
          <a:bodyPr/>
          <a:lstStyle/>
          <a:p>
            <a:fld id="{4CE537EB-F69F-49DF-B190-42F4AEC61CA4}" type="slidenum">
              <a:rPr lang="fa-IR" smtClean="0"/>
              <a:pPr/>
              <a:t>90</a:t>
            </a:fld>
            <a:endParaRPr lang="fa-IR"/>
          </a:p>
        </p:txBody>
      </p:sp>
      <p:pic>
        <p:nvPicPr>
          <p:cNvPr id="2050" name="Picture 2" descr="F:\hqpic\HDpic\hqqqqqqqqqqqqqq\BX-L343-Datascape\BX-L343-Datascape\BrandX-L343-Datascape\Hi-Res\bxp164003h.jpg"/>
          <p:cNvPicPr>
            <a:picLocks noChangeAspect="1" noChangeArrowheads="1"/>
          </p:cNvPicPr>
          <p:nvPr/>
        </p:nvPicPr>
        <p:blipFill>
          <a:blip r:embed="rId2" cstate="print"/>
          <a:srcRect/>
          <a:stretch>
            <a:fillRect/>
          </a:stretch>
        </p:blipFill>
        <p:spPr bwMode="auto">
          <a:xfrm>
            <a:off x="-1173163" y="-881063"/>
            <a:ext cx="11490326" cy="8620126"/>
          </a:xfrm>
          <a:prstGeom prst="rect">
            <a:avLst/>
          </a:prstGeom>
          <a:noFill/>
        </p:spPr>
      </p:pic>
      <p:sp>
        <p:nvSpPr>
          <p:cNvPr id="5" name="Rectangle 4"/>
          <p:cNvSpPr/>
          <p:nvPr/>
        </p:nvSpPr>
        <p:spPr>
          <a:xfrm>
            <a:off x="3373467" y="1828800"/>
            <a:ext cx="2382382" cy="769441"/>
          </a:xfrm>
          <a:prstGeom prst="rect">
            <a:avLst/>
          </a:prstGeom>
          <a:noFill/>
        </p:spPr>
        <p:txBody>
          <a:bodyPr wrap="none" lIns="91440" tIns="45720" rIns="91440" bIns="45720">
            <a:spAutoFit/>
          </a:bodyPr>
          <a:lstStyle/>
          <a:p>
            <a:pPr algn="ctr"/>
            <a:r>
              <a:rPr lang="fa-IR" sz="44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_Aref" pitchFamily="2" charset="-78"/>
              </a:rPr>
              <a:t>پایان بخش 4</a:t>
            </a:r>
            <a:endParaRPr lang="en-US" sz="4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_Aref" pitchFamily="2" charset="-78"/>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2009-11-22T20:25:27Z</outs:dateTime>
      <outs:isPinned>true</outs:isPinned>
    </outs:relatedDate>
    <outs:relatedDate>
      <outs:type>2</outs:type>
      <outs:displayName>Created</outs:displayName>
      <outs:dateTime>2009-09-25T10:53:46Z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cabir soft</outs:displayName>
          <outs:accountName/>
        </outs:relatedPerson>
      </outs:people>
      <outs:source>0</outs:source>
      <outs:isPinned>true</outs:isPinned>
    </outs:relatedPeopleItem>
    <outs:relatedPeopleItem>
      <outs:category>Last modified by</outs:category>
      <outs:people>
        <outs:relatedPerson>
          <outs:displayName>cabir soft</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2BDBF1F8-BF64-4E69-9AD8-0A713EA01CC8}">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emplate>Trek</Template>
  <TotalTime>18721</TotalTime>
  <Words>3856</Words>
  <Application>Microsoft Office PowerPoint</Application>
  <PresentationFormat>On-screen Show (4:3)</PresentationFormat>
  <Paragraphs>1325</Paragraphs>
  <Slides>90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Calibri</vt:lpstr>
      <vt:lpstr>Mj_Aref</vt:lpstr>
      <vt:lpstr>Times New Roman</vt:lpstr>
      <vt:lpstr>Arial</vt:lpstr>
      <vt:lpstr>Office Theme</vt:lpstr>
      <vt:lpstr>PowerPoint Presentation</vt:lpstr>
      <vt:lpstr>سرشاخ شدن با کنکور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cabir 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cabir soft</dc:creator>
  <cp:lastModifiedBy>se7en</cp:lastModifiedBy>
  <cp:revision>2276</cp:revision>
  <dcterms:created xsi:type="dcterms:W3CDTF">2009-09-25T10:53:46Z</dcterms:created>
  <dcterms:modified xsi:type="dcterms:W3CDTF">2014-09-14T13:06:39Z</dcterms:modified>
</cp:coreProperties>
</file>