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13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102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25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53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862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136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91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634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965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315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94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AC7F-1334-4A0A-8AAA-335FA99A608D}" type="datetimeFigureOut">
              <a:rPr lang="fa-IR" smtClean="0"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55A8-2072-4D88-BBA3-4474D359AA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31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723" y="1406768"/>
            <a:ext cx="3287945" cy="647115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بسم الله الرحمن الرحیم</a:t>
            </a:r>
            <a:b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fa-I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fa-IR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7141" y="1730324"/>
            <a:ext cx="3001108" cy="3854549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موضوع: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1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17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41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792">
            <a:off x="1878748" y="571700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640">
            <a:off x="9920623" y="368602"/>
            <a:ext cx="1625397" cy="162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6972">
            <a:off x="8065137" y="494293"/>
            <a:ext cx="1625397" cy="162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01" y="1852978"/>
            <a:ext cx="1625397" cy="162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1506">
            <a:off x="622821" y="4509496"/>
            <a:ext cx="1625397" cy="162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59" y="4192202"/>
            <a:ext cx="1625397" cy="162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4275">
            <a:off x="3089984" y="5005495"/>
            <a:ext cx="1452767" cy="145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5466660" y="2967335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پایان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9976">
            <a:off x="502446" y="1094846"/>
            <a:ext cx="1219200" cy="103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29" y="1657719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2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Traditional Arabic</vt:lpstr>
      <vt:lpstr>Office Theme</vt:lpstr>
      <vt:lpstr>بسم الله الرحمن الرحیم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RAYAN GOSTAR</dc:creator>
  <cp:lastModifiedBy>RAYAN GOSTAR</cp:lastModifiedBy>
  <cp:revision>2</cp:revision>
  <dcterms:created xsi:type="dcterms:W3CDTF">2013-12-24T18:26:00Z</dcterms:created>
  <dcterms:modified xsi:type="dcterms:W3CDTF">2013-12-24T18:30:12Z</dcterms:modified>
</cp:coreProperties>
</file>