
<file path=[Content_Types].xml><?xml version="1.0" encoding="utf-8"?>
<Types xmlns="http://schemas.openxmlformats.org/package/2006/content-types">
  <Default Extension="png" ContentType="image/png"/>
  <Default Extension="jpeg" ContentType="image/jpeg"/>
  <Default Extension="m4a" ContentType="audio/unknown"/>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27" r:id="rId1"/>
  </p:sldMasterIdLst>
  <p:sldIdLst>
    <p:sldId id="256" r:id="rId2"/>
    <p:sldId id="307" r:id="rId3"/>
    <p:sldId id="306" r:id="rId4"/>
    <p:sldId id="277" r:id="rId5"/>
    <p:sldId id="293" r:id="rId6"/>
    <p:sldId id="278" r:id="rId7"/>
    <p:sldId id="294" r:id="rId8"/>
    <p:sldId id="301" r:id="rId9"/>
    <p:sldId id="303" r:id="rId10"/>
    <p:sldId id="296" r:id="rId11"/>
    <p:sldId id="291" r:id="rId12"/>
    <p:sldId id="297" r:id="rId13"/>
    <p:sldId id="300" r:id="rId14"/>
    <p:sldId id="281" r:id="rId15"/>
    <p:sldId id="282" r:id="rId16"/>
    <p:sldId id="283" r:id="rId17"/>
    <p:sldId id="298" r:id="rId18"/>
    <p:sldId id="284" r:id="rId19"/>
    <p:sldId id="285" r:id="rId20"/>
    <p:sldId id="286" r:id="rId21"/>
    <p:sldId id="287" r:id="rId22"/>
    <p:sldId id="305" r:id="rId23"/>
    <p:sldId id="288" r:id="rId24"/>
    <p:sldId id="310" r:id="rId25"/>
    <p:sldId id="308" r:id="rId26"/>
    <p:sldId id="309" r:id="rId27"/>
  </p:sldIdLst>
  <p:sldSz cx="10160000" cy="7620000"/>
  <p:notesSz cx="6858000" cy="9144000"/>
  <p:defaultTextStyle>
    <a:defPPr>
      <a:defRPr lang="fa-IR"/>
    </a:defPPr>
    <a:lvl1pPr marL="0" algn="r" defTabSz="1015970" rtl="1" eaLnBrk="1" latinLnBrk="0" hangingPunct="1">
      <a:defRPr sz="2000" kern="1200">
        <a:solidFill>
          <a:schemeClr val="tx1"/>
        </a:solidFill>
        <a:latin typeface="+mn-lt"/>
        <a:ea typeface="+mn-ea"/>
        <a:cs typeface="+mn-cs"/>
      </a:defRPr>
    </a:lvl1pPr>
    <a:lvl2pPr marL="507985" algn="r" defTabSz="1015970" rtl="1" eaLnBrk="1" latinLnBrk="0" hangingPunct="1">
      <a:defRPr sz="2000" kern="1200">
        <a:solidFill>
          <a:schemeClr val="tx1"/>
        </a:solidFill>
        <a:latin typeface="+mn-lt"/>
        <a:ea typeface="+mn-ea"/>
        <a:cs typeface="+mn-cs"/>
      </a:defRPr>
    </a:lvl2pPr>
    <a:lvl3pPr marL="1015970" algn="r" defTabSz="1015970" rtl="1" eaLnBrk="1" latinLnBrk="0" hangingPunct="1">
      <a:defRPr sz="2000" kern="1200">
        <a:solidFill>
          <a:schemeClr val="tx1"/>
        </a:solidFill>
        <a:latin typeface="+mn-lt"/>
        <a:ea typeface="+mn-ea"/>
        <a:cs typeface="+mn-cs"/>
      </a:defRPr>
    </a:lvl3pPr>
    <a:lvl4pPr marL="1523955" algn="r" defTabSz="1015970" rtl="1" eaLnBrk="1" latinLnBrk="0" hangingPunct="1">
      <a:defRPr sz="2000" kern="1200">
        <a:solidFill>
          <a:schemeClr val="tx1"/>
        </a:solidFill>
        <a:latin typeface="+mn-lt"/>
        <a:ea typeface="+mn-ea"/>
        <a:cs typeface="+mn-cs"/>
      </a:defRPr>
    </a:lvl4pPr>
    <a:lvl5pPr marL="2031940" algn="r" defTabSz="1015970" rtl="1" eaLnBrk="1" latinLnBrk="0" hangingPunct="1">
      <a:defRPr sz="2000" kern="1200">
        <a:solidFill>
          <a:schemeClr val="tx1"/>
        </a:solidFill>
        <a:latin typeface="+mn-lt"/>
        <a:ea typeface="+mn-ea"/>
        <a:cs typeface="+mn-cs"/>
      </a:defRPr>
    </a:lvl5pPr>
    <a:lvl6pPr marL="2539925" algn="r" defTabSz="1015970" rtl="1" eaLnBrk="1" latinLnBrk="0" hangingPunct="1">
      <a:defRPr sz="2000" kern="1200">
        <a:solidFill>
          <a:schemeClr val="tx1"/>
        </a:solidFill>
        <a:latin typeface="+mn-lt"/>
        <a:ea typeface="+mn-ea"/>
        <a:cs typeface="+mn-cs"/>
      </a:defRPr>
    </a:lvl6pPr>
    <a:lvl7pPr marL="3047910" algn="r" defTabSz="1015970" rtl="1" eaLnBrk="1" latinLnBrk="0" hangingPunct="1">
      <a:defRPr sz="2000" kern="1200">
        <a:solidFill>
          <a:schemeClr val="tx1"/>
        </a:solidFill>
        <a:latin typeface="+mn-lt"/>
        <a:ea typeface="+mn-ea"/>
        <a:cs typeface="+mn-cs"/>
      </a:defRPr>
    </a:lvl7pPr>
    <a:lvl8pPr marL="3555893" algn="r" defTabSz="1015970" rtl="1" eaLnBrk="1" latinLnBrk="0" hangingPunct="1">
      <a:defRPr sz="2000" kern="1200">
        <a:solidFill>
          <a:schemeClr val="tx1"/>
        </a:solidFill>
        <a:latin typeface="+mn-lt"/>
        <a:ea typeface="+mn-ea"/>
        <a:cs typeface="+mn-cs"/>
      </a:defRPr>
    </a:lvl8pPr>
    <a:lvl9pPr marL="4063877" algn="r" defTabSz="1015970" rtl="1" eaLnBrk="1" latinLnBrk="0" hangingPunct="1">
      <a:defRPr sz="20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82238" autoAdjust="0"/>
  </p:normalViewPr>
  <p:slideViewPr>
    <p:cSldViewPr snapToGrid="0">
      <p:cViewPr varScale="1">
        <p:scale>
          <a:sx n="50" d="100"/>
          <a:sy n="50" d="100"/>
        </p:scale>
        <p:origin x="-846" y="-102"/>
      </p:cViewPr>
      <p:guideLst>
        <p:guide orient="horz" pos="2400"/>
        <p:guide pos="320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10160000" cy="7620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DB49DD7F-155B-415E-A110-493A8B27AB43}" type="datetimeFigureOut">
              <a:rPr lang="fa-IR" smtClean="0"/>
              <a:t>06/15/1439</a:t>
            </a:fld>
            <a:endParaRPr lang="fa-I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fa-I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686002E7-DCD1-4DBA-A284-0A51D94FA0BC}" type="slidenum">
              <a:rPr lang="fa-IR" smtClean="0"/>
              <a:t>‹#›</a:t>
            </a:fld>
            <a:endParaRPr lang="fa-IR"/>
          </a:p>
        </p:txBody>
      </p:sp>
      <p:grpSp>
        <p:nvGrpSpPr>
          <p:cNvPr id="8" name="Group 7"/>
          <p:cNvGrpSpPr/>
          <p:nvPr/>
        </p:nvGrpSpPr>
        <p:grpSpPr>
          <a:xfrm>
            <a:off x="1326779" y="3208367"/>
            <a:ext cx="7532344" cy="1025922"/>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60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60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314824" y="1541930"/>
            <a:ext cx="7530353" cy="1924424"/>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524000" y="4186514"/>
            <a:ext cx="7112000" cy="1947333"/>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507995" indent="0" algn="ctr">
              <a:buNone/>
              <a:defRPr>
                <a:solidFill>
                  <a:schemeClr val="tx1">
                    <a:tint val="75000"/>
                  </a:schemeClr>
                </a:solidFill>
              </a:defRPr>
            </a:lvl2pPr>
            <a:lvl3pPr marL="1015990" indent="0" algn="ctr">
              <a:buNone/>
              <a:defRPr>
                <a:solidFill>
                  <a:schemeClr val="tx1">
                    <a:tint val="75000"/>
                  </a:schemeClr>
                </a:solidFill>
              </a:defRPr>
            </a:lvl3pPr>
            <a:lvl4pPr marL="1523985" indent="0" algn="ctr">
              <a:buNone/>
              <a:defRPr>
                <a:solidFill>
                  <a:schemeClr val="tx1">
                    <a:tint val="75000"/>
                  </a:schemeClr>
                </a:solidFill>
              </a:defRPr>
            </a:lvl4pPr>
            <a:lvl5pPr marL="2031980" indent="0" algn="ctr">
              <a:buNone/>
              <a:defRPr>
                <a:solidFill>
                  <a:schemeClr val="tx1">
                    <a:tint val="75000"/>
                  </a:schemeClr>
                </a:solidFill>
              </a:defRPr>
            </a:lvl5pPr>
            <a:lvl6pPr marL="2539975" indent="0" algn="ctr">
              <a:buNone/>
              <a:defRPr>
                <a:solidFill>
                  <a:schemeClr val="tx1">
                    <a:tint val="75000"/>
                  </a:schemeClr>
                </a:solidFill>
              </a:defRPr>
            </a:lvl6pPr>
            <a:lvl7pPr marL="3047970" indent="0" algn="ctr">
              <a:buNone/>
              <a:defRPr>
                <a:solidFill>
                  <a:schemeClr val="tx1">
                    <a:tint val="75000"/>
                  </a:schemeClr>
                </a:solidFill>
              </a:defRPr>
            </a:lvl7pPr>
            <a:lvl8pPr marL="3555964" indent="0" algn="ctr">
              <a:buNone/>
              <a:defRPr>
                <a:solidFill>
                  <a:schemeClr val="tx1">
                    <a:tint val="75000"/>
                  </a:schemeClr>
                </a:solidFill>
              </a:defRPr>
            </a:lvl8pPr>
            <a:lvl9pPr marL="4063959" indent="0" algn="ctr">
              <a:buNone/>
              <a:defRPr>
                <a:solidFill>
                  <a:schemeClr val="tx1">
                    <a:tint val="75000"/>
                  </a:schemeClr>
                </a:solidFill>
              </a:defRPr>
            </a:lvl9pPr>
          </a:lstStyle>
          <a:p>
            <a:r>
              <a:rPr lang="en-US" smtClean="0"/>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49DD7F-155B-415E-A110-493A8B27AB43}" type="datetimeFigureOut">
              <a:rPr lang="fa-IR" smtClean="0"/>
              <a:t>06/15/1439</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86002E7-DCD1-4DBA-A284-0A51D94FA0BC}" type="slidenum">
              <a:rPr lang="fa-IR" smtClean="0"/>
              <a:t>‹#›</a:t>
            </a:fld>
            <a:endParaRPr lang="fa-IR"/>
          </a:p>
        </p:txBody>
      </p:sp>
      <p:grpSp>
        <p:nvGrpSpPr>
          <p:cNvPr id="11" name="Group 10"/>
          <p:cNvGrpSpPr/>
          <p:nvPr/>
        </p:nvGrpSpPr>
        <p:grpSpPr>
          <a:xfrm>
            <a:off x="1302871" y="1546908"/>
            <a:ext cx="7532344" cy="1025922"/>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6000" dirty="0" smtClean="0">
                  <a:solidFill>
                    <a:schemeClr val="tx2">
                      <a:lumMod val="60000"/>
                      <a:lumOff val="40000"/>
                    </a:schemeClr>
                  </a:solidFill>
                  <a:latin typeface="Wingdings" pitchFamily="2" charset="2"/>
                </a:rPr>
                <a:t></a:t>
              </a:r>
              <a:endParaRPr lang="en-US" sz="60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18401" y="621554"/>
            <a:ext cx="1864659" cy="618529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64987" y="944283"/>
            <a:ext cx="6119908" cy="558202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49DD7F-155B-415E-A110-493A8B27AB43}" type="datetimeFigureOut">
              <a:rPr lang="fa-IR" smtClean="0"/>
              <a:t>06/15/1439</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86002E7-DCD1-4DBA-A284-0A51D94FA0BC}" type="slidenum">
              <a:rPr lang="fa-IR" smtClean="0"/>
              <a:t>‹#›</a:t>
            </a:fld>
            <a:endParaRPr lang="fa-IR"/>
          </a:p>
        </p:txBody>
      </p:sp>
      <p:grpSp>
        <p:nvGrpSpPr>
          <p:cNvPr id="11" name="Group 10"/>
          <p:cNvGrpSpPr/>
          <p:nvPr/>
        </p:nvGrpSpPr>
        <p:grpSpPr>
          <a:xfrm rot="5400000">
            <a:off x="4343389" y="3200915"/>
            <a:ext cx="6089060" cy="1025922"/>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6000" dirty="0" smtClean="0">
                  <a:solidFill>
                    <a:schemeClr val="tx2">
                      <a:lumMod val="60000"/>
                      <a:lumOff val="40000"/>
                    </a:schemeClr>
                  </a:solidFill>
                  <a:latin typeface="Wingdings" pitchFamily="2" charset="2"/>
                </a:rPr>
                <a:t></a:t>
              </a:r>
              <a:endParaRPr lang="en-US" sz="60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49DD7F-155B-415E-A110-493A8B27AB43}" type="datetimeFigureOut">
              <a:rPr lang="fa-IR" smtClean="0"/>
              <a:t>06/15/1439</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86002E7-DCD1-4DBA-A284-0A51D94FA0BC}" type="slidenum">
              <a:rPr lang="fa-IR" smtClean="0"/>
              <a:t>‹#›</a:t>
            </a:fld>
            <a:endParaRPr lang="fa-IR"/>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302871" y="1546908"/>
            <a:ext cx="7532344" cy="1025922"/>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6000" dirty="0" smtClean="0">
                  <a:solidFill>
                    <a:schemeClr val="tx2">
                      <a:lumMod val="60000"/>
                      <a:lumOff val="40000"/>
                    </a:schemeClr>
                  </a:solidFill>
                  <a:latin typeface="Wingdings" pitchFamily="2" charset="2"/>
                </a:rPr>
                <a:t></a:t>
              </a:r>
              <a:endParaRPr lang="en-US" sz="60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10160000" cy="7620000"/>
          </a:xfrm>
          <a:prstGeom prst="rect">
            <a:avLst/>
          </a:prstGeom>
        </p:spPr>
      </p:pic>
      <p:grpSp>
        <p:nvGrpSpPr>
          <p:cNvPr id="7" name="Group 7"/>
          <p:cNvGrpSpPr/>
          <p:nvPr/>
        </p:nvGrpSpPr>
        <p:grpSpPr>
          <a:xfrm>
            <a:off x="1302871" y="3208421"/>
            <a:ext cx="7532344" cy="1025922"/>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6000" dirty="0" smtClean="0">
                  <a:solidFill>
                    <a:schemeClr val="tx2">
                      <a:lumMod val="60000"/>
                      <a:lumOff val="40000"/>
                    </a:schemeClr>
                  </a:solidFill>
                  <a:latin typeface="Wingdings" pitchFamily="2" charset="2"/>
                </a:rPr>
                <a:t></a:t>
              </a:r>
              <a:endParaRPr lang="en-US" sz="60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766712" y="1338730"/>
            <a:ext cx="8616348" cy="2123018"/>
          </a:xfrm>
        </p:spPr>
        <p:txBody>
          <a:bodyPr anchor="b"/>
          <a:lstStyle>
            <a:lvl1pPr algn="ctr">
              <a:defRPr sz="60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76943" y="4185907"/>
            <a:ext cx="8594163" cy="1666874"/>
          </a:xfrm>
        </p:spPr>
        <p:txBody>
          <a:bodyPr anchor="t"/>
          <a:lstStyle>
            <a:lvl1pPr marL="0" indent="0" algn="ctr">
              <a:buNone/>
              <a:defRPr sz="2200">
                <a:solidFill>
                  <a:schemeClr val="tx2"/>
                </a:solidFill>
              </a:defRPr>
            </a:lvl1pPr>
            <a:lvl2pPr marL="507995" indent="0">
              <a:buNone/>
              <a:defRPr sz="2000">
                <a:solidFill>
                  <a:schemeClr val="tx1">
                    <a:tint val="75000"/>
                  </a:schemeClr>
                </a:solidFill>
              </a:defRPr>
            </a:lvl2pPr>
            <a:lvl3pPr marL="1015990" indent="0">
              <a:buNone/>
              <a:defRPr sz="1800">
                <a:solidFill>
                  <a:schemeClr val="tx1">
                    <a:tint val="75000"/>
                  </a:schemeClr>
                </a:solidFill>
              </a:defRPr>
            </a:lvl3pPr>
            <a:lvl4pPr marL="1523985" indent="0">
              <a:buNone/>
              <a:defRPr sz="1600">
                <a:solidFill>
                  <a:schemeClr val="tx1">
                    <a:tint val="75000"/>
                  </a:schemeClr>
                </a:solidFill>
              </a:defRPr>
            </a:lvl4pPr>
            <a:lvl5pPr marL="2031980" indent="0">
              <a:buNone/>
              <a:defRPr sz="1600">
                <a:solidFill>
                  <a:schemeClr val="tx1">
                    <a:tint val="75000"/>
                  </a:schemeClr>
                </a:solidFill>
              </a:defRPr>
            </a:lvl5pPr>
            <a:lvl6pPr marL="2539975" indent="0">
              <a:buNone/>
              <a:defRPr sz="1600">
                <a:solidFill>
                  <a:schemeClr val="tx1">
                    <a:tint val="75000"/>
                  </a:schemeClr>
                </a:solidFill>
              </a:defRPr>
            </a:lvl6pPr>
            <a:lvl7pPr marL="3047970" indent="0">
              <a:buNone/>
              <a:defRPr sz="1600">
                <a:solidFill>
                  <a:schemeClr val="tx1">
                    <a:tint val="75000"/>
                  </a:schemeClr>
                </a:solidFill>
              </a:defRPr>
            </a:lvl7pPr>
            <a:lvl8pPr marL="3555964" indent="0">
              <a:buNone/>
              <a:defRPr sz="1600">
                <a:solidFill>
                  <a:schemeClr val="tx1">
                    <a:tint val="75000"/>
                  </a:schemeClr>
                </a:solidFill>
              </a:defRPr>
            </a:lvl8pPr>
            <a:lvl9pPr marL="4063959"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49DD7F-155B-415E-A110-493A8B27AB43}" type="datetimeFigureOut">
              <a:rPr lang="fa-IR" smtClean="0"/>
              <a:t>06/15/1439</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86002E7-DCD1-4DBA-A284-0A51D94FA0BC}" type="slidenum">
              <a:rPr lang="fa-IR" smtClean="0"/>
              <a:t>‹#›</a:t>
            </a:fld>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B49DD7F-155B-415E-A110-493A8B27AB43}" type="datetimeFigureOut">
              <a:rPr lang="fa-IR" smtClean="0"/>
              <a:t>06/15/1439</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686002E7-DCD1-4DBA-A284-0A51D94FA0BC}" type="slidenum">
              <a:rPr lang="fa-IR" smtClean="0"/>
              <a:t>‹#›</a:t>
            </a:fld>
            <a:endParaRPr lang="fa-IR"/>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302871" y="1546908"/>
            <a:ext cx="7532344" cy="1025922"/>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6000" dirty="0" smtClean="0">
                  <a:solidFill>
                    <a:schemeClr val="tx2">
                      <a:lumMod val="60000"/>
                      <a:lumOff val="40000"/>
                    </a:schemeClr>
                  </a:solidFill>
                  <a:latin typeface="Wingdings" pitchFamily="2" charset="2"/>
                </a:rPr>
                <a:t></a:t>
              </a:r>
              <a:endParaRPr lang="en-US" sz="60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762000" y="2489200"/>
            <a:ext cx="4226560" cy="4307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5161279" y="2489200"/>
            <a:ext cx="4226560" cy="4307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168400" y="2489200"/>
            <a:ext cx="3824940" cy="731520"/>
          </a:xfrm>
        </p:spPr>
        <p:txBody>
          <a:bodyPr anchor="b"/>
          <a:lstStyle>
            <a:lvl1pPr marL="0" indent="0" algn="ctr">
              <a:buNone/>
              <a:defRPr sz="2700" b="0">
                <a:solidFill>
                  <a:schemeClr val="tx2"/>
                </a:solidFill>
              </a:defRPr>
            </a:lvl1pPr>
            <a:lvl2pPr marL="507995" indent="0">
              <a:buNone/>
              <a:defRPr sz="2200" b="1"/>
            </a:lvl2pPr>
            <a:lvl3pPr marL="1015990" indent="0">
              <a:buNone/>
              <a:defRPr sz="2000" b="1"/>
            </a:lvl3pPr>
            <a:lvl4pPr marL="1523985" indent="0">
              <a:buNone/>
              <a:defRPr sz="1800" b="1"/>
            </a:lvl4pPr>
            <a:lvl5pPr marL="2031980" indent="0">
              <a:buNone/>
              <a:defRPr sz="1800" b="1"/>
            </a:lvl5pPr>
            <a:lvl6pPr marL="2539975" indent="0">
              <a:buNone/>
              <a:defRPr sz="1800" b="1"/>
            </a:lvl6pPr>
            <a:lvl7pPr marL="3047970" indent="0">
              <a:buNone/>
              <a:defRPr sz="1800" b="1"/>
            </a:lvl7pPr>
            <a:lvl8pPr marL="3555964" indent="0">
              <a:buNone/>
              <a:defRPr sz="1800" b="1"/>
            </a:lvl8pPr>
            <a:lvl9pPr marL="4063959"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764987" y="3275106"/>
            <a:ext cx="4226560" cy="3525520"/>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558118" y="2489200"/>
            <a:ext cx="3830320" cy="731520"/>
          </a:xfrm>
        </p:spPr>
        <p:txBody>
          <a:bodyPr anchor="b"/>
          <a:lstStyle>
            <a:lvl1pPr marL="0" indent="0" algn="ctr">
              <a:buNone/>
              <a:defRPr sz="2700" b="0">
                <a:solidFill>
                  <a:schemeClr val="tx2"/>
                </a:solidFill>
              </a:defRPr>
            </a:lvl1pPr>
            <a:lvl2pPr marL="507995" indent="0">
              <a:buNone/>
              <a:defRPr sz="2200" b="1"/>
            </a:lvl2pPr>
            <a:lvl3pPr marL="1015990" indent="0">
              <a:buNone/>
              <a:defRPr sz="2000" b="1"/>
            </a:lvl3pPr>
            <a:lvl4pPr marL="1523985" indent="0">
              <a:buNone/>
              <a:defRPr sz="1800" b="1"/>
            </a:lvl4pPr>
            <a:lvl5pPr marL="2031980" indent="0">
              <a:buNone/>
              <a:defRPr sz="1800" b="1"/>
            </a:lvl5pPr>
            <a:lvl6pPr marL="2539975" indent="0">
              <a:buNone/>
              <a:defRPr sz="1800" b="1"/>
            </a:lvl6pPr>
            <a:lvl7pPr marL="3047970" indent="0">
              <a:buNone/>
              <a:defRPr sz="1800" b="1"/>
            </a:lvl7pPr>
            <a:lvl8pPr marL="3555964" indent="0">
              <a:buNone/>
              <a:defRPr sz="1800" b="1"/>
            </a:lvl8pPr>
            <a:lvl9pPr marL="4063959"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61140" y="3271520"/>
            <a:ext cx="4221920" cy="3525520"/>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B49DD7F-155B-415E-A110-493A8B27AB43}" type="datetimeFigureOut">
              <a:rPr lang="fa-IR" smtClean="0"/>
              <a:t>06/15/1439</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686002E7-DCD1-4DBA-A284-0A51D94FA0BC}" type="slidenum">
              <a:rPr lang="fa-IR" smtClean="0"/>
              <a:t>‹#›</a:t>
            </a:fld>
            <a:endParaRPr lang="fa-IR"/>
          </a:p>
        </p:txBody>
      </p:sp>
      <p:grpSp>
        <p:nvGrpSpPr>
          <p:cNvPr id="14" name="Group 13"/>
          <p:cNvGrpSpPr/>
          <p:nvPr/>
        </p:nvGrpSpPr>
        <p:grpSpPr>
          <a:xfrm>
            <a:off x="1302871" y="1546908"/>
            <a:ext cx="7532344" cy="1025922"/>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6000" dirty="0" smtClean="0">
                  <a:solidFill>
                    <a:schemeClr val="tx2">
                      <a:lumMod val="60000"/>
                      <a:lumOff val="40000"/>
                    </a:schemeClr>
                  </a:solidFill>
                  <a:latin typeface="Wingdings" pitchFamily="2" charset="2"/>
                </a:rPr>
                <a:t></a:t>
              </a:r>
              <a:endParaRPr lang="en-US" sz="60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B49DD7F-155B-415E-A110-493A8B27AB43}" type="datetimeFigureOut">
              <a:rPr lang="fa-IR" smtClean="0"/>
              <a:t>06/15/1439</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686002E7-DCD1-4DBA-A284-0A51D94FA0BC}" type="slidenum">
              <a:rPr lang="fa-IR" smtClean="0"/>
              <a:t>‹#›</a:t>
            </a:fld>
            <a:endParaRPr lang="fa-IR"/>
          </a:p>
        </p:txBody>
      </p:sp>
      <p:grpSp>
        <p:nvGrpSpPr>
          <p:cNvPr id="10" name="Group 9"/>
          <p:cNvGrpSpPr/>
          <p:nvPr/>
        </p:nvGrpSpPr>
        <p:grpSpPr>
          <a:xfrm>
            <a:off x="1302871" y="1546908"/>
            <a:ext cx="7532344" cy="1025922"/>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6000" dirty="0" smtClean="0">
                  <a:solidFill>
                    <a:schemeClr val="tx2">
                      <a:lumMod val="60000"/>
                      <a:lumOff val="40000"/>
                    </a:schemeClr>
                  </a:solidFill>
                  <a:latin typeface="Wingdings" pitchFamily="2" charset="2"/>
                </a:rPr>
                <a:t></a:t>
              </a:r>
              <a:endParaRPr lang="en-US" sz="60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49DD7F-155B-415E-A110-493A8B27AB43}" type="datetimeFigureOut">
              <a:rPr lang="fa-IR" smtClean="0"/>
              <a:t>06/15/1439</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686002E7-DCD1-4DBA-A284-0A51D94FA0BC}" type="slidenum">
              <a:rPr lang="fa-IR" smtClean="0"/>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93977" y="1864662"/>
            <a:ext cx="3802759" cy="2096579"/>
          </a:xfrm>
        </p:spPr>
        <p:txBody>
          <a:bodyPr anchor="b"/>
          <a:lstStyle>
            <a:lvl1pPr algn="l">
              <a:defRPr sz="3100" b="0"/>
            </a:lvl1pPr>
          </a:lstStyle>
          <a:p>
            <a:r>
              <a:rPr lang="en-US" smtClean="0"/>
              <a:t>Click to edit Master title style</a:t>
            </a:r>
            <a:endParaRPr lang="en-US"/>
          </a:p>
        </p:txBody>
      </p:sp>
      <p:sp>
        <p:nvSpPr>
          <p:cNvPr id="3" name="Content Placeholder 2"/>
          <p:cNvSpPr>
            <a:spLocks noGrp="1"/>
          </p:cNvSpPr>
          <p:nvPr>
            <p:ph idx="1"/>
          </p:nvPr>
        </p:nvSpPr>
        <p:spPr>
          <a:xfrm>
            <a:off x="768891" y="621554"/>
            <a:ext cx="4574074" cy="6185294"/>
          </a:xfrm>
        </p:spPr>
        <p:txBody>
          <a:bodyPr anchor="ctr"/>
          <a:lstStyle>
            <a:lvl1pPr>
              <a:defRPr sz="2700"/>
            </a:lvl1pPr>
            <a:lvl2pPr>
              <a:defRPr sz="2400"/>
            </a:lvl2pPr>
            <a:lvl3pPr>
              <a:defRPr sz="2200"/>
            </a:lvl3pPr>
            <a:lvl4pPr>
              <a:defRPr sz="2000"/>
            </a:lvl4pPr>
            <a:lvl5pPr>
              <a:defRPr sz="18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593977" y="4004236"/>
            <a:ext cx="3790806" cy="2796988"/>
          </a:xfrm>
        </p:spPr>
        <p:txBody>
          <a:bodyPr>
            <a:normAutofit/>
          </a:bodyPr>
          <a:lstStyle>
            <a:lvl1pPr marL="0" indent="0">
              <a:buNone/>
              <a:defRPr sz="1800"/>
            </a:lvl1pPr>
            <a:lvl2pPr marL="507995" indent="0">
              <a:buNone/>
              <a:defRPr sz="1300"/>
            </a:lvl2pPr>
            <a:lvl3pPr marL="1015990" indent="0">
              <a:buNone/>
              <a:defRPr sz="1100"/>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49DD7F-155B-415E-A110-493A8B27AB43}" type="datetimeFigureOut">
              <a:rPr lang="fa-IR" smtClean="0"/>
              <a:t>06/15/1439</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686002E7-DCD1-4DBA-A284-0A51D94FA0BC}" type="slidenum">
              <a:rPr lang="fa-IR" smtClean="0"/>
              <a:t>‹#›</a:t>
            </a:fld>
            <a:endParaRPr lang="fa-I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3035" y="5187576"/>
            <a:ext cx="8630023" cy="716366"/>
          </a:xfrm>
        </p:spPr>
        <p:txBody>
          <a:bodyPr anchor="b"/>
          <a:lstStyle>
            <a:lvl1pPr algn="ctr">
              <a:defRPr sz="31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426435" y="741072"/>
            <a:ext cx="5302396" cy="399779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600"/>
            </a:lvl1pPr>
            <a:lvl2pPr marL="507995" indent="0">
              <a:buNone/>
              <a:defRPr sz="3100"/>
            </a:lvl2pPr>
            <a:lvl3pPr marL="1015990" indent="0">
              <a:buNone/>
              <a:defRPr sz="2700"/>
            </a:lvl3pPr>
            <a:lvl4pPr marL="1523985" indent="0">
              <a:buNone/>
              <a:defRPr sz="2200"/>
            </a:lvl4pPr>
            <a:lvl5pPr marL="2031980" indent="0">
              <a:buNone/>
              <a:defRPr sz="2200"/>
            </a:lvl5pPr>
            <a:lvl6pPr marL="2539975" indent="0">
              <a:buNone/>
              <a:defRPr sz="2200"/>
            </a:lvl6pPr>
            <a:lvl7pPr marL="3047970" indent="0">
              <a:buNone/>
              <a:defRPr sz="2200"/>
            </a:lvl7pPr>
            <a:lvl8pPr marL="3555964" indent="0">
              <a:buNone/>
              <a:defRPr sz="2200"/>
            </a:lvl8pPr>
            <a:lvl9pPr marL="4063959" indent="0">
              <a:buNone/>
              <a:defRPr sz="2200"/>
            </a:lvl9pPr>
          </a:lstStyle>
          <a:p>
            <a:r>
              <a:rPr lang="en-US" smtClean="0"/>
              <a:t>Click icon to add picture</a:t>
            </a:r>
            <a:endParaRPr lang="en-US" dirty="0"/>
          </a:p>
        </p:txBody>
      </p:sp>
      <p:sp>
        <p:nvSpPr>
          <p:cNvPr id="4" name="Text Placeholder 3"/>
          <p:cNvSpPr>
            <a:spLocks noGrp="1"/>
          </p:cNvSpPr>
          <p:nvPr>
            <p:ph type="body" sz="half" idx="2"/>
          </p:nvPr>
        </p:nvSpPr>
        <p:spPr>
          <a:xfrm>
            <a:off x="764988" y="5915896"/>
            <a:ext cx="8618071" cy="894291"/>
          </a:xfrm>
        </p:spPr>
        <p:txBody>
          <a:bodyPr>
            <a:normAutofit/>
          </a:bodyPr>
          <a:lstStyle>
            <a:lvl1pPr marL="0" indent="0" algn="ctr">
              <a:buNone/>
              <a:defRPr sz="1800"/>
            </a:lvl1pPr>
            <a:lvl2pPr marL="507995" indent="0">
              <a:buNone/>
              <a:defRPr sz="1300"/>
            </a:lvl2pPr>
            <a:lvl3pPr marL="1015990" indent="0">
              <a:buNone/>
              <a:defRPr sz="1100"/>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49DD7F-155B-415E-A110-493A8B27AB43}" type="datetimeFigureOut">
              <a:rPr lang="fa-IR" smtClean="0"/>
              <a:t>06/15/1439</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686002E7-DCD1-4DBA-A284-0A51D94FA0BC}" type="slidenum">
              <a:rPr lang="fa-IR" smtClean="0"/>
              <a:t>‹#›</a:t>
            </a:fld>
            <a:endParaRPr lang="fa-I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10160000" cy="7620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1599" tIns="50799" rIns="101599" bIns="50799" rtlCol="0" anchor="ctr"/>
          <a:lstStyle/>
          <a:p>
            <a:pPr algn="ctr"/>
            <a:endParaRPr lang="en-US"/>
          </a:p>
        </p:txBody>
      </p:sp>
      <p:sp>
        <p:nvSpPr>
          <p:cNvPr id="2" name="Title Placeholder 1"/>
          <p:cNvSpPr>
            <a:spLocks noGrp="1"/>
          </p:cNvSpPr>
          <p:nvPr>
            <p:ph type="title"/>
          </p:nvPr>
        </p:nvSpPr>
        <p:spPr>
          <a:xfrm>
            <a:off x="764989" y="633507"/>
            <a:ext cx="8618070" cy="1171389"/>
          </a:xfrm>
          <a:prstGeom prst="rect">
            <a:avLst/>
          </a:prstGeom>
        </p:spPr>
        <p:txBody>
          <a:bodyPr vert="horz" lIns="101599" tIns="50799" rIns="101599" bIns="50799"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776942" y="2498164"/>
            <a:ext cx="8606117" cy="4308683"/>
          </a:xfrm>
          <a:prstGeom prst="rect">
            <a:avLst/>
          </a:prstGeom>
        </p:spPr>
        <p:txBody>
          <a:bodyPr vert="horz" lIns="101599" tIns="50799" rIns="101599" bIns="5079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00420" y="6846047"/>
            <a:ext cx="2370667" cy="405694"/>
          </a:xfrm>
          <a:prstGeom prst="rect">
            <a:avLst/>
          </a:prstGeom>
        </p:spPr>
        <p:txBody>
          <a:bodyPr vert="horz" lIns="101599" tIns="50799" rIns="101599" bIns="50799" rtlCol="0" anchor="ctr"/>
          <a:lstStyle>
            <a:lvl1pPr algn="l">
              <a:defRPr sz="1300">
                <a:solidFill>
                  <a:schemeClr val="tx2"/>
                </a:solidFill>
              </a:defRPr>
            </a:lvl1pPr>
          </a:lstStyle>
          <a:p>
            <a:fld id="{DB49DD7F-155B-415E-A110-493A8B27AB43}" type="datetimeFigureOut">
              <a:rPr lang="fa-IR" smtClean="0"/>
              <a:t>06/15/1439</a:t>
            </a:fld>
            <a:endParaRPr lang="fa-IR"/>
          </a:p>
        </p:txBody>
      </p:sp>
      <p:sp>
        <p:nvSpPr>
          <p:cNvPr id="5" name="Footer Placeholder 4"/>
          <p:cNvSpPr>
            <a:spLocks noGrp="1"/>
          </p:cNvSpPr>
          <p:nvPr>
            <p:ph type="ftr" sz="quarter" idx="3"/>
          </p:nvPr>
        </p:nvSpPr>
        <p:spPr>
          <a:xfrm>
            <a:off x="3471334" y="6846047"/>
            <a:ext cx="3217333" cy="405694"/>
          </a:xfrm>
          <a:prstGeom prst="rect">
            <a:avLst/>
          </a:prstGeom>
        </p:spPr>
        <p:txBody>
          <a:bodyPr vert="horz" lIns="101599" tIns="50799" rIns="101599" bIns="50799" rtlCol="0" anchor="ctr"/>
          <a:lstStyle>
            <a:lvl1pPr algn="ctr">
              <a:defRPr sz="1300">
                <a:solidFill>
                  <a:schemeClr val="tx2"/>
                </a:solidFill>
              </a:defRPr>
            </a:lvl1pPr>
          </a:lstStyle>
          <a:p>
            <a:endParaRPr lang="fa-IR"/>
          </a:p>
        </p:txBody>
      </p:sp>
      <p:sp>
        <p:nvSpPr>
          <p:cNvPr id="6" name="Slide Number Placeholder 5"/>
          <p:cNvSpPr>
            <a:spLocks noGrp="1"/>
          </p:cNvSpPr>
          <p:nvPr>
            <p:ph type="sldNum" sz="quarter" idx="4"/>
          </p:nvPr>
        </p:nvSpPr>
        <p:spPr>
          <a:xfrm>
            <a:off x="7376960" y="6846047"/>
            <a:ext cx="2370667" cy="405694"/>
          </a:xfrm>
          <a:prstGeom prst="rect">
            <a:avLst/>
          </a:prstGeom>
        </p:spPr>
        <p:txBody>
          <a:bodyPr vert="horz" lIns="101599" tIns="50799" rIns="101599" bIns="50799" rtlCol="0" anchor="ctr"/>
          <a:lstStyle>
            <a:lvl1pPr algn="r">
              <a:defRPr sz="1300">
                <a:solidFill>
                  <a:schemeClr val="tx2"/>
                </a:solidFill>
              </a:defRPr>
            </a:lvl1pPr>
          </a:lstStyle>
          <a:p>
            <a:fld id="{686002E7-DCD1-4DBA-A284-0A51D94FA0BC}" type="slidenum">
              <a:rPr lang="fa-IR" smtClean="0"/>
              <a:t>‹#›</a:t>
            </a:fld>
            <a:endParaRPr lang="fa-IR"/>
          </a:p>
        </p:txBody>
      </p:sp>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ctr" defTabSz="1015990" rtl="1" eaLnBrk="1" latinLnBrk="0" hangingPunct="1">
        <a:spcBef>
          <a:spcPct val="0"/>
        </a:spcBef>
        <a:buNone/>
        <a:defRPr sz="6000" kern="1200">
          <a:solidFill>
            <a:schemeClr val="tx2"/>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406396" indent="-406396" algn="r" defTabSz="1015990" rtl="1" eaLnBrk="1" latinLnBrk="0" hangingPunct="1">
        <a:spcBef>
          <a:spcPct val="20000"/>
        </a:spcBef>
        <a:buClr>
          <a:schemeClr val="accent1"/>
        </a:buClr>
        <a:buFont typeface="Wingdings" pitchFamily="2" charset="2"/>
        <a:buChar char=""/>
        <a:defRPr sz="2700" kern="1200">
          <a:solidFill>
            <a:schemeClr val="tx1">
              <a:lumMod val="85000"/>
              <a:lumOff val="15000"/>
            </a:schemeClr>
          </a:solidFill>
          <a:latin typeface="+mn-lt"/>
          <a:ea typeface="+mn-ea"/>
          <a:cs typeface="+mn-cs"/>
        </a:defRPr>
      </a:lvl1pPr>
      <a:lvl2pPr marL="863591" indent="-406396" algn="r" defTabSz="1015990" rtl="1"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2pPr>
      <a:lvl3pPr marL="1269987" indent="-406396" algn="r" defTabSz="1015990" rtl="1"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3pPr>
      <a:lvl4pPr marL="1676383" indent="-355596" algn="r" defTabSz="1015990" rtl="1"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4pPr>
      <a:lvl5pPr marL="2031980" indent="-355596" algn="r" defTabSz="1015990" rtl="1"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5pPr>
      <a:lvl6pPr marL="2387576" indent="-304797" algn="r" defTabSz="1015990" rtl="1" eaLnBrk="1" latinLnBrk="0" hangingPunct="1">
        <a:spcBef>
          <a:spcPts val="444"/>
        </a:spcBef>
        <a:buClr>
          <a:schemeClr val="accent1"/>
        </a:buClr>
        <a:buFont typeface="Wingdings" pitchFamily="2" charset="2"/>
        <a:buChar char=""/>
        <a:defRPr sz="1600" kern="1200">
          <a:solidFill>
            <a:schemeClr val="tx1"/>
          </a:solidFill>
          <a:latin typeface="+mn-lt"/>
          <a:ea typeface="+mn-ea"/>
          <a:cs typeface="+mn-cs"/>
        </a:defRPr>
      </a:lvl6pPr>
      <a:lvl7pPr marL="2743173" indent="-304797" algn="r" defTabSz="1015990" rtl="1" eaLnBrk="1" latinLnBrk="0" hangingPunct="1">
        <a:spcBef>
          <a:spcPts val="444"/>
        </a:spcBef>
        <a:buClr>
          <a:schemeClr val="accent1"/>
        </a:buClr>
        <a:buFont typeface="Wingdings" pitchFamily="2" charset="2"/>
        <a:buChar char=""/>
        <a:defRPr sz="1600" kern="1200">
          <a:solidFill>
            <a:schemeClr val="tx1"/>
          </a:solidFill>
          <a:latin typeface="+mn-lt"/>
          <a:ea typeface="+mn-ea"/>
          <a:cs typeface="+mn-cs"/>
        </a:defRPr>
      </a:lvl7pPr>
      <a:lvl8pPr marL="3098769" indent="-304797" algn="r" defTabSz="1015990" rtl="1" eaLnBrk="1" latinLnBrk="0" hangingPunct="1">
        <a:spcBef>
          <a:spcPts val="444"/>
        </a:spcBef>
        <a:buClr>
          <a:schemeClr val="accent1"/>
        </a:buClr>
        <a:buFont typeface="Wingdings" pitchFamily="2" charset="2"/>
        <a:buChar char=""/>
        <a:defRPr sz="1600" kern="1200">
          <a:solidFill>
            <a:schemeClr val="tx1"/>
          </a:solidFill>
          <a:latin typeface="+mn-lt"/>
          <a:ea typeface="+mn-ea"/>
          <a:cs typeface="+mn-cs"/>
        </a:defRPr>
      </a:lvl8pPr>
      <a:lvl9pPr marL="3454365" indent="-304797" algn="r" defTabSz="1015990" rtl="1" eaLnBrk="1" latinLnBrk="0" hangingPunct="1">
        <a:spcBef>
          <a:spcPts val="444"/>
        </a:spcBef>
        <a:buClr>
          <a:schemeClr val="accent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r" defTabSz="1015990" rtl="1" eaLnBrk="1" latinLnBrk="0" hangingPunct="1">
        <a:defRPr sz="2000" kern="1200">
          <a:solidFill>
            <a:schemeClr val="tx1"/>
          </a:solidFill>
          <a:latin typeface="+mn-lt"/>
          <a:ea typeface="+mn-ea"/>
          <a:cs typeface="+mn-cs"/>
        </a:defRPr>
      </a:lvl1pPr>
      <a:lvl2pPr marL="507995" algn="r" defTabSz="1015990" rtl="1" eaLnBrk="1" latinLnBrk="0" hangingPunct="1">
        <a:defRPr sz="2000" kern="1200">
          <a:solidFill>
            <a:schemeClr val="tx1"/>
          </a:solidFill>
          <a:latin typeface="+mn-lt"/>
          <a:ea typeface="+mn-ea"/>
          <a:cs typeface="+mn-cs"/>
        </a:defRPr>
      </a:lvl2pPr>
      <a:lvl3pPr marL="1015990" algn="r" defTabSz="1015990" rtl="1" eaLnBrk="1" latinLnBrk="0" hangingPunct="1">
        <a:defRPr sz="2000" kern="1200">
          <a:solidFill>
            <a:schemeClr val="tx1"/>
          </a:solidFill>
          <a:latin typeface="+mn-lt"/>
          <a:ea typeface="+mn-ea"/>
          <a:cs typeface="+mn-cs"/>
        </a:defRPr>
      </a:lvl3pPr>
      <a:lvl4pPr marL="1523985" algn="r" defTabSz="1015990" rtl="1" eaLnBrk="1" latinLnBrk="0" hangingPunct="1">
        <a:defRPr sz="2000" kern="1200">
          <a:solidFill>
            <a:schemeClr val="tx1"/>
          </a:solidFill>
          <a:latin typeface="+mn-lt"/>
          <a:ea typeface="+mn-ea"/>
          <a:cs typeface="+mn-cs"/>
        </a:defRPr>
      </a:lvl4pPr>
      <a:lvl5pPr marL="2031980" algn="r" defTabSz="1015990" rtl="1" eaLnBrk="1" latinLnBrk="0" hangingPunct="1">
        <a:defRPr sz="2000" kern="1200">
          <a:solidFill>
            <a:schemeClr val="tx1"/>
          </a:solidFill>
          <a:latin typeface="+mn-lt"/>
          <a:ea typeface="+mn-ea"/>
          <a:cs typeface="+mn-cs"/>
        </a:defRPr>
      </a:lvl5pPr>
      <a:lvl6pPr marL="2539975" algn="r" defTabSz="1015990" rtl="1" eaLnBrk="1" latinLnBrk="0" hangingPunct="1">
        <a:defRPr sz="2000" kern="1200">
          <a:solidFill>
            <a:schemeClr val="tx1"/>
          </a:solidFill>
          <a:latin typeface="+mn-lt"/>
          <a:ea typeface="+mn-ea"/>
          <a:cs typeface="+mn-cs"/>
        </a:defRPr>
      </a:lvl6pPr>
      <a:lvl7pPr marL="3047970" algn="r" defTabSz="1015990" rtl="1" eaLnBrk="1" latinLnBrk="0" hangingPunct="1">
        <a:defRPr sz="2000" kern="1200">
          <a:solidFill>
            <a:schemeClr val="tx1"/>
          </a:solidFill>
          <a:latin typeface="+mn-lt"/>
          <a:ea typeface="+mn-ea"/>
          <a:cs typeface="+mn-cs"/>
        </a:defRPr>
      </a:lvl7pPr>
      <a:lvl8pPr marL="3555964" algn="r" defTabSz="1015990" rtl="1" eaLnBrk="1" latinLnBrk="0" hangingPunct="1">
        <a:defRPr sz="2000" kern="1200">
          <a:solidFill>
            <a:schemeClr val="tx1"/>
          </a:solidFill>
          <a:latin typeface="+mn-lt"/>
          <a:ea typeface="+mn-ea"/>
          <a:cs typeface="+mn-cs"/>
        </a:defRPr>
      </a:lvl8pPr>
      <a:lvl9pPr marL="4063959" algn="r" defTabSz="1015990" rtl="1"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1.jpeg"/><Relationship Id="rId1" Type="http://schemas.openxmlformats.org/officeDocument/2006/relationships/slideLayout" Target="../slideLayouts/slideLayout8.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8.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gif"/><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8.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fa-IR"/>
          </a:p>
        </p:txBody>
      </p:sp>
      <p:pic>
        <p:nvPicPr>
          <p:cNvPr id="3" name="Picture 2"/>
          <p:cNvPicPr/>
          <p:nvPr/>
        </p:nvPicPr>
        <p:blipFill>
          <a:blip r:embed="rId4"/>
          <a:stretch>
            <a:fillRect/>
          </a:stretch>
        </p:blipFill>
        <p:spPr>
          <a:xfrm>
            <a:off x="0" y="0"/>
            <a:ext cx="10160000" cy="7620000"/>
          </a:xfrm>
          <a:prstGeom prst="rect">
            <a:avLst/>
          </a:prstGeom>
        </p:spPr>
      </p:pic>
      <p:pic>
        <p:nvPicPr>
          <p:cNvPr id="6" name="صفدر جعفری.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75200" y="3505200"/>
            <a:ext cx="609600" cy="609600"/>
          </a:xfrm>
          <a:prstGeom prst="rect">
            <a:avLst/>
          </a:prstGeom>
        </p:spPr>
      </p:pic>
    </p:spTree>
    <p:extLst>
      <p:ext uri="{BB962C8B-B14F-4D97-AF65-F5344CB8AC3E}">
        <p14:creationId xmlns:p14="http://schemas.microsoft.com/office/powerpoint/2010/main" val="1216394693"/>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p:txBody>
          <a:bodyPr/>
          <a:lstStyle/>
          <a:p>
            <a:endParaRPr lang="fa-IR"/>
          </a:p>
        </p:txBody>
      </p:sp>
      <p:sp>
        <p:nvSpPr>
          <p:cNvPr id="4" name="Text Placeholder 3"/>
          <p:cNvSpPr>
            <a:spLocks noGrp="1"/>
          </p:cNvSpPr>
          <p:nvPr>
            <p:ph type="body" sz="half" idx="2"/>
          </p:nvPr>
        </p:nvSpPr>
        <p:spPr/>
        <p:txBody>
          <a:bodyPr/>
          <a:lstStyle/>
          <a:p>
            <a:endParaRPr lang="fa-I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0163175" cy="7615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540000" y="914401"/>
            <a:ext cx="7052236" cy="5671296"/>
          </a:xfrm>
          <a:prstGeom prst="rect">
            <a:avLst/>
          </a:prstGeom>
        </p:spPr>
        <p:txBody>
          <a:bodyPr wrap="square">
            <a:spAutoFit/>
          </a:bodyPr>
          <a:lstStyle/>
          <a:p>
            <a:pPr>
              <a:lnSpc>
                <a:spcPct val="115000"/>
              </a:lnSpc>
              <a:spcAft>
                <a:spcPts val="1000"/>
              </a:spcAft>
            </a:pPr>
            <a:r>
              <a:rPr lang="fa-IR" sz="2800" dirty="0">
                <a:solidFill>
                  <a:srgbClr val="FF0000"/>
                </a:solidFill>
                <a:latin typeface="Calibri"/>
                <a:ea typeface="Calibri"/>
                <a:cs typeface="Arial"/>
              </a:rPr>
              <a:t>شهید</a:t>
            </a:r>
            <a:r>
              <a:rPr lang="fa-IR" sz="2800" dirty="0">
                <a:solidFill>
                  <a:schemeClr val="accent6">
                    <a:lumMod val="50000"/>
                  </a:schemeClr>
                </a:solidFill>
                <a:latin typeface="Calibri"/>
                <a:ea typeface="Calibri"/>
                <a:cs typeface="Arial"/>
              </a:rPr>
              <a:t> صفدر جعفری در عضویت بسیج لشکر 25 کربلا به اسلام خدمت می کرد که در جبهه جنوب شرکت داشت و سرانجام در تاریخ </a:t>
            </a:r>
            <a:r>
              <a:rPr lang="fa-IR" sz="2800" dirty="0" smtClean="0">
                <a:solidFill>
                  <a:schemeClr val="accent6">
                    <a:lumMod val="50000"/>
                  </a:schemeClr>
                </a:solidFill>
                <a:latin typeface="Calibri"/>
                <a:ea typeface="Calibri"/>
                <a:cs typeface="Arial"/>
              </a:rPr>
              <a:t>1361/02/16عملیات </a:t>
            </a:r>
            <a:r>
              <a:rPr lang="fa-IR" sz="2800" dirty="0">
                <a:solidFill>
                  <a:schemeClr val="accent6">
                    <a:lumMod val="50000"/>
                  </a:schemeClr>
                </a:solidFill>
                <a:latin typeface="Calibri"/>
                <a:ea typeface="Calibri"/>
                <a:cs typeface="Arial"/>
              </a:rPr>
              <a:t>بیت المقدس(آزادسازی خرمشهر) منطقه خرمشهر در اثر اصابت ترکش خمپاره شهد شیرین شهادت را نوشید و در جوار رحمت الهی جای گرفت . پیکر پاک شهید بزرگوار پس از تشیع  در گلزار امام زاده علی روستای کرد خیل شهرستان شهید پرور ساری استان مازندران مدفون گردید. </a:t>
            </a:r>
            <a:r>
              <a:rPr lang="fa-IR" sz="2800" dirty="0">
                <a:latin typeface="Calibri"/>
                <a:ea typeface="Calibri"/>
                <a:cs typeface="Arial"/>
              </a:rPr>
              <a:t>و تا قیامت مزار عاشقان و عارفان و دلسوختگان و دارالشفای آزادگان خواهد بود.</a:t>
            </a:r>
            <a:endParaRPr lang="en-US" sz="2800" dirty="0">
              <a:latin typeface="Calibri"/>
              <a:ea typeface="Calibri"/>
              <a:cs typeface="Arial"/>
            </a:endParaRPr>
          </a:p>
          <a:p>
            <a:pPr>
              <a:lnSpc>
                <a:spcPct val="115000"/>
              </a:lnSpc>
              <a:spcAft>
                <a:spcPts val="1000"/>
              </a:spcAft>
            </a:pPr>
            <a:r>
              <a:rPr lang="fa-IR" sz="2800" dirty="0">
                <a:latin typeface="Calibri"/>
                <a:ea typeface="Calibri"/>
                <a:cs typeface="Arial"/>
              </a:rPr>
              <a:t>سلام و درود خدا بر روح پاک و مطهرش </a:t>
            </a:r>
            <a:endParaRPr lang="en-US" sz="2800" dirty="0">
              <a:effectLst/>
              <a:latin typeface="Calibri"/>
              <a:ea typeface="Calibri"/>
              <a:cs typeface="Arial"/>
            </a:endParaRPr>
          </a:p>
        </p:txBody>
      </p:sp>
    </p:spTree>
    <p:extLst>
      <p:ext uri="{BB962C8B-B14F-4D97-AF65-F5344CB8AC3E}">
        <p14:creationId xmlns:p14="http://schemas.microsoft.com/office/powerpoint/2010/main" val="2975208030"/>
      </p:ext>
    </p:extLst>
  </p:cSld>
  <p:clrMapOvr>
    <a:masterClrMapping/>
  </p:clrMapOvr>
  <mc:AlternateContent xmlns:mc="http://schemas.openxmlformats.org/markup-compatibility/2006" xmlns:p14="http://schemas.microsoft.com/office/powerpoint/2010/main">
    <mc:Choice Requires="p14">
      <p:transition spd="slow" p14:dur="2000" advTm="24000"/>
    </mc:Choice>
    <mc:Fallback xmlns="">
      <p:transition spd="slow" advTm="2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5">
                                            <p:txEl>
                                              <p:pRg st="1" end="1"/>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5">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Novin Pendar.NOVIN_PENDAR\Desktop\عکس\شهید\1 Cop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40659"/>
            <a:ext cx="8337175" cy="6923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342866"/>
      </p:ext>
    </p:extLst>
  </p:cSld>
  <p:clrMapOvr>
    <a:masterClrMapping/>
  </p:clrMapOvr>
  <mc:AlternateContent xmlns:mc="http://schemas.openxmlformats.org/markup-compatibility/2006" xmlns:p14="http://schemas.microsoft.com/office/powerpoint/2010/main">
    <mc:Choice Requires="p14">
      <p:transition spd="slow" p14:dur="1200" advTm="2000">
        <p14:flip dir="l"/>
      </p:transition>
    </mc:Choice>
    <mc:Fallback xmlns="">
      <p:transition spd="slow" advTm="2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6146" name="Picture 2" descr="C:\Users\Novin Pendar.NOVIN_PENDAR\Desktop\عکس\شهید\20-2-1392_IMAGE635038731808616978 - Copy.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0159999" cy="762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half" idx="2"/>
          </p:nvPr>
        </p:nvSpPr>
        <p:spPr>
          <a:xfrm>
            <a:off x="197224" y="125505"/>
            <a:ext cx="6131858" cy="5145741"/>
          </a:xfrm>
        </p:spPr>
        <p:txBody>
          <a:bodyPr>
            <a:noAutofit/>
          </a:bodyPr>
          <a:lstStyle/>
          <a:p>
            <a:r>
              <a:rPr lang="fa-IR" sz="3200" b="1" dirty="0" smtClean="0">
                <a:solidFill>
                  <a:srgbClr val="0070C0"/>
                </a:solidFill>
              </a:rPr>
              <a:t>                ویژگی شهید</a:t>
            </a:r>
          </a:p>
          <a:p>
            <a:r>
              <a:rPr lang="fa-IR" sz="3200" dirty="0" smtClean="0">
                <a:solidFill>
                  <a:srgbClr val="FF0000"/>
                </a:solidFill>
                <a:latin typeface="Arial Black" panose="020B0A04020102020204" pitchFamily="34" charset="0"/>
                <a:cs typeface="B Titr" panose="00000700000000000000" pitchFamily="2" charset="-78"/>
              </a:rPr>
              <a:t>یکی </a:t>
            </a:r>
            <a:r>
              <a:rPr lang="fa-IR" sz="3200" dirty="0">
                <a:solidFill>
                  <a:srgbClr val="FF0000"/>
                </a:solidFill>
                <a:latin typeface="Arial Black" panose="020B0A04020102020204" pitchFamily="34" charset="0"/>
                <a:cs typeface="B Titr" panose="00000700000000000000" pitchFamily="2" charset="-78"/>
              </a:rPr>
              <a:t>از ویژگی های شخصیتی وی که سبب تاثیر پذیری خانواده و مردم محل از شخصیت او می شد، متانت و وقاری بود که در چهره او به وضوح دیده می شد. همچنین ارزش و احترامی که به مردم و آشنایان می کرد و اعتقادات و پایبندی اش به انجام فرایض نیز زبانزد خانواده و </a:t>
            </a:r>
            <a:r>
              <a:rPr lang="fa-IR" sz="3200" dirty="0" smtClean="0">
                <a:solidFill>
                  <a:srgbClr val="FF0000"/>
                </a:solidFill>
                <a:latin typeface="Arial Black" panose="020B0A04020102020204" pitchFamily="34" charset="0"/>
                <a:cs typeface="B Titr" panose="00000700000000000000" pitchFamily="2" charset="-78"/>
              </a:rPr>
              <a:t>مردم بود                                                              </a:t>
            </a:r>
            <a:r>
              <a:rPr lang="fa-IR" sz="3200" dirty="0">
                <a:solidFill>
                  <a:srgbClr val="FF0000"/>
                </a:solidFill>
                <a:latin typeface="Arial Black" panose="020B0A04020102020204" pitchFamily="34" charset="0"/>
                <a:cs typeface="B Titr" panose="00000700000000000000" pitchFamily="2" charset="-78"/>
              </a:rPr>
              <a:t>بود</a:t>
            </a:r>
          </a:p>
        </p:txBody>
      </p:sp>
      <p:pic>
        <p:nvPicPr>
          <p:cNvPr id="4099" name="Picture 3" descr="C:\Users\Novin Pendar.NOVIN_PENDAR\Desktop\عکس\شهید\1 - Cop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613" y="519953"/>
            <a:ext cx="48768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851342"/>
      </p:ext>
    </p:extLst>
  </p:cSld>
  <p:clrMapOvr>
    <a:masterClrMapping/>
  </p:clrMapOvr>
  <mc:AlternateContent xmlns:mc="http://schemas.openxmlformats.org/markup-compatibility/2006" xmlns:p14="http://schemas.microsoft.com/office/powerpoint/2010/main">
    <mc:Choice Requires="p14">
      <p:transition spd="slow" p14:dur="800" advTm="6000">
        <p14:flythrough/>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fa-I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640"/>
            <a:ext cx="10160000" cy="7871012"/>
          </a:xfrm>
          <a:prstGeom prst="rect">
            <a:avLst/>
          </a:prstGeom>
        </p:spPr>
      </p:pic>
      <p:sp>
        <p:nvSpPr>
          <p:cNvPr id="3" name="Rectangle 2"/>
          <p:cNvSpPr/>
          <p:nvPr/>
        </p:nvSpPr>
        <p:spPr>
          <a:xfrm>
            <a:off x="537882" y="401375"/>
            <a:ext cx="9054353" cy="5786008"/>
          </a:xfrm>
          <a:prstGeom prst="rect">
            <a:avLst/>
          </a:prstGeom>
        </p:spPr>
        <p:txBody>
          <a:bodyPr wrap="square">
            <a:spAutoFit/>
          </a:bodyPr>
          <a:lstStyle/>
          <a:p>
            <a:pPr>
              <a:lnSpc>
                <a:spcPct val="115000"/>
              </a:lnSpc>
              <a:spcAft>
                <a:spcPts val="1000"/>
              </a:spcAft>
            </a:pPr>
            <a:r>
              <a:rPr lang="fa-IR" sz="2800" dirty="0" smtClean="0">
                <a:latin typeface="Calibri"/>
                <a:ea typeface="Times New Roman"/>
              </a:rPr>
              <a:t>خاطره از شهید</a:t>
            </a:r>
          </a:p>
          <a:p>
            <a:pPr>
              <a:lnSpc>
                <a:spcPct val="115000"/>
              </a:lnSpc>
              <a:spcAft>
                <a:spcPts val="1000"/>
              </a:spcAft>
            </a:pPr>
            <a:r>
              <a:rPr lang="fa-IR" sz="2400" dirty="0" smtClean="0">
                <a:latin typeface="Calibri"/>
                <a:ea typeface="Times New Roman"/>
              </a:rPr>
              <a:t>در </a:t>
            </a:r>
            <a:r>
              <a:rPr lang="fa-IR" sz="2400" dirty="0">
                <a:latin typeface="Calibri"/>
                <a:ea typeface="Times New Roman"/>
              </a:rPr>
              <a:t>وصف شخصیت و رفتار شهید مادرش با بیان مطالب و خاطره ای نقل می کند: «پسرم همیشه به من می گفت تو اگر از من راضی باشی، هر کاری بگویی انجام می دهم. الان بعد از سال ها حضورش را به عینه حس می کنم. خصوصاً در شب های پنج شنبه و جمعه هر هفته. او به امام و روحانیت بسیار علاقمند بود. به پدر می گفت پنج فرزند دارید و مملکت در خطر است. ما در منزل راحت بنشینیم و به جبهه نرویم. شبی تا صبح مشغول خواندن نماز و قرآن بود صبح نزد پدرش رفت. پدرش فهمید و به او گفت: می خواهی بروی او جواب داد آره. من گفتم: پسرم مواظب باش جنگ است و خطرات زیادی دارد. او در جوابم گفت: مادر جان اگر شیر تو پاک باشد، من شهید می شوم اما اگر پاک نباشد، نترس دیگر شهید نمی شوم. شهادت دوست او محمدرضا عقیلی خیلی او را ناراحت و غمگین کرده بود طوری که بیشتر اوقات خود را به مزار او می رفت و با او حرف می زد. انگار با شهید پیمان بسته بود. بعد از او شهید رضایی و سپس شهید نصیری و بعد نوبت او شد. او نیز به جمع دوستان شهید خود پیوست. با خون خود ادای وظیفه کرد و راه امام شهید را ادامه داد.»</a:t>
            </a:r>
            <a:endParaRPr lang="en-US" sz="2400" dirty="0">
              <a:effectLst/>
              <a:latin typeface="Calibri"/>
              <a:ea typeface="Calibri"/>
              <a:cs typeface="Arial"/>
            </a:endParaRPr>
          </a:p>
        </p:txBody>
      </p:sp>
    </p:spTree>
    <p:extLst>
      <p:ext uri="{BB962C8B-B14F-4D97-AF65-F5344CB8AC3E}">
        <p14:creationId xmlns:p14="http://schemas.microsoft.com/office/powerpoint/2010/main" val="4120481343"/>
      </p:ext>
    </p:extLst>
  </p:cSld>
  <p:clrMapOvr>
    <a:masterClrMapping/>
  </p:clrMapOvr>
  <p:transition spd="slow" advTm="6000">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5122" name="Picture 2" descr="C:\Users\Novin Pendar.NOVIN_PENDAR\Desktop\عکس\شهید\0E81A67D-CBC6-4359-863E-0135357D2171.jpg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10159999" cy="762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half" idx="2"/>
          </p:nvPr>
        </p:nvSpPr>
        <p:spPr>
          <a:xfrm rot="19243238">
            <a:off x="5522259" y="2277035"/>
            <a:ext cx="3862524" cy="2743200"/>
          </a:xfrm>
        </p:spPr>
        <p:txBody>
          <a:bodyPr>
            <a:normAutofit/>
          </a:bodyPr>
          <a:lstStyle/>
          <a:p>
            <a:r>
              <a:rPr lang="fa-IR" sz="4000" dirty="0"/>
              <a:t>خدایا شهادتم که خاری در چشم دشمنان دین تو هست قبول کن </a:t>
            </a:r>
          </a:p>
        </p:txBody>
      </p:sp>
    </p:spTree>
    <p:extLst>
      <p:ext uri="{BB962C8B-B14F-4D97-AF65-F5344CB8AC3E}">
        <p14:creationId xmlns:p14="http://schemas.microsoft.com/office/powerpoint/2010/main" val="250849299"/>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6146" name="Picture 2" descr="C:\Users\Novin Pendar.NOVIN_PENDAR\Desktop\عکس\شهید\20-2-1392_IMAGE635038731808616978 - Copy.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0159999" cy="7712447"/>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Users\Novin Pendar.NOVIN_PENDAR\Desktop\عکس\شهید\1507622404853192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364" y="118713"/>
            <a:ext cx="5143159" cy="3783734"/>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Novin Pendar.NOVIN_PENDAR\Desktop\عکس\شهید\5-4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8006" y="3902447"/>
            <a:ext cx="5080720" cy="362174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91671" y="6066274"/>
            <a:ext cx="3836893" cy="707886"/>
          </a:xfrm>
          <a:prstGeom prst="rect">
            <a:avLst/>
          </a:prstGeom>
        </p:spPr>
        <p:txBody>
          <a:bodyPr wrap="square">
            <a:spAutoFit/>
          </a:bodyPr>
          <a:lstStyle/>
          <a:p>
            <a:r>
              <a:rPr lang="fa-IR" sz="4000" b="1" dirty="0" smtClean="0">
                <a:cs typeface="B Jadid" panose="00000700000000000000" pitchFamily="2" charset="-78"/>
              </a:rPr>
              <a:t>یادگاری از جبهه</a:t>
            </a:r>
            <a:endParaRPr lang="fa-IR" sz="4000" dirty="0">
              <a:cs typeface="B Jadid" panose="00000700000000000000" pitchFamily="2" charset="-78"/>
            </a:endParaRPr>
          </a:p>
        </p:txBody>
      </p:sp>
    </p:spTree>
    <p:extLst>
      <p:ext uri="{BB962C8B-B14F-4D97-AF65-F5344CB8AC3E}">
        <p14:creationId xmlns:p14="http://schemas.microsoft.com/office/powerpoint/2010/main" val="2300320948"/>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Novin Pendar.NOVIN_PENDAR\Desktop\عکس\شهید\15076223997272925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 y="0"/>
            <a:ext cx="5502557" cy="442856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Novin Pendar.NOVIN_PENDAR\Desktop\عکس\شهید\hiuyuy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7105" y="4303338"/>
            <a:ext cx="4864438" cy="3316662"/>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Novin Pendar.NOVIN_PENDAR\Desktop\عکس\شهید\Laye-Baz(1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3812" y="5091536"/>
            <a:ext cx="2648942" cy="221427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636870" y="958499"/>
            <a:ext cx="4150122" cy="1323439"/>
          </a:xfrm>
          <a:prstGeom prst="rect">
            <a:avLst/>
          </a:prstGeom>
        </p:spPr>
        <p:txBody>
          <a:bodyPr wrap="square">
            <a:spAutoFit/>
          </a:bodyPr>
          <a:lstStyle/>
          <a:p>
            <a:r>
              <a:rPr lang="fa-IR" sz="4000" b="1" dirty="0" smtClean="0">
                <a:cs typeface="B Jadid" panose="00000700000000000000" pitchFamily="2" charset="-78"/>
              </a:rPr>
              <a:t>انجام فعالیتهای ورزشی</a:t>
            </a:r>
            <a:endParaRPr lang="fa-IR" sz="4000" dirty="0">
              <a:cs typeface="B Jadid" panose="00000700000000000000" pitchFamily="2" charset="-78"/>
            </a:endParaRPr>
          </a:p>
        </p:txBody>
      </p:sp>
      <p:pic>
        <p:nvPicPr>
          <p:cNvPr id="3074" name="Picture 2" descr="C:\Users\Novin Pendar.NOVIN_PENDAR\Desktop\عکس\شهید\546586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9325" y="2281938"/>
            <a:ext cx="3337372" cy="239763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05863" y="5091536"/>
            <a:ext cx="1354137" cy="240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764816"/>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5">
                                            <p:txEl>
                                              <p:pRg st="0" end="0"/>
                                            </p:txEl>
                                          </p:spTgt>
                                        </p:tgtEl>
                                        <p:attrNameLst>
                                          <p:attrName>style.color</p:attrName>
                                        </p:attrNameLst>
                                      </p:cBhvr>
                                      <p:to>
                                        <a:schemeClr val="bg1"/>
                                      </p:to>
                                    </p:animClr>
                                    <p:animClr clrSpc="rgb" dir="cw">
                                      <p:cBhvr>
                                        <p:cTn id="7" dur="250" autoRev="1" fill="remove"/>
                                        <p:tgtEl>
                                          <p:spTgt spid="5">
                                            <p:txEl>
                                              <p:pRg st="0" end="0"/>
                                            </p:txEl>
                                          </p:spTgt>
                                        </p:tgtEl>
                                        <p:attrNameLst>
                                          <p:attrName>fillcolor</p:attrName>
                                        </p:attrNameLst>
                                      </p:cBhvr>
                                      <p:to>
                                        <a:schemeClr val="bg1"/>
                                      </p:to>
                                    </p:animClr>
                                    <p:set>
                                      <p:cBhvr>
                                        <p:cTn id="8" dur="250" autoRev="1" fill="remove"/>
                                        <p:tgtEl>
                                          <p:spTgt spid="5">
                                            <p:txEl>
                                              <p:pRg st="0" end="0"/>
                                            </p:txEl>
                                          </p:spTgt>
                                        </p:tgtEl>
                                        <p:attrNameLst>
                                          <p:attrName>fill.type</p:attrName>
                                        </p:attrNameLst>
                                      </p:cBhvr>
                                      <p:to>
                                        <p:strVal val="solid"/>
                                      </p:to>
                                    </p:set>
                                    <p:set>
                                      <p:cBhvr>
                                        <p:cTn id="9" dur="250" autoRev="1" fill="remove"/>
                                        <p:tgtEl>
                                          <p:spTgt spid="5">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098" name="Picture 2" descr="C:\Users\Novin Pendar.NOVIN_PENDAR\Desktop\عکس\شهید\2912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9029"/>
            <a:ext cx="10160000" cy="7615306"/>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half" idx="2"/>
          </p:nvPr>
        </p:nvSpPr>
        <p:spPr>
          <a:xfrm rot="21111543">
            <a:off x="1958163" y="3186311"/>
            <a:ext cx="3823866" cy="3739264"/>
          </a:xfrm>
        </p:spPr>
        <p:txBody>
          <a:bodyPr/>
          <a:lstStyle/>
          <a:p>
            <a:r>
              <a:rPr lang="fa-IR" sz="3600" b="1" dirty="0" smtClean="0">
                <a:solidFill>
                  <a:srgbClr val="FF0000"/>
                </a:solidFill>
                <a:cs typeface="B Jadid" panose="00000700000000000000" pitchFamily="2" charset="-78"/>
              </a:rPr>
              <a:t>کارت اعزام و </a:t>
            </a:r>
          </a:p>
          <a:p>
            <a:r>
              <a:rPr lang="fa-IR" sz="3600" b="1" dirty="0">
                <a:solidFill>
                  <a:srgbClr val="FF0000"/>
                </a:solidFill>
                <a:cs typeface="B Jadid" panose="00000700000000000000" pitchFamily="2" charset="-78"/>
              </a:rPr>
              <a:t> </a:t>
            </a:r>
            <a:r>
              <a:rPr lang="fa-IR" sz="3600" b="1" dirty="0" smtClean="0">
                <a:solidFill>
                  <a:srgbClr val="FF0000"/>
                </a:solidFill>
                <a:cs typeface="B Jadid" panose="00000700000000000000" pitchFamily="2" charset="-78"/>
              </a:rPr>
              <a:t>وصیت نامه شهید</a:t>
            </a:r>
            <a:endParaRPr lang="fa-IR" sz="3600" b="1" dirty="0">
              <a:solidFill>
                <a:srgbClr val="FF0000"/>
              </a:solidFill>
              <a:cs typeface="B Jadid" panose="00000700000000000000" pitchFamily="2" charset="-78"/>
            </a:endParaRPr>
          </a:p>
        </p:txBody>
      </p:sp>
      <p:pic>
        <p:nvPicPr>
          <p:cNvPr id="3" name="Picture 2" descr="C:\Users\Novin Pendar.NOVIN_PENDAR\Desktop\عکس\شهید\02370-1-0000020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161" y="690283"/>
            <a:ext cx="3544841" cy="224745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Novin Pendar.NOVIN_PENDAR\Desktop\عکس\شهید\02370-2-0000001-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6789" y="690283"/>
            <a:ext cx="3869857" cy="6176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495656"/>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7170" name="Picture 2" descr="C:\Users\Novin Pendar.NOVIN_PENDAR\Desktop\عکس\شهید\70106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9177" y="0"/>
            <a:ext cx="10369177" cy="762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half" idx="2"/>
          </p:nvPr>
        </p:nvSpPr>
        <p:spPr>
          <a:xfrm>
            <a:off x="5593976" y="4004236"/>
            <a:ext cx="4216774" cy="2796988"/>
          </a:xfrm>
        </p:spPr>
        <p:txBody>
          <a:bodyPr>
            <a:normAutofit/>
          </a:bodyPr>
          <a:lstStyle/>
          <a:p>
            <a:r>
              <a:rPr lang="fa-IR" sz="3200" dirty="0" smtClean="0">
                <a:solidFill>
                  <a:srgbClr val="FF0000"/>
                </a:solidFill>
                <a:cs typeface="B Jadid" panose="00000700000000000000" pitchFamily="2" charset="-78"/>
              </a:rPr>
              <a:t>شهادت هنر مردان خداست</a:t>
            </a:r>
            <a:endParaRPr lang="fa-IR" sz="3200" dirty="0">
              <a:solidFill>
                <a:srgbClr val="FF0000"/>
              </a:solidFill>
              <a:cs typeface="B Jadid" panose="00000700000000000000" pitchFamily="2" charset="-78"/>
            </a:endParaRPr>
          </a:p>
        </p:txBody>
      </p:sp>
    </p:spTree>
    <p:extLst>
      <p:ext uri="{BB962C8B-B14F-4D97-AF65-F5344CB8AC3E}">
        <p14:creationId xmlns:p14="http://schemas.microsoft.com/office/powerpoint/2010/main" val="1085816260"/>
      </p:ext>
    </p:extLst>
  </p:cSld>
  <p:clrMapOvr>
    <a:masterClrMapping/>
  </p:clrMapOvr>
  <mc:AlternateContent xmlns:mc="http://schemas.openxmlformats.org/markup-compatibility/2006" xmlns:p14="http://schemas.microsoft.com/office/powerpoint/2010/main">
    <mc:Choice Requires="p14">
      <p:transition spd="slow" p14:dur="3900" advTm="6000">
        <p14:glitter dir="r"/>
      </p:transition>
    </mc:Choice>
    <mc:Fallback xmlns="">
      <p:transition spd="slow" advTm="6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8194" name="Picture 2" descr="C:\Users\Novin Pendar.NOVIN_PENDAR\Desktop\عکس\شهید\62680C81-F313-4660-AF4C-284C28970B5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
            <a:ext cx="10160000" cy="7620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837336"/>
      </p:ext>
    </p:extLst>
  </p:cSld>
  <p:clrMapOvr>
    <a:masterClrMapping/>
  </p:clrMapOvr>
  <mc:AlternateContent xmlns:mc="http://schemas.openxmlformats.org/markup-compatibility/2006" xmlns:p14="http://schemas.microsoft.com/office/powerpoint/2010/main">
    <mc:Choice Requires="p14">
      <p:transition spd="slow" p14:dur="1200" advTm="6000">
        <p:dissolve/>
      </p:transition>
    </mc:Choice>
    <mc:Fallback xmlns="">
      <p:transition spd="slow" advTm="6000">
        <p:dissolv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pic>
        <p:nvPicPr>
          <p:cNvPr id="1026" name="Picture 2" descr="C:\Users\Novin Pendar.NOVIN_PENDAR\Desktop\عکس\شهید\69105457141958921316522324115361702017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 y="192732"/>
            <a:ext cx="990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191000" y="3390900"/>
            <a:ext cx="1485901" cy="461665"/>
          </a:xfrm>
          <a:prstGeom prst="rect">
            <a:avLst/>
          </a:prstGeom>
        </p:spPr>
        <p:txBody>
          <a:bodyPr wrap="square">
            <a:spAutoFit/>
          </a:bodyPr>
          <a:lstStyle/>
          <a:p>
            <a:r>
              <a:rPr lang="fa-IR" sz="2400" dirty="0" smtClean="0">
                <a:solidFill>
                  <a:srgbClr val="00B0F0"/>
                </a:solidFill>
                <a:cs typeface="B Jadid" panose="00000700000000000000" pitchFamily="2" charset="-78"/>
              </a:rPr>
              <a:t>هوالشهید</a:t>
            </a:r>
            <a:endParaRPr lang="fa-IR" sz="2400" dirty="0">
              <a:solidFill>
                <a:srgbClr val="00B0F0"/>
              </a:solidFill>
              <a:cs typeface="B Jadid" panose="00000700000000000000" pitchFamily="2" charset="-78"/>
            </a:endParaRPr>
          </a:p>
        </p:txBody>
      </p:sp>
    </p:spTree>
    <p:extLst>
      <p:ext uri="{BB962C8B-B14F-4D97-AF65-F5344CB8AC3E}">
        <p14:creationId xmlns:p14="http://schemas.microsoft.com/office/powerpoint/2010/main" val="3554974984"/>
      </p:ext>
    </p:extLst>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Novin Pendar.NOVIN_PENDAR\Desktop\عکس\شهید\Laye-Baz(1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3694" y="156882"/>
            <a:ext cx="3435294" cy="193189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14400" y="4382062"/>
            <a:ext cx="7133291" cy="369332"/>
          </a:xfrm>
          <a:prstGeom prst="rect">
            <a:avLst/>
          </a:prstGeom>
        </p:spPr>
        <p:txBody>
          <a:bodyPr wrap="square">
            <a:spAutoFit/>
          </a:bodyPr>
          <a:lstStyle/>
          <a:p>
            <a:r>
              <a:rPr lang="fa-IR" sz="1800" dirty="0"/>
              <a:t> </a:t>
            </a:r>
            <a:endParaRPr lang="en-US" sz="1800" dirty="0"/>
          </a:p>
        </p:txBody>
      </p:sp>
      <p:pic>
        <p:nvPicPr>
          <p:cNvPr id="3075" name="Picture 3" descr="C:\Users\Novin Pendar.NOVIN_PENDAR\Desktop\عکس\شهید\73E5B201-8BE2-4693-8C27-51A7E44FC0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797" y="156882"/>
            <a:ext cx="5945094" cy="71045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651812" y="3456057"/>
            <a:ext cx="3257176" cy="2554545"/>
          </a:xfrm>
          <a:prstGeom prst="rect">
            <a:avLst/>
          </a:prstGeom>
        </p:spPr>
        <p:txBody>
          <a:bodyPr wrap="square">
            <a:spAutoFit/>
          </a:bodyPr>
          <a:lstStyle/>
          <a:p>
            <a:pPr rtl="0"/>
            <a:r>
              <a:rPr lang="fa-IR" sz="3200" dirty="0">
                <a:solidFill>
                  <a:srgbClr val="FF0000"/>
                </a:solidFill>
                <a:cs typeface="B Homa" panose="00000400000000000000" pitchFamily="2" charset="-78"/>
              </a:rPr>
              <a:t>پیکر پاک و مطهر ایشان چند روز بعد از شهادت در جوار امامزاده علی کردخیل خاکسپاری شد.</a:t>
            </a:r>
            <a:endParaRPr lang="en-US" sz="3200" dirty="0">
              <a:solidFill>
                <a:srgbClr val="FF0000"/>
              </a:solidFill>
              <a:cs typeface="B Homa" panose="00000400000000000000" pitchFamily="2" charset="-78"/>
            </a:endParaRPr>
          </a:p>
        </p:txBody>
      </p:sp>
    </p:spTree>
    <p:extLst>
      <p:ext uri="{BB962C8B-B14F-4D97-AF65-F5344CB8AC3E}">
        <p14:creationId xmlns:p14="http://schemas.microsoft.com/office/powerpoint/2010/main" val="1367857790"/>
      </p:ext>
    </p:extLst>
  </p:cSld>
  <p:clrMapOvr>
    <a:masterClrMapping/>
  </p:clrMapOvr>
  <mc:AlternateContent xmlns:mc="http://schemas.openxmlformats.org/markup-compatibility/2006" xmlns:p14="http://schemas.microsoft.com/office/powerpoint/2010/main">
    <mc:Choice Requires="p14">
      <p:transition spd="slow" advTm="6000">
        <p14:flash/>
      </p:transition>
    </mc:Choice>
    <mc:Fallback xmlns="">
      <p:transition spd="slow" advTm="6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10160000" cy="7619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3"/>
          <p:cNvSpPr>
            <a:spLocks noGrp="1"/>
          </p:cNvSpPr>
          <p:nvPr>
            <p:ph type="body" sz="half" idx="2"/>
          </p:nvPr>
        </p:nvSpPr>
        <p:spPr/>
        <p:txBody>
          <a:bodyPr/>
          <a:lstStyle/>
          <a:p>
            <a:endParaRPr lang="fa-IR"/>
          </a:p>
        </p:txBody>
      </p:sp>
    </p:spTree>
    <p:extLst>
      <p:ext uri="{BB962C8B-B14F-4D97-AF65-F5344CB8AC3E}">
        <p14:creationId xmlns:p14="http://schemas.microsoft.com/office/powerpoint/2010/main" val="1630064049"/>
      </p:ext>
    </p:extLst>
  </p:cSld>
  <p:clrMapOvr>
    <a:masterClrMapping/>
  </p:clrMapOvr>
  <mc:AlternateContent xmlns:mc="http://schemas.openxmlformats.org/markup-compatibility/2006" xmlns:p14="http://schemas.microsoft.com/office/powerpoint/2010/main">
    <mc:Choice Requires="p14">
      <p:transition spd="slow" p14:dur="1100" advTm="4000">
        <p14:switch dir="l"/>
      </p:transition>
    </mc:Choice>
    <mc:Fallback xmlns="">
      <p:transition spd="slow" advTm="4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ovin Pendar.NOVIN_PENDAR\Desktop\عکس\شهید\0 3 .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3994"/>
            <a:ext cx="10004612" cy="7506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926209"/>
      </p:ext>
    </p:extLst>
  </p:cSld>
  <p:clrMapOvr>
    <a:masterClrMapping/>
  </p:clrMapOvr>
  <p:transition spd="slow" advTm="14000">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730" y="197224"/>
            <a:ext cx="9592236" cy="7153835"/>
          </a:xfrm>
        </p:spPr>
        <p:txBody>
          <a:bodyPr/>
          <a:lstStyle/>
          <a:p>
            <a:pPr algn="r">
              <a:lnSpc>
                <a:spcPct val="115000"/>
              </a:lnSpc>
              <a:spcAft>
                <a:spcPts val="1000"/>
              </a:spcAft>
            </a:pPr>
            <a:r>
              <a:rPr lang="fa-IR" sz="2000" dirty="0" smtClean="0">
                <a:solidFill>
                  <a:srgbClr val="7030A0"/>
                </a:solidFill>
                <a:latin typeface="Calibri"/>
                <a:ea typeface="Calibri"/>
                <a:cs typeface="Arial"/>
              </a:rPr>
              <a:t>بسم </a:t>
            </a:r>
            <a:r>
              <a:rPr lang="fa-IR" sz="2000" dirty="0">
                <a:solidFill>
                  <a:srgbClr val="7030A0"/>
                </a:solidFill>
                <a:latin typeface="Calibri"/>
                <a:ea typeface="Calibri"/>
                <a:cs typeface="Arial"/>
              </a:rPr>
              <a:t>رب الشهدا و </a:t>
            </a:r>
            <a:r>
              <a:rPr lang="fa-IR" sz="2000" dirty="0" smtClean="0">
                <a:solidFill>
                  <a:srgbClr val="7030A0"/>
                </a:solidFill>
                <a:latin typeface="Calibri"/>
                <a:ea typeface="Calibri"/>
                <a:cs typeface="Arial"/>
              </a:rPr>
              <a:t>الصذیقین </a:t>
            </a:r>
            <a:r>
              <a:rPr lang="en-US" sz="2000" dirty="0">
                <a:solidFill>
                  <a:srgbClr val="7030A0"/>
                </a:solidFill>
                <a:latin typeface="Calibri"/>
                <a:ea typeface="Calibri"/>
                <a:cs typeface="Arial"/>
              </a:rPr>
              <a:t/>
            </a:r>
            <a:br>
              <a:rPr lang="en-US" sz="2000" dirty="0">
                <a:solidFill>
                  <a:srgbClr val="7030A0"/>
                </a:solidFill>
                <a:latin typeface="Calibri"/>
                <a:ea typeface="Calibri"/>
                <a:cs typeface="Arial"/>
              </a:rPr>
            </a:br>
            <a:r>
              <a:rPr lang="fa-IR" sz="2000" dirty="0">
                <a:solidFill>
                  <a:srgbClr val="FF0000"/>
                </a:solidFill>
              </a:rPr>
              <a:t>وَلَا تَحْسَبَنَّ الَّذِينَ قُتِلُوا فِي سَبِيلِ اللَّهِ أَمْوَاتًا بَلْ أَحْيَاءٌ عِنْدَ رَبِّهِمْ يُرْزَقُونَ</a:t>
            </a:r>
            <a:r>
              <a:rPr lang="en-US" sz="2000" dirty="0">
                <a:solidFill>
                  <a:srgbClr val="7030A0"/>
                </a:solidFill>
                <a:latin typeface="Calibri"/>
                <a:ea typeface="Calibri"/>
                <a:cs typeface="Arial"/>
              </a:rPr>
              <a:t/>
            </a:r>
            <a:br>
              <a:rPr lang="en-US" sz="2000" dirty="0">
                <a:solidFill>
                  <a:srgbClr val="7030A0"/>
                </a:solidFill>
                <a:latin typeface="Calibri"/>
                <a:ea typeface="Calibri"/>
                <a:cs typeface="Arial"/>
              </a:rPr>
            </a:br>
            <a:r>
              <a:rPr lang="fa-IR" sz="2000" dirty="0">
                <a:solidFill>
                  <a:srgbClr val="7030A0"/>
                </a:solidFill>
                <a:latin typeface="Calibri"/>
                <a:ea typeface="Calibri"/>
                <a:cs typeface="Arial"/>
              </a:rPr>
              <a:t>با درود فراوان به سالار شهیدان حسین ابن علی و با سلام به رهبرم امام خمینی  و با سلام به امت شهید پرور اینجانب صفدر جعفری متولد 1343 ساکن کرد خیل</a:t>
            </a:r>
            <a:r>
              <a:rPr lang="en-US" sz="2000" dirty="0">
                <a:solidFill>
                  <a:srgbClr val="7030A0"/>
                </a:solidFill>
                <a:latin typeface="Calibri"/>
                <a:ea typeface="Calibri"/>
                <a:cs typeface="Arial"/>
              </a:rPr>
              <a:t/>
            </a:r>
            <a:br>
              <a:rPr lang="en-US" sz="2000" dirty="0">
                <a:solidFill>
                  <a:srgbClr val="7030A0"/>
                </a:solidFill>
                <a:latin typeface="Calibri"/>
                <a:ea typeface="Calibri"/>
                <a:cs typeface="Arial"/>
              </a:rPr>
            </a:br>
            <a:r>
              <a:rPr lang="fa-IR" sz="2000" dirty="0">
                <a:solidFill>
                  <a:srgbClr val="7030A0"/>
                </a:solidFill>
                <a:latin typeface="Calibri"/>
                <a:ea typeface="Calibri"/>
                <a:cs typeface="Arial"/>
              </a:rPr>
              <a:t>باید از فیض شهادت دین حق احیا کنیم          جان خود  تقدیم  راه خالق یکتا کنیم</a:t>
            </a:r>
            <a:r>
              <a:rPr lang="en-US" sz="2000" dirty="0">
                <a:solidFill>
                  <a:srgbClr val="7030A0"/>
                </a:solidFill>
                <a:latin typeface="Calibri"/>
                <a:ea typeface="Calibri"/>
                <a:cs typeface="Arial"/>
              </a:rPr>
              <a:t/>
            </a:r>
            <a:br>
              <a:rPr lang="en-US" sz="2000" dirty="0">
                <a:solidFill>
                  <a:srgbClr val="7030A0"/>
                </a:solidFill>
                <a:latin typeface="Calibri"/>
                <a:ea typeface="Calibri"/>
                <a:cs typeface="Arial"/>
              </a:rPr>
            </a:br>
            <a:r>
              <a:rPr lang="fa-IR" sz="2000" dirty="0">
                <a:solidFill>
                  <a:srgbClr val="7030A0"/>
                </a:solidFill>
                <a:latin typeface="Calibri"/>
                <a:ea typeface="Calibri"/>
                <a:cs typeface="Arial"/>
              </a:rPr>
              <a:t>دشمن کافر نخواهد گشت سد راه من          می روم کفار را با خون خود رسوا کنم</a:t>
            </a:r>
            <a:r>
              <a:rPr lang="en-US" sz="2000" dirty="0">
                <a:solidFill>
                  <a:srgbClr val="7030A0"/>
                </a:solidFill>
                <a:latin typeface="Calibri"/>
                <a:ea typeface="Calibri"/>
                <a:cs typeface="Arial"/>
              </a:rPr>
              <a:t/>
            </a:r>
            <a:br>
              <a:rPr lang="en-US" sz="2000" dirty="0">
                <a:solidFill>
                  <a:srgbClr val="7030A0"/>
                </a:solidFill>
                <a:latin typeface="Calibri"/>
                <a:ea typeface="Calibri"/>
                <a:cs typeface="Arial"/>
              </a:rPr>
            </a:br>
            <a:r>
              <a:rPr lang="fa-IR" sz="2000" dirty="0">
                <a:solidFill>
                  <a:srgbClr val="7030A0"/>
                </a:solidFill>
                <a:latin typeface="Calibri"/>
                <a:ea typeface="Calibri"/>
                <a:cs typeface="Arial"/>
              </a:rPr>
              <a:t> </a:t>
            </a:r>
            <a:r>
              <a:rPr lang="en-US" sz="2000" dirty="0">
                <a:solidFill>
                  <a:srgbClr val="7030A0"/>
                </a:solidFill>
                <a:latin typeface="Calibri"/>
                <a:ea typeface="Calibri"/>
                <a:cs typeface="Arial"/>
              </a:rPr>
              <a:t/>
            </a:r>
            <a:br>
              <a:rPr lang="en-US" sz="2000" dirty="0">
                <a:solidFill>
                  <a:srgbClr val="7030A0"/>
                </a:solidFill>
                <a:latin typeface="Calibri"/>
                <a:ea typeface="Calibri"/>
                <a:cs typeface="Arial"/>
              </a:rPr>
            </a:br>
            <a:r>
              <a:rPr lang="fa-IR" sz="2000" dirty="0">
                <a:solidFill>
                  <a:srgbClr val="7030A0"/>
                </a:solidFill>
                <a:latin typeface="Calibri"/>
                <a:ea typeface="Calibri"/>
                <a:cs typeface="Arial"/>
              </a:rPr>
              <a:t>وظیفه شرعی یک مسلمان است در برابر بیگانگان از میهن اسلامی خود دفاع </a:t>
            </a:r>
            <a:r>
              <a:rPr lang="fa-IR" sz="2000" dirty="0" smtClean="0">
                <a:solidFill>
                  <a:srgbClr val="7030A0"/>
                </a:solidFill>
                <a:latin typeface="Calibri"/>
                <a:ea typeface="Calibri"/>
                <a:cs typeface="Arial"/>
              </a:rPr>
              <a:t>کند. </a:t>
            </a:r>
            <a:r>
              <a:rPr lang="fa-IR" sz="2000" dirty="0">
                <a:solidFill>
                  <a:srgbClr val="7030A0"/>
                </a:solidFill>
                <a:latin typeface="Calibri"/>
                <a:ea typeface="Calibri"/>
                <a:cs typeface="Arial"/>
              </a:rPr>
              <a:t>و جلو این از خدا بی خبران را بگیریم تا هوس تجاوز به خاک عزیز ما را نکنند و تا آسیبی به انقلاب ما نرسد و درس عبرتی برای کفار باشد و چه زیباست شهادت در راه خداوند حق تعالی  و شهادت انسان را به درجه اعلای ملکوتی می رساند و به دیدار خدا می رود.</a:t>
            </a:r>
            <a:r>
              <a:rPr lang="en-US" sz="2000" dirty="0">
                <a:solidFill>
                  <a:srgbClr val="7030A0"/>
                </a:solidFill>
                <a:latin typeface="Calibri"/>
                <a:ea typeface="Calibri"/>
                <a:cs typeface="Arial"/>
              </a:rPr>
              <a:t/>
            </a:r>
            <a:br>
              <a:rPr lang="en-US" sz="2000" dirty="0">
                <a:solidFill>
                  <a:srgbClr val="7030A0"/>
                </a:solidFill>
                <a:latin typeface="Calibri"/>
                <a:ea typeface="Calibri"/>
                <a:cs typeface="Arial"/>
              </a:rPr>
            </a:br>
            <a:r>
              <a:rPr lang="fa-IR" sz="2000" dirty="0">
                <a:solidFill>
                  <a:srgbClr val="7030A0"/>
                </a:solidFill>
                <a:latin typeface="Calibri"/>
                <a:ea typeface="Calibri"/>
                <a:cs typeface="Arial"/>
              </a:rPr>
              <a:t>خدایا شهادتم که خاری در چشم دشمنان دین تو هست قبول کن </a:t>
            </a:r>
            <a:r>
              <a:rPr lang="fa-IR" sz="2000" dirty="0" smtClean="0">
                <a:solidFill>
                  <a:srgbClr val="7030A0"/>
                </a:solidFill>
                <a:latin typeface="Calibri"/>
                <a:ea typeface="Calibri"/>
                <a:cs typeface="Arial"/>
              </a:rPr>
              <a:t>؛ای </a:t>
            </a:r>
            <a:r>
              <a:rPr lang="fa-IR" sz="2000" dirty="0">
                <a:solidFill>
                  <a:srgbClr val="7030A0"/>
                </a:solidFill>
                <a:latin typeface="Calibri"/>
                <a:ea typeface="Calibri"/>
                <a:cs typeface="Arial"/>
              </a:rPr>
              <a:t>پدرم امیدوارم که مرا حلال کنید و ای مادرم مرا ببخشید و حلالم کنید و ای برادرم خط سرخ شهیدان بهترین راه تو است و این خط را ادامه دهید.</a:t>
            </a:r>
            <a:r>
              <a:rPr lang="en-US" sz="2000" dirty="0">
                <a:solidFill>
                  <a:srgbClr val="7030A0"/>
                </a:solidFill>
                <a:latin typeface="Calibri"/>
                <a:ea typeface="Calibri"/>
                <a:cs typeface="Arial"/>
              </a:rPr>
              <a:t/>
            </a:r>
            <a:br>
              <a:rPr lang="en-US" sz="2000" dirty="0">
                <a:solidFill>
                  <a:srgbClr val="7030A0"/>
                </a:solidFill>
                <a:latin typeface="Calibri"/>
                <a:ea typeface="Calibri"/>
                <a:cs typeface="Arial"/>
              </a:rPr>
            </a:br>
            <a:r>
              <a:rPr lang="fa-IR" sz="2000" dirty="0">
                <a:solidFill>
                  <a:srgbClr val="7030A0"/>
                </a:solidFill>
                <a:latin typeface="Calibri"/>
                <a:ea typeface="Calibri"/>
                <a:cs typeface="Arial"/>
              </a:rPr>
              <a:t>و ای خواهرم </a:t>
            </a:r>
            <a:r>
              <a:rPr lang="fa-IR" sz="2000" dirty="0" smtClean="0">
                <a:solidFill>
                  <a:srgbClr val="7030A0"/>
                </a:solidFill>
                <a:latin typeface="Calibri"/>
                <a:ea typeface="Calibri"/>
                <a:cs typeface="Arial"/>
              </a:rPr>
              <a:t>زینب زمان </a:t>
            </a:r>
            <a:r>
              <a:rPr lang="fa-IR" sz="2000" dirty="0">
                <a:solidFill>
                  <a:srgbClr val="7030A0"/>
                </a:solidFill>
                <a:latin typeface="Calibri"/>
                <a:ea typeface="Calibri"/>
                <a:cs typeface="Arial"/>
              </a:rPr>
              <a:t>باشید و از اسلام عزیز دفاع کنید.راستی امام را تنها نگذارید و از سخنان گهربارش استفاده کنید دستور است من را کنار شهید نصیری دفن کنید.</a:t>
            </a:r>
            <a:r>
              <a:rPr lang="en-US" sz="2000" dirty="0">
                <a:solidFill>
                  <a:srgbClr val="7030A0"/>
                </a:solidFill>
                <a:latin typeface="Calibri"/>
                <a:ea typeface="Calibri"/>
                <a:cs typeface="Arial"/>
              </a:rPr>
              <a:t/>
            </a:r>
            <a:br>
              <a:rPr lang="en-US" sz="2000" dirty="0">
                <a:solidFill>
                  <a:srgbClr val="7030A0"/>
                </a:solidFill>
                <a:latin typeface="Calibri"/>
                <a:ea typeface="Calibri"/>
                <a:cs typeface="Arial"/>
              </a:rPr>
            </a:br>
            <a:r>
              <a:rPr lang="fa-IR" sz="2000" dirty="0">
                <a:solidFill>
                  <a:srgbClr val="7030A0"/>
                </a:solidFill>
                <a:latin typeface="Calibri"/>
                <a:ea typeface="Calibri"/>
                <a:cs typeface="Arial"/>
              </a:rPr>
              <a:t>خداحافظ شما</a:t>
            </a:r>
            <a:r>
              <a:rPr lang="en-US" sz="2000" dirty="0">
                <a:solidFill>
                  <a:srgbClr val="7030A0"/>
                </a:solidFill>
                <a:latin typeface="Calibri"/>
                <a:ea typeface="Calibri"/>
                <a:cs typeface="Arial"/>
              </a:rPr>
              <a:t/>
            </a:r>
            <a:br>
              <a:rPr lang="en-US" sz="2000" dirty="0">
                <a:solidFill>
                  <a:srgbClr val="7030A0"/>
                </a:solidFill>
                <a:latin typeface="Calibri"/>
                <a:ea typeface="Calibri"/>
                <a:cs typeface="Arial"/>
              </a:rPr>
            </a:br>
            <a:r>
              <a:rPr lang="fa-IR" sz="2000" dirty="0">
                <a:solidFill>
                  <a:srgbClr val="7030A0"/>
                </a:solidFill>
                <a:latin typeface="Calibri"/>
                <a:ea typeface="Calibri"/>
                <a:cs typeface="Arial"/>
              </a:rPr>
              <a:t>صفدر جعفری</a:t>
            </a:r>
            <a:r>
              <a:rPr lang="en-US" sz="2000" dirty="0">
                <a:solidFill>
                  <a:srgbClr val="7030A0"/>
                </a:solidFill>
                <a:latin typeface="Calibri"/>
                <a:ea typeface="Calibri"/>
                <a:cs typeface="Arial"/>
              </a:rPr>
              <a:t/>
            </a:r>
            <a:br>
              <a:rPr lang="en-US" sz="2000" dirty="0">
                <a:solidFill>
                  <a:srgbClr val="7030A0"/>
                </a:solidFill>
                <a:latin typeface="Calibri"/>
                <a:ea typeface="Calibri"/>
                <a:cs typeface="Arial"/>
              </a:rPr>
            </a:br>
            <a:r>
              <a:rPr lang="fa-IR" sz="2000" dirty="0">
                <a:solidFill>
                  <a:srgbClr val="7030A0"/>
                </a:solidFill>
                <a:latin typeface="Calibri"/>
                <a:ea typeface="Calibri"/>
                <a:cs typeface="Arial"/>
              </a:rPr>
              <a:t>تنها ره </a:t>
            </a:r>
            <a:r>
              <a:rPr lang="fa-IR" sz="2000" dirty="0" smtClean="0">
                <a:solidFill>
                  <a:srgbClr val="7030A0"/>
                </a:solidFill>
                <a:latin typeface="Calibri"/>
                <a:ea typeface="Calibri"/>
                <a:cs typeface="Arial"/>
              </a:rPr>
              <a:t>سعادت؛ایمان ،جهاد، </a:t>
            </a:r>
            <a:r>
              <a:rPr lang="fa-IR" sz="2000" dirty="0">
                <a:solidFill>
                  <a:srgbClr val="7030A0"/>
                </a:solidFill>
                <a:latin typeface="Calibri"/>
                <a:ea typeface="Calibri"/>
                <a:cs typeface="Arial"/>
              </a:rPr>
              <a:t>شهادت</a:t>
            </a:r>
            <a:r>
              <a:rPr lang="en-US" sz="2000" dirty="0">
                <a:solidFill>
                  <a:srgbClr val="7030A0"/>
                </a:solidFill>
                <a:latin typeface="Calibri"/>
                <a:ea typeface="Calibri"/>
                <a:cs typeface="Arial"/>
              </a:rPr>
              <a:t/>
            </a:r>
            <a:br>
              <a:rPr lang="en-US" sz="2000" dirty="0">
                <a:solidFill>
                  <a:srgbClr val="7030A0"/>
                </a:solidFill>
                <a:latin typeface="Calibri"/>
                <a:ea typeface="Calibri"/>
                <a:cs typeface="Arial"/>
              </a:rPr>
            </a:br>
            <a:r>
              <a:rPr lang="fa-IR" sz="2000" dirty="0">
                <a:solidFill>
                  <a:srgbClr val="7030A0"/>
                </a:solidFill>
                <a:latin typeface="Calibri"/>
                <a:ea typeface="Calibri"/>
                <a:cs typeface="Arial"/>
              </a:rPr>
              <a:t>وصیت نامه صفدر جعفری اعزامی از ساری کرد خیل</a:t>
            </a:r>
            <a:endParaRPr lang="fa-IR" sz="2000" dirty="0">
              <a:solidFill>
                <a:srgbClr val="7030A0"/>
              </a:solidFill>
            </a:endParaRPr>
          </a:p>
        </p:txBody>
      </p:sp>
      <p:pic>
        <p:nvPicPr>
          <p:cNvPr id="2050" name="Picture 2" descr="C:\Users\Novin Pendar.NOVIN_PENDAR\Desktop\عکس\شهید\96855266898568779150.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60399" y="143435"/>
            <a:ext cx="2826590" cy="11263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Novin Pendar.NOVIN_PENDAR\Desktop\عکس\شهید\Laye-Baz(0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02712"/>
            <a:ext cx="2156384" cy="16172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Novin Pendar.NOVIN_PENDAR\Desktop\عکس\شهید\Laye-Baz(1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3368" y="5843587"/>
            <a:ext cx="1386354" cy="1581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996155"/>
      </p:ext>
    </p:extLst>
  </p:cSld>
  <p:clrMapOvr>
    <a:masterClrMapping/>
  </p:clrMapOvr>
  <mc:AlternateContent xmlns:mc="http://schemas.openxmlformats.org/markup-compatibility/2006" xmlns:p14="http://schemas.microsoft.com/office/powerpoint/2010/main">
    <mc:Choice Requires="p14">
      <p:transition spd="slow" p14:dur="1200" advTm="24000">
        <p14:flip dir="l"/>
      </p:transition>
    </mc:Choice>
    <mc:Fallback xmlns="">
      <p:transition spd="slow" advTm="2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ovin Pendar.NOVIN_PENDAR\Desktop\عکس\شهید\10-2-tulip-png-pi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539" y="1378739"/>
            <a:ext cx="9310983" cy="582453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Novin Pendar.NOVIN_PENDAR\Desktop\عکس\New folder\New folder\Red_and_Brown_Transparent_Butterfly_Clipar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005" y="1747039"/>
            <a:ext cx="14287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4830" y="210339"/>
            <a:ext cx="1858963" cy="336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descr="C:\Users\Novin Pendar.NOVIN_PENDAR\Desktop\عکس\شهید\1 - Co p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2961" y="1378739"/>
            <a:ext cx="48768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105727"/>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026" name="Picture 2" descr="عکس و تصویر شادی روح شهدا صلوات"/>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050" y="740767"/>
            <a:ext cx="8896350" cy="6325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363563"/>
      </p:ext>
    </p:extLst>
  </p:cSld>
  <p:clrMapOvr>
    <a:masterClrMapping/>
  </p:clrMapOvr>
  <mc:AlternateContent xmlns:mc="http://schemas.openxmlformats.org/markup-compatibility/2006" xmlns:p14="http://schemas.microsoft.com/office/powerpoint/2010/main">
    <mc:Choice Requires="p14">
      <p:transition spd="slow" p14:dur="2500" advTm="9000">
        <p:checker/>
      </p:transition>
    </mc:Choice>
    <mc:Fallback xmlns="">
      <p:transition spd="slow" advTm="9000">
        <p:checker/>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8" y="76200"/>
            <a:ext cx="10023475" cy="746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7287" y="5507658"/>
            <a:ext cx="8482013" cy="141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1815686"/>
      </p:ext>
    </p:extLst>
  </p:cSld>
  <p:clrMapOvr>
    <a:masterClrMapping/>
  </p:clrMapOvr>
  <mc:AlternateContent xmlns:mc="http://schemas.openxmlformats.org/markup-compatibility/2006" xmlns:p14="http://schemas.microsoft.com/office/powerpoint/2010/main">
    <mc:Choice Requires="p14">
      <p:transition spd="slow" p14:dur="1600" advTm="4000">
        <p14:prism dir="r" isInverted="1"/>
      </p:transition>
    </mc:Choice>
    <mc:Fallback xmlns="">
      <p:transition spd="slow" advTm="4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bayanbox.ir/view/7017217889386083433/%D8%AF%D8%B9%D9%88%D8%AA%D9%86%D8%A7%D9%85%D9%8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09550"/>
            <a:ext cx="9658350" cy="7277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507443"/>
      </p:ext>
    </p:extLst>
  </p:cSld>
  <p:clrMapOvr>
    <a:masterClrMapping/>
  </p:clrMapOvr>
  <p:transition spd="slow" advTm="1000">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9433" y="1141849"/>
            <a:ext cx="7805271" cy="4310684"/>
          </a:xfrm>
        </p:spPr>
        <p:txBody>
          <a:bodyPr/>
          <a:lstStyle/>
          <a:p>
            <a:endParaRPr lang="fa-IR" dirty="0"/>
          </a:p>
        </p:txBody>
      </p:sp>
      <p:pic>
        <p:nvPicPr>
          <p:cNvPr id="1026" name="Picture 2" descr="C:\Users\Novin Pendar.NOVIN_PENDAR\Desktop\عکس\شهید\291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688" y="-101600"/>
            <a:ext cx="10292688" cy="772162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57867" y="3609945"/>
            <a:ext cx="7586133" cy="1569660"/>
          </a:xfrm>
          <a:prstGeom prst="rect">
            <a:avLst/>
          </a:prstGeom>
        </p:spPr>
        <p:txBody>
          <a:bodyPr wrap="square">
            <a:spAutoFit/>
          </a:bodyPr>
          <a:lstStyle/>
          <a:p>
            <a:r>
              <a:rPr lang="fa-IR" sz="4800" dirty="0" smtClean="0">
                <a:solidFill>
                  <a:srgbClr val="00B050"/>
                </a:solidFill>
                <a:latin typeface="+mj-lt"/>
                <a:cs typeface="B Jadid" panose="00000700000000000000" pitchFamily="2" charset="-78"/>
              </a:rPr>
              <a:t>              دانش آموز</a:t>
            </a:r>
          </a:p>
          <a:p>
            <a:r>
              <a:rPr lang="fa-IR" sz="4800" dirty="0" smtClean="0">
                <a:solidFill>
                  <a:srgbClr val="FF0000"/>
                </a:solidFill>
                <a:latin typeface="+mj-lt"/>
                <a:cs typeface="B Jadid" panose="00000700000000000000" pitchFamily="2" charset="-78"/>
              </a:rPr>
              <a:t>شهید</a:t>
            </a:r>
            <a:r>
              <a:rPr lang="fa-IR" sz="4800" dirty="0" smtClean="0">
                <a:latin typeface="+mj-lt"/>
                <a:cs typeface="B Jadid" panose="00000700000000000000" pitchFamily="2" charset="-78"/>
              </a:rPr>
              <a:t> صفدر </a:t>
            </a:r>
            <a:r>
              <a:rPr lang="fa-IR" sz="4800" dirty="0">
                <a:latin typeface="+mj-lt"/>
                <a:cs typeface="B Jadid" panose="00000700000000000000" pitchFamily="2" charset="-78"/>
              </a:rPr>
              <a:t>جعفری کردخیلی</a:t>
            </a:r>
            <a:endParaRPr lang="en-US" sz="4800" dirty="0">
              <a:latin typeface="+mj-lt"/>
              <a:cs typeface="B Jadid" panose="00000700000000000000" pitchFamily="2" charset="-78"/>
            </a:endParaRPr>
          </a:p>
        </p:txBody>
      </p:sp>
      <p:pic>
        <p:nvPicPr>
          <p:cNvPr id="1027" name="Picture 3" descr="C:\Users\Novin Pendar.NOVIN_PENDAR\Desktop\عکس\شهید\صفدر-جعفری.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560470"/>
            <a:ext cx="2553758" cy="28664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92667" y="254000"/>
            <a:ext cx="4758266" cy="707886"/>
          </a:xfrm>
          <a:prstGeom prst="rect">
            <a:avLst/>
          </a:prstGeom>
        </p:spPr>
        <p:txBody>
          <a:bodyPr wrap="square">
            <a:spAutoFit/>
          </a:bodyPr>
          <a:lstStyle/>
          <a:p>
            <a:r>
              <a:rPr lang="fa-IR" sz="4000" b="1" dirty="0" smtClean="0">
                <a:solidFill>
                  <a:srgbClr val="00B0F0"/>
                </a:solidFill>
                <a:cs typeface="B Jadid" panose="00000700000000000000" pitchFamily="2" charset="-78"/>
              </a:rPr>
              <a:t>       همکلاسی آسمانی </a:t>
            </a:r>
            <a:endParaRPr lang="fa-IR" sz="4000" b="1" dirty="0">
              <a:solidFill>
                <a:srgbClr val="00B0F0"/>
              </a:solidFill>
              <a:cs typeface="B Jadid" panose="00000700000000000000" pitchFamily="2" charset="-78"/>
            </a:endParaRPr>
          </a:p>
        </p:txBody>
      </p:sp>
    </p:spTree>
    <p:extLst>
      <p:ext uri="{BB962C8B-B14F-4D97-AF65-F5344CB8AC3E}">
        <p14:creationId xmlns:p14="http://schemas.microsoft.com/office/powerpoint/2010/main" val="2304662487"/>
      </p:ext>
    </p:extLst>
  </p:cSld>
  <p:clrMapOvr>
    <a:masterClrMapping/>
  </p:clrMapOvr>
  <p:transition spd="slow" advTm="3000">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6830" y="362697"/>
            <a:ext cx="4410635" cy="6893018"/>
          </a:xfrm>
          <a:ln>
            <a:solidFill>
              <a:schemeClr val="accent1"/>
            </a:solidFill>
          </a:ln>
        </p:spPr>
        <p:txBody>
          <a:bodyPr/>
          <a:lstStyle/>
          <a:p>
            <a:pPr algn="r"/>
            <a:r>
              <a:rPr lang="fa-IR" sz="2800" dirty="0">
                <a:cs typeface="B Koodak" panose="00000700000000000000" pitchFamily="2" charset="-78"/>
              </a:rPr>
              <a:t>نام پدر : اصغر</a:t>
            </a:r>
            <a:br>
              <a:rPr lang="fa-IR" sz="2800" dirty="0">
                <a:cs typeface="B Koodak" panose="00000700000000000000" pitchFamily="2" charset="-78"/>
              </a:rPr>
            </a:br>
            <a:r>
              <a:rPr lang="fa-IR" sz="2800" dirty="0">
                <a:cs typeface="B Koodak" panose="00000700000000000000" pitchFamily="2" charset="-78"/>
              </a:rPr>
              <a:t>تاریخ تولد : 1343/05/20</a:t>
            </a:r>
            <a:br>
              <a:rPr lang="fa-IR" sz="2800" dirty="0">
                <a:cs typeface="B Koodak" panose="00000700000000000000" pitchFamily="2" charset="-78"/>
              </a:rPr>
            </a:br>
            <a:r>
              <a:rPr lang="fa-IR" sz="2800" dirty="0">
                <a:cs typeface="B Koodak" panose="00000700000000000000" pitchFamily="2" charset="-78"/>
              </a:rPr>
              <a:t>تاریخ شهادت : 1361/02/16</a:t>
            </a:r>
            <a:br>
              <a:rPr lang="fa-IR" sz="2800" dirty="0">
                <a:cs typeface="B Koodak" panose="00000700000000000000" pitchFamily="2" charset="-78"/>
              </a:rPr>
            </a:br>
            <a:r>
              <a:rPr lang="fa-IR" sz="2800" dirty="0">
                <a:cs typeface="B Koodak" panose="00000700000000000000" pitchFamily="2" charset="-78"/>
              </a:rPr>
              <a:t>محل تولد : </a:t>
            </a:r>
            <a:r>
              <a:rPr lang="fa-IR" sz="2800" dirty="0" smtClean="0">
                <a:cs typeface="B Koodak" panose="00000700000000000000" pitchFamily="2" charset="-78"/>
              </a:rPr>
              <a:t>روستای کرد خیل-ساری</a:t>
            </a:r>
            <a:r>
              <a:rPr lang="fa-IR" sz="2800" dirty="0">
                <a:cs typeface="B Koodak" panose="00000700000000000000" pitchFamily="2" charset="-78"/>
              </a:rPr>
              <a:t/>
            </a:r>
            <a:br>
              <a:rPr lang="fa-IR" sz="2800" dirty="0">
                <a:cs typeface="B Koodak" panose="00000700000000000000" pitchFamily="2" charset="-78"/>
              </a:rPr>
            </a:br>
            <a:r>
              <a:rPr lang="fa-IR" sz="2800" dirty="0" smtClean="0">
                <a:cs typeface="B Koodak" panose="00000700000000000000" pitchFamily="2" charset="-78"/>
              </a:rPr>
              <a:t>گلزار: </a:t>
            </a:r>
            <a:r>
              <a:rPr lang="fa-IR" sz="2800" dirty="0">
                <a:cs typeface="B Koodak" panose="00000700000000000000" pitchFamily="2" charset="-78"/>
              </a:rPr>
              <a:t>امام زاده علی روستای کردخیل </a:t>
            </a:r>
            <a:r>
              <a:rPr lang="fa-IR" sz="2800" dirty="0" smtClean="0">
                <a:cs typeface="B Koodak" panose="00000700000000000000" pitchFamily="2" charset="-78"/>
              </a:rPr>
              <a:t>ساری</a:t>
            </a:r>
            <a:r>
              <a:rPr lang="fa-IR" sz="2800" dirty="0">
                <a:cs typeface="B Koodak" panose="00000700000000000000" pitchFamily="2" charset="-78"/>
              </a:rPr>
              <a:t/>
            </a:r>
            <a:br>
              <a:rPr lang="fa-IR" sz="2800" dirty="0">
                <a:cs typeface="B Koodak" panose="00000700000000000000" pitchFamily="2" charset="-78"/>
              </a:rPr>
            </a:br>
            <a:r>
              <a:rPr lang="fa-IR" sz="2800" dirty="0">
                <a:cs typeface="B Koodak" panose="00000700000000000000" pitchFamily="2" charset="-78"/>
              </a:rPr>
              <a:t>نحوه شهادت : اصابت ترکش خمپاره</a:t>
            </a:r>
            <a:br>
              <a:rPr lang="fa-IR" sz="2800" dirty="0">
                <a:cs typeface="B Koodak" panose="00000700000000000000" pitchFamily="2" charset="-78"/>
              </a:rPr>
            </a:br>
            <a:r>
              <a:rPr lang="fa-IR" sz="2800" dirty="0">
                <a:cs typeface="B Koodak" panose="00000700000000000000" pitchFamily="2" charset="-78"/>
              </a:rPr>
              <a:t>محل شهادت : عملیات بیت المقدس - خرمشهر</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2888"/>
            <a:ext cx="5416830" cy="7132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descr="C:\Users\Novin Pendar.NOVIN_PENDAR\Desktop\عکس\شهید\Laye-Baz(1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6830" y="-161364"/>
            <a:ext cx="2689410" cy="20493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038685"/>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p:transition spd="slow"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fa-IR"/>
          </a:p>
        </p:txBody>
      </p:sp>
      <p:pic>
        <p:nvPicPr>
          <p:cNvPr id="3074" name="Picture 2" descr="C:\Users\Novin Pendar.NOVIN_PENDAR\Desktop\عکس\شهید\34C7E7DD-42A0-4532-8AA9-79DD4AC9E53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0160000" cy="7716798"/>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half" idx="2"/>
          </p:nvPr>
        </p:nvSpPr>
        <p:spPr>
          <a:xfrm>
            <a:off x="286871" y="5773271"/>
            <a:ext cx="9412941" cy="1027952"/>
          </a:xfrm>
        </p:spPr>
        <p:txBody>
          <a:bodyPr>
            <a:normAutofit lnSpcReduction="10000"/>
          </a:bodyPr>
          <a:lstStyle/>
          <a:p>
            <a:r>
              <a:rPr lang="fa-IR" sz="2800" b="1" dirty="0">
                <a:solidFill>
                  <a:srgbClr val="002060"/>
                </a:solidFill>
                <a:cs typeface="B Jadid" panose="00000700000000000000" pitchFamily="2" charset="-78"/>
              </a:rPr>
              <a:t>امروز فضیلت زنده نگه داشتن یاد </a:t>
            </a:r>
            <a:r>
              <a:rPr lang="fa-IR" sz="2800" b="1" dirty="0">
                <a:solidFill>
                  <a:srgbClr val="FF0000"/>
                </a:solidFill>
                <a:cs typeface="B Jadid" panose="00000700000000000000" pitchFamily="2" charset="-78"/>
              </a:rPr>
              <a:t>شهدا</a:t>
            </a:r>
            <a:r>
              <a:rPr lang="fa-IR" sz="2800" b="1" dirty="0">
                <a:solidFill>
                  <a:srgbClr val="002060"/>
                </a:solidFill>
                <a:cs typeface="B Jadid" panose="00000700000000000000" pitchFamily="2" charset="-78"/>
              </a:rPr>
              <a:t> کمتر از </a:t>
            </a:r>
            <a:r>
              <a:rPr lang="fa-IR" sz="2800" b="1" dirty="0">
                <a:solidFill>
                  <a:srgbClr val="FF0000"/>
                </a:solidFill>
                <a:cs typeface="B Jadid" panose="00000700000000000000" pitchFamily="2" charset="-78"/>
              </a:rPr>
              <a:t>شهادت</a:t>
            </a:r>
            <a:r>
              <a:rPr lang="fa-IR" sz="2800" b="1" dirty="0">
                <a:solidFill>
                  <a:srgbClr val="002060"/>
                </a:solidFill>
                <a:cs typeface="B Jadid" panose="00000700000000000000" pitchFamily="2" charset="-78"/>
              </a:rPr>
              <a:t> نیست . </a:t>
            </a:r>
            <a:endParaRPr lang="fa-IR" sz="2800" b="1" dirty="0" smtClean="0">
              <a:solidFill>
                <a:srgbClr val="002060"/>
              </a:solidFill>
              <a:cs typeface="B Jadid" panose="00000700000000000000" pitchFamily="2" charset="-78"/>
            </a:endParaRPr>
          </a:p>
          <a:p>
            <a:r>
              <a:rPr lang="fa-IR" sz="2800" b="1" dirty="0">
                <a:solidFill>
                  <a:srgbClr val="002060"/>
                </a:solidFill>
                <a:cs typeface="B Jadid" panose="00000700000000000000" pitchFamily="2" charset="-78"/>
              </a:rPr>
              <a:t> </a:t>
            </a:r>
            <a:r>
              <a:rPr lang="fa-IR" sz="2800" b="1" dirty="0" smtClean="0">
                <a:solidFill>
                  <a:srgbClr val="002060"/>
                </a:solidFill>
                <a:cs typeface="B Jadid" panose="00000700000000000000" pitchFamily="2" charset="-78"/>
              </a:rPr>
              <a:t>                                                                         </a:t>
            </a:r>
            <a:r>
              <a:rPr lang="fa-IR" sz="2000" b="1" dirty="0" smtClean="0">
                <a:solidFill>
                  <a:srgbClr val="002060"/>
                </a:solidFill>
                <a:cs typeface="B Jadid" panose="00000700000000000000" pitchFamily="2" charset="-78"/>
              </a:rPr>
              <a:t>"</a:t>
            </a:r>
            <a:r>
              <a:rPr lang="fa-IR" sz="2000" b="1" dirty="0">
                <a:solidFill>
                  <a:srgbClr val="002060"/>
                </a:solidFill>
                <a:cs typeface="B Jadid" panose="00000700000000000000" pitchFamily="2" charset="-78"/>
              </a:rPr>
              <a:t>مقام معظم رهبری" </a:t>
            </a:r>
          </a:p>
          <a:p>
            <a:endParaRPr lang="fa-IR" dirty="0"/>
          </a:p>
        </p:txBody>
      </p:sp>
    </p:spTree>
    <p:extLst>
      <p:ext uri="{BB962C8B-B14F-4D97-AF65-F5344CB8AC3E}">
        <p14:creationId xmlns:p14="http://schemas.microsoft.com/office/powerpoint/2010/main" val="3891613348"/>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down)">
                                      <p:cBhvr>
                                        <p:cTn id="25" dur="580">
                                          <p:stCondLst>
                                            <p:cond delay="0"/>
                                          </p:stCondLst>
                                        </p:cTn>
                                        <p:tgtEl>
                                          <p:spTgt spid="4">
                                            <p:txEl>
                                              <p:pRg st="1" end="1"/>
                                            </p:txEl>
                                          </p:spTgt>
                                        </p:tgtEl>
                                      </p:cBhvr>
                                    </p:animEffect>
                                    <p:anim calcmode="lin" valueType="num">
                                      <p:cBhvr>
                                        <p:cTn id="26"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xEl>
                                              <p:pRg st="1" end="1"/>
                                            </p:txEl>
                                          </p:spTgt>
                                        </p:tgtEl>
                                      </p:cBhvr>
                                      <p:to x="100000" y="60000"/>
                                    </p:animScale>
                                    <p:animScale>
                                      <p:cBhvr>
                                        <p:cTn id="32" dur="166" decel="50000">
                                          <p:stCondLst>
                                            <p:cond delay="676"/>
                                          </p:stCondLst>
                                        </p:cTn>
                                        <p:tgtEl>
                                          <p:spTgt spid="4">
                                            <p:txEl>
                                              <p:pRg st="1" end="1"/>
                                            </p:txEl>
                                          </p:spTgt>
                                        </p:tgtEl>
                                      </p:cBhvr>
                                      <p:to x="100000" y="100000"/>
                                    </p:animScale>
                                    <p:animScale>
                                      <p:cBhvr>
                                        <p:cTn id="33" dur="26">
                                          <p:stCondLst>
                                            <p:cond delay="1312"/>
                                          </p:stCondLst>
                                        </p:cTn>
                                        <p:tgtEl>
                                          <p:spTgt spid="4">
                                            <p:txEl>
                                              <p:pRg st="1" end="1"/>
                                            </p:txEl>
                                          </p:spTgt>
                                        </p:tgtEl>
                                      </p:cBhvr>
                                      <p:to x="100000" y="80000"/>
                                    </p:animScale>
                                    <p:animScale>
                                      <p:cBhvr>
                                        <p:cTn id="34" dur="166" decel="50000">
                                          <p:stCondLst>
                                            <p:cond delay="1338"/>
                                          </p:stCondLst>
                                        </p:cTn>
                                        <p:tgtEl>
                                          <p:spTgt spid="4">
                                            <p:txEl>
                                              <p:pRg st="1" end="1"/>
                                            </p:txEl>
                                          </p:spTgt>
                                        </p:tgtEl>
                                      </p:cBhvr>
                                      <p:to x="100000" y="100000"/>
                                    </p:animScale>
                                    <p:animScale>
                                      <p:cBhvr>
                                        <p:cTn id="35" dur="26">
                                          <p:stCondLst>
                                            <p:cond delay="1642"/>
                                          </p:stCondLst>
                                        </p:cTn>
                                        <p:tgtEl>
                                          <p:spTgt spid="4">
                                            <p:txEl>
                                              <p:pRg st="1" end="1"/>
                                            </p:txEl>
                                          </p:spTgt>
                                        </p:tgtEl>
                                      </p:cBhvr>
                                      <p:to x="100000" y="90000"/>
                                    </p:animScale>
                                    <p:animScale>
                                      <p:cBhvr>
                                        <p:cTn id="36" dur="166" decel="50000">
                                          <p:stCondLst>
                                            <p:cond delay="1668"/>
                                          </p:stCondLst>
                                        </p:cTn>
                                        <p:tgtEl>
                                          <p:spTgt spid="4">
                                            <p:txEl>
                                              <p:pRg st="1" end="1"/>
                                            </p:txEl>
                                          </p:spTgt>
                                        </p:tgtEl>
                                      </p:cBhvr>
                                      <p:to x="100000" y="100000"/>
                                    </p:animScale>
                                    <p:animScale>
                                      <p:cBhvr>
                                        <p:cTn id="37" dur="26">
                                          <p:stCondLst>
                                            <p:cond delay="1808"/>
                                          </p:stCondLst>
                                        </p:cTn>
                                        <p:tgtEl>
                                          <p:spTgt spid="4">
                                            <p:txEl>
                                              <p:pRg st="1" end="1"/>
                                            </p:txEl>
                                          </p:spTgt>
                                        </p:tgtEl>
                                      </p:cBhvr>
                                      <p:to x="100000" y="95000"/>
                                    </p:animScale>
                                    <p:animScale>
                                      <p:cBhvr>
                                        <p:cTn id="38" dur="166" decel="50000">
                                          <p:stCondLst>
                                            <p:cond delay="1834"/>
                                          </p:stCondLst>
                                        </p:cTn>
                                        <p:tgtEl>
                                          <p:spTgt spid="4">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sp>
        <p:nvSpPr>
          <p:cNvPr id="4" name="Text Placeholder 3"/>
          <p:cNvSpPr>
            <a:spLocks noGrp="1"/>
          </p:cNvSpPr>
          <p:nvPr>
            <p:ph type="body" sz="half" idx="2"/>
          </p:nvPr>
        </p:nvSpPr>
        <p:spPr/>
        <p:txBody>
          <a:bodyPr/>
          <a:lstStyle/>
          <a:p>
            <a:endParaRPr lang="fa-IR"/>
          </a:p>
        </p:txBody>
      </p:sp>
      <p:pic>
        <p:nvPicPr>
          <p:cNvPr id="1026" name="Picture 2" descr="C:\Users\Novin Pendar.NOVIN_PENDAR\Desktop\عکس\شهید\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86"/>
            <a:ext cx="10160000" cy="76225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008095" y="950258"/>
            <a:ext cx="6508376" cy="4031873"/>
          </a:xfrm>
          <a:prstGeom prst="rect">
            <a:avLst/>
          </a:prstGeom>
        </p:spPr>
        <p:txBody>
          <a:bodyPr wrap="square">
            <a:spAutoFit/>
          </a:bodyPr>
          <a:lstStyle/>
          <a:p>
            <a:r>
              <a:rPr lang="fa-IR" sz="3200" dirty="0">
                <a:solidFill>
                  <a:srgbClr val="FF0000"/>
                </a:solidFill>
              </a:rPr>
              <a:t>هوالشهید</a:t>
            </a:r>
            <a:endParaRPr lang="en-US" sz="3200" dirty="0">
              <a:solidFill>
                <a:srgbClr val="FF0000"/>
              </a:solidFill>
            </a:endParaRPr>
          </a:p>
          <a:p>
            <a:r>
              <a:rPr lang="fa-IR" sz="3200" dirty="0">
                <a:solidFill>
                  <a:srgbClr val="0070C0"/>
                </a:solidFill>
              </a:rPr>
              <a:t>زندگینامه  شهید  دانش آموز صفدر </a:t>
            </a:r>
            <a:r>
              <a:rPr lang="fa-IR" sz="3200" dirty="0" smtClean="0">
                <a:solidFill>
                  <a:srgbClr val="0070C0"/>
                </a:solidFill>
              </a:rPr>
              <a:t>جعفری</a:t>
            </a:r>
          </a:p>
          <a:p>
            <a:endParaRPr lang="en-US" sz="3200" dirty="0"/>
          </a:p>
          <a:p>
            <a:r>
              <a:rPr lang="fa-IR" sz="3200" dirty="0"/>
              <a:t>صفدر جعفری در 20 مرداد سال 1343 میان خانواده ای با ایمان و متدین در روستای کردی خیل شهرستان ساری استان مازندران دیده به جهان گشود و در دامان پر مهر و محبت مادرش لیلا زارع و پدرش اصغر جعفری پرورش یافت.</a:t>
            </a:r>
            <a:endParaRPr lang="en-US" sz="3200" dirty="0"/>
          </a:p>
        </p:txBody>
      </p:sp>
    </p:spTree>
    <p:extLst>
      <p:ext uri="{BB962C8B-B14F-4D97-AF65-F5344CB8AC3E}">
        <p14:creationId xmlns:p14="http://schemas.microsoft.com/office/powerpoint/2010/main" val="4052706654"/>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p:cTn id="13"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5">
                                            <p:txEl>
                                              <p:pRg st="1" end="1"/>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p:cTn id="19"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0"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21"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22"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Novin Pendar.NOVIN_PENDAR\Desktop\عکس\شهید\narin10-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503" y="143435"/>
            <a:ext cx="9981305" cy="72434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Novin Pendar.NOVIN_PENDAR\Desktop\عکس\شهید\1-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871" y="668214"/>
            <a:ext cx="3065929" cy="30969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Novin Pendar.NOVIN_PENDAR\Desktop\عکس\شهید\1-26.jp g.jpg"/>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6963561" y="2871506"/>
            <a:ext cx="3143250" cy="43719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62211" y="3446546"/>
            <a:ext cx="5582024" cy="3527119"/>
          </a:xfrm>
          <a:prstGeom prst="rect">
            <a:avLst/>
          </a:prstGeom>
        </p:spPr>
        <p:txBody>
          <a:bodyPr wrap="square">
            <a:spAutoFit/>
          </a:bodyPr>
          <a:lstStyle/>
          <a:p>
            <a:pPr lvl="0" defTabSz="1015990">
              <a:spcBef>
                <a:spcPct val="20000"/>
              </a:spcBef>
              <a:buClr>
                <a:srgbClr val="873624"/>
              </a:buClr>
            </a:pPr>
            <a:endParaRPr lang="fa-IR" sz="3600" b="1" dirty="0" smtClean="0">
              <a:solidFill>
                <a:srgbClr val="0070C0"/>
              </a:solidFill>
              <a:latin typeface="Calibri"/>
              <a:ea typeface="Calibri"/>
              <a:cs typeface="Arial"/>
            </a:endParaRPr>
          </a:p>
          <a:p>
            <a:pPr lvl="0" defTabSz="1015990">
              <a:spcBef>
                <a:spcPct val="20000"/>
              </a:spcBef>
              <a:buClr>
                <a:srgbClr val="873624"/>
              </a:buClr>
            </a:pPr>
            <a:r>
              <a:rPr lang="fa-IR" sz="3600" b="1" dirty="0" smtClean="0">
                <a:solidFill>
                  <a:srgbClr val="C00000"/>
                </a:solidFill>
                <a:latin typeface="Calibri"/>
                <a:ea typeface="Calibri"/>
                <a:cs typeface="Arial"/>
              </a:rPr>
              <a:t>دوران </a:t>
            </a:r>
            <a:r>
              <a:rPr lang="fa-IR" sz="3600" b="1" dirty="0">
                <a:solidFill>
                  <a:srgbClr val="C00000"/>
                </a:solidFill>
                <a:latin typeface="Calibri"/>
                <a:ea typeface="Calibri"/>
                <a:cs typeface="Arial"/>
              </a:rPr>
              <a:t>تحصیل را تا مقطع  متوسطه  در مدارس آموزگار و دبیرستان امام خمینی(ره) با موفقیت و جدیت پشت سر گذاشت و یکی از دانش آموزان خوب در تحصیل و اخلاق بود. </a:t>
            </a:r>
            <a:endParaRPr lang="fa-IR" sz="3600" b="1" dirty="0">
              <a:solidFill>
                <a:srgbClr val="C00000"/>
              </a:solidFill>
            </a:endParaRPr>
          </a:p>
        </p:txBody>
      </p:sp>
    </p:spTree>
    <p:extLst>
      <p:ext uri="{BB962C8B-B14F-4D97-AF65-F5344CB8AC3E}">
        <p14:creationId xmlns:p14="http://schemas.microsoft.com/office/powerpoint/2010/main" val="3918271837"/>
      </p:ext>
    </p:extLst>
  </p:cSld>
  <p:clrMapOvr>
    <a:masterClrMapping/>
  </p:clrMapOvr>
  <mc:AlternateContent xmlns:mc="http://schemas.openxmlformats.org/markup-compatibility/2006" xmlns:p14="http://schemas.microsoft.com/office/powerpoint/2010/main">
    <mc:Choice Requires="p14">
      <p:transition spd="slow" p14:dur="2500" advTm="8000">
        <p:checker/>
      </p:transition>
    </mc:Choice>
    <mc:Fallback xmlns="">
      <p:transition spd="slow" advTm="80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2000"/>
                                        <p:tgtEl>
                                          <p:spTgt spid="5">
                                            <p:txEl>
                                              <p:pRg st="1" end="1"/>
                                            </p:txEl>
                                          </p:spTgt>
                                        </p:tgtEl>
                                      </p:cBhvr>
                                    </p:animEffect>
                                    <p:anim calcmode="lin" valueType="num">
                                      <p:cBhvr>
                                        <p:cTn id="8"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9" dur="20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Novin Pendar.NOVIN_PENDAR\Desktop\عکس\شهید\Tulips_Closeup_White_background_Red_539361_1280x7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332" y="754156"/>
            <a:ext cx="9247790" cy="63470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6106" y="2814918"/>
            <a:ext cx="5747470" cy="4112985"/>
          </a:xfrm>
          <a:prstGeom prst="rect">
            <a:avLst/>
          </a:prstGeom>
        </p:spPr>
        <p:txBody>
          <a:bodyPr wrap="square">
            <a:spAutoFit/>
          </a:bodyPr>
          <a:lstStyle/>
          <a:p>
            <a:pPr lvl="0" algn="ctr" defTabSz="1015990">
              <a:lnSpc>
                <a:spcPct val="115000"/>
              </a:lnSpc>
              <a:spcBef>
                <a:spcPct val="20000"/>
              </a:spcBef>
              <a:spcAft>
                <a:spcPts val="1000"/>
              </a:spcAft>
              <a:buClr>
                <a:srgbClr val="873624"/>
              </a:buClr>
            </a:pPr>
            <a:endParaRPr lang="fa-IR" sz="3600" b="1" dirty="0" smtClean="0">
              <a:solidFill>
                <a:srgbClr val="7030A0"/>
              </a:solidFill>
              <a:latin typeface="Calibri"/>
              <a:ea typeface="Calibri"/>
              <a:cs typeface="Arial"/>
            </a:endParaRPr>
          </a:p>
          <a:p>
            <a:pPr lvl="0" algn="ctr" defTabSz="1015990">
              <a:lnSpc>
                <a:spcPct val="115000"/>
              </a:lnSpc>
              <a:spcBef>
                <a:spcPct val="20000"/>
              </a:spcBef>
              <a:spcAft>
                <a:spcPts val="1000"/>
              </a:spcAft>
              <a:buClr>
                <a:srgbClr val="873624"/>
              </a:buClr>
            </a:pPr>
            <a:r>
              <a:rPr lang="fa-IR" sz="3600" b="1" dirty="0" smtClean="0">
                <a:solidFill>
                  <a:srgbClr val="7030A0"/>
                </a:solidFill>
                <a:latin typeface="Calibri"/>
                <a:ea typeface="Calibri"/>
                <a:cs typeface="Arial"/>
              </a:rPr>
              <a:t>شهید </a:t>
            </a:r>
            <a:r>
              <a:rPr lang="fa-IR" sz="3600" b="1" dirty="0">
                <a:solidFill>
                  <a:srgbClr val="7030A0"/>
                </a:solidFill>
                <a:latin typeface="Calibri"/>
                <a:ea typeface="Calibri"/>
                <a:cs typeface="Arial"/>
              </a:rPr>
              <a:t>بزرگوار در فعالیتهای فرهنگی و اجتماعی و انقلابی آن دوران  و برگزاری مراسمات مذهبی در مدرسه  و محل سکونت نقش موثر و حضور پر رنگی داشت.</a:t>
            </a:r>
            <a:endParaRPr lang="en-US" sz="3600" b="1" dirty="0">
              <a:solidFill>
                <a:srgbClr val="7030A0"/>
              </a:solidFill>
              <a:latin typeface="Calibri"/>
              <a:ea typeface="Calibri"/>
              <a:cs typeface="Arial"/>
            </a:endParaRPr>
          </a:p>
        </p:txBody>
      </p:sp>
      <p:pic>
        <p:nvPicPr>
          <p:cNvPr id="8" name="Picture 2" descr="C:\Users\Novin Pendar.NOVIN_PENDAR\Desktop\عکس\شهید\150762240715437398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187" y="563495"/>
            <a:ext cx="2151529" cy="1659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631899"/>
      </p:ext>
    </p:extLst>
  </p:cSld>
  <p:clrMapOvr>
    <a:masterClrMapping/>
  </p:clrMapOvr>
  <p:transition spd="slow" advTm="10000">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 0 C 0.069 0 0.125 0.056 0.125 0.125 C 0.125 0.194 0.069 0.25 0 0.25 C -0.069 0.25 -0.125 0.194 -0.125 0.125 C -0.125 0.056 -0.069 0 0 0 Z" pathEditMode="relative" ptsTypes="">
                                      <p:cBhvr>
                                        <p:cTn id="6" dur="2000" fill="hold"/>
                                        <p:tgtEl>
                                          <p:spTgt spid="5">
                                            <p:txEl>
                                              <p:pRg st="1" end="1"/>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618</TotalTime>
  <Words>599</Words>
  <Application>Microsoft Office PowerPoint</Application>
  <PresentationFormat>Custom</PresentationFormat>
  <Paragraphs>30</Paragraphs>
  <Slides>26</Slides>
  <Notes>0</Notes>
  <HiddenSlides>0</HiddenSlides>
  <MMClips>1</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Hardcover</vt:lpstr>
      <vt:lpstr>PowerPoint Presentation</vt:lpstr>
      <vt:lpstr>PowerPoint Presentation</vt:lpstr>
      <vt:lpstr>PowerPoint Presentation</vt:lpstr>
      <vt:lpstr>PowerPoint Presentation</vt:lpstr>
      <vt:lpstr>نام پدر : اصغر تاریخ تولد : 1343/05/20 تاریخ شهادت : 1361/02/16 محل تولد : روستای کرد خیل-ساری گلزار: امام زاده علی روستای کردخیل ساری نحوه شهادت : اصابت ترکش خمپاره محل شهادت : عملیات بیت المقدس - خرمشهر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بسم رب الشهدا و الصذیقین  وَلَا تَحْسَبَنَّ الَّذِينَ قُتِلُوا فِي سَبِيلِ اللَّهِ أَمْوَاتًا بَلْ أَحْيَاءٌ عِنْدَ رَبِّهِمْ يُرْزَقُونَ با درود فراوان به سالار شهیدان حسین ابن علی و با سلام به رهبرم امام خمینی  و با سلام به امت شهید پرور اینجانب صفدر جعفری متولد 1343 ساکن کرد خیل باید از فیض شهادت دین حق احیا کنیم          جان خود  تقدیم  راه خالق یکتا کنیم دشمن کافر نخواهد گشت سد راه من          می روم کفار را با خون خود رسوا کنم   وظیفه شرعی یک مسلمان است در برابر بیگانگان از میهن اسلامی خود دفاع کند. و جلو این از خدا بی خبران را بگیریم تا هوس تجاوز به خاک عزیز ما را نکنند و تا آسیبی به انقلاب ما نرسد و درس عبرتی برای کفار باشد و چه زیباست شهادت در راه خداوند حق تعالی  و شهادت انسان را به درجه اعلای ملکوتی می رساند و به دیدار خدا می رود. خدایا شهادتم که خاری در چشم دشمنان دین تو هست قبول کن ؛ای پدرم امیدوارم که مرا حلال کنید و ای مادرم مرا ببخشید و حلالم کنید و ای برادرم خط سرخ شهیدان بهترین راه تو است و این خط را ادامه دهید. و ای خواهرم زینب زمان باشید و از اسلام عزیز دفاع کنید.راستی امام را تنها نگذارید و از سخنان گهربارش استفاده کنید دستور است من را کنار شهید نصیری دفن کنید. خداحافظ شما صفدر جعفری تنها ره سعادت؛ایمان ،جهاد، شهادت وصیت نامه صفدر جعفری اعزامی از ساری کرد خیل</vt:lpstr>
      <vt:lpstr>PowerPoint Presentation</vt:lpstr>
      <vt:lpstr>PowerPoint Presentation</vt:lpstr>
      <vt:lpstr>PowerPoint Presentation</vt:lpstr>
    </vt:vector>
  </TitlesOfParts>
  <Company>Javad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Reza</dc:creator>
  <cp:lastModifiedBy>Novin Pendar</cp:lastModifiedBy>
  <cp:revision>75</cp:revision>
  <dcterms:created xsi:type="dcterms:W3CDTF">2010-03-29T05:06:14Z</dcterms:created>
  <dcterms:modified xsi:type="dcterms:W3CDTF">2018-03-02T03:17:51Z</dcterms:modified>
</cp:coreProperties>
</file>