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theme/themeOverride17.xml" ContentType="application/vnd.openxmlformats-officedocument.themeOverride+xml"/>
  <Override PartName="/ppt/theme/themeOverride18.xml" ContentType="application/vnd.openxmlformats-officedocument.themeOverride+xml"/>
  <Override PartName="/ppt/theme/themeOverride19.xml" ContentType="application/vnd.openxmlformats-officedocument.themeOverride+xml"/>
  <Override PartName="/ppt/theme/themeOverride20.xml" ContentType="application/vnd.openxmlformats-officedocument.themeOverride+xml"/>
  <Override PartName="/ppt/theme/themeOverride21.xml" ContentType="application/vnd.openxmlformats-officedocument.themeOverride+xml"/>
  <Override PartName="/ppt/theme/themeOverride22.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3" r:id="rId1"/>
    <p:sldMasterId id="2147483705" r:id="rId2"/>
  </p:sldMasterIdLst>
  <p:sldIdLst>
    <p:sldId id="256" r:id="rId3"/>
    <p:sldId id="290" r:id="rId4"/>
    <p:sldId id="257" r:id="rId5"/>
    <p:sldId id="269" r:id="rId6"/>
    <p:sldId id="266" r:id="rId7"/>
    <p:sldId id="280" r:id="rId8"/>
    <p:sldId id="287" r:id="rId9"/>
    <p:sldId id="277" r:id="rId10"/>
    <p:sldId id="276" r:id="rId11"/>
    <p:sldId id="286" r:id="rId12"/>
    <p:sldId id="284" r:id="rId13"/>
    <p:sldId id="263" r:id="rId14"/>
    <p:sldId id="278" r:id="rId15"/>
    <p:sldId id="267" r:id="rId16"/>
    <p:sldId id="268" r:id="rId17"/>
    <p:sldId id="271" r:id="rId18"/>
    <p:sldId id="283" r:id="rId19"/>
    <p:sldId id="275" r:id="rId20"/>
    <p:sldId id="279" r:id="rId21"/>
    <p:sldId id="291" r:id="rId22"/>
    <p:sldId id="292" r:id="rId23"/>
    <p:sldId id="272" r:id="rId24"/>
    <p:sldId id="264" r:id="rId25"/>
  </p:sldIdLst>
  <p:sldSz cx="9144000" cy="6858000" type="screen4x3"/>
  <p:notesSz cx="6858000" cy="9144000"/>
  <p:defaultTextStyle>
    <a:defPPr>
      <a:defRPr lang="ar-SA"/>
    </a:defPPr>
    <a:lvl1pPr algn="r" rtl="1" fontAlgn="base">
      <a:spcBef>
        <a:spcPct val="0"/>
      </a:spcBef>
      <a:spcAft>
        <a:spcPct val="0"/>
      </a:spcAft>
      <a:defRPr sz="1200" kern="1200">
        <a:solidFill>
          <a:schemeClr val="tx1"/>
        </a:solidFill>
        <a:latin typeface="Arial" panose="020B0604020202020204" pitchFamily="34" charset="0"/>
        <a:ea typeface="+mn-ea"/>
        <a:cs typeface="B Lotus" panose="00000400000000000000" pitchFamily="2" charset="-78"/>
      </a:defRPr>
    </a:lvl1pPr>
    <a:lvl2pPr marL="457200" algn="r" rtl="1" fontAlgn="base">
      <a:spcBef>
        <a:spcPct val="0"/>
      </a:spcBef>
      <a:spcAft>
        <a:spcPct val="0"/>
      </a:spcAft>
      <a:defRPr sz="1200" kern="1200">
        <a:solidFill>
          <a:schemeClr val="tx1"/>
        </a:solidFill>
        <a:latin typeface="Arial" panose="020B0604020202020204" pitchFamily="34" charset="0"/>
        <a:ea typeface="+mn-ea"/>
        <a:cs typeface="B Lotus" panose="00000400000000000000" pitchFamily="2" charset="-78"/>
      </a:defRPr>
    </a:lvl2pPr>
    <a:lvl3pPr marL="914400" algn="r" rtl="1" fontAlgn="base">
      <a:spcBef>
        <a:spcPct val="0"/>
      </a:spcBef>
      <a:spcAft>
        <a:spcPct val="0"/>
      </a:spcAft>
      <a:defRPr sz="1200" kern="1200">
        <a:solidFill>
          <a:schemeClr val="tx1"/>
        </a:solidFill>
        <a:latin typeface="Arial" panose="020B0604020202020204" pitchFamily="34" charset="0"/>
        <a:ea typeface="+mn-ea"/>
        <a:cs typeface="B Lotus" panose="00000400000000000000" pitchFamily="2" charset="-78"/>
      </a:defRPr>
    </a:lvl3pPr>
    <a:lvl4pPr marL="1371600" algn="r" rtl="1" fontAlgn="base">
      <a:spcBef>
        <a:spcPct val="0"/>
      </a:spcBef>
      <a:spcAft>
        <a:spcPct val="0"/>
      </a:spcAft>
      <a:defRPr sz="1200" kern="1200">
        <a:solidFill>
          <a:schemeClr val="tx1"/>
        </a:solidFill>
        <a:latin typeface="Arial" panose="020B0604020202020204" pitchFamily="34" charset="0"/>
        <a:ea typeface="+mn-ea"/>
        <a:cs typeface="B Lotus" panose="00000400000000000000" pitchFamily="2" charset="-78"/>
      </a:defRPr>
    </a:lvl4pPr>
    <a:lvl5pPr marL="1828800" algn="r" rtl="1" fontAlgn="base">
      <a:spcBef>
        <a:spcPct val="0"/>
      </a:spcBef>
      <a:spcAft>
        <a:spcPct val="0"/>
      </a:spcAft>
      <a:defRPr sz="1200" kern="1200">
        <a:solidFill>
          <a:schemeClr val="tx1"/>
        </a:solidFill>
        <a:latin typeface="Arial" panose="020B0604020202020204" pitchFamily="34" charset="0"/>
        <a:ea typeface="+mn-ea"/>
        <a:cs typeface="B Lotus" panose="00000400000000000000" pitchFamily="2" charset="-78"/>
      </a:defRPr>
    </a:lvl5pPr>
    <a:lvl6pPr marL="2286000" algn="l" defTabSz="914400" rtl="0" eaLnBrk="1" latinLnBrk="0" hangingPunct="1">
      <a:defRPr sz="1200" kern="1200">
        <a:solidFill>
          <a:schemeClr val="tx1"/>
        </a:solidFill>
        <a:latin typeface="Arial" panose="020B0604020202020204" pitchFamily="34" charset="0"/>
        <a:ea typeface="+mn-ea"/>
        <a:cs typeface="B Lotus" panose="00000400000000000000" pitchFamily="2" charset="-78"/>
      </a:defRPr>
    </a:lvl6pPr>
    <a:lvl7pPr marL="2743200" algn="l" defTabSz="914400" rtl="0" eaLnBrk="1" latinLnBrk="0" hangingPunct="1">
      <a:defRPr sz="1200" kern="1200">
        <a:solidFill>
          <a:schemeClr val="tx1"/>
        </a:solidFill>
        <a:latin typeface="Arial" panose="020B0604020202020204" pitchFamily="34" charset="0"/>
        <a:ea typeface="+mn-ea"/>
        <a:cs typeface="B Lotus" panose="00000400000000000000" pitchFamily="2" charset="-78"/>
      </a:defRPr>
    </a:lvl7pPr>
    <a:lvl8pPr marL="3200400" algn="l" defTabSz="914400" rtl="0" eaLnBrk="1" latinLnBrk="0" hangingPunct="1">
      <a:defRPr sz="1200" kern="1200">
        <a:solidFill>
          <a:schemeClr val="tx1"/>
        </a:solidFill>
        <a:latin typeface="Arial" panose="020B0604020202020204" pitchFamily="34" charset="0"/>
        <a:ea typeface="+mn-ea"/>
        <a:cs typeface="B Lotus" panose="00000400000000000000" pitchFamily="2" charset="-78"/>
      </a:defRPr>
    </a:lvl8pPr>
    <a:lvl9pPr marL="3657600" algn="l" defTabSz="914400" rtl="0" eaLnBrk="1" latinLnBrk="0" hangingPunct="1">
      <a:defRPr sz="1200" kern="1200">
        <a:solidFill>
          <a:schemeClr val="tx1"/>
        </a:solidFill>
        <a:latin typeface="Arial" panose="020B0604020202020204" pitchFamily="34" charset="0"/>
        <a:ea typeface="+mn-ea"/>
        <a:cs typeface="B Lotus" panose="00000400000000000000" pitchFamily="2" charset="-7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a:srgbClr val="FF3399"/>
    <a:srgbClr val="66FF33"/>
    <a:srgbClr val="FFCC66"/>
    <a:srgbClr val="00CC66"/>
    <a:srgbClr val="663300"/>
    <a:srgbClr val="FF99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30" autoAdjust="0"/>
    <p:restoredTop sz="94728" autoAdjust="0"/>
  </p:normalViewPr>
  <p:slideViewPr>
    <p:cSldViewPr>
      <p:cViewPr varScale="1">
        <p:scale>
          <a:sx n="86" d="100"/>
          <a:sy n="86" d="100"/>
        </p:scale>
        <p:origin x="79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99362" name="Group 2"/>
          <p:cNvGrpSpPr>
            <a:grpSpLocks/>
          </p:cNvGrpSpPr>
          <p:nvPr/>
        </p:nvGrpSpPr>
        <p:grpSpPr bwMode="auto">
          <a:xfrm>
            <a:off x="0" y="3902075"/>
            <a:ext cx="3400425" cy="2949575"/>
            <a:chOff x="0" y="2458"/>
            <a:chExt cx="2142" cy="1858"/>
          </a:xfrm>
        </p:grpSpPr>
        <p:sp>
          <p:nvSpPr>
            <p:cNvPr id="399363" name="Freeform 3"/>
            <p:cNvSpPr>
              <a:spLocks/>
            </p:cNvSpPr>
            <p:nvPr/>
          </p:nvSpPr>
          <p:spPr bwMode="ltGray">
            <a:xfrm>
              <a:off x="0" y="2508"/>
              <a:ext cx="2142" cy="1804"/>
            </a:xfrm>
            <a:custGeom>
              <a:avLst/>
              <a:gdLst>
                <a:gd name="T0" fmla="*/ 329 w 2135"/>
                <a:gd name="T1" fmla="*/ 66 h 1804"/>
                <a:gd name="T2" fmla="*/ 161 w 2135"/>
                <a:gd name="T3" fmla="*/ 30 h 1804"/>
                <a:gd name="T4" fmla="*/ 0 w 2135"/>
                <a:gd name="T5" fmla="*/ 0 h 1804"/>
                <a:gd name="T6" fmla="*/ 0 w 2135"/>
                <a:gd name="T7" fmla="*/ 12 h 1804"/>
                <a:gd name="T8" fmla="*/ 161 w 2135"/>
                <a:gd name="T9" fmla="*/ 42 h 1804"/>
                <a:gd name="T10" fmla="*/ 323 w 2135"/>
                <a:gd name="T11" fmla="*/ 78 h 1804"/>
                <a:gd name="T12" fmla="*/ 556 w 2135"/>
                <a:gd name="T13" fmla="*/ 150 h 1804"/>
                <a:gd name="T14" fmla="*/ 777 w 2135"/>
                <a:gd name="T15" fmla="*/ 245 h 1804"/>
                <a:gd name="T16" fmla="*/ 993 w 2135"/>
                <a:gd name="T17" fmla="*/ 365 h 1804"/>
                <a:gd name="T18" fmla="*/ 1196 w 2135"/>
                <a:gd name="T19" fmla="*/ 503 h 1804"/>
                <a:gd name="T20" fmla="*/ 1381 w 2135"/>
                <a:gd name="T21" fmla="*/ 653 h 1804"/>
                <a:gd name="T22" fmla="*/ 1555 w 2135"/>
                <a:gd name="T23" fmla="*/ 827 h 1804"/>
                <a:gd name="T24" fmla="*/ 1710 w 2135"/>
                <a:gd name="T25" fmla="*/ 1019 h 1804"/>
                <a:gd name="T26" fmla="*/ 1854 w 2135"/>
                <a:gd name="T27" fmla="*/ 1229 h 1804"/>
                <a:gd name="T28" fmla="*/ 1937 w 2135"/>
                <a:gd name="T29" fmla="*/ 1366 h 1804"/>
                <a:gd name="T30" fmla="*/ 2009 w 2135"/>
                <a:gd name="T31" fmla="*/ 1510 h 1804"/>
                <a:gd name="T32" fmla="*/ 2069 w 2135"/>
                <a:gd name="T33" fmla="*/ 1654 h 1804"/>
                <a:gd name="T34" fmla="*/ 2123 w 2135"/>
                <a:gd name="T35" fmla="*/ 1804 h 1804"/>
                <a:gd name="T36" fmla="*/ 2135 w 2135"/>
                <a:gd name="T37" fmla="*/ 1804 h 1804"/>
                <a:gd name="T38" fmla="*/ 2081 w 2135"/>
                <a:gd name="T39" fmla="*/ 1654 h 1804"/>
                <a:gd name="T40" fmla="*/ 2021 w 2135"/>
                <a:gd name="T41" fmla="*/ 1510 h 1804"/>
                <a:gd name="T42" fmla="*/ 1949 w 2135"/>
                <a:gd name="T43" fmla="*/ 1366 h 1804"/>
                <a:gd name="T44" fmla="*/ 1866 w 2135"/>
                <a:gd name="T45" fmla="*/ 1223 h 1804"/>
                <a:gd name="T46" fmla="*/ 1722 w 2135"/>
                <a:gd name="T47" fmla="*/ 1013 h 1804"/>
                <a:gd name="T48" fmla="*/ 1561 w 2135"/>
                <a:gd name="T49" fmla="*/ 821 h 1804"/>
                <a:gd name="T50" fmla="*/ 1387 w 2135"/>
                <a:gd name="T51" fmla="*/ 647 h 1804"/>
                <a:gd name="T52" fmla="*/ 1202 w 2135"/>
                <a:gd name="T53" fmla="*/ 491 h 1804"/>
                <a:gd name="T54" fmla="*/ 999 w 2135"/>
                <a:gd name="T55" fmla="*/ 353 h 1804"/>
                <a:gd name="T56" fmla="*/ 783 w 2135"/>
                <a:gd name="T57" fmla="*/ 239 h 1804"/>
                <a:gd name="T58" fmla="*/ 562 w 2135"/>
                <a:gd name="T59" fmla="*/ 138 h 1804"/>
                <a:gd name="T60" fmla="*/ 329 w 2135"/>
                <a:gd name="T61" fmla="*/ 66 h 1804"/>
                <a:gd name="T62" fmla="*/ 329 w 2135"/>
                <a:gd name="T63" fmla="*/ 66 h 1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99364" name="Freeform 4"/>
            <p:cNvSpPr>
              <a:spLocks/>
            </p:cNvSpPr>
            <p:nvPr/>
          </p:nvSpPr>
          <p:spPr bwMode="hidden">
            <a:xfrm>
              <a:off x="0" y="2458"/>
              <a:ext cx="1854" cy="1858"/>
            </a:xfrm>
            <a:custGeom>
              <a:avLst/>
              <a:gdLst>
                <a:gd name="T0" fmla="*/ 1854 w 1854"/>
                <a:gd name="T1" fmla="*/ 1858 h 1858"/>
                <a:gd name="T2" fmla="*/ 0 w 1854"/>
                <a:gd name="T3" fmla="*/ 1858 h 1858"/>
                <a:gd name="T4" fmla="*/ 0 w 1854"/>
                <a:gd name="T5" fmla="*/ 0 h 1858"/>
                <a:gd name="T6" fmla="*/ 1854 w 1854"/>
                <a:gd name="T7" fmla="*/ 1858 h 1858"/>
                <a:gd name="T8" fmla="*/ 1854 w 1854"/>
                <a:gd name="T9" fmla="*/ 1858 h 1858"/>
              </a:gdLst>
              <a:ahLst/>
              <a:cxnLst>
                <a:cxn ang="0">
                  <a:pos x="T0" y="T1"/>
                </a:cxn>
                <a:cxn ang="0">
                  <a:pos x="T2" y="T3"/>
                </a:cxn>
                <a:cxn ang="0">
                  <a:pos x="T4" y="T5"/>
                </a:cxn>
                <a:cxn ang="0">
                  <a:pos x="T6" y="T7"/>
                </a:cxn>
                <a:cxn ang="0">
                  <a:pos x="T8" y="T9"/>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99365" name="Freeform 5"/>
            <p:cNvSpPr>
              <a:spLocks/>
            </p:cNvSpPr>
            <p:nvPr/>
          </p:nvSpPr>
          <p:spPr bwMode="ltGray">
            <a:xfrm>
              <a:off x="0" y="2735"/>
              <a:ext cx="1745" cy="1577"/>
            </a:xfrm>
            <a:custGeom>
              <a:avLst/>
              <a:gdLst>
                <a:gd name="T0" fmla="*/ 1640 w 1745"/>
                <a:gd name="T1" fmla="*/ 1377 h 1577"/>
                <a:gd name="T2" fmla="*/ 1692 w 1745"/>
                <a:gd name="T3" fmla="*/ 1479 h 1577"/>
                <a:gd name="T4" fmla="*/ 1732 w 1745"/>
                <a:gd name="T5" fmla="*/ 1577 h 1577"/>
                <a:gd name="T6" fmla="*/ 1745 w 1745"/>
                <a:gd name="T7" fmla="*/ 1577 h 1577"/>
                <a:gd name="T8" fmla="*/ 1703 w 1745"/>
                <a:gd name="T9" fmla="*/ 1469 h 1577"/>
                <a:gd name="T10" fmla="*/ 1649 w 1745"/>
                <a:gd name="T11" fmla="*/ 1367 h 1577"/>
                <a:gd name="T12" fmla="*/ 1535 w 1745"/>
                <a:gd name="T13" fmla="*/ 1157 h 1577"/>
                <a:gd name="T14" fmla="*/ 1395 w 1745"/>
                <a:gd name="T15" fmla="*/ 951 h 1577"/>
                <a:gd name="T16" fmla="*/ 1236 w 1745"/>
                <a:gd name="T17" fmla="*/ 756 h 1577"/>
                <a:gd name="T18" fmla="*/ 1061 w 1745"/>
                <a:gd name="T19" fmla="*/ 582 h 1577"/>
                <a:gd name="T20" fmla="*/ 876 w 1745"/>
                <a:gd name="T21" fmla="*/ 426 h 1577"/>
                <a:gd name="T22" fmla="*/ 672 w 1745"/>
                <a:gd name="T23" fmla="*/ 294 h 1577"/>
                <a:gd name="T24" fmla="*/ 455 w 1745"/>
                <a:gd name="T25" fmla="*/ 174 h 1577"/>
                <a:gd name="T26" fmla="*/ 234 w 1745"/>
                <a:gd name="T27" fmla="*/ 78 h 1577"/>
                <a:gd name="T28" fmla="*/ 0 w 1745"/>
                <a:gd name="T29" fmla="*/ 0 h 1577"/>
                <a:gd name="T30" fmla="*/ 0 w 1745"/>
                <a:gd name="T31" fmla="*/ 12 h 1577"/>
                <a:gd name="T32" fmla="*/ 222 w 1745"/>
                <a:gd name="T33" fmla="*/ 89 h 1577"/>
                <a:gd name="T34" fmla="*/ 446 w 1745"/>
                <a:gd name="T35" fmla="*/ 185 h 1577"/>
                <a:gd name="T36" fmla="*/ 662 w 1745"/>
                <a:gd name="T37" fmla="*/ 305 h 1577"/>
                <a:gd name="T38" fmla="*/ 866 w 1745"/>
                <a:gd name="T39" fmla="*/ 437 h 1577"/>
                <a:gd name="T40" fmla="*/ 1052 w 1745"/>
                <a:gd name="T41" fmla="*/ 593 h 1577"/>
                <a:gd name="T42" fmla="*/ 1226 w 1745"/>
                <a:gd name="T43" fmla="*/ 767 h 1577"/>
                <a:gd name="T44" fmla="*/ 1385 w 1745"/>
                <a:gd name="T45" fmla="*/ 960 h 1577"/>
                <a:gd name="T46" fmla="*/ 1526 w 1745"/>
                <a:gd name="T47" fmla="*/ 1167 h 1577"/>
                <a:gd name="T48" fmla="*/ 1640 w 1745"/>
                <a:gd name="T49" fmla="*/ 1377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99366" name="Freeform 6"/>
            <p:cNvSpPr>
              <a:spLocks/>
            </p:cNvSpPr>
            <p:nvPr/>
          </p:nvSpPr>
          <p:spPr bwMode="ltGray">
            <a:xfrm>
              <a:off x="0" y="2544"/>
              <a:ext cx="1745" cy="1768"/>
            </a:xfrm>
            <a:custGeom>
              <a:avLst/>
              <a:gdLst>
                <a:gd name="T0" fmla="*/ 0 w 1745"/>
                <a:gd name="T1" fmla="*/ 0 h 1768"/>
                <a:gd name="T2" fmla="*/ 0 w 1745"/>
                <a:gd name="T3" fmla="*/ 12 h 1768"/>
                <a:gd name="T4" fmla="*/ 210 w 1745"/>
                <a:gd name="T5" fmla="*/ 88 h 1768"/>
                <a:gd name="T6" fmla="*/ 426 w 1745"/>
                <a:gd name="T7" fmla="*/ 190 h 1768"/>
                <a:gd name="T8" fmla="*/ 630 w 1745"/>
                <a:gd name="T9" fmla="*/ 304 h 1768"/>
                <a:gd name="T10" fmla="*/ 818 w 1745"/>
                <a:gd name="T11" fmla="*/ 442 h 1768"/>
                <a:gd name="T12" fmla="*/ 998 w 1745"/>
                <a:gd name="T13" fmla="*/ 592 h 1768"/>
                <a:gd name="T14" fmla="*/ 1164 w 1745"/>
                <a:gd name="T15" fmla="*/ 766 h 1768"/>
                <a:gd name="T16" fmla="*/ 1310 w 1745"/>
                <a:gd name="T17" fmla="*/ 942 h 1768"/>
                <a:gd name="T18" fmla="*/ 1454 w 1745"/>
                <a:gd name="T19" fmla="*/ 1146 h 1768"/>
                <a:gd name="T20" fmla="*/ 1536 w 1745"/>
                <a:gd name="T21" fmla="*/ 1298 h 1768"/>
                <a:gd name="T22" fmla="*/ 1614 w 1745"/>
                <a:gd name="T23" fmla="*/ 1456 h 1768"/>
                <a:gd name="T24" fmla="*/ 1682 w 1745"/>
                <a:gd name="T25" fmla="*/ 1616 h 1768"/>
                <a:gd name="T26" fmla="*/ 1733 w 1745"/>
                <a:gd name="T27" fmla="*/ 1768 h 1768"/>
                <a:gd name="T28" fmla="*/ 1745 w 1745"/>
                <a:gd name="T29" fmla="*/ 1768 h 1768"/>
                <a:gd name="T30" fmla="*/ 1691 w 1745"/>
                <a:gd name="T31" fmla="*/ 1606 h 1768"/>
                <a:gd name="T32" fmla="*/ 1623 w 1745"/>
                <a:gd name="T33" fmla="*/ 1445 h 1768"/>
                <a:gd name="T34" fmla="*/ 1547 w 1745"/>
                <a:gd name="T35" fmla="*/ 1288 h 1768"/>
                <a:gd name="T36" fmla="*/ 1463 w 1745"/>
                <a:gd name="T37" fmla="*/ 1136 h 1768"/>
                <a:gd name="T38" fmla="*/ 1320 w 1745"/>
                <a:gd name="T39" fmla="*/ 932 h 1768"/>
                <a:gd name="T40" fmla="*/ 1173 w 1745"/>
                <a:gd name="T41" fmla="*/ 755 h 1768"/>
                <a:gd name="T42" fmla="*/ 1008 w 1745"/>
                <a:gd name="T43" fmla="*/ 581 h 1768"/>
                <a:gd name="T44" fmla="*/ 827 w 1745"/>
                <a:gd name="T45" fmla="*/ 431 h 1768"/>
                <a:gd name="T46" fmla="*/ 642 w 1745"/>
                <a:gd name="T47" fmla="*/ 293 h 1768"/>
                <a:gd name="T48" fmla="*/ 437 w 1745"/>
                <a:gd name="T49" fmla="*/ 179 h 1768"/>
                <a:gd name="T50" fmla="*/ 222 w 1745"/>
                <a:gd name="T51" fmla="*/ 78 h 1768"/>
                <a:gd name="T52" fmla="*/ 0 w 1745"/>
                <a:gd name="T53" fmla="*/ 0 h 1768"/>
                <a:gd name="T54" fmla="*/ 0 w 1745"/>
                <a:gd name="T55" fmla="*/ 0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99367"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99368"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99369"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
        <p:nvSpPr>
          <p:cNvPr id="399370" name="Rectangle 10"/>
          <p:cNvSpPr>
            <a:spLocks noGrp="1" noChangeArrowheads="1"/>
          </p:cNvSpPr>
          <p:nvPr>
            <p:ph type="ctrTitle" sz="quarter"/>
          </p:nvPr>
        </p:nvSpPr>
        <p:spPr>
          <a:xfrm>
            <a:off x="685800" y="1873250"/>
            <a:ext cx="7772400" cy="1555750"/>
          </a:xfrm>
        </p:spPr>
        <p:txBody>
          <a:bodyPr/>
          <a:lstStyle>
            <a:lvl1pPr>
              <a:defRPr/>
            </a:lvl1pPr>
          </a:lstStyle>
          <a:p>
            <a:pPr lvl="0"/>
            <a:r>
              <a:rPr lang="en-US" altLang="en-US" noProof="0" smtClean="0"/>
              <a:t>Click to edit Master title style</a:t>
            </a:r>
          </a:p>
        </p:txBody>
      </p:sp>
      <p:sp>
        <p:nvSpPr>
          <p:cNvPr id="399371" name="Rectangle 11"/>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en-US" altLang="en-US" noProof="0" smtClean="0"/>
              <a:t>Click to edit Master subtitle style</a:t>
            </a:r>
          </a:p>
        </p:txBody>
      </p:sp>
      <p:sp>
        <p:nvSpPr>
          <p:cNvPr id="399372" name="Rectangle 12"/>
          <p:cNvSpPr>
            <a:spLocks noGrp="1" noChangeArrowheads="1"/>
          </p:cNvSpPr>
          <p:nvPr>
            <p:ph type="dt" sz="quarter" idx="2"/>
          </p:nvPr>
        </p:nvSpPr>
        <p:spPr/>
        <p:txBody>
          <a:bodyPr/>
          <a:lstStyle>
            <a:lvl1pPr>
              <a:defRPr/>
            </a:lvl1pPr>
          </a:lstStyle>
          <a:p>
            <a:endParaRPr lang="en-US" altLang="en-US"/>
          </a:p>
        </p:txBody>
      </p:sp>
      <p:sp>
        <p:nvSpPr>
          <p:cNvPr id="399373" name="Rectangle 13"/>
          <p:cNvSpPr>
            <a:spLocks noGrp="1" noChangeArrowheads="1"/>
          </p:cNvSpPr>
          <p:nvPr>
            <p:ph type="ftr" sz="quarter" idx="3"/>
          </p:nvPr>
        </p:nvSpPr>
        <p:spPr/>
        <p:txBody>
          <a:bodyPr/>
          <a:lstStyle>
            <a:lvl1pPr>
              <a:defRPr/>
            </a:lvl1pPr>
          </a:lstStyle>
          <a:p>
            <a:endParaRPr lang="en-US" altLang="en-US"/>
          </a:p>
        </p:txBody>
      </p:sp>
      <p:sp>
        <p:nvSpPr>
          <p:cNvPr id="399374" name="Rectangle 14"/>
          <p:cNvSpPr>
            <a:spLocks noGrp="1" noChangeArrowheads="1"/>
          </p:cNvSpPr>
          <p:nvPr>
            <p:ph type="sldNum" sz="quarter" idx="4"/>
          </p:nvPr>
        </p:nvSpPr>
        <p:spPr/>
        <p:txBody>
          <a:bodyPr/>
          <a:lstStyle>
            <a:lvl1pPr>
              <a:defRPr/>
            </a:lvl1pPr>
          </a:lstStyle>
          <a:p>
            <a:fld id="{91C5E0F2-6795-4B2A-9C42-B33089BB8643}" type="slidenum">
              <a:rPr lang="ar-SA" altLang="en-US"/>
              <a:pPr/>
              <a:t>‹#›</a:t>
            </a:fld>
            <a:endParaRPr lang="en-US"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CA58A109-C4CD-48F1-930E-78A642E13430}" type="slidenum">
              <a:rPr lang="ar-SA" altLang="en-US"/>
              <a:pPr/>
              <a:t>‹#›</a:t>
            </a:fld>
            <a:endParaRPr lang="en-US" altLang="en-US"/>
          </a:p>
        </p:txBody>
      </p:sp>
    </p:spTree>
    <p:extLst>
      <p:ext uri="{BB962C8B-B14F-4D97-AF65-F5344CB8AC3E}">
        <p14:creationId xmlns:p14="http://schemas.microsoft.com/office/powerpoint/2010/main" val="1880437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482FD9E5-08C9-48B0-A50A-0F818FB08625}" type="slidenum">
              <a:rPr lang="ar-SA" altLang="en-US"/>
              <a:pPr/>
              <a:t>‹#›</a:t>
            </a:fld>
            <a:endParaRPr lang="en-US" altLang="en-US"/>
          </a:p>
        </p:txBody>
      </p:sp>
    </p:spTree>
    <p:extLst>
      <p:ext uri="{BB962C8B-B14F-4D97-AF65-F5344CB8AC3E}">
        <p14:creationId xmlns:p14="http://schemas.microsoft.com/office/powerpoint/2010/main" val="37424756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29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41763"/>
            <a:ext cx="8229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8400"/>
            <a:ext cx="2133600" cy="457200"/>
          </a:xfrm>
        </p:spPr>
        <p:txBody>
          <a:bodyPr/>
          <a:lstStyle>
            <a:lvl1pPr>
              <a:defRPr/>
            </a:lvl1pPr>
          </a:lstStyle>
          <a:p>
            <a:endParaRPr lang="en-US" alt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ltLang="en-US"/>
          </a:p>
        </p:txBody>
      </p:sp>
      <p:sp>
        <p:nvSpPr>
          <p:cNvPr id="7" name="Slide Number Placeholder 6"/>
          <p:cNvSpPr>
            <a:spLocks noGrp="1"/>
          </p:cNvSpPr>
          <p:nvPr>
            <p:ph type="sldNum" sz="quarter" idx="12"/>
          </p:nvPr>
        </p:nvSpPr>
        <p:spPr>
          <a:xfrm>
            <a:off x="6553200" y="6248400"/>
            <a:ext cx="2133600" cy="457200"/>
          </a:xfrm>
        </p:spPr>
        <p:txBody>
          <a:bodyPr/>
          <a:lstStyle>
            <a:lvl1pPr>
              <a:defRPr/>
            </a:lvl1pPr>
          </a:lstStyle>
          <a:p>
            <a:fld id="{8CD0C316-7B50-4449-8818-E36520439CF6}" type="slidenum">
              <a:rPr lang="ar-SA" altLang="en-US"/>
              <a:pPr/>
              <a:t>‹#›</a:t>
            </a:fld>
            <a:endParaRPr lang="en-US" altLang="en-US"/>
          </a:p>
        </p:txBody>
      </p:sp>
    </p:spTree>
    <p:extLst>
      <p:ext uri="{BB962C8B-B14F-4D97-AF65-F5344CB8AC3E}">
        <p14:creationId xmlns:p14="http://schemas.microsoft.com/office/powerpoint/2010/main" val="21061661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8400"/>
            <a:ext cx="2133600" cy="457200"/>
          </a:xfrm>
        </p:spPr>
        <p:txBody>
          <a:bodyPr/>
          <a:lstStyle>
            <a:lvl1pPr>
              <a:defRPr/>
            </a:lvl1pPr>
          </a:lstStyle>
          <a:p>
            <a:endParaRPr lang="en-US" alt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ltLang="en-US"/>
          </a:p>
        </p:txBody>
      </p:sp>
      <p:sp>
        <p:nvSpPr>
          <p:cNvPr id="7" name="Slide Number Placeholder 6"/>
          <p:cNvSpPr>
            <a:spLocks noGrp="1"/>
          </p:cNvSpPr>
          <p:nvPr>
            <p:ph type="sldNum" sz="quarter" idx="12"/>
          </p:nvPr>
        </p:nvSpPr>
        <p:spPr>
          <a:xfrm>
            <a:off x="6553200" y="6248400"/>
            <a:ext cx="2133600" cy="457200"/>
          </a:xfrm>
        </p:spPr>
        <p:txBody>
          <a:bodyPr/>
          <a:lstStyle>
            <a:lvl1pPr>
              <a:defRPr/>
            </a:lvl1pPr>
          </a:lstStyle>
          <a:p>
            <a:fld id="{17408B70-5C38-4968-AD16-1290BEE8DB27}" type="slidenum">
              <a:rPr lang="ar-SA" altLang="en-US"/>
              <a:pPr/>
              <a:t>‹#›</a:t>
            </a:fld>
            <a:endParaRPr lang="en-US" altLang="en-US"/>
          </a:p>
        </p:txBody>
      </p:sp>
    </p:spTree>
    <p:extLst>
      <p:ext uri="{BB962C8B-B14F-4D97-AF65-F5344CB8AC3E}">
        <p14:creationId xmlns:p14="http://schemas.microsoft.com/office/powerpoint/2010/main" val="582617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21890" name="Rectangle 2"/>
          <p:cNvSpPr>
            <a:spLocks noGrp="1" noChangeArrowheads="1"/>
          </p:cNvSpPr>
          <p:nvPr>
            <p:ph type="ctrTitle" sz="quarter"/>
          </p:nvPr>
        </p:nvSpPr>
        <p:spPr>
          <a:xfrm>
            <a:off x="685800" y="1676400"/>
            <a:ext cx="7772400" cy="1828800"/>
          </a:xfrm>
        </p:spPr>
        <p:txBody>
          <a:bodyPr/>
          <a:lstStyle>
            <a:lvl1pPr>
              <a:defRPr/>
            </a:lvl1pPr>
          </a:lstStyle>
          <a:p>
            <a:pPr lvl="0"/>
            <a:r>
              <a:rPr lang="en-US" altLang="en-US" noProof="0" smtClean="0"/>
              <a:t>Click to edit Master title style</a:t>
            </a:r>
          </a:p>
        </p:txBody>
      </p:sp>
      <p:sp>
        <p:nvSpPr>
          <p:cNvPr id="421891" name="Rectangle 3"/>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en-US" altLang="en-US" noProof="0" smtClean="0"/>
              <a:t>Click to edit Master subtitle style</a:t>
            </a:r>
          </a:p>
        </p:txBody>
      </p:sp>
      <p:sp>
        <p:nvSpPr>
          <p:cNvPr id="421892" name="Rectangle 4"/>
          <p:cNvSpPr>
            <a:spLocks noGrp="1" noChangeArrowheads="1"/>
          </p:cNvSpPr>
          <p:nvPr>
            <p:ph type="dt" sz="quarter" idx="2"/>
          </p:nvPr>
        </p:nvSpPr>
        <p:spPr/>
        <p:txBody>
          <a:bodyPr/>
          <a:lstStyle>
            <a:lvl1pPr>
              <a:defRPr/>
            </a:lvl1pPr>
          </a:lstStyle>
          <a:p>
            <a:endParaRPr lang="en-US" altLang="en-US"/>
          </a:p>
        </p:txBody>
      </p:sp>
      <p:sp>
        <p:nvSpPr>
          <p:cNvPr id="421893" name="Rectangle 5"/>
          <p:cNvSpPr>
            <a:spLocks noGrp="1" noChangeArrowheads="1"/>
          </p:cNvSpPr>
          <p:nvPr>
            <p:ph type="ftr" sz="quarter" idx="3"/>
          </p:nvPr>
        </p:nvSpPr>
        <p:spPr/>
        <p:txBody>
          <a:bodyPr/>
          <a:lstStyle>
            <a:lvl1pPr>
              <a:defRPr/>
            </a:lvl1pPr>
          </a:lstStyle>
          <a:p>
            <a:endParaRPr lang="en-US" altLang="en-US"/>
          </a:p>
        </p:txBody>
      </p:sp>
      <p:sp>
        <p:nvSpPr>
          <p:cNvPr id="421894" name="Rectangle 6"/>
          <p:cNvSpPr>
            <a:spLocks noGrp="1" noChangeArrowheads="1"/>
          </p:cNvSpPr>
          <p:nvPr>
            <p:ph type="sldNum" sz="quarter" idx="4"/>
          </p:nvPr>
        </p:nvSpPr>
        <p:spPr/>
        <p:txBody>
          <a:bodyPr/>
          <a:lstStyle>
            <a:lvl1pPr>
              <a:defRPr/>
            </a:lvl1pPr>
          </a:lstStyle>
          <a:p>
            <a:fld id="{115BB7A8-132F-437B-8DD7-3DD46BE38C51}" type="slidenum">
              <a:rPr lang="ar-SA" altLang="en-US"/>
              <a:pPr/>
              <a:t>‹#›</a:t>
            </a:fld>
            <a:endParaRPr lang="en-US"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75593CB2-BE54-48C1-BAD5-79747D841B6E}" type="slidenum">
              <a:rPr lang="ar-SA" altLang="en-US"/>
              <a:pPr/>
              <a:t>‹#›</a:t>
            </a:fld>
            <a:endParaRPr lang="en-US" altLang="en-US"/>
          </a:p>
        </p:txBody>
      </p:sp>
    </p:spTree>
    <p:extLst>
      <p:ext uri="{BB962C8B-B14F-4D97-AF65-F5344CB8AC3E}">
        <p14:creationId xmlns:p14="http://schemas.microsoft.com/office/powerpoint/2010/main" val="2571564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0B98A651-061D-41F6-A44B-4CF8BBB3700C}" type="slidenum">
              <a:rPr lang="ar-SA" altLang="en-US"/>
              <a:pPr/>
              <a:t>‹#›</a:t>
            </a:fld>
            <a:endParaRPr lang="en-US" altLang="en-US"/>
          </a:p>
        </p:txBody>
      </p:sp>
    </p:spTree>
    <p:extLst>
      <p:ext uri="{BB962C8B-B14F-4D97-AF65-F5344CB8AC3E}">
        <p14:creationId xmlns:p14="http://schemas.microsoft.com/office/powerpoint/2010/main" val="31363407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9B487A46-4B8C-4255-A2B6-19123793A060}" type="slidenum">
              <a:rPr lang="ar-SA" altLang="en-US"/>
              <a:pPr/>
              <a:t>‹#›</a:t>
            </a:fld>
            <a:endParaRPr lang="en-US" altLang="en-US"/>
          </a:p>
        </p:txBody>
      </p:sp>
    </p:spTree>
    <p:extLst>
      <p:ext uri="{BB962C8B-B14F-4D97-AF65-F5344CB8AC3E}">
        <p14:creationId xmlns:p14="http://schemas.microsoft.com/office/powerpoint/2010/main" val="35795020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A8EC4827-04A6-4138-AEF3-232661D66CE5}" type="slidenum">
              <a:rPr lang="ar-SA" altLang="en-US"/>
              <a:pPr/>
              <a:t>‹#›</a:t>
            </a:fld>
            <a:endParaRPr lang="en-US" altLang="en-US"/>
          </a:p>
        </p:txBody>
      </p:sp>
    </p:spTree>
    <p:extLst>
      <p:ext uri="{BB962C8B-B14F-4D97-AF65-F5344CB8AC3E}">
        <p14:creationId xmlns:p14="http://schemas.microsoft.com/office/powerpoint/2010/main" val="3365476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3A80D610-DF00-4852-861F-AB1C2ECD9F58}" type="slidenum">
              <a:rPr lang="ar-SA" altLang="en-US"/>
              <a:pPr/>
              <a:t>‹#›</a:t>
            </a:fld>
            <a:endParaRPr lang="en-US" altLang="en-US"/>
          </a:p>
        </p:txBody>
      </p:sp>
    </p:spTree>
    <p:extLst>
      <p:ext uri="{BB962C8B-B14F-4D97-AF65-F5344CB8AC3E}">
        <p14:creationId xmlns:p14="http://schemas.microsoft.com/office/powerpoint/2010/main" val="2673645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DF963A8B-268B-4D8C-80C6-F77A6F6822F8}" type="slidenum">
              <a:rPr lang="ar-SA" altLang="en-US"/>
              <a:pPr/>
              <a:t>‹#›</a:t>
            </a:fld>
            <a:endParaRPr lang="en-US" altLang="en-US"/>
          </a:p>
        </p:txBody>
      </p:sp>
    </p:spTree>
    <p:extLst>
      <p:ext uri="{BB962C8B-B14F-4D97-AF65-F5344CB8AC3E}">
        <p14:creationId xmlns:p14="http://schemas.microsoft.com/office/powerpoint/2010/main" val="39533947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A21251B0-6ACA-4844-B404-44E7281D9CC8}" type="slidenum">
              <a:rPr lang="ar-SA" altLang="en-US"/>
              <a:pPr/>
              <a:t>‹#›</a:t>
            </a:fld>
            <a:endParaRPr lang="en-US" altLang="en-US"/>
          </a:p>
        </p:txBody>
      </p:sp>
    </p:spTree>
    <p:extLst>
      <p:ext uri="{BB962C8B-B14F-4D97-AF65-F5344CB8AC3E}">
        <p14:creationId xmlns:p14="http://schemas.microsoft.com/office/powerpoint/2010/main" val="15878010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3927FE3B-68B6-4D11-B773-D345093A9772}" type="slidenum">
              <a:rPr lang="ar-SA" altLang="en-US"/>
              <a:pPr/>
              <a:t>‹#›</a:t>
            </a:fld>
            <a:endParaRPr lang="en-US" altLang="en-US"/>
          </a:p>
        </p:txBody>
      </p:sp>
    </p:spTree>
    <p:extLst>
      <p:ext uri="{BB962C8B-B14F-4D97-AF65-F5344CB8AC3E}">
        <p14:creationId xmlns:p14="http://schemas.microsoft.com/office/powerpoint/2010/main" val="14926817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AF6A112E-4CF7-4076-A8EB-DD056F23BDA0}" type="slidenum">
              <a:rPr lang="ar-SA" altLang="en-US"/>
              <a:pPr/>
              <a:t>‹#›</a:t>
            </a:fld>
            <a:endParaRPr lang="en-US" altLang="en-US"/>
          </a:p>
        </p:txBody>
      </p:sp>
    </p:spTree>
    <p:extLst>
      <p:ext uri="{BB962C8B-B14F-4D97-AF65-F5344CB8AC3E}">
        <p14:creationId xmlns:p14="http://schemas.microsoft.com/office/powerpoint/2010/main" val="277542273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669AA064-3941-477D-BF12-BB7DCDC15DE1}" type="slidenum">
              <a:rPr lang="ar-SA" altLang="en-US"/>
              <a:pPr/>
              <a:t>‹#›</a:t>
            </a:fld>
            <a:endParaRPr lang="en-US" altLang="en-US"/>
          </a:p>
        </p:txBody>
      </p:sp>
    </p:spTree>
    <p:extLst>
      <p:ext uri="{BB962C8B-B14F-4D97-AF65-F5344CB8AC3E}">
        <p14:creationId xmlns:p14="http://schemas.microsoft.com/office/powerpoint/2010/main" val="396757669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81000"/>
            <a:ext cx="20574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0198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9454F518-6C02-486D-B296-8499DD711C58}" type="slidenum">
              <a:rPr lang="ar-SA" altLang="en-US"/>
              <a:pPr/>
              <a:t>‹#›</a:t>
            </a:fld>
            <a:endParaRPr lang="en-US" altLang="en-US"/>
          </a:p>
        </p:txBody>
      </p:sp>
    </p:spTree>
    <p:extLst>
      <p:ext uri="{BB962C8B-B14F-4D97-AF65-F5344CB8AC3E}">
        <p14:creationId xmlns:p14="http://schemas.microsoft.com/office/powerpoint/2010/main" val="802123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EA0F3B5F-E311-455C-B77E-2A8DC85E45DD}" type="slidenum">
              <a:rPr lang="ar-SA" altLang="en-US"/>
              <a:pPr/>
              <a:t>‹#›</a:t>
            </a:fld>
            <a:endParaRPr lang="en-US" altLang="en-US"/>
          </a:p>
        </p:txBody>
      </p:sp>
    </p:spTree>
    <p:extLst>
      <p:ext uri="{BB962C8B-B14F-4D97-AF65-F5344CB8AC3E}">
        <p14:creationId xmlns:p14="http://schemas.microsoft.com/office/powerpoint/2010/main" val="584300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D48EE801-54C1-4609-96BD-C5BA8C77BF75}" type="slidenum">
              <a:rPr lang="ar-SA" altLang="en-US"/>
              <a:pPr/>
              <a:t>‹#›</a:t>
            </a:fld>
            <a:endParaRPr lang="en-US" altLang="en-US"/>
          </a:p>
        </p:txBody>
      </p:sp>
    </p:spTree>
    <p:extLst>
      <p:ext uri="{BB962C8B-B14F-4D97-AF65-F5344CB8AC3E}">
        <p14:creationId xmlns:p14="http://schemas.microsoft.com/office/powerpoint/2010/main" val="548531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8559051E-EA4F-42D4-8CDB-5CB838EAE719}" type="slidenum">
              <a:rPr lang="ar-SA" altLang="en-US"/>
              <a:pPr/>
              <a:t>‹#›</a:t>
            </a:fld>
            <a:endParaRPr lang="en-US" altLang="en-US"/>
          </a:p>
        </p:txBody>
      </p:sp>
    </p:spTree>
    <p:extLst>
      <p:ext uri="{BB962C8B-B14F-4D97-AF65-F5344CB8AC3E}">
        <p14:creationId xmlns:p14="http://schemas.microsoft.com/office/powerpoint/2010/main" val="1559252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A5DDE2BC-2FB2-45D8-AAA5-A91E4E838B34}" type="slidenum">
              <a:rPr lang="ar-SA" altLang="en-US"/>
              <a:pPr/>
              <a:t>‹#›</a:t>
            </a:fld>
            <a:endParaRPr lang="en-US" altLang="en-US"/>
          </a:p>
        </p:txBody>
      </p:sp>
    </p:spTree>
    <p:extLst>
      <p:ext uri="{BB962C8B-B14F-4D97-AF65-F5344CB8AC3E}">
        <p14:creationId xmlns:p14="http://schemas.microsoft.com/office/powerpoint/2010/main" val="1199936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1DC04212-AE24-4CC9-BF22-C21C200C1F51}" type="slidenum">
              <a:rPr lang="ar-SA" altLang="en-US"/>
              <a:pPr/>
              <a:t>‹#›</a:t>
            </a:fld>
            <a:endParaRPr lang="en-US" altLang="en-US"/>
          </a:p>
        </p:txBody>
      </p:sp>
    </p:spTree>
    <p:extLst>
      <p:ext uri="{BB962C8B-B14F-4D97-AF65-F5344CB8AC3E}">
        <p14:creationId xmlns:p14="http://schemas.microsoft.com/office/powerpoint/2010/main" val="1051224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A3587074-1F5E-4231-B925-8F4A0C5A848B}" type="slidenum">
              <a:rPr lang="ar-SA" altLang="en-US"/>
              <a:pPr/>
              <a:t>‹#›</a:t>
            </a:fld>
            <a:endParaRPr lang="en-US" altLang="en-US"/>
          </a:p>
        </p:txBody>
      </p:sp>
    </p:spTree>
    <p:extLst>
      <p:ext uri="{BB962C8B-B14F-4D97-AF65-F5344CB8AC3E}">
        <p14:creationId xmlns:p14="http://schemas.microsoft.com/office/powerpoint/2010/main" val="131535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C850B431-E09F-4734-9F8E-FCD730DEBFA8}" type="slidenum">
              <a:rPr lang="ar-SA" altLang="en-US"/>
              <a:pPr/>
              <a:t>‹#›</a:t>
            </a:fld>
            <a:endParaRPr lang="en-US" altLang="en-US"/>
          </a:p>
        </p:txBody>
      </p:sp>
    </p:spTree>
    <p:extLst>
      <p:ext uri="{BB962C8B-B14F-4D97-AF65-F5344CB8AC3E}">
        <p14:creationId xmlns:p14="http://schemas.microsoft.com/office/powerpoint/2010/main" val="3006439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1.jpe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98338" name="Group 2"/>
          <p:cNvGrpSpPr>
            <a:grpSpLocks/>
          </p:cNvGrpSpPr>
          <p:nvPr/>
        </p:nvGrpSpPr>
        <p:grpSpPr bwMode="auto">
          <a:xfrm>
            <a:off x="0" y="3902075"/>
            <a:ext cx="3400425" cy="2949575"/>
            <a:chOff x="0" y="2458"/>
            <a:chExt cx="2142" cy="1858"/>
          </a:xfrm>
        </p:grpSpPr>
        <p:sp>
          <p:nvSpPr>
            <p:cNvPr id="398339" name="Freeform 3"/>
            <p:cNvSpPr>
              <a:spLocks/>
            </p:cNvSpPr>
            <p:nvPr/>
          </p:nvSpPr>
          <p:spPr bwMode="ltGray">
            <a:xfrm>
              <a:off x="0" y="2508"/>
              <a:ext cx="2142" cy="1804"/>
            </a:xfrm>
            <a:custGeom>
              <a:avLst/>
              <a:gdLst>
                <a:gd name="T0" fmla="*/ 329 w 2135"/>
                <a:gd name="T1" fmla="*/ 66 h 1804"/>
                <a:gd name="T2" fmla="*/ 161 w 2135"/>
                <a:gd name="T3" fmla="*/ 30 h 1804"/>
                <a:gd name="T4" fmla="*/ 0 w 2135"/>
                <a:gd name="T5" fmla="*/ 0 h 1804"/>
                <a:gd name="T6" fmla="*/ 0 w 2135"/>
                <a:gd name="T7" fmla="*/ 12 h 1804"/>
                <a:gd name="T8" fmla="*/ 161 w 2135"/>
                <a:gd name="T9" fmla="*/ 42 h 1804"/>
                <a:gd name="T10" fmla="*/ 323 w 2135"/>
                <a:gd name="T11" fmla="*/ 78 h 1804"/>
                <a:gd name="T12" fmla="*/ 556 w 2135"/>
                <a:gd name="T13" fmla="*/ 150 h 1804"/>
                <a:gd name="T14" fmla="*/ 777 w 2135"/>
                <a:gd name="T15" fmla="*/ 245 h 1804"/>
                <a:gd name="T16" fmla="*/ 993 w 2135"/>
                <a:gd name="T17" fmla="*/ 365 h 1804"/>
                <a:gd name="T18" fmla="*/ 1196 w 2135"/>
                <a:gd name="T19" fmla="*/ 503 h 1804"/>
                <a:gd name="T20" fmla="*/ 1381 w 2135"/>
                <a:gd name="T21" fmla="*/ 653 h 1804"/>
                <a:gd name="T22" fmla="*/ 1555 w 2135"/>
                <a:gd name="T23" fmla="*/ 827 h 1804"/>
                <a:gd name="T24" fmla="*/ 1710 w 2135"/>
                <a:gd name="T25" fmla="*/ 1019 h 1804"/>
                <a:gd name="T26" fmla="*/ 1854 w 2135"/>
                <a:gd name="T27" fmla="*/ 1229 h 1804"/>
                <a:gd name="T28" fmla="*/ 1937 w 2135"/>
                <a:gd name="T29" fmla="*/ 1366 h 1804"/>
                <a:gd name="T30" fmla="*/ 2009 w 2135"/>
                <a:gd name="T31" fmla="*/ 1510 h 1804"/>
                <a:gd name="T32" fmla="*/ 2069 w 2135"/>
                <a:gd name="T33" fmla="*/ 1654 h 1804"/>
                <a:gd name="T34" fmla="*/ 2123 w 2135"/>
                <a:gd name="T35" fmla="*/ 1804 h 1804"/>
                <a:gd name="T36" fmla="*/ 2135 w 2135"/>
                <a:gd name="T37" fmla="*/ 1804 h 1804"/>
                <a:gd name="T38" fmla="*/ 2081 w 2135"/>
                <a:gd name="T39" fmla="*/ 1654 h 1804"/>
                <a:gd name="T40" fmla="*/ 2021 w 2135"/>
                <a:gd name="T41" fmla="*/ 1510 h 1804"/>
                <a:gd name="T42" fmla="*/ 1949 w 2135"/>
                <a:gd name="T43" fmla="*/ 1366 h 1804"/>
                <a:gd name="T44" fmla="*/ 1866 w 2135"/>
                <a:gd name="T45" fmla="*/ 1223 h 1804"/>
                <a:gd name="T46" fmla="*/ 1722 w 2135"/>
                <a:gd name="T47" fmla="*/ 1013 h 1804"/>
                <a:gd name="T48" fmla="*/ 1561 w 2135"/>
                <a:gd name="T49" fmla="*/ 821 h 1804"/>
                <a:gd name="T50" fmla="*/ 1387 w 2135"/>
                <a:gd name="T51" fmla="*/ 647 h 1804"/>
                <a:gd name="T52" fmla="*/ 1202 w 2135"/>
                <a:gd name="T53" fmla="*/ 491 h 1804"/>
                <a:gd name="T54" fmla="*/ 999 w 2135"/>
                <a:gd name="T55" fmla="*/ 353 h 1804"/>
                <a:gd name="T56" fmla="*/ 783 w 2135"/>
                <a:gd name="T57" fmla="*/ 239 h 1804"/>
                <a:gd name="T58" fmla="*/ 562 w 2135"/>
                <a:gd name="T59" fmla="*/ 138 h 1804"/>
                <a:gd name="T60" fmla="*/ 329 w 2135"/>
                <a:gd name="T61" fmla="*/ 66 h 1804"/>
                <a:gd name="T62" fmla="*/ 329 w 2135"/>
                <a:gd name="T63" fmla="*/ 66 h 1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98340" name="Freeform 4"/>
            <p:cNvSpPr>
              <a:spLocks/>
            </p:cNvSpPr>
            <p:nvPr/>
          </p:nvSpPr>
          <p:spPr bwMode="hidden">
            <a:xfrm>
              <a:off x="0" y="2458"/>
              <a:ext cx="1854" cy="1858"/>
            </a:xfrm>
            <a:custGeom>
              <a:avLst/>
              <a:gdLst>
                <a:gd name="T0" fmla="*/ 1854 w 1854"/>
                <a:gd name="T1" fmla="*/ 1858 h 1858"/>
                <a:gd name="T2" fmla="*/ 0 w 1854"/>
                <a:gd name="T3" fmla="*/ 1858 h 1858"/>
                <a:gd name="T4" fmla="*/ 0 w 1854"/>
                <a:gd name="T5" fmla="*/ 0 h 1858"/>
                <a:gd name="T6" fmla="*/ 1854 w 1854"/>
                <a:gd name="T7" fmla="*/ 1858 h 1858"/>
                <a:gd name="T8" fmla="*/ 1854 w 1854"/>
                <a:gd name="T9" fmla="*/ 1858 h 1858"/>
              </a:gdLst>
              <a:ahLst/>
              <a:cxnLst>
                <a:cxn ang="0">
                  <a:pos x="T0" y="T1"/>
                </a:cxn>
                <a:cxn ang="0">
                  <a:pos x="T2" y="T3"/>
                </a:cxn>
                <a:cxn ang="0">
                  <a:pos x="T4" y="T5"/>
                </a:cxn>
                <a:cxn ang="0">
                  <a:pos x="T6" y="T7"/>
                </a:cxn>
                <a:cxn ang="0">
                  <a:pos x="T8" y="T9"/>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98341" name="Freeform 5"/>
            <p:cNvSpPr>
              <a:spLocks/>
            </p:cNvSpPr>
            <p:nvPr/>
          </p:nvSpPr>
          <p:spPr bwMode="ltGray">
            <a:xfrm>
              <a:off x="0" y="2735"/>
              <a:ext cx="1745" cy="1577"/>
            </a:xfrm>
            <a:custGeom>
              <a:avLst/>
              <a:gdLst>
                <a:gd name="T0" fmla="*/ 1640 w 1745"/>
                <a:gd name="T1" fmla="*/ 1377 h 1577"/>
                <a:gd name="T2" fmla="*/ 1692 w 1745"/>
                <a:gd name="T3" fmla="*/ 1479 h 1577"/>
                <a:gd name="T4" fmla="*/ 1732 w 1745"/>
                <a:gd name="T5" fmla="*/ 1577 h 1577"/>
                <a:gd name="T6" fmla="*/ 1745 w 1745"/>
                <a:gd name="T7" fmla="*/ 1577 h 1577"/>
                <a:gd name="T8" fmla="*/ 1703 w 1745"/>
                <a:gd name="T9" fmla="*/ 1469 h 1577"/>
                <a:gd name="T10" fmla="*/ 1649 w 1745"/>
                <a:gd name="T11" fmla="*/ 1367 h 1577"/>
                <a:gd name="T12" fmla="*/ 1535 w 1745"/>
                <a:gd name="T13" fmla="*/ 1157 h 1577"/>
                <a:gd name="T14" fmla="*/ 1395 w 1745"/>
                <a:gd name="T15" fmla="*/ 951 h 1577"/>
                <a:gd name="T16" fmla="*/ 1236 w 1745"/>
                <a:gd name="T17" fmla="*/ 756 h 1577"/>
                <a:gd name="T18" fmla="*/ 1061 w 1745"/>
                <a:gd name="T19" fmla="*/ 582 h 1577"/>
                <a:gd name="T20" fmla="*/ 876 w 1745"/>
                <a:gd name="T21" fmla="*/ 426 h 1577"/>
                <a:gd name="T22" fmla="*/ 672 w 1745"/>
                <a:gd name="T23" fmla="*/ 294 h 1577"/>
                <a:gd name="T24" fmla="*/ 455 w 1745"/>
                <a:gd name="T25" fmla="*/ 174 h 1577"/>
                <a:gd name="T26" fmla="*/ 234 w 1745"/>
                <a:gd name="T27" fmla="*/ 78 h 1577"/>
                <a:gd name="T28" fmla="*/ 0 w 1745"/>
                <a:gd name="T29" fmla="*/ 0 h 1577"/>
                <a:gd name="T30" fmla="*/ 0 w 1745"/>
                <a:gd name="T31" fmla="*/ 12 h 1577"/>
                <a:gd name="T32" fmla="*/ 222 w 1745"/>
                <a:gd name="T33" fmla="*/ 89 h 1577"/>
                <a:gd name="T34" fmla="*/ 446 w 1745"/>
                <a:gd name="T35" fmla="*/ 185 h 1577"/>
                <a:gd name="T36" fmla="*/ 662 w 1745"/>
                <a:gd name="T37" fmla="*/ 305 h 1577"/>
                <a:gd name="T38" fmla="*/ 866 w 1745"/>
                <a:gd name="T39" fmla="*/ 437 h 1577"/>
                <a:gd name="T40" fmla="*/ 1052 w 1745"/>
                <a:gd name="T41" fmla="*/ 593 h 1577"/>
                <a:gd name="T42" fmla="*/ 1226 w 1745"/>
                <a:gd name="T43" fmla="*/ 767 h 1577"/>
                <a:gd name="T44" fmla="*/ 1385 w 1745"/>
                <a:gd name="T45" fmla="*/ 960 h 1577"/>
                <a:gd name="T46" fmla="*/ 1526 w 1745"/>
                <a:gd name="T47" fmla="*/ 1167 h 1577"/>
                <a:gd name="T48" fmla="*/ 1640 w 1745"/>
                <a:gd name="T49" fmla="*/ 1377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98342" name="Freeform 6"/>
            <p:cNvSpPr>
              <a:spLocks/>
            </p:cNvSpPr>
            <p:nvPr/>
          </p:nvSpPr>
          <p:spPr bwMode="ltGray">
            <a:xfrm>
              <a:off x="0" y="2544"/>
              <a:ext cx="1745" cy="1768"/>
            </a:xfrm>
            <a:custGeom>
              <a:avLst/>
              <a:gdLst>
                <a:gd name="T0" fmla="*/ 0 w 1745"/>
                <a:gd name="T1" fmla="*/ 0 h 1768"/>
                <a:gd name="T2" fmla="*/ 0 w 1745"/>
                <a:gd name="T3" fmla="*/ 12 h 1768"/>
                <a:gd name="T4" fmla="*/ 210 w 1745"/>
                <a:gd name="T5" fmla="*/ 88 h 1768"/>
                <a:gd name="T6" fmla="*/ 426 w 1745"/>
                <a:gd name="T7" fmla="*/ 190 h 1768"/>
                <a:gd name="T8" fmla="*/ 630 w 1745"/>
                <a:gd name="T9" fmla="*/ 304 h 1768"/>
                <a:gd name="T10" fmla="*/ 818 w 1745"/>
                <a:gd name="T11" fmla="*/ 442 h 1768"/>
                <a:gd name="T12" fmla="*/ 998 w 1745"/>
                <a:gd name="T13" fmla="*/ 592 h 1768"/>
                <a:gd name="T14" fmla="*/ 1164 w 1745"/>
                <a:gd name="T15" fmla="*/ 766 h 1768"/>
                <a:gd name="T16" fmla="*/ 1310 w 1745"/>
                <a:gd name="T17" fmla="*/ 942 h 1768"/>
                <a:gd name="T18" fmla="*/ 1454 w 1745"/>
                <a:gd name="T19" fmla="*/ 1146 h 1768"/>
                <a:gd name="T20" fmla="*/ 1536 w 1745"/>
                <a:gd name="T21" fmla="*/ 1298 h 1768"/>
                <a:gd name="T22" fmla="*/ 1614 w 1745"/>
                <a:gd name="T23" fmla="*/ 1456 h 1768"/>
                <a:gd name="T24" fmla="*/ 1682 w 1745"/>
                <a:gd name="T25" fmla="*/ 1616 h 1768"/>
                <a:gd name="T26" fmla="*/ 1733 w 1745"/>
                <a:gd name="T27" fmla="*/ 1768 h 1768"/>
                <a:gd name="T28" fmla="*/ 1745 w 1745"/>
                <a:gd name="T29" fmla="*/ 1768 h 1768"/>
                <a:gd name="T30" fmla="*/ 1691 w 1745"/>
                <a:gd name="T31" fmla="*/ 1606 h 1768"/>
                <a:gd name="T32" fmla="*/ 1623 w 1745"/>
                <a:gd name="T33" fmla="*/ 1445 h 1768"/>
                <a:gd name="T34" fmla="*/ 1547 w 1745"/>
                <a:gd name="T35" fmla="*/ 1288 h 1768"/>
                <a:gd name="T36" fmla="*/ 1463 w 1745"/>
                <a:gd name="T37" fmla="*/ 1136 h 1768"/>
                <a:gd name="T38" fmla="*/ 1320 w 1745"/>
                <a:gd name="T39" fmla="*/ 932 h 1768"/>
                <a:gd name="T40" fmla="*/ 1173 w 1745"/>
                <a:gd name="T41" fmla="*/ 755 h 1768"/>
                <a:gd name="T42" fmla="*/ 1008 w 1745"/>
                <a:gd name="T43" fmla="*/ 581 h 1768"/>
                <a:gd name="T44" fmla="*/ 827 w 1745"/>
                <a:gd name="T45" fmla="*/ 431 h 1768"/>
                <a:gd name="T46" fmla="*/ 642 w 1745"/>
                <a:gd name="T47" fmla="*/ 293 h 1768"/>
                <a:gd name="T48" fmla="*/ 437 w 1745"/>
                <a:gd name="T49" fmla="*/ 179 h 1768"/>
                <a:gd name="T50" fmla="*/ 222 w 1745"/>
                <a:gd name="T51" fmla="*/ 78 h 1768"/>
                <a:gd name="T52" fmla="*/ 0 w 1745"/>
                <a:gd name="T53" fmla="*/ 0 h 1768"/>
                <a:gd name="T54" fmla="*/ 0 w 1745"/>
                <a:gd name="T55" fmla="*/ 0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98343"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98344"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98345"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
        <p:nvSpPr>
          <p:cNvPr id="398346" name="Rectangle 10"/>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en-US" altLang="en-US" smtClean="0"/>
              <a:t>Click to edit Master title style</a:t>
            </a:r>
            <a:endParaRPr lang="en-US" altLang="en-US" smtClean="0"/>
          </a:p>
        </p:txBody>
      </p:sp>
      <p:sp>
        <p:nvSpPr>
          <p:cNvPr id="398347" name="Rectangle 11"/>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smtClean="0"/>
          </a:p>
        </p:txBody>
      </p:sp>
      <p:sp>
        <p:nvSpPr>
          <p:cNvPr id="398348" name="Rectangle 12"/>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a:defRPr sz="1000">
                <a:effectLst>
                  <a:outerShdw blurRad="38100" dist="38100" dir="2700000" algn="tl">
                    <a:srgbClr val="010199"/>
                  </a:outerShdw>
                </a:effectLst>
                <a:cs typeface="+mn-cs"/>
              </a:defRPr>
            </a:lvl1pPr>
          </a:lstStyle>
          <a:p>
            <a:endParaRPr lang="en-US" altLang="en-US"/>
          </a:p>
        </p:txBody>
      </p:sp>
      <p:sp>
        <p:nvSpPr>
          <p:cNvPr id="398349" name="Rectangle 13"/>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a:defRPr sz="1000">
                <a:effectLst>
                  <a:outerShdw blurRad="38100" dist="38100" dir="2700000" algn="tl">
                    <a:srgbClr val="010199"/>
                  </a:outerShdw>
                </a:effectLst>
                <a:cs typeface="+mn-cs"/>
              </a:defRPr>
            </a:lvl1pPr>
          </a:lstStyle>
          <a:p>
            <a:endParaRPr lang="en-US" altLang="en-US"/>
          </a:p>
        </p:txBody>
      </p:sp>
      <p:sp>
        <p:nvSpPr>
          <p:cNvPr id="398350" name="Rectangle 14"/>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rtl="0">
              <a:defRPr sz="1000">
                <a:effectLst>
                  <a:outerShdw blurRad="38100" dist="38100" dir="2700000" algn="tl">
                    <a:srgbClr val="010199"/>
                  </a:outerShdw>
                </a:effectLst>
                <a:cs typeface="+mn-cs"/>
              </a:defRPr>
            </a:lvl1pPr>
          </a:lstStyle>
          <a:p>
            <a:fld id="{C4F0DE78-57EC-40FD-87CB-74420C0384B3}" type="slidenum">
              <a:rPr lang="ar-SA"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704"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27" r:id="rId12"/>
    <p:sldLayoutId id="2147483728" r:id="rId13"/>
  </p:sldLayoutIdLst>
  <p:timing>
    <p:tnLst>
      <p:par>
        <p:cTn id="1" dur="indefinite" restart="never" nodeType="tmRoot"/>
      </p:par>
    </p:tnLst>
  </p:timing>
  <p:txStyles>
    <p:titleStyle>
      <a:lvl1pPr algn="ctr" rtl="1" eaLnBrk="1" fontAlgn="base" hangingPunct="1">
        <a:spcBef>
          <a:spcPct val="0"/>
        </a:spcBef>
        <a:spcAft>
          <a:spcPct val="0"/>
        </a:spcAft>
        <a:defRPr sz="4400" kern="1200">
          <a:solidFill>
            <a:schemeClr val="tx2"/>
          </a:solidFill>
          <a:effectLst>
            <a:outerShdw blurRad="38100" dist="38100" dir="2700000" algn="tl">
              <a:srgbClr val="FFFFFF"/>
            </a:outerShdw>
          </a:effectLst>
          <a:latin typeface="+mj-lt"/>
          <a:ea typeface="+mj-ea"/>
          <a:cs typeface="+mj-cs"/>
        </a:defRPr>
      </a:lvl1pPr>
      <a:lvl2pPr algn="ctr" rtl="1" eaLnBrk="1" fontAlgn="base" hangingPunct="1">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cs typeface="Arial" panose="020B0604020202020204" pitchFamily="34" charset="0"/>
        </a:defRPr>
      </a:lvl2pPr>
      <a:lvl3pPr algn="ctr" rtl="1" eaLnBrk="1" fontAlgn="base" hangingPunct="1">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cs typeface="Arial" panose="020B0604020202020204" pitchFamily="34" charset="0"/>
        </a:defRPr>
      </a:lvl3pPr>
      <a:lvl4pPr algn="ctr" rtl="1" eaLnBrk="1" fontAlgn="base" hangingPunct="1">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cs typeface="Arial" panose="020B0604020202020204" pitchFamily="34" charset="0"/>
        </a:defRPr>
      </a:lvl4pPr>
      <a:lvl5pPr algn="ctr" rtl="1" eaLnBrk="1" fontAlgn="base" hangingPunct="1">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cs typeface="Arial" panose="020B0604020202020204" pitchFamily="34" charset="0"/>
        </a:defRPr>
      </a:lvl5pPr>
      <a:lvl6pPr marL="457200" algn="ctr" rtl="1" eaLnBrk="1" fontAlgn="base" hangingPunct="1">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cs typeface="Arial" panose="020B0604020202020204" pitchFamily="34" charset="0"/>
        </a:defRPr>
      </a:lvl6pPr>
      <a:lvl7pPr marL="914400" algn="ctr" rtl="1" eaLnBrk="1" fontAlgn="base" hangingPunct="1">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cs typeface="Arial" panose="020B0604020202020204" pitchFamily="34" charset="0"/>
        </a:defRPr>
      </a:lvl7pPr>
      <a:lvl8pPr marL="1371600" algn="ctr" rtl="1" eaLnBrk="1" fontAlgn="base" hangingPunct="1">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cs typeface="Arial" panose="020B0604020202020204" pitchFamily="34" charset="0"/>
        </a:defRPr>
      </a:lvl8pPr>
      <a:lvl9pPr marL="1828800" algn="ctr" rtl="1" eaLnBrk="1" fontAlgn="base" hangingPunct="1">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cs typeface="Arial" panose="020B0604020202020204" pitchFamily="34" charset="0"/>
        </a:defRPr>
      </a:lvl9pPr>
    </p:titleStyle>
    <p:bodyStyle>
      <a:lvl1pPr marL="342900" indent="-342900" algn="r" rtl="1" eaLnBrk="1" fontAlgn="base" hangingPunct="1">
        <a:spcBef>
          <a:spcPct val="20000"/>
        </a:spcBef>
        <a:spcAft>
          <a:spcPct val="0"/>
        </a:spcAft>
        <a:buClr>
          <a:schemeClr val="hlink"/>
        </a:buClr>
        <a:buSzPct val="75000"/>
        <a:buFont typeface="Wingdings" panose="05000000000000000000" pitchFamily="2" charset="2"/>
        <a:buChar char="l"/>
        <a:defRPr sz="3200" kern="1200">
          <a:solidFill>
            <a:schemeClr val="tx1"/>
          </a:solidFill>
          <a:effectLst>
            <a:outerShdw blurRad="38100" dist="38100" dir="2700000" algn="tl">
              <a:srgbClr val="010199"/>
            </a:outerShdw>
          </a:effectLst>
          <a:latin typeface="+mn-lt"/>
          <a:ea typeface="+mn-ea"/>
          <a:cs typeface="+mn-cs"/>
        </a:defRPr>
      </a:lvl1pPr>
      <a:lvl2pPr marL="742950" indent="-285750" algn="r" rtl="1" eaLnBrk="1" fontAlgn="base" hangingPunct="1">
        <a:spcBef>
          <a:spcPct val="20000"/>
        </a:spcBef>
        <a:spcAft>
          <a:spcPct val="0"/>
        </a:spcAft>
        <a:buClr>
          <a:schemeClr val="tx2"/>
        </a:buClr>
        <a:buSzPct val="75000"/>
        <a:buFont typeface="Wingdings" panose="05000000000000000000" pitchFamily="2" charset="2"/>
        <a:buChar char="l"/>
        <a:defRPr sz="2800" kern="1200">
          <a:solidFill>
            <a:schemeClr val="tx1"/>
          </a:solidFill>
          <a:effectLst>
            <a:outerShdw blurRad="38100" dist="38100" dir="2700000" algn="tl">
              <a:srgbClr val="010199"/>
            </a:outerShdw>
          </a:effectLst>
          <a:latin typeface="+mn-lt"/>
          <a:ea typeface="+mn-ea"/>
          <a:cs typeface="+mn-cs"/>
        </a:defRPr>
      </a:lvl2pPr>
      <a:lvl3pPr marL="1143000" indent="-228600" algn="r" rtl="1" eaLnBrk="1" fontAlgn="base" hangingPunct="1">
        <a:spcBef>
          <a:spcPct val="20000"/>
        </a:spcBef>
        <a:spcAft>
          <a:spcPct val="0"/>
        </a:spcAft>
        <a:buClr>
          <a:schemeClr val="accent2"/>
        </a:buClr>
        <a:buSzPct val="75000"/>
        <a:buFont typeface="Wingdings" panose="05000000000000000000" pitchFamily="2" charset="2"/>
        <a:buChar char="l"/>
        <a:defRPr sz="2400" kern="1200">
          <a:solidFill>
            <a:schemeClr val="tx1"/>
          </a:solidFill>
          <a:effectLst>
            <a:outerShdw blurRad="38100" dist="38100" dir="2700000" algn="tl">
              <a:srgbClr val="010199"/>
            </a:outerShdw>
          </a:effectLst>
          <a:latin typeface="+mn-lt"/>
          <a:ea typeface="+mn-ea"/>
          <a:cs typeface="+mn-cs"/>
        </a:defRPr>
      </a:lvl3pPr>
      <a:lvl4pPr marL="1600200" indent="-228600" algn="r" rtl="1" eaLnBrk="1" fontAlgn="base" hangingPunct="1">
        <a:spcBef>
          <a:spcPct val="20000"/>
        </a:spcBef>
        <a:spcAft>
          <a:spcPct val="0"/>
        </a:spcAft>
        <a:buClr>
          <a:schemeClr val="folHlink"/>
        </a:buClr>
        <a:buSzPct val="75000"/>
        <a:buFont typeface="Wingdings" panose="05000000000000000000" pitchFamily="2" charset="2"/>
        <a:buChar char="l"/>
        <a:defRPr sz="2000" kern="1200">
          <a:solidFill>
            <a:schemeClr val="tx1"/>
          </a:solidFill>
          <a:effectLst>
            <a:outerShdw blurRad="38100" dist="38100" dir="2700000" algn="tl">
              <a:srgbClr val="010199"/>
            </a:outerShdw>
          </a:effectLst>
          <a:latin typeface="+mn-lt"/>
          <a:ea typeface="+mn-ea"/>
          <a:cs typeface="+mn-cs"/>
        </a:defRPr>
      </a:lvl4pPr>
      <a:lvl5pPr marL="2057400" indent="-228600" algn="r" rtl="1" eaLnBrk="1" fontAlgn="base" hangingPunct="1">
        <a:spcBef>
          <a:spcPct val="20000"/>
        </a:spcBef>
        <a:spcAft>
          <a:spcPct val="0"/>
        </a:spcAft>
        <a:buClr>
          <a:schemeClr val="tx1"/>
        </a:buClr>
        <a:buSzPct val="75000"/>
        <a:buFont typeface="Wingdings" panose="05000000000000000000" pitchFamily="2" charset="2"/>
        <a:buChar char="l"/>
        <a:defRPr sz="2000" kern="1200">
          <a:solidFill>
            <a:schemeClr val="tx1"/>
          </a:solidFill>
          <a:effectLst>
            <a:outerShdw blurRad="38100" dist="38100" dir="2700000" algn="tl">
              <a:srgbClr val="010199"/>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420866" name="Rectangle 2"/>
          <p:cNvSpPr>
            <a:spLocks noGrp="1" noChangeArrowheads="1"/>
          </p:cNvSpPr>
          <p:nvPr>
            <p:ph type="title"/>
          </p:nvPr>
        </p:nvSpPr>
        <p:spPr bwMode="auto">
          <a:xfrm>
            <a:off x="457200" y="3810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420867" name="Rectangle 3"/>
          <p:cNvSpPr>
            <a:spLocks noGrp="1" noChangeArrowheads="1"/>
          </p:cNvSpPr>
          <p:nvPr>
            <p:ph type="body" idx="1"/>
          </p:nvPr>
        </p:nvSpPr>
        <p:spPr bwMode="auto">
          <a:xfrm>
            <a:off x="457200" y="19812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2086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a:defRPr sz="1400">
                <a:effectLst>
                  <a:outerShdw blurRad="38100" dist="38100" dir="2700000" algn="tl">
                    <a:srgbClr val="000000"/>
                  </a:outerShdw>
                </a:effectLst>
                <a:cs typeface="+mn-cs"/>
              </a:defRPr>
            </a:lvl1pPr>
          </a:lstStyle>
          <a:p>
            <a:endParaRPr lang="en-US" altLang="en-US"/>
          </a:p>
        </p:txBody>
      </p:sp>
      <p:sp>
        <p:nvSpPr>
          <p:cNvPr id="42086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rtl="0">
              <a:defRPr sz="1400">
                <a:effectLst>
                  <a:outerShdw blurRad="38100" dist="38100" dir="2700000" algn="tl">
                    <a:srgbClr val="000000"/>
                  </a:outerShdw>
                </a:effectLst>
                <a:cs typeface="+mn-cs"/>
              </a:defRPr>
            </a:lvl1pPr>
          </a:lstStyle>
          <a:p>
            <a:endParaRPr lang="en-US" altLang="en-US"/>
          </a:p>
        </p:txBody>
      </p:sp>
      <p:sp>
        <p:nvSpPr>
          <p:cNvPr id="42087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rtl="0">
              <a:defRPr sz="1400">
                <a:effectLst>
                  <a:outerShdw blurRad="38100" dist="38100" dir="2700000" algn="tl">
                    <a:srgbClr val="000000"/>
                  </a:outerShdw>
                </a:effectLst>
                <a:cs typeface="+mn-cs"/>
              </a:defRPr>
            </a:lvl1pPr>
          </a:lstStyle>
          <a:p>
            <a:fld id="{A802A520-E828-48DF-9908-79387CA9A2E0}" type="slidenum">
              <a:rPr lang="ar-SA"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70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Lst>
  <p:txStyles>
    <p:titleStyle>
      <a:lvl1pPr algn="ctr" rtl="1" fontAlgn="base">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1"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ctr" rtl="1"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ctr" rtl="1"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ctr" rtl="1"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marL="457200" algn="ctr" rtl="1"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marL="914400" algn="ctr" rtl="1"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marL="1371600" algn="ctr" rtl="1"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marL="1828800" algn="ctr" rtl="1"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9pPr>
    </p:titleStyle>
    <p:bodyStyle>
      <a:lvl1pPr marL="342900" indent="-342900" algn="r" rtl="1" fontAlgn="base">
        <a:spcBef>
          <a:spcPct val="20000"/>
        </a:spcBef>
        <a:spcAft>
          <a:spcPct val="0"/>
        </a:spcAft>
        <a:buClr>
          <a:schemeClr val="hlink"/>
        </a:buClr>
        <a:buSzPct val="65000"/>
        <a:buFont typeface="Wingdings" panose="05000000000000000000" pitchFamily="2" charset="2"/>
        <a:buChar char="n"/>
        <a:defRPr sz="3200" kern="1200">
          <a:solidFill>
            <a:schemeClr val="tx1"/>
          </a:solidFill>
          <a:effectLst>
            <a:outerShdw blurRad="38100" dist="38100" dir="2700000" algn="tl">
              <a:srgbClr val="000000"/>
            </a:outerShdw>
          </a:effectLst>
          <a:latin typeface="+mn-lt"/>
          <a:ea typeface="+mn-ea"/>
          <a:cs typeface="+mn-cs"/>
        </a:defRPr>
      </a:lvl1pPr>
      <a:lvl2pPr marL="742950" indent="-285750" algn="r" rtl="1" fontAlgn="base">
        <a:spcBef>
          <a:spcPct val="20000"/>
        </a:spcBef>
        <a:spcAft>
          <a:spcPct val="0"/>
        </a:spcAft>
        <a:buClr>
          <a:schemeClr val="folHlink"/>
        </a:buClr>
        <a:buSzPct val="65000"/>
        <a:buFont typeface="Wingdings" panose="05000000000000000000" pitchFamily="2" charset="2"/>
        <a:buChar char="n"/>
        <a:defRPr sz="2800" kern="1200">
          <a:solidFill>
            <a:schemeClr val="tx1"/>
          </a:solidFill>
          <a:effectLst>
            <a:outerShdw blurRad="38100" dist="38100" dir="2700000" algn="tl">
              <a:srgbClr val="000000"/>
            </a:outerShdw>
          </a:effectLst>
          <a:latin typeface="+mn-lt"/>
          <a:ea typeface="+mn-ea"/>
          <a:cs typeface="+mn-cs"/>
        </a:defRPr>
      </a:lvl2pPr>
      <a:lvl3pPr marL="1143000" indent="-228600" algn="r" rtl="1" fontAlgn="base">
        <a:spcBef>
          <a:spcPct val="20000"/>
        </a:spcBef>
        <a:spcAft>
          <a:spcPct val="0"/>
        </a:spcAft>
        <a:buClr>
          <a:schemeClr val="hlink"/>
        </a:buClr>
        <a:buSzPct val="65000"/>
        <a:buFont typeface="Wingdings" panose="05000000000000000000" pitchFamily="2" charset="2"/>
        <a:buChar char="n"/>
        <a:defRPr sz="2400" kern="1200">
          <a:solidFill>
            <a:schemeClr val="tx1"/>
          </a:solidFill>
          <a:effectLst>
            <a:outerShdw blurRad="38100" dist="38100" dir="2700000" algn="tl">
              <a:srgbClr val="000000"/>
            </a:outerShdw>
          </a:effectLst>
          <a:latin typeface="+mn-lt"/>
          <a:ea typeface="+mn-ea"/>
          <a:cs typeface="+mn-cs"/>
        </a:defRPr>
      </a:lvl3pPr>
      <a:lvl4pPr marL="1600200" indent="-228600" algn="r" rtl="1" fontAlgn="base">
        <a:spcBef>
          <a:spcPct val="20000"/>
        </a:spcBef>
        <a:spcAft>
          <a:spcPct val="0"/>
        </a:spcAft>
        <a:buClr>
          <a:schemeClr val="folHlink"/>
        </a:buClr>
        <a:buSzPct val="65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4pPr>
      <a:lvl5pPr marL="2057400" indent="-228600" algn="r" rtl="1" fontAlgn="base">
        <a:spcBef>
          <a:spcPct val="20000"/>
        </a:spcBef>
        <a:spcAft>
          <a:spcPct val="0"/>
        </a:spcAft>
        <a:buClr>
          <a:schemeClr val="hlink"/>
        </a:buClr>
        <a:buSzPct val="65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3.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themeOverride" Target="../theme/themeOverride14.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5.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6.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7.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8.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2.xml"/><Relationship Id="rId1" Type="http://schemas.openxmlformats.org/officeDocument/2006/relationships/themeOverride" Target="../theme/themeOverride19.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0.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1.xml"/></Relationships>
</file>

<file path=ppt/slides/_rels/slide2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4.xml"/><Relationship Id="rId1" Type="http://schemas.openxmlformats.org/officeDocument/2006/relationships/themeOverride" Target="../theme/themeOverride2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2.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solidFill>
          <a:schemeClr val="bg2"/>
        </a:solidFill>
        <a:effectLst/>
      </p:bgPr>
    </p:bg>
    <p:spTree>
      <p:nvGrpSpPr>
        <p:cNvPr id="1" name=""/>
        <p:cNvGrpSpPr/>
        <p:nvPr/>
      </p:nvGrpSpPr>
      <p:grpSpPr>
        <a:xfrm>
          <a:off x="0" y="0"/>
          <a:ext cx="0" cy="0"/>
          <a:chOff x="0" y="0"/>
          <a:chExt cx="0" cy="0"/>
        </a:xfrm>
      </p:grpSpPr>
      <p:sp>
        <p:nvSpPr>
          <p:cNvPr id="96263" name="Text Box 7"/>
          <p:cNvSpPr txBox="1">
            <a:spLocks noChangeArrowheads="1"/>
          </p:cNvSpPr>
          <p:nvPr/>
        </p:nvSpPr>
        <p:spPr bwMode="auto">
          <a:xfrm>
            <a:off x="827088" y="1052513"/>
            <a:ext cx="75612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sz="1800">
              <a:latin typeface="Tahoma" panose="020B0604030504040204" pitchFamily="34" charset="0"/>
              <a:cs typeface="Arial" panose="020B0604020202020204" pitchFamily="34" charset="0"/>
            </a:endParaRPr>
          </a:p>
        </p:txBody>
      </p:sp>
      <p:sp>
        <p:nvSpPr>
          <p:cNvPr id="96265" name="WordArt 9"/>
          <p:cNvSpPr>
            <a:spLocks noChangeArrowheads="1" noChangeShapeType="1" noTextEdit="1"/>
          </p:cNvSpPr>
          <p:nvPr/>
        </p:nvSpPr>
        <p:spPr bwMode="auto">
          <a:xfrm>
            <a:off x="323850" y="1844675"/>
            <a:ext cx="8569325" cy="2376488"/>
          </a:xfrm>
          <a:prstGeom prst="rect">
            <a:avLst/>
          </a:prstGeom>
          <a:extLst>
            <a:ext uri="{AF507438-7753-43E0-B8FC-AC1667EBCBE1}">
              <a14:hiddenEffects xmlns:a14="http://schemas.microsoft.com/office/drawing/2010/main">
                <a:effectLst/>
              </a14:hiddenEffects>
            </a:ext>
          </a:extLst>
        </p:spPr>
        <p:txBody>
          <a:bodyPr wrap="none" fromWordArt="1">
            <a:prstTxWarp prst="textInflate">
              <a:avLst>
                <a:gd name="adj" fmla="val 13634"/>
              </a:avLst>
            </a:prstTxWarp>
            <a:scene3d>
              <a:camera prst="legacyObliqueTopLeft"/>
              <a:lightRig rig="legacyNormal3" dir="r"/>
            </a:scene3d>
            <a:sp3d extrusionH="201600" prstMaterial="legacyMatte">
              <a:extrusionClr>
                <a:srgbClr val="0066CC"/>
              </a:extrusionClr>
              <a:contourClr>
                <a:srgbClr val="339966"/>
              </a:contourClr>
            </a:sp3d>
          </a:bodyPr>
          <a:lstStyle/>
          <a:p>
            <a:pPr algn="ctr"/>
            <a:r>
              <a:rPr lang="fa-IR" sz="4400" kern="10">
                <a:ln w="9525">
                  <a:round/>
                  <a:headEnd/>
                  <a:tailEnd/>
                </a:ln>
                <a:solidFill>
                  <a:srgbClr val="339966"/>
                </a:solidFill>
                <a:cs typeface="B Titr" panose="00000700000000000000" pitchFamily="2" charset="-78"/>
              </a:rPr>
              <a:t>بسم الله الرحمن الرحیم</a:t>
            </a:r>
            <a:endParaRPr lang="en-US" sz="4400" kern="10">
              <a:ln w="9525">
                <a:round/>
                <a:headEnd/>
                <a:tailEnd/>
              </a:ln>
              <a:solidFill>
                <a:srgbClr val="339966"/>
              </a:solidFill>
              <a:cs typeface="B Titr" panose="00000700000000000000" pitchFamily="2" charset="-78"/>
            </a:endParaRPr>
          </a:p>
        </p:txBody>
      </p:sp>
    </p:spTree>
  </p:cSld>
  <p:clrMapOvr>
    <a:overrideClrMapping bg1="dk2" tx1="lt1" bg2="dk1" tx2="lt2" accent1="accent1" accent2="accent2" accent3="accent3" accent4="accent4" accent5="accent5" accent6="accent6" hlink="hlink" folHlink="folHlink"/>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0" presetClass="entr" presetSubtype="0" fill="hold" grpId="0" nodeType="withEffect">
                                  <p:stCondLst>
                                    <p:cond delay="0"/>
                                  </p:stCondLst>
                                  <p:childTnLst>
                                    <p:set>
                                      <p:cBhvr>
                                        <p:cTn id="6" dur="1" fill="hold">
                                          <p:stCondLst>
                                            <p:cond delay="0"/>
                                          </p:stCondLst>
                                        </p:cTn>
                                        <p:tgtEl>
                                          <p:spTgt spid="96265"/>
                                        </p:tgtEl>
                                        <p:attrNameLst>
                                          <p:attrName>style.visibility</p:attrName>
                                        </p:attrNameLst>
                                      </p:cBhvr>
                                      <p:to>
                                        <p:strVal val="visible"/>
                                      </p:to>
                                    </p:set>
                                    <p:animEffect transition="in" filter="wedge">
                                      <p:cBhvr>
                                        <p:cTn id="7" dur="2000"/>
                                        <p:tgtEl>
                                          <p:spTgt spid="962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6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67" name="Rectangle 3"/>
          <p:cNvSpPr>
            <a:spLocks noGrp="1" noChangeArrowheads="1"/>
          </p:cNvSpPr>
          <p:nvPr>
            <p:ph type="body" idx="1"/>
          </p:nvPr>
        </p:nvSpPr>
        <p:spPr>
          <a:xfrm>
            <a:off x="0" y="1557338"/>
            <a:ext cx="9144000" cy="4530725"/>
          </a:xfrm>
        </p:spPr>
        <p:txBody>
          <a:bodyPr/>
          <a:lstStyle/>
          <a:p>
            <a:pPr>
              <a:buFont typeface="Wingdings" panose="05000000000000000000" pitchFamily="2" charset="2"/>
              <a:buNone/>
            </a:pPr>
            <a:r>
              <a:rPr lang="fa-IR" altLang="en-US">
                <a:effectLst>
                  <a:outerShdw blurRad="38100" dist="38100" dir="2700000" algn="tl">
                    <a:srgbClr val="000000"/>
                  </a:outerShdw>
                </a:effectLst>
              </a:rPr>
              <a:t>   </a:t>
            </a:r>
            <a:r>
              <a:rPr lang="fa-IR" altLang="en-US">
                <a:effectLst/>
              </a:rPr>
              <a:t>استخوان های گوش میانی توسط تارهای پیوندی قابل ارتجاع به دیواره گوش میانی متصلند.</a:t>
            </a:r>
          </a:p>
          <a:p>
            <a:pPr>
              <a:buFont typeface="Wingdings" panose="05000000000000000000" pitchFamily="2" charset="2"/>
              <a:buNone/>
            </a:pPr>
            <a:r>
              <a:rPr lang="fa-IR" altLang="en-US">
                <a:effectLst/>
              </a:rPr>
              <a:t>   ماهیچه چکشی و رکابی که از یک طرف به دیواره صندوق صماخ و از طرف دیگر به استخوان های چکشی ورکابی متصلند می توانند حرکت استخوان های گوش میانی را کاهش می دهند و گوش داخلی را در برابر صداهای شدید محافظت کنند.</a:t>
            </a:r>
            <a:endParaRPr lang="en-US" altLang="en-US">
              <a:effectLst/>
            </a:endParaRPr>
          </a:p>
        </p:txBody>
      </p:sp>
    </p:spTree>
  </p:cSld>
  <p:clrMapOvr>
    <a:overrideClrMapping bg1="dk2" tx1="lt1" bg2="dk1" tx2="lt2" accent1="accent1" accent2="accent2" accent3="accent3" accent4="accent4" accent5="accent5" accent6="accent6" hlink="hlink" folHlink="folHlink"/>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18467">
                                            <p:txEl>
                                              <p:pRg st="0" end="0"/>
                                            </p:txEl>
                                          </p:spTgt>
                                        </p:tgtEl>
                                        <p:attrNameLst>
                                          <p:attrName>style.visibility</p:attrName>
                                        </p:attrNameLst>
                                      </p:cBhvr>
                                      <p:to>
                                        <p:strVal val="visible"/>
                                      </p:to>
                                    </p:set>
                                    <p:animEffect transition="in" filter="blinds(horizontal)">
                                      <p:cBhvr>
                                        <p:cTn id="7" dur="1000"/>
                                        <p:tgtEl>
                                          <p:spTgt spid="318467">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18467">
                                            <p:txEl>
                                              <p:pRg st="1" end="1"/>
                                            </p:txEl>
                                          </p:spTgt>
                                        </p:tgtEl>
                                        <p:attrNameLst>
                                          <p:attrName>style.visibility</p:attrName>
                                        </p:attrNameLst>
                                      </p:cBhvr>
                                      <p:to>
                                        <p:strVal val="visible"/>
                                      </p:to>
                                    </p:set>
                                    <p:animEffect transition="in" filter="blinds(horizontal)">
                                      <p:cBhvr>
                                        <p:cTn id="10" dur="1000"/>
                                        <p:tgtEl>
                                          <p:spTgt spid="31846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846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9" name="Rectangle 3"/>
          <p:cNvSpPr>
            <a:spLocks noGrp="1" noChangeArrowheads="1"/>
          </p:cNvSpPr>
          <p:nvPr>
            <p:ph type="body" idx="1"/>
          </p:nvPr>
        </p:nvSpPr>
        <p:spPr>
          <a:xfrm>
            <a:off x="179388" y="1600200"/>
            <a:ext cx="8713787" cy="4530725"/>
          </a:xfrm>
        </p:spPr>
        <p:txBody>
          <a:bodyPr/>
          <a:lstStyle/>
          <a:p>
            <a:pPr>
              <a:buFont typeface="Wingdings" panose="05000000000000000000" pitchFamily="2" charset="2"/>
              <a:buNone/>
            </a:pPr>
            <a:r>
              <a:rPr lang="fa-IR" altLang="en-US">
                <a:effectLst>
                  <a:outerShdw blurRad="38100" dist="38100" dir="2700000" algn="tl">
                    <a:srgbClr val="000000"/>
                  </a:outerShdw>
                </a:effectLst>
              </a:rPr>
              <a:t>  نقش استخوان های گوش میانی انتقال ارتعاشات پرده صماخ به پرده بیضی و تقویت آنهاست.تشدید ارتعاشات به دو علت است یکی آنکه مساحت پرده صماخ 17 برابر پرده بیضی است ودیگر اینکه استخوان های گوش میانی به صورت اهرمی هستند که بازوی بلند آنها به طرف پرده صماخ و بازوی کوچک آن روی پرده بیضی قرار دارد.</a:t>
            </a:r>
            <a:endParaRPr lang="en-US" altLang="en-US">
              <a:effectLst>
                <a:outerShdw blurRad="38100" dist="38100" dir="2700000" algn="tl">
                  <a:srgbClr val="000000"/>
                </a:outerShdw>
              </a:effectLst>
            </a:endParaRPr>
          </a:p>
        </p:txBody>
      </p:sp>
    </p:spTree>
  </p:cSld>
  <p:clrMapOvr>
    <a:overrideClrMapping bg1="dk2" tx1="lt1" bg2="dk1" tx2="lt2" accent1="accent1" accent2="accent2" accent3="accent3" accent4="accent4" accent5="accent5" accent6="accent6" hlink="hlink" folHlink="folHlink"/>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316419">
                                            <p:txEl>
                                              <p:pRg st="0" end="0"/>
                                            </p:txEl>
                                          </p:spTgt>
                                        </p:tgtEl>
                                        <p:attrNameLst>
                                          <p:attrName>style.visibility</p:attrName>
                                        </p:attrNameLst>
                                      </p:cBhvr>
                                      <p:to>
                                        <p:strVal val="visible"/>
                                      </p:to>
                                    </p:set>
                                    <p:anim calcmode="lin" valueType="num">
                                      <p:cBhvr additive="base">
                                        <p:cTn id="7" dur="1000" fill="hold"/>
                                        <p:tgtEl>
                                          <p:spTgt spid="316419">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1641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641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ChangeArrowheads="1"/>
          </p:cNvSpPr>
          <p:nvPr>
            <p:ph type="title"/>
          </p:nvPr>
        </p:nvSpPr>
        <p:spPr/>
        <p:txBody>
          <a:bodyPr/>
          <a:lstStyle/>
          <a:p>
            <a:pPr algn="r">
              <a:buFont typeface="Wingdings" panose="05000000000000000000" pitchFamily="2" charset="2"/>
              <a:buNone/>
            </a:pPr>
            <a:r>
              <a:rPr lang="fa-IR" altLang="en-US" sz="2400" b="1">
                <a:effectLst>
                  <a:outerShdw blurRad="38100" dist="38100" dir="2700000" algn="tl">
                    <a:srgbClr val="000000"/>
                  </a:outerShdw>
                </a:effectLst>
                <a:cs typeface="B Titr" panose="00000700000000000000" pitchFamily="2" charset="-78"/>
              </a:rPr>
              <a:t> </a:t>
            </a:r>
            <a:r>
              <a:rPr lang="fa-IR" altLang="en-US" sz="2400" b="1">
                <a:solidFill>
                  <a:srgbClr val="FFFFCC"/>
                </a:solidFill>
                <a:effectLst>
                  <a:outerShdw blurRad="38100" dist="38100" dir="2700000" algn="tl">
                    <a:srgbClr val="000000"/>
                  </a:outerShdw>
                </a:effectLst>
                <a:cs typeface="B Titr" panose="00000700000000000000" pitchFamily="2" charset="-78"/>
              </a:rPr>
              <a:t>گوش داخلی</a:t>
            </a:r>
            <a:endParaRPr lang="en-US" altLang="en-US" sz="2400" b="1">
              <a:solidFill>
                <a:srgbClr val="FFFFCC"/>
              </a:solidFill>
              <a:effectLst>
                <a:outerShdw blurRad="38100" dist="38100" dir="2700000" algn="tl">
                  <a:srgbClr val="000000"/>
                </a:outerShdw>
              </a:effectLst>
              <a:cs typeface="B Titr" panose="00000700000000000000" pitchFamily="2" charset="-78"/>
            </a:endParaRPr>
          </a:p>
        </p:txBody>
      </p:sp>
      <p:sp>
        <p:nvSpPr>
          <p:cNvPr id="231427" name="Rectangle 3"/>
          <p:cNvSpPr>
            <a:spLocks noGrp="1" noChangeArrowheads="1"/>
          </p:cNvSpPr>
          <p:nvPr>
            <p:ph type="body" idx="1"/>
          </p:nvPr>
        </p:nvSpPr>
        <p:spPr>
          <a:xfrm>
            <a:off x="250825" y="1412875"/>
            <a:ext cx="8893175" cy="4968875"/>
          </a:xfrm>
        </p:spPr>
        <p:txBody>
          <a:bodyPr/>
          <a:lstStyle/>
          <a:p>
            <a:pPr>
              <a:buFont typeface="Wingdings" panose="05000000000000000000" pitchFamily="2" charset="2"/>
              <a:buNone/>
            </a:pPr>
            <a:r>
              <a:rPr lang="fa-IR" altLang="en-US">
                <a:solidFill>
                  <a:schemeClr val="hlink"/>
                </a:solidFill>
                <a:effectLst/>
              </a:rPr>
              <a:t>  قسمت اصلی دستگاه شنوایی است و از لوله پر پیچ و خمی  به نام لابیرنت غشایی که درون بخشی از استخوان گیجگاهی قرار دارد تشکیل شده است.حفره پر پیچ و خم استخوان گیجگاه را که لابیرنت غشایی درون آن قرار گرفته است لابیرنت استخوانی می نامند.</a:t>
            </a:r>
            <a:endParaRPr lang="en-US" altLang="en-US">
              <a:solidFill>
                <a:schemeClr val="hlink"/>
              </a:solidFill>
              <a:effectLst/>
            </a:endParaRPr>
          </a:p>
        </p:txBody>
      </p:sp>
      <p:pic>
        <p:nvPicPr>
          <p:cNvPr id="231431" name="Picture 7" descr="meni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9975" y="3762375"/>
            <a:ext cx="4575175" cy="309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dk2" tx1="lt1" bg2="dk1" tx2="lt2" accent1="accent1" accent2="accent2" accent3="accent3" accent4="accent4" accent5="accent5" accent6="accent6" hlink="hlink" folHlink="folHlink"/>
  </p:clrMapOvr>
  <p:transition spd="slow">
    <p:wipe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31426"/>
                                        </p:tgtEl>
                                        <p:attrNameLst>
                                          <p:attrName>style.visibility</p:attrName>
                                        </p:attrNameLst>
                                      </p:cBhvr>
                                      <p:to>
                                        <p:strVal val="visible"/>
                                      </p:to>
                                    </p:set>
                                    <p:animEffect transition="in" filter="fade">
                                      <p:cBhvr>
                                        <p:cTn id="7" dur="1000"/>
                                        <p:tgtEl>
                                          <p:spTgt spid="231426"/>
                                        </p:tgtEl>
                                      </p:cBhvr>
                                    </p:animEffect>
                                    <p:anim calcmode="lin" valueType="num">
                                      <p:cBhvr>
                                        <p:cTn id="8" dur="1000" fill="hold"/>
                                        <p:tgtEl>
                                          <p:spTgt spid="231426"/>
                                        </p:tgtEl>
                                        <p:attrNameLst>
                                          <p:attrName>ppt_x</p:attrName>
                                        </p:attrNameLst>
                                      </p:cBhvr>
                                      <p:tavLst>
                                        <p:tav tm="0">
                                          <p:val>
                                            <p:strVal val="#ppt_x"/>
                                          </p:val>
                                        </p:tav>
                                        <p:tav tm="100000">
                                          <p:val>
                                            <p:strVal val="#ppt_x"/>
                                          </p:val>
                                        </p:tav>
                                      </p:tavLst>
                                    </p:anim>
                                    <p:anim calcmode="lin" valueType="num">
                                      <p:cBhvr>
                                        <p:cTn id="9" dur="1000" fill="hold"/>
                                        <p:tgtEl>
                                          <p:spTgt spid="231426"/>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8" presetClass="entr" presetSubtype="16" fill="hold" nodeType="afterEffect">
                                  <p:stCondLst>
                                    <p:cond delay="0"/>
                                  </p:stCondLst>
                                  <p:childTnLst>
                                    <p:set>
                                      <p:cBhvr>
                                        <p:cTn id="12" dur="1" fill="hold">
                                          <p:stCondLst>
                                            <p:cond delay="0"/>
                                          </p:stCondLst>
                                        </p:cTn>
                                        <p:tgtEl>
                                          <p:spTgt spid="231427">
                                            <p:txEl>
                                              <p:pRg st="0" end="0"/>
                                            </p:txEl>
                                          </p:spTgt>
                                        </p:tgtEl>
                                        <p:attrNameLst>
                                          <p:attrName>style.visibility</p:attrName>
                                        </p:attrNameLst>
                                      </p:cBhvr>
                                      <p:to>
                                        <p:strVal val="visible"/>
                                      </p:to>
                                    </p:set>
                                    <p:animEffect transition="in" filter="diamond(in)">
                                      <p:cBhvr>
                                        <p:cTn id="13" dur="2000"/>
                                        <p:tgtEl>
                                          <p:spTgt spid="231427">
                                            <p:txEl>
                                              <p:pRg st="0" end="0"/>
                                            </p:txEl>
                                          </p:spTgt>
                                        </p:tgtEl>
                                      </p:cBhvr>
                                    </p:animEffect>
                                  </p:childTnLst>
                                </p:cTn>
                              </p:par>
                              <p:par>
                                <p:cTn id="14" presetID="31" presetClass="entr" presetSubtype="0" fill="hold" nodeType="withEffect">
                                  <p:stCondLst>
                                    <p:cond delay="0"/>
                                  </p:stCondLst>
                                  <p:iterate type="lt">
                                    <p:tmPct val="5000"/>
                                  </p:iterate>
                                  <p:childTnLst>
                                    <p:set>
                                      <p:cBhvr>
                                        <p:cTn id="15" dur="1" fill="hold">
                                          <p:stCondLst>
                                            <p:cond delay="0"/>
                                          </p:stCondLst>
                                        </p:cTn>
                                        <p:tgtEl>
                                          <p:spTgt spid="231431"/>
                                        </p:tgtEl>
                                        <p:attrNameLst>
                                          <p:attrName>style.visibility</p:attrName>
                                        </p:attrNameLst>
                                      </p:cBhvr>
                                      <p:to>
                                        <p:strVal val="visible"/>
                                      </p:to>
                                    </p:set>
                                    <p:anim calcmode="lin" valueType="num">
                                      <p:cBhvr>
                                        <p:cTn id="16" dur="1000" fill="hold"/>
                                        <p:tgtEl>
                                          <p:spTgt spid="231431"/>
                                        </p:tgtEl>
                                        <p:attrNameLst>
                                          <p:attrName>ppt_w</p:attrName>
                                        </p:attrNameLst>
                                      </p:cBhvr>
                                      <p:tavLst>
                                        <p:tav tm="0">
                                          <p:val>
                                            <p:fltVal val="0"/>
                                          </p:val>
                                        </p:tav>
                                        <p:tav tm="100000">
                                          <p:val>
                                            <p:strVal val="#ppt_w"/>
                                          </p:val>
                                        </p:tav>
                                      </p:tavLst>
                                    </p:anim>
                                    <p:anim calcmode="lin" valueType="num">
                                      <p:cBhvr>
                                        <p:cTn id="17" dur="1000" fill="hold"/>
                                        <p:tgtEl>
                                          <p:spTgt spid="231431"/>
                                        </p:tgtEl>
                                        <p:attrNameLst>
                                          <p:attrName>ppt_h</p:attrName>
                                        </p:attrNameLst>
                                      </p:cBhvr>
                                      <p:tavLst>
                                        <p:tav tm="0">
                                          <p:val>
                                            <p:fltVal val="0"/>
                                          </p:val>
                                        </p:tav>
                                        <p:tav tm="100000">
                                          <p:val>
                                            <p:strVal val="#ppt_h"/>
                                          </p:val>
                                        </p:tav>
                                      </p:tavLst>
                                    </p:anim>
                                    <p:anim calcmode="lin" valueType="num">
                                      <p:cBhvr>
                                        <p:cTn id="18" dur="1000" fill="hold"/>
                                        <p:tgtEl>
                                          <p:spTgt spid="231431"/>
                                        </p:tgtEl>
                                        <p:attrNameLst>
                                          <p:attrName>style.rotation</p:attrName>
                                        </p:attrNameLst>
                                      </p:cBhvr>
                                      <p:tavLst>
                                        <p:tav tm="0">
                                          <p:val>
                                            <p:fltVal val="90"/>
                                          </p:val>
                                        </p:tav>
                                        <p:tav tm="100000">
                                          <p:val>
                                            <p:fltVal val="0"/>
                                          </p:val>
                                        </p:tav>
                                      </p:tavLst>
                                    </p:anim>
                                    <p:animEffect transition="in" filter="fade">
                                      <p:cBhvr>
                                        <p:cTn id="19" dur="1000"/>
                                        <p:tgtEl>
                                          <p:spTgt spid="2314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142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5" name="Rectangle 3"/>
          <p:cNvSpPr>
            <a:spLocks noGrp="1" noChangeArrowheads="1"/>
          </p:cNvSpPr>
          <p:nvPr>
            <p:ph type="body" idx="1"/>
          </p:nvPr>
        </p:nvSpPr>
        <p:spPr>
          <a:xfrm>
            <a:off x="-152400" y="304800"/>
            <a:ext cx="9144000" cy="4530725"/>
          </a:xfrm>
        </p:spPr>
        <p:txBody>
          <a:bodyPr/>
          <a:lstStyle/>
          <a:p>
            <a:pPr>
              <a:lnSpc>
                <a:spcPct val="80000"/>
              </a:lnSpc>
              <a:buFont typeface="Wingdings" panose="05000000000000000000" pitchFamily="2" charset="2"/>
              <a:buNone/>
            </a:pPr>
            <a:r>
              <a:rPr lang="fa-IR" altLang="en-US" dirty="0">
                <a:effectLst>
                  <a:outerShdw blurRad="38100" dist="38100" dir="2700000" algn="tl">
                    <a:srgbClr val="FFFFFF"/>
                  </a:outerShdw>
                </a:effectLst>
              </a:rPr>
              <a:t>   </a:t>
            </a:r>
            <a:endParaRPr lang="fa-IR" altLang="en-US" dirty="0">
              <a:effectLst/>
            </a:endParaRPr>
          </a:p>
          <a:p>
            <a:pPr>
              <a:lnSpc>
                <a:spcPct val="80000"/>
              </a:lnSpc>
              <a:buFont typeface="Wingdings" panose="05000000000000000000" pitchFamily="2" charset="2"/>
              <a:buNone/>
            </a:pPr>
            <a:r>
              <a:rPr lang="fa-IR" altLang="en-US" dirty="0">
                <a:effectLst/>
              </a:rPr>
              <a:t>  گیرنده های حفظ تعادل در بخش دهلیزی و مجاری نیم دایره و گیرنده های شنوایی در بخش حلزونی قرار دارند. بخش دهلیزی شامل دو کیسه کوچک به نام های اوتریکول وساکول است که توسط مجرای باریکی به هم مربوطند</a:t>
            </a:r>
            <a:r>
              <a:rPr lang="fa-IR" altLang="en-US" dirty="0" smtClean="0">
                <a:effectLst/>
              </a:rPr>
              <a:t>.</a:t>
            </a:r>
            <a:endParaRPr lang="en-US" altLang="en-US" dirty="0" smtClean="0">
              <a:effectLst/>
            </a:endParaRPr>
          </a:p>
          <a:p>
            <a:pPr>
              <a:lnSpc>
                <a:spcPct val="80000"/>
              </a:lnSpc>
              <a:buNone/>
            </a:pPr>
            <a:r>
              <a:rPr lang="fa-IR" altLang="en-US" b="1" dirty="0">
                <a:solidFill>
                  <a:srgbClr val="FFFFCC"/>
                </a:solidFill>
                <a:effectLst/>
                <a:cs typeface="B Titr" panose="00000700000000000000" pitchFamily="2" charset="-78"/>
              </a:rPr>
              <a:t>مجاری نیم </a:t>
            </a:r>
            <a:r>
              <a:rPr lang="fa-IR" altLang="en-US" b="1" dirty="0" smtClean="0">
                <a:solidFill>
                  <a:srgbClr val="FFFFCC"/>
                </a:solidFill>
                <a:effectLst/>
                <a:cs typeface="B Titr" panose="00000700000000000000" pitchFamily="2" charset="-78"/>
              </a:rPr>
              <a:t>دایره</a:t>
            </a:r>
            <a:endParaRPr lang="en-US" altLang="en-US" b="1" dirty="0" smtClean="0">
              <a:solidFill>
                <a:srgbClr val="FFFFCC"/>
              </a:solidFill>
              <a:effectLst/>
              <a:cs typeface="B Titr" panose="00000700000000000000" pitchFamily="2" charset="-78"/>
            </a:endParaRPr>
          </a:p>
          <a:p>
            <a:pPr>
              <a:lnSpc>
                <a:spcPct val="80000"/>
              </a:lnSpc>
              <a:buNone/>
            </a:pPr>
            <a:r>
              <a:rPr lang="fa-IR" altLang="en-US" dirty="0">
                <a:solidFill>
                  <a:srgbClr val="000000"/>
                </a:solidFill>
                <a:effectLst/>
              </a:rPr>
              <a:t>از سه مجرای </a:t>
            </a:r>
            <a:r>
              <a:rPr lang="fa-IR" altLang="en-US" dirty="0" smtClean="0">
                <a:solidFill>
                  <a:srgbClr val="000000"/>
                </a:solidFill>
                <a:effectLst/>
              </a:rPr>
              <a:t>نیم</a:t>
            </a:r>
            <a:r>
              <a:rPr lang="en-US" altLang="en-US" dirty="0" smtClean="0">
                <a:solidFill>
                  <a:srgbClr val="000000"/>
                </a:solidFill>
                <a:effectLst/>
              </a:rPr>
              <a:t> </a:t>
            </a:r>
            <a:r>
              <a:rPr lang="fa-IR" altLang="en-US" dirty="0" smtClean="0">
                <a:solidFill>
                  <a:srgbClr val="000000"/>
                </a:solidFill>
                <a:effectLst/>
              </a:rPr>
              <a:t>دایره </a:t>
            </a:r>
            <a:r>
              <a:rPr lang="fa-IR" altLang="en-US" dirty="0">
                <a:solidFill>
                  <a:srgbClr val="000000"/>
                </a:solidFill>
                <a:effectLst/>
              </a:rPr>
              <a:t>قدامی و خلفی وخارجی تشکیل یافته است که این سه مجرا که شبیه به نعل اسب هستند </a:t>
            </a:r>
            <a:r>
              <a:rPr lang="fa-IR" altLang="en-US" dirty="0" smtClean="0">
                <a:solidFill>
                  <a:srgbClr val="000000"/>
                </a:solidFill>
                <a:effectLst/>
              </a:rPr>
              <a:t>با </a:t>
            </a:r>
            <a:r>
              <a:rPr lang="fa-IR" altLang="en-US" dirty="0">
                <a:solidFill>
                  <a:srgbClr val="000000"/>
                </a:solidFill>
                <a:effectLst/>
              </a:rPr>
              <a:t>جابجا شدن مایع آندولنف در داخل این مجاری رشته های حسا س تعادلی آن متأ ثر می شود واحساس تعادل را به مراکز تعادلی در سیستم عصبی مرکزی منتقل می نمایند.</a:t>
            </a:r>
            <a:endParaRPr lang="en-US" altLang="en-US" dirty="0">
              <a:solidFill>
                <a:srgbClr val="000000"/>
              </a:solidFill>
              <a:effectLst/>
            </a:endParaRPr>
          </a:p>
          <a:p>
            <a:pPr>
              <a:lnSpc>
                <a:spcPct val="80000"/>
              </a:lnSpc>
              <a:buNone/>
            </a:pPr>
            <a:endParaRPr lang="en-US" altLang="en-US" b="1" dirty="0" smtClean="0">
              <a:solidFill>
                <a:srgbClr val="FFFFCC"/>
              </a:solidFill>
              <a:effectLst/>
              <a:cs typeface="B Titr" panose="00000700000000000000" pitchFamily="2" charset="-78"/>
            </a:endParaRPr>
          </a:p>
          <a:p>
            <a:pPr>
              <a:lnSpc>
                <a:spcPct val="80000"/>
              </a:lnSpc>
              <a:buNone/>
            </a:pPr>
            <a:endParaRPr lang="en-US" altLang="en-US" dirty="0">
              <a:effectLst/>
            </a:endParaRPr>
          </a:p>
        </p:txBody>
      </p:sp>
    </p:spTree>
  </p:cSld>
  <p:clrMapOvr>
    <a:overrideClrMapping bg1="lt1" tx1="dk1" bg2="lt2" tx2="dk2" accent1="accent1" accent2="accent2" accent3="accent3" accent4="accent4" accent5="accent5" accent6="accent6" hlink="hlink" folHlink="folHlink"/>
  </p:clrMapOvr>
  <p:transition spd="slow">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310275">
                                            <p:txEl>
                                              <p:pRg st="0" end="0"/>
                                            </p:txEl>
                                          </p:spTgt>
                                        </p:tgtEl>
                                        <p:attrNameLst>
                                          <p:attrName>style.visibility</p:attrName>
                                        </p:attrNameLst>
                                      </p:cBhvr>
                                      <p:to>
                                        <p:strVal val="visible"/>
                                      </p:to>
                                    </p:set>
                                    <p:animEffect transition="in" filter="strips(downLeft)">
                                      <p:cBhvr>
                                        <p:cTn id="7" dur="1000"/>
                                        <p:tgtEl>
                                          <p:spTgt spid="310275">
                                            <p:txEl>
                                              <p:pRg st="0" end="0"/>
                                            </p:txEl>
                                          </p:spTgt>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310275">
                                            <p:txEl>
                                              <p:pRg st="1" end="1"/>
                                            </p:txEl>
                                          </p:spTgt>
                                        </p:tgtEl>
                                        <p:attrNameLst>
                                          <p:attrName>style.visibility</p:attrName>
                                        </p:attrNameLst>
                                      </p:cBhvr>
                                      <p:to>
                                        <p:strVal val="visible"/>
                                      </p:to>
                                    </p:set>
                                    <p:animEffect transition="in" filter="strips(downLeft)">
                                      <p:cBhvr>
                                        <p:cTn id="10" dur="1000"/>
                                        <p:tgtEl>
                                          <p:spTgt spid="31027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12" fill="hold" grpId="0" nodeType="clickEffect">
                                  <p:stCondLst>
                                    <p:cond delay="0"/>
                                  </p:stCondLst>
                                  <p:childTnLst>
                                    <p:set>
                                      <p:cBhvr>
                                        <p:cTn id="14" dur="1" fill="hold">
                                          <p:stCondLst>
                                            <p:cond delay="0"/>
                                          </p:stCondLst>
                                        </p:cTn>
                                        <p:tgtEl>
                                          <p:spTgt spid="310275">
                                            <p:txEl>
                                              <p:pRg st="2" end="2"/>
                                            </p:txEl>
                                          </p:spTgt>
                                        </p:tgtEl>
                                        <p:attrNameLst>
                                          <p:attrName>style.visibility</p:attrName>
                                        </p:attrNameLst>
                                      </p:cBhvr>
                                      <p:to>
                                        <p:strVal val="visible"/>
                                      </p:to>
                                    </p:set>
                                    <p:animEffect transition="in" filter="strips(downLeft)">
                                      <p:cBhvr>
                                        <p:cTn id="15" dur="1000"/>
                                        <p:tgtEl>
                                          <p:spTgt spid="310275">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12" fill="hold" grpId="0" nodeType="clickEffect">
                                  <p:stCondLst>
                                    <p:cond delay="0"/>
                                  </p:stCondLst>
                                  <p:childTnLst>
                                    <p:set>
                                      <p:cBhvr>
                                        <p:cTn id="19" dur="1" fill="hold">
                                          <p:stCondLst>
                                            <p:cond delay="0"/>
                                          </p:stCondLst>
                                        </p:cTn>
                                        <p:tgtEl>
                                          <p:spTgt spid="310275">
                                            <p:txEl>
                                              <p:pRg st="3" end="3"/>
                                            </p:txEl>
                                          </p:spTgt>
                                        </p:tgtEl>
                                        <p:attrNameLst>
                                          <p:attrName>style.visibility</p:attrName>
                                        </p:attrNameLst>
                                      </p:cBhvr>
                                      <p:to>
                                        <p:strVal val="visible"/>
                                      </p:to>
                                    </p:set>
                                    <p:animEffect transition="in" filter="strips(downLeft)">
                                      <p:cBhvr>
                                        <p:cTn id="20" dur="1000"/>
                                        <p:tgtEl>
                                          <p:spTgt spid="3102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027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Rectangle 2"/>
          <p:cNvSpPr>
            <a:spLocks noGrp="1" noChangeArrowheads="1"/>
          </p:cNvSpPr>
          <p:nvPr>
            <p:ph type="title"/>
          </p:nvPr>
        </p:nvSpPr>
        <p:spPr/>
        <p:txBody>
          <a:bodyPr/>
          <a:lstStyle/>
          <a:p>
            <a:r>
              <a:rPr lang="fa-IR" altLang="en-US" b="1">
                <a:solidFill>
                  <a:srgbClr val="FF0066"/>
                </a:solidFill>
                <a:effectLst/>
              </a:rPr>
              <a:t>بخش حلزونی</a:t>
            </a:r>
            <a:endParaRPr lang="en-US" altLang="en-US" b="1">
              <a:solidFill>
                <a:srgbClr val="FF0066"/>
              </a:solidFill>
              <a:effectLst/>
            </a:endParaRPr>
          </a:p>
        </p:txBody>
      </p:sp>
      <p:sp>
        <p:nvSpPr>
          <p:cNvPr id="299011" name="Rectangle 3"/>
          <p:cNvSpPr>
            <a:spLocks noGrp="1" noChangeArrowheads="1"/>
          </p:cNvSpPr>
          <p:nvPr>
            <p:ph type="body" idx="1"/>
          </p:nvPr>
        </p:nvSpPr>
        <p:spPr>
          <a:xfrm>
            <a:off x="-180975" y="1557338"/>
            <a:ext cx="9145588" cy="4537075"/>
          </a:xfrm>
        </p:spPr>
        <p:txBody>
          <a:bodyPr/>
          <a:lstStyle/>
          <a:p>
            <a:pPr rtl="0">
              <a:lnSpc>
                <a:spcPct val="110000"/>
              </a:lnSpc>
              <a:buFont typeface="Wingdings" panose="05000000000000000000" pitchFamily="2" charset="2"/>
              <a:buNone/>
            </a:pPr>
            <a:r>
              <a:rPr lang="fa-IR" altLang="en-US">
                <a:solidFill>
                  <a:schemeClr val="hlink"/>
                </a:solidFill>
                <a:effectLst/>
              </a:rPr>
              <a:t>حلزون استخوانی که حلزون غشایی را در خود جا داده است</a:t>
            </a:r>
          </a:p>
          <a:p>
            <a:pPr rtl="0">
              <a:lnSpc>
                <a:spcPct val="110000"/>
              </a:lnSpc>
              <a:buFont typeface="Wingdings" panose="05000000000000000000" pitchFamily="2" charset="2"/>
              <a:buNone/>
            </a:pPr>
            <a:r>
              <a:rPr lang="fa-IR" altLang="en-US">
                <a:solidFill>
                  <a:schemeClr val="hlink"/>
                </a:solidFill>
                <a:effectLst/>
              </a:rPr>
              <a:t> لوله ای به طول تقریبی 35 میلی متر است که دو دور و نیم به </a:t>
            </a:r>
          </a:p>
          <a:p>
            <a:pPr rtl="0">
              <a:lnSpc>
                <a:spcPct val="110000"/>
              </a:lnSpc>
              <a:buFont typeface="Wingdings" panose="05000000000000000000" pitchFamily="2" charset="2"/>
              <a:buNone/>
            </a:pPr>
            <a:r>
              <a:rPr lang="fa-IR" altLang="en-US">
                <a:solidFill>
                  <a:schemeClr val="hlink"/>
                </a:solidFill>
                <a:effectLst/>
              </a:rPr>
              <a:t>دور محور استخوانی به نام ستونک پیچیده شده است . ستونک لوله تو خالی است که شاخه های عصبی حلزون گوش و حلزون غشایی در آن جای دارند.</a:t>
            </a:r>
          </a:p>
        </p:txBody>
      </p:sp>
    </p:spTree>
  </p:cSld>
  <p:clrMapOvr>
    <a:overrideClrMapping bg1="dk2" tx1="lt1" bg2="dk1" tx2="lt2" accent1="accent1" accent2="accent2" accent3="accent3" accent4="accent4" accent5="accent5" accent6="accent6" hlink="hlink" folHlink="folHlink"/>
  </p:clrMapOvr>
  <p:transition spd="slow">
    <p:cover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99010"/>
                                        </p:tgtEl>
                                        <p:attrNameLst>
                                          <p:attrName>style.visibility</p:attrName>
                                        </p:attrNameLst>
                                      </p:cBhvr>
                                      <p:to>
                                        <p:strVal val="visible"/>
                                      </p:to>
                                    </p:set>
                                    <p:animEffect transition="in" filter="wheel(4)">
                                      <p:cBhvr>
                                        <p:cTn id="7" dur="1000"/>
                                        <p:tgtEl>
                                          <p:spTgt spid="299010"/>
                                        </p:tgtEl>
                                      </p:cBhvr>
                                    </p:animEffect>
                                  </p:childTnLst>
                                </p:cTn>
                              </p:par>
                            </p:childTnLst>
                          </p:cTn>
                        </p:par>
                        <p:par>
                          <p:cTn id="8" fill="hold" nodeType="afterGroup">
                            <p:stCondLst>
                              <p:cond delay="1000"/>
                            </p:stCondLst>
                            <p:childTnLst>
                              <p:par>
                                <p:cTn id="9" presetID="12" presetClass="entr" presetSubtype="4" fill="hold" grpId="0" nodeType="afterEffect">
                                  <p:stCondLst>
                                    <p:cond delay="0"/>
                                  </p:stCondLst>
                                  <p:childTnLst>
                                    <p:set>
                                      <p:cBhvr>
                                        <p:cTn id="10" dur="1" fill="hold">
                                          <p:stCondLst>
                                            <p:cond delay="0"/>
                                          </p:stCondLst>
                                        </p:cTn>
                                        <p:tgtEl>
                                          <p:spTgt spid="299011">
                                            <p:txEl>
                                              <p:pRg st="0" end="0"/>
                                            </p:txEl>
                                          </p:spTgt>
                                        </p:tgtEl>
                                        <p:attrNameLst>
                                          <p:attrName>style.visibility</p:attrName>
                                        </p:attrNameLst>
                                      </p:cBhvr>
                                      <p:to>
                                        <p:strVal val="visible"/>
                                      </p:to>
                                    </p:set>
                                    <p:animEffect transition="in" filter="slide(fromBottom)">
                                      <p:cBhvr>
                                        <p:cTn id="11" dur="1000"/>
                                        <p:tgtEl>
                                          <p:spTgt spid="299011">
                                            <p:txEl>
                                              <p:pRg st="0" end="0"/>
                                            </p:txEl>
                                          </p:spTgt>
                                        </p:tgtEl>
                                      </p:cBhvr>
                                    </p:animEffect>
                                  </p:childTnLst>
                                </p:cTn>
                              </p:par>
                            </p:childTnLst>
                          </p:cTn>
                        </p:par>
                        <p:par>
                          <p:cTn id="12" fill="hold" nodeType="afterGroup">
                            <p:stCondLst>
                              <p:cond delay="2000"/>
                            </p:stCondLst>
                            <p:childTnLst>
                              <p:par>
                                <p:cTn id="13" presetID="12" presetClass="entr" presetSubtype="4" fill="hold" grpId="0" nodeType="afterEffect">
                                  <p:stCondLst>
                                    <p:cond delay="0"/>
                                  </p:stCondLst>
                                  <p:childTnLst>
                                    <p:set>
                                      <p:cBhvr>
                                        <p:cTn id="14" dur="1" fill="hold">
                                          <p:stCondLst>
                                            <p:cond delay="0"/>
                                          </p:stCondLst>
                                        </p:cTn>
                                        <p:tgtEl>
                                          <p:spTgt spid="299011">
                                            <p:txEl>
                                              <p:pRg st="1" end="1"/>
                                            </p:txEl>
                                          </p:spTgt>
                                        </p:tgtEl>
                                        <p:attrNameLst>
                                          <p:attrName>style.visibility</p:attrName>
                                        </p:attrNameLst>
                                      </p:cBhvr>
                                      <p:to>
                                        <p:strVal val="visible"/>
                                      </p:to>
                                    </p:set>
                                    <p:animEffect transition="in" filter="slide(fromBottom)">
                                      <p:cBhvr>
                                        <p:cTn id="15" dur="1000"/>
                                        <p:tgtEl>
                                          <p:spTgt spid="299011">
                                            <p:txEl>
                                              <p:pRg st="1" end="1"/>
                                            </p:txEl>
                                          </p:spTgt>
                                        </p:tgtEl>
                                      </p:cBhvr>
                                    </p:animEffect>
                                  </p:childTnLst>
                                </p:cTn>
                              </p:par>
                            </p:childTnLst>
                          </p:cTn>
                        </p:par>
                        <p:par>
                          <p:cTn id="16" fill="hold" nodeType="afterGroup">
                            <p:stCondLst>
                              <p:cond delay="3000"/>
                            </p:stCondLst>
                            <p:childTnLst>
                              <p:par>
                                <p:cTn id="17" presetID="12" presetClass="entr" presetSubtype="4" fill="hold" grpId="0" nodeType="afterEffect">
                                  <p:stCondLst>
                                    <p:cond delay="0"/>
                                  </p:stCondLst>
                                  <p:childTnLst>
                                    <p:set>
                                      <p:cBhvr>
                                        <p:cTn id="18" dur="1" fill="hold">
                                          <p:stCondLst>
                                            <p:cond delay="0"/>
                                          </p:stCondLst>
                                        </p:cTn>
                                        <p:tgtEl>
                                          <p:spTgt spid="299011">
                                            <p:txEl>
                                              <p:pRg st="2" end="2"/>
                                            </p:txEl>
                                          </p:spTgt>
                                        </p:tgtEl>
                                        <p:attrNameLst>
                                          <p:attrName>style.visibility</p:attrName>
                                        </p:attrNameLst>
                                      </p:cBhvr>
                                      <p:to>
                                        <p:strVal val="visible"/>
                                      </p:to>
                                    </p:set>
                                    <p:animEffect transition="in" filter="slide(fromBottom)">
                                      <p:cBhvr>
                                        <p:cTn id="19" dur="1000"/>
                                        <p:tgtEl>
                                          <p:spTgt spid="2990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9010" grpId="0"/>
      <p:bldP spid="299011"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5" name="Rectangle 3"/>
          <p:cNvSpPr>
            <a:spLocks noGrp="1" noChangeArrowheads="1"/>
          </p:cNvSpPr>
          <p:nvPr>
            <p:ph type="body" idx="1"/>
          </p:nvPr>
        </p:nvSpPr>
        <p:spPr>
          <a:xfrm>
            <a:off x="-35312" y="0"/>
            <a:ext cx="9144000" cy="4530725"/>
          </a:xfrm>
        </p:spPr>
        <p:txBody>
          <a:bodyPr/>
          <a:lstStyle/>
          <a:p>
            <a:pPr>
              <a:buFont typeface="Wingdings" panose="05000000000000000000" pitchFamily="2" charset="2"/>
              <a:buNone/>
            </a:pPr>
            <a:r>
              <a:rPr lang="fa-IR" altLang="en-US" dirty="0">
                <a:effectLst>
                  <a:outerShdw blurRad="38100" dist="38100" dir="2700000" algn="tl">
                    <a:srgbClr val="FFFFFF"/>
                  </a:outerShdw>
                </a:effectLst>
              </a:rPr>
              <a:t>   </a:t>
            </a:r>
            <a:r>
              <a:rPr lang="fa-IR" altLang="en-US" dirty="0">
                <a:effectLst/>
              </a:rPr>
              <a:t>دربرش عرضی حلزون استخوانی سه مجرا مشاهده شود: مجرای دهلیزی ،صماخی ومیانی (حلزون غشایی).غشاء بین مجرای دهلیزی و صماخی بسیار نازک است.</a:t>
            </a:r>
            <a:endParaRPr lang="en-US" altLang="en-US" dirty="0">
              <a:effectLst/>
            </a:endParaRPr>
          </a:p>
          <a:p>
            <a:pPr>
              <a:buFont typeface="Wingdings" panose="05000000000000000000" pitchFamily="2" charset="2"/>
              <a:buNone/>
            </a:pPr>
            <a:r>
              <a:rPr lang="fa-IR" altLang="en-US" dirty="0">
                <a:effectLst/>
              </a:rPr>
              <a:t>  مجرای میانی و صماخی توسط غشای پایه از هم جدا می شوند.در این غشا چندین هزارتارپیوندی وجود دارد که طولشان در قاعده حلزون کم است و به تدریج به طرف راس بر طول آنها افزوده می شود.</a:t>
            </a:r>
            <a:endParaRPr lang="en-US" altLang="en-US" dirty="0">
              <a:effectLst/>
            </a:endParaRPr>
          </a:p>
        </p:txBody>
      </p:sp>
      <p:pic>
        <p:nvPicPr>
          <p:cNvPr id="11" name="Picture 6" descr="https://piktysa.files.wordpress.com/2010/11/ear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3233014"/>
            <a:ext cx="6096000" cy="3486913"/>
          </a:xfrm>
          <a:prstGeom prst="rect">
            <a:avLst/>
          </a:prstGeom>
          <a:noFill/>
          <a:extLst>
            <a:ext uri="{909E8E84-426E-40DD-AFC4-6F175D3DCCD1}">
              <a14:hiddenFill xmlns:a14="http://schemas.microsoft.com/office/drawing/2010/main">
                <a:solidFill>
                  <a:srgbClr val="FFFFFF"/>
                </a:solidFill>
              </a14:hiddenFill>
            </a:ext>
          </a:extLst>
        </p:spPr>
      </p:pic>
    </p:spTree>
  </p:cSld>
  <p:clrMapOvr>
    <a:overrideClrMapping bg1="lt1" tx1="dk1" bg2="lt2" tx2="dk2" accent1="accent1" accent2="accent2" accent3="accent3" accent4="accent4" accent5="accent5" accent6="accent6" hlink="hlink" folHlink="folHlink"/>
  </p:clrMapOvr>
  <p:transition spd="slow">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withEffect">
                                  <p:stCondLst>
                                    <p:cond delay="0"/>
                                  </p:stCondLst>
                                  <p:childTnLst>
                                    <p:set>
                                      <p:cBhvr>
                                        <p:cTn id="6" dur="1" fill="hold">
                                          <p:stCondLst>
                                            <p:cond delay="0"/>
                                          </p:stCondLst>
                                        </p:cTn>
                                        <p:tgtEl>
                                          <p:spTgt spid="300035">
                                            <p:txEl>
                                              <p:pRg st="0" end="0"/>
                                            </p:txEl>
                                          </p:spTgt>
                                        </p:tgtEl>
                                        <p:attrNameLst>
                                          <p:attrName>style.visibility</p:attrName>
                                        </p:attrNameLst>
                                      </p:cBhvr>
                                      <p:to>
                                        <p:strVal val="visible"/>
                                      </p:to>
                                    </p:set>
                                    <p:animEffect transition="in" filter="box(in)">
                                      <p:cBhvr>
                                        <p:cTn id="7" dur="1000"/>
                                        <p:tgtEl>
                                          <p:spTgt spid="300035">
                                            <p:txEl>
                                              <p:pRg st="0" end="0"/>
                                            </p:txEl>
                                          </p:spTgt>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300035">
                                            <p:txEl>
                                              <p:pRg st="1" end="1"/>
                                            </p:txEl>
                                          </p:spTgt>
                                        </p:tgtEl>
                                        <p:attrNameLst>
                                          <p:attrName>style.visibility</p:attrName>
                                        </p:attrNameLst>
                                      </p:cBhvr>
                                      <p:to>
                                        <p:strVal val="visible"/>
                                      </p:to>
                                    </p:set>
                                    <p:animEffect transition="in" filter="box(in)">
                                      <p:cBhvr>
                                        <p:cTn id="10" dur="1000"/>
                                        <p:tgtEl>
                                          <p:spTgt spid="30003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003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7" name="Rectangle 3"/>
          <p:cNvSpPr>
            <a:spLocks noGrp="1" noChangeArrowheads="1"/>
          </p:cNvSpPr>
          <p:nvPr>
            <p:ph type="body" idx="1"/>
          </p:nvPr>
        </p:nvSpPr>
        <p:spPr>
          <a:xfrm>
            <a:off x="0" y="1600200"/>
            <a:ext cx="9324975" cy="4530725"/>
          </a:xfrm>
        </p:spPr>
        <p:txBody>
          <a:bodyPr/>
          <a:lstStyle/>
          <a:p>
            <a:pPr>
              <a:lnSpc>
                <a:spcPct val="80000"/>
              </a:lnSpc>
              <a:buFont typeface="Wingdings" panose="05000000000000000000" pitchFamily="2" charset="2"/>
              <a:buNone/>
            </a:pPr>
            <a:r>
              <a:rPr lang="fa-IR" altLang="en-US">
                <a:effectLst/>
              </a:rPr>
              <a:t>   برروی تارهای غشاء پایه اندام های کورتی قرار دارند این اندام ها دارای سلول های مژه داری هستند که امواج حاصل از ارتعاشات صوتی را به پتانسیل عمل عصبی تبدیل می کنند .</a:t>
            </a:r>
          </a:p>
          <a:p>
            <a:pPr>
              <a:lnSpc>
                <a:spcPct val="80000"/>
              </a:lnSpc>
              <a:buFont typeface="Wingdings" panose="05000000000000000000" pitchFamily="2" charset="2"/>
              <a:buNone/>
            </a:pPr>
            <a:r>
              <a:rPr lang="fa-IR" altLang="en-US">
                <a:effectLst/>
              </a:rPr>
              <a:t>   دراین اندام ها سلول هایی نیز وجود دارند که قاعده شان روی غشاء پایه متکی بوده و درراس به هم متصلند و کمان کورتی را تشکیل می دهند که مجموعه آنها در طول مجرای حلزونی تونل کورتی نامیده می شود.</a:t>
            </a:r>
            <a:endParaRPr lang="en-US" altLang="en-US">
              <a:effectLst/>
            </a:endParaRPr>
          </a:p>
        </p:txBody>
      </p:sp>
    </p:spTree>
  </p:cSld>
  <p:clrMapOvr>
    <a:overrideClrMapping bg1="dk2" tx1="lt1" bg2="dk1" tx2="lt2" accent1="accent1" accent2="accent2" accent3="accent3" accent4="accent4" accent5="accent5" accent6="accent6" hlink="hlink" folHlink="folHlink"/>
  </p:clrMapOvr>
  <p:transition spd="slow">
    <p:whee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withEffect">
                                  <p:stCondLst>
                                    <p:cond delay="0"/>
                                  </p:stCondLst>
                                  <p:childTnLst>
                                    <p:set>
                                      <p:cBhvr>
                                        <p:cTn id="6" dur="1" fill="hold">
                                          <p:stCondLst>
                                            <p:cond delay="0"/>
                                          </p:stCondLst>
                                        </p:cTn>
                                        <p:tgtEl>
                                          <p:spTgt spid="303107">
                                            <p:txEl>
                                              <p:pRg st="0" end="0"/>
                                            </p:txEl>
                                          </p:spTgt>
                                        </p:tgtEl>
                                        <p:attrNameLst>
                                          <p:attrName>style.visibility</p:attrName>
                                        </p:attrNameLst>
                                      </p:cBhvr>
                                      <p:to>
                                        <p:strVal val="visible"/>
                                      </p:to>
                                    </p:set>
                                    <p:animEffect transition="in" filter="checkerboard(across)">
                                      <p:cBhvr>
                                        <p:cTn id="7" dur="1000"/>
                                        <p:tgtEl>
                                          <p:spTgt spid="303107">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303107">
                                            <p:txEl>
                                              <p:pRg st="1" end="1"/>
                                            </p:txEl>
                                          </p:spTgt>
                                        </p:tgtEl>
                                        <p:attrNameLst>
                                          <p:attrName>style.visibility</p:attrName>
                                        </p:attrNameLst>
                                      </p:cBhvr>
                                      <p:to>
                                        <p:strVal val="visible"/>
                                      </p:to>
                                    </p:set>
                                    <p:animEffect transition="in" filter="checkerboard(across)">
                                      <p:cBhvr>
                                        <p:cTn id="10" dur="1000"/>
                                        <p:tgtEl>
                                          <p:spTgt spid="30310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3107"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5" name="Rectangle 3"/>
          <p:cNvSpPr>
            <a:spLocks noGrp="1" noChangeArrowheads="1"/>
          </p:cNvSpPr>
          <p:nvPr>
            <p:ph type="body" idx="1"/>
          </p:nvPr>
        </p:nvSpPr>
        <p:spPr>
          <a:xfrm>
            <a:off x="457200" y="1600200"/>
            <a:ext cx="8686800" cy="4530725"/>
          </a:xfrm>
        </p:spPr>
        <p:txBody>
          <a:bodyPr/>
          <a:lstStyle/>
          <a:p>
            <a:pPr>
              <a:buFont typeface="Wingdings" panose="05000000000000000000" pitchFamily="2" charset="2"/>
              <a:buNone/>
            </a:pPr>
            <a:r>
              <a:rPr lang="fa-IR" altLang="en-US" dirty="0">
                <a:effectLst>
                  <a:outerShdw blurRad="38100" dist="38100" dir="2700000" algn="tl">
                    <a:srgbClr val="000000"/>
                  </a:outerShdw>
                </a:effectLst>
              </a:rPr>
              <a:t>   در دو طرف کمان کورتی سلول های شنوایی مژه دار قرار دارند که با دندریت های نرون های دو قطبی حسی که شاخه شنوایی عصب گوش را تشکیل می </a:t>
            </a:r>
            <a:r>
              <a:rPr lang="fa-IR" altLang="en-US" dirty="0">
                <a:effectLst/>
              </a:rPr>
              <a:t>دهندارتباط</a:t>
            </a:r>
            <a:r>
              <a:rPr lang="fa-IR" altLang="en-US" dirty="0">
                <a:effectLst>
                  <a:outerShdw blurRad="38100" dist="38100" dir="2700000" algn="tl">
                    <a:srgbClr val="000000"/>
                  </a:outerShdw>
                </a:effectLst>
              </a:rPr>
              <a:t> دارند.</a:t>
            </a:r>
          </a:p>
          <a:p>
            <a:pPr>
              <a:buFont typeface="Wingdings" panose="05000000000000000000" pitchFamily="2" charset="2"/>
              <a:buNone/>
            </a:pPr>
            <a:r>
              <a:rPr lang="fa-IR" altLang="en-US" dirty="0">
                <a:effectLst>
                  <a:outerShdw blurRad="38100" dist="38100" dir="2700000" algn="tl">
                    <a:srgbClr val="000000"/>
                  </a:outerShdw>
                </a:effectLst>
              </a:rPr>
              <a:t>   </a:t>
            </a:r>
            <a:endParaRPr lang="en-US" altLang="en-US" dirty="0">
              <a:effectLst>
                <a:outerShdw blurRad="38100" dist="38100" dir="2700000" algn="tl">
                  <a:srgbClr val="000000"/>
                </a:outerShdw>
              </a:effectLst>
            </a:endParaRPr>
          </a:p>
        </p:txBody>
      </p:sp>
    </p:spTree>
  </p:cSld>
  <p:clrMapOvr>
    <a:overrideClrMapping bg1="dk2" tx1="lt1" bg2="dk1" tx2="lt2" accent1="accent1" accent2="accent2" accent3="accent3" accent4="accent4" accent5="accent5" accent6="accent6" hlink="hlink" folHlink="folHlink"/>
  </p:clrMapOvr>
  <p:transition spd="slow">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315395">
                                            <p:txEl>
                                              <p:pRg st="0" end="0"/>
                                            </p:txEl>
                                          </p:spTgt>
                                        </p:tgtEl>
                                        <p:attrNameLst>
                                          <p:attrName>style.visibility</p:attrName>
                                        </p:attrNameLst>
                                      </p:cBhvr>
                                      <p:to>
                                        <p:strVal val="visible"/>
                                      </p:to>
                                    </p:set>
                                    <p:animEffect transition="in" filter="dissolve">
                                      <p:cBhvr>
                                        <p:cTn id="7" dur="1000"/>
                                        <p:tgtEl>
                                          <p:spTgt spid="315395">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15395">
                                            <p:txEl>
                                              <p:pRg st="1" end="1"/>
                                            </p:txEl>
                                          </p:spTgt>
                                        </p:tgtEl>
                                        <p:attrNameLst>
                                          <p:attrName>style.visibility</p:attrName>
                                        </p:attrNameLst>
                                      </p:cBhvr>
                                      <p:to>
                                        <p:strVal val="visible"/>
                                      </p:to>
                                    </p:set>
                                    <p:animEffect transition="in" filter="dissolve">
                                      <p:cBhvr>
                                        <p:cTn id="10" dur="1000"/>
                                        <p:tgtEl>
                                          <p:spTgt spid="31539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539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3" name="Rectangle 3"/>
          <p:cNvSpPr>
            <a:spLocks noGrp="1" noChangeArrowheads="1"/>
          </p:cNvSpPr>
          <p:nvPr>
            <p:ph type="body" idx="1"/>
          </p:nvPr>
        </p:nvSpPr>
        <p:spPr>
          <a:xfrm>
            <a:off x="179388" y="1600200"/>
            <a:ext cx="8785225" cy="4530725"/>
          </a:xfrm>
        </p:spPr>
        <p:txBody>
          <a:bodyPr/>
          <a:lstStyle/>
          <a:p>
            <a:pPr>
              <a:buFont typeface="Wingdings" panose="05000000000000000000" pitchFamily="2" charset="2"/>
              <a:buNone/>
            </a:pPr>
            <a:r>
              <a:rPr lang="fa-IR" altLang="en-US">
                <a:effectLst>
                  <a:outerShdw blurRad="38100" dist="38100" dir="2700000" algn="tl">
                    <a:srgbClr val="FFFFFF"/>
                  </a:outerShdw>
                </a:effectLst>
              </a:rPr>
              <a:t>  کار گوش داخلی تبدیل ارتعاشات پرده بیضی به پتانسیل عمل عصبی است. ارتعاشات پرده بیضی باعث ایجاد ارتعاشاتی در پری لنف و سپس انتقال آنها به غشای پایه و اندام های کورتی می شود. تارهای کوتاه ابتدای غشای پایه که کشیدگی آنها بیشتر است با صداهای زیر و تارهای انتهای غشای پایه که کشیدگی کمتری دارند با صداهای بم مرتعش می شوند.</a:t>
            </a:r>
            <a:endParaRPr lang="en-US" altLang="en-US">
              <a:effectLst>
                <a:outerShdw blurRad="38100" dist="38100" dir="2700000" algn="tl">
                  <a:srgbClr val="FFFFFF"/>
                </a:outerShdw>
              </a:effectLst>
            </a:endParaRPr>
          </a:p>
        </p:txBody>
      </p:sp>
    </p:spTree>
  </p:cSld>
  <p:clrMapOvr>
    <a:overrideClrMapping bg1="lt1" tx1="dk1" bg2="lt2" tx2="dk2" accent1="accent1" accent2="accent2" accent3="accent3" accent4="accent4" accent5="accent5" accent6="accent6" hlink="hlink" folHlink="folHlink"/>
  </p:clrMapOvr>
  <p:transition spd="slow">
    <p:cover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grpId="0" nodeType="withEffect">
                                  <p:stCondLst>
                                    <p:cond delay="0"/>
                                  </p:stCondLst>
                                  <p:childTnLst>
                                    <p:set>
                                      <p:cBhvr>
                                        <p:cTn id="6" dur="1" fill="hold">
                                          <p:stCondLst>
                                            <p:cond delay="0"/>
                                          </p:stCondLst>
                                        </p:cTn>
                                        <p:tgtEl>
                                          <p:spTgt spid="307203">
                                            <p:txEl>
                                              <p:pRg st="0" end="0"/>
                                            </p:txEl>
                                          </p:spTgt>
                                        </p:tgtEl>
                                        <p:attrNameLst>
                                          <p:attrName>style.visibility</p:attrName>
                                        </p:attrNameLst>
                                      </p:cBhvr>
                                      <p:to>
                                        <p:strVal val="visible"/>
                                      </p:to>
                                    </p:set>
                                    <p:animEffect transition="in" filter="wheel(4)">
                                      <p:cBhvr>
                                        <p:cTn id="7" dur="1000"/>
                                        <p:tgtEl>
                                          <p:spTgt spid="30720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0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9" name="Rectangle 3"/>
          <p:cNvSpPr>
            <a:spLocks noGrp="1" noChangeArrowheads="1"/>
          </p:cNvSpPr>
          <p:nvPr>
            <p:ph type="body" idx="1"/>
          </p:nvPr>
        </p:nvSpPr>
        <p:spPr>
          <a:xfrm>
            <a:off x="0" y="1600200"/>
            <a:ext cx="9144000" cy="4530725"/>
          </a:xfrm>
        </p:spPr>
        <p:txBody>
          <a:bodyPr/>
          <a:lstStyle/>
          <a:p>
            <a:pPr>
              <a:buFont typeface="Wingdings" panose="05000000000000000000" pitchFamily="2" charset="2"/>
              <a:buNone/>
            </a:pPr>
            <a:r>
              <a:rPr lang="fa-IR" altLang="en-US">
                <a:effectLst>
                  <a:outerShdw blurRad="38100" dist="38100" dir="2700000" algn="tl">
                    <a:srgbClr val="000000"/>
                  </a:outerShdw>
                </a:effectLst>
              </a:rPr>
              <a:t>   </a:t>
            </a:r>
            <a:r>
              <a:rPr lang="fa-IR" altLang="en-US">
                <a:effectLst/>
              </a:rPr>
              <a:t>هر فرکانس صوتی محل خاصی از غشای پایه را مرتعش می کند .تحریک شدن انتخابی گیرنده ها باعث تشخیص وتفکیک فرکانس و شدت محرک های شنوایی در مرکز عصبی قشر مخ می شود. </a:t>
            </a:r>
          </a:p>
          <a:p>
            <a:pPr>
              <a:buFont typeface="Wingdings" panose="05000000000000000000" pitchFamily="2" charset="2"/>
              <a:buNone/>
            </a:pPr>
            <a:r>
              <a:rPr lang="fa-IR" altLang="en-US">
                <a:effectLst/>
              </a:rPr>
              <a:t>   انسان نمی تواند صداهایی با فرکانس های پایین تر از 20 هرتز و بالاتر از 20000 هرتز را بشنود.</a:t>
            </a:r>
            <a:endParaRPr lang="en-US" altLang="en-US">
              <a:effectLst/>
            </a:endParaRPr>
          </a:p>
        </p:txBody>
      </p:sp>
    </p:spTree>
  </p:cSld>
  <p:clrMapOvr>
    <a:overrideClrMapping bg1="dk2" tx1="lt1" bg2="dk1" tx2="lt2" accent1="accent1" accent2="accent2" accent3="accent3" accent4="accent4" accent5="accent5" accent6="accent6" hlink="hlink" folHlink="folHlink"/>
  </p:clrMapOvr>
  <p:transition spd="slow">
    <p:blind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311299">
                                            <p:txEl>
                                              <p:pRg st="0" end="0"/>
                                            </p:txEl>
                                          </p:spTgt>
                                        </p:tgtEl>
                                        <p:attrNameLst>
                                          <p:attrName>style.visibility</p:attrName>
                                        </p:attrNameLst>
                                      </p:cBhvr>
                                      <p:to>
                                        <p:strVal val="visible"/>
                                      </p:to>
                                    </p:set>
                                    <p:animEffect transition="in" filter="strips(downLeft)">
                                      <p:cBhvr>
                                        <p:cTn id="7" dur="1000"/>
                                        <p:tgtEl>
                                          <p:spTgt spid="311299">
                                            <p:txEl>
                                              <p:pRg st="0" end="0"/>
                                            </p:txEl>
                                          </p:spTgt>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311299">
                                            <p:txEl>
                                              <p:pRg st="1" end="1"/>
                                            </p:txEl>
                                          </p:spTgt>
                                        </p:tgtEl>
                                        <p:attrNameLst>
                                          <p:attrName>style.visibility</p:attrName>
                                        </p:attrNameLst>
                                      </p:cBhvr>
                                      <p:to>
                                        <p:strVal val="visible"/>
                                      </p:to>
                                    </p:set>
                                    <p:animEffect transition="in" filter="strips(downLeft)">
                                      <p:cBhvr>
                                        <p:cTn id="10" dur="1000"/>
                                        <p:tgtEl>
                                          <p:spTgt spid="3112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129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374793" name="WordArt 9"/>
          <p:cNvSpPr>
            <a:spLocks noChangeArrowheads="1" noChangeShapeType="1" noTextEdit="1"/>
          </p:cNvSpPr>
          <p:nvPr/>
        </p:nvSpPr>
        <p:spPr bwMode="auto">
          <a:xfrm>
            <a:off x="2124075" y="260350"/>
            <a:ext cx="4789488" cy="9810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fa-IR" sz="3600" b="1" kern="10">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panose="020B0806030902050204" pitchFamily="34" charset="0"/>
              </a:rPr>
              <a:t>حس شنوایی</a:t>
            </a:r>
            <a:endParaRPr lang="en-US" sz="3600" b="1" kern="10">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panose="020B0806030902050204" pitchFamily="34" charset="0"/>
            </a:endParaRPr>
          </a:p>
        </p:txBody>
      </p:sp>
      <p:sp>
        <p:nvSpPr>
          <p:cNvPr id="374794" name="Text Box 10"/>
          <p:cNvSpPr txBox="1">
            <a:spLocks noChangeArrowheads="1"/>
          </p:cNvSpPr>
          <p:nvPr/>
        </p:nvSpPr>
        <p:spPr bwMode="auto">
          <a:xfrm>
            <a:off x="1979613" y="5697538"/>
            <a:ext cx="417671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endParaRPr lang="en-US" altLang="en-US" sz="2800" b="1" dirty="0">
              <a:solidFill>
                <a:srgbClr val="000000"/>
              </a:solidFill>
              <a:cs typeface="B Titr" panose="00000700000000000000" pitchFamily="2" charset="-78"/>
            </a:endParaRPr>
          </a:p>
        </p:txBody>
      </p:sp>
      <p:pic>
        <p:nvPicPr>
          <p:cNvPr id="2" name="Picture 1"/>
          <p:cNvPicPr>
            <a:picLocks noChangeAspect="1"/>
          </p:cNvPicPr>
          <p:nvPr/>
        </p:nvPicPr>
        <p:blipFill>
          <a:blip r:embed="rId2"/>
          <a:stretch>
            <a:fillRect/>
          </a:stretch>
        </p:blipFill>
        <p:spPr>
          <a:xfrm>
            <a:off x="838200" y="1410633"/>
            <a:ext cx="7010400" cy="4810125"/>
          </a:xfrm>
          <a:prstGeom prst="rect">
            <a:avLst/>
          </a:prstGeom>
        </p:spPr>
      </p:pic>
    </p:spTree>
  </p:cSld>
  <p:clrMapOvr>
    <a:masterClrMapping/>
  </p:clrMapOvr>
  <p:transition spd="med">
    <p:checker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74793"/>
                                        </p:tgtEl>
                                        <p:attrNameLst>
                                          <p:attrName>style.visibility</p:attrName>
                                        </p:attrNameLst>
                                      </p:cBhvr>
                                      <p:to>
                                        <p:strVal val="visible"/>
                                      </p:to>
                                    </p:set>
                                    <p:animEffect transition="in" filter="circle(in)">
                                      <p:cBhvr>
                                        <p:cTn id="7" dur="2000"/>
                                        <p:tgtEl>
                                          <p:spTgt spid="374793"/>
                                        </p:tgtEl>
                                      </p:cBhvr>
                                    </p:animEffect>
                                  </p:childTnLst>
                                </p:cTn>
                              </p:par>
                            </p:childTnLst>
                          </p:cTn>
                        </p:par>
                        <p:par>
                          <p:cTn id="8" fill="hold" nodeType="afterGroup">
                            <p:stCondLst>
                              <p:cond delay="2000"/>
                            </p:stCondLst>
                            <p:childTnLst>
                              <p:par>
                                <p:cTn id="9" presetID="2" presetClass="entr" presetSubtype="4" fill="hold" grpId="0" nodeType="afterEffect" nodePh="1">
                                  <p:stCondLst>
                                    <p:cond delay="0"/>
                                  </p:stCondLst>
                                  <p:endCondLst>
                                    <p:cond evt="begin" delay="0">
                                      <p:tn val="9"/>
                                    </p:cond>
                                  </p:endCondLst>
                                  <p:childTnLst>
                                    <p:set>
                                      <p:cBhvr>
                                        <p:cTn id="10" dur="1" fill="hold">
                                          <p:stCondLst>
                                            <p:cond delay="0"/>
                                          </p:stCondLst>
                                        </p:cTn>
                                        <p:tgtEl>
                                          <p:spTgt spid="374794"/>
                                        </p:tgtEl>
                                        <p:attrNameLst>
                                          <p:attrName>style.visibility</p:attrName>
                                        </p:attrNameLst>
                                      </p:cBhvr>
                                      <p:to>
                                        <p:strVal val="visible"/>
                                      </p:to>
                                    </p:set>
                                    <p:anim calcmode="lin" valueType="num">
                                      <p:cBhvr additive="base">
                                        <p:cTn id="11" dur="1000" fill="hold"/>
                                        <p:tgtEl>
                                          <p:spTgt spid="374794"/>
                                        </p:tgtEl>
                                        <p:attrNameLst>
                                          <p:attrName>ppt_x</p:attrName>
                                        </p:attrNameLst>
                                      </p:cBhvr>
                                      <p:tavLst>
                                        <p:tav tm="0">
                                          <p:val>
                                            <p:strVal val="#ppt_x"/>
                                          </p:val>
                                        </p:tav>
                                        <p:tav tm="100000">
                                          <p:val>
                                            <p:strVal val="#ppt_x"/>
                                          </p:val>
                                        </p:tav>
                                      </p:tavLst>
                                    </p:anim>
                                    <p:anim calcmode="lin" valueType="num">
                                      <p:cBhvr additive="base">
                                        <p:cTn id="12" dur="1000" fill="hold"/>
                                        <p:tgtEl>
                                          <p:spTgt spid="37479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4793" grpId="0" animBg="1"/>
      <p:bldP spid="37479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2130" name="Rectangle 2"/>
          <p:cNvSpPr>
            <a:spLocks noGrp="1" noChangeArrowheads="1"/>
          </p:cNvSpPr>
          <p:nvPr>
            <p:ph type="body" idx="1"/>
          </p:nvPr>
        </p:nvSpPr>
        <p:spPr>
          <a:xfrm>
            <a:off x="179388" y="908050"/>
            <a:ext cx="8964612" cy="4530725"/>
          </a:xfrm>
        </p:spPr>
        <p:txBody>
          <a:bodyPr/>
          <a:lstStyle/>
          <a:p>
            <a:pPr>
              <a:buFont typeface="Wingdings" panose="05000000000000000000" pitchFamily="2" charset="2"/>
              <a:buNone/>
            </a:pPr>
            <a:r>
              <a:rPr lang="fa-IR" altLang="en-US" sz="4400">
                <a:effectLst>
                  <a:outerShdw blurRad="38100" dist="38100" dir="2700000" algn="tl">
                    <a:srgbClr val="000000"/>
                  </a:outerShdw>
                </a:effectLst>
              </a:rPr>
              <a:t>   </a:t>
            </a:r>
            <a:r>
              <a:rPr lang="fa-IR" altLang="en-US">
                <a:solidFill>
                  <a:schemeClr val="hlink"/>
                </a:solidFill>
                <a:effectLst/>
              </a:rPr>
              <a:t>1-کری هدایتی که ناشی از بیماریهای مجرای گوش خارجی یا گوش  میانی است و علل شایع آن عبارتند از: بسته شدن مجرای گوش خارجی توسط ترشحات مجرای شنوایی،آسیب پرده صماخ و ناتوانی استخوانهای گوش میانی برای انتقال صوت از پرده صماخ به مایع موجود در بخش دهلیزی.از آنجا که صدا می تواند از راه استخوانهای جمجه نیز به گوش داخلی برسد کری هدایتی هیچگاه کامل نیست.</a:t>
            </a:r>
          </a:p>
          <a:p>
            <a:pPr>
              <a:buFont typeface="Wingdings" panose="05000000000000000000" pitchFamily="2" charset="2"/>
              <a:buNone/>
            </a:pPr>
            <a:endParaRPr lang="en-US" altLang="en-US">
              <a:effectLst>
                <a:outerShdw blurRad="38100" dist="38100" dir="2700000" algn="tl">
                  <a:srgbClr val="000000"/>
                </a:outerShdw>
              </a:effectLst>
            </a:endParaRPr>
          </a:p>
        </p:txBody>
      </p:sp>
      <p:pic>
        <p:nvPicPr>
          <p:cNvPr id="432131" name="Picture 3" descr="كري"/>
          <p:cNvPicPr>
            <a:picLocks noChangeAspect="1" noChangeArrowheads="1"/>
          </p:cNvPicPr>
          <p:nvPr/>
        </p:nvPicPr>
        <p:blipFill>
          <a:blip r:embed="rId3">
            <a:extLst>
              <a:ext uri="{28A0092B-C50C-407E-A947-70E740481C1C}">
                <a14:useLocalDpi xmlns:a14="http://schemas.microsoft.com/office/drawing/2010/main" val="0"/>
              </a:ext>
            </a:extLst>
          </a:blip>
          <a:srcRect t="6683"/>
          <a:stretch>
            <a:fillRect/>
          </a:stretch>
        </p:blipFill>
        <p:spPr bwMode="auto">
          <a:xfrm>
            <a:off x="2195513" y="4365625"/>
            <a:ext cx="3673475" cy="2492375"/>
          </a:xfrm>
          <a:prstGeom prst="rect">
            <a:avLst/>
          </a:prstGeom>
          <a:noFill/>
          <a:extLst>
            <a:ext uri="{909E8E84-426E-40DD-AFC4-6F175D3DCCD1}">
              <a14:hiddenFill xmlns:a14="http://schemas.microsoft.com/office/drawing/2010/main">
                <a:solidFill>
                  <a:srgbClr val="FFFFFF"/>
                </a:solidFill>
              </a14:hiddenFill>
            </a:ext>
          </a:extLst>
        </p:spPr>
      </p:pic>
      <p:sp>
        <p:nvSpPr>
          <p:cNvPr id="432132" name="Rectangle 4"/>
          <p:cNvSpPr>
            <a:spLocks noGrp="1" noChangeArrowheads="1"/>
          </p:cNvSpPr>
          <p:nvPr>
            <p:ph type="title"/>
          </p:nvPr>
        </p:nvSpPr>
        <p:spPr>
          <a:xfrm>
            <a:off x="457200" y="260350"/>
            <a:ext cx="8229600" cy="576263"/>
          </a:xfrm>
          <a:noFill/>
          <a:ln/>
        </p:spPr>
        <p:txBody>
          <a:bodyPr/>
          <a:lstStyle/>
          <a:p>
            <a:pPr algn="r">
              <a:buFont typeface="Wingdings" panose="05000000000000000000" pitchFamily="2" charset="2"/>
              <a:buNone/>
            </a:pPr>
            <a:r>
              <a:rPr lang="fa-IR" altLang="en-US" b="1">
                <a:effectLst>
                  <a:outerShdw blurRad="38100" dist="38100" dir="2700000" algn="tl">
                    <a:srgbClr val="000000"/>
                  </a:outerShdw>
                </a:effectLst>
              </a:rPr>
              <a:t>انواع کری</a:t>
            </a:r>
            <a:endParaRPr lang="en-US" altLang="en-US" b="1">
              <a:effectLst>
                <a:outerShdw blurRad="38100" dist="38100" dir="2700000" algn="tl">
                  <a:srgbClr val="000000"/>
                </a:outerShdw>
              </a:effectLst>
            </a:endParaRP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16" fill="hold" grpId="0" nodeType="withEffect">
                                  <p:stCondLst>
                                    <p:cond delay="0"/>
                                  </p:stCondLst>
                                  <p:childTnLst>
                                    <p:set>
                                      <p:cBhvr>
                                        <p:cTn id="6" dur="1" fill="hold">
                                          <p:stCondLst>
                                            <p:cond delay="0"/>
                                          </p:stCondLst>
                                        </p:cTn>
                                        <p:tgtEl>
                                          <p:spTgt spid="432132"/>
                                        </p:tgtEl>
                                        <p:attrNameLst>
                                          <p:attrName>style.visibility</p:attrName>
                                        </p:attrNameLst>
                                      </p:cBhvr>
                                      <p:to>
                                        <p:strVal val="visible"/>
                                      </p:to>
                                    </p:set>
                                    <p:animEffect transition="in" filter="diamond(in)">
                                      <p:cBhvr>
                                        <p:cTn id="7" dur="1000"/>
                                        <p:tgtEl>
                                          <p:spTgt spid="432132"/>
                                        </p:tgtEl>
                                      </p:cBhvr>
                                    </p:animEffect>
                                  </p:childTnLst>
                                </p:cTn>
                              </p:par>
                              <p:par>
                                <p:cTn id="8" presetID="21" presetClass="entr" presetSubtype="4" fill="hold" grpId="1" nodeType="withEffect">
                                  <p:stCondLst>
                                    <p:cond delay="0"/>
                                  </p:stCondLst>
                                  <p:childTnLst>
                                    <p:set>
                                      <p:cBhvr>
                                        <p:cTn id="9" dur="1" fill="hold">
                                          <p:stCondLst>
                                            <p:cond delay="0"/>
                                          </p:stCondLst>
                                        </p:cTn>
                                        <p:tgtEl>
                                          <p:spTgt spid="432132"/>
                                        </p:tgtEl>
                                        <p:attrNameLst>
                                          <p:attrName>style.visibility</p:attrName>
                                        </p:attrNameLst>
                                      </p:cBhvr>
                                      <p:to>
                                        <p:strVal val="visible"/>
                                      </p:to>
                                    </p:set>
                                    <p:animEffect transition="in" filter="wheel(4)">
                                      <p:cBhvr>
                                        <p:cTn id="10" dur="1000"/>
                                        <p:tgtEl>
                                          <p:spTgt spid="432132"/>
                                        </p:tgtEl>
                                      </p:cBhvr>
                                    </p:animEffect>
                                  </p:childTnLst>
                                </p:cTn>
                              </p:par>
                            </p:childTnLst>
                          </p:cTn>
                        </p:par>
                        <p:par>
                          <p:cTn id="11" fill="hold" nodeType="afterGroup">
                            <p:stCondLst>
                              <p:cond delay="1000"/>
                            </p:stCondLst>
                            <p:childTnLst>
                              <p:par>
                                <p:cTn id="12" presetID="2" presetClass="entr" presetSubtype="4" fill="hold" grpId="0" nodeType="afterEffect">
                                  <p:stCondLst>
                                    <p:cond delay="0"/>
                                  </p:stCondLst>
                                  <p:childTnLst>
                                    <p:set>
                                      <p:cBhvr>
                                        <p:cTn id="13" dur="1" fill="hold">
                                          <p:stCondLst>
                                            <p:cond delay="0"/>
                                          </p:stCondLst>
                                        </p:cTn>
                                        <p:tgtEl>
                                          <p:spTgt spid="432130">
                                            <p:txEl>
                                              <p:pRg st="0" end="0"/>
                                            </p:txEl>
                                          </p:spTgt>
                                        </p:tgtEl>
                                        <p:attrNameLst>
                                          <p:attrName>style.visibility</p:attrName>
                                        </p:attrNameLst>
                                      </p:cBhvr>
                                      <p:to>
                                        <p:strVal val="visible"/>
                                      </p:to>
                                    </p:set>
                                    <p:anim calcmode="lin" valueType="num">
                                      <p:cBhvr additive="base">
                                        <p:cTn id="14" dur="1000" fill="hold"/>
                                        <p:tgtEl>
                                          <p:spTgt spid="432130">
                                            <p:txEl>
                                              <p:pRg st="0" end="0"/>
                                            </p:txEl>
                                          </p:spTgt>
                                        </p:tgtEl>
                                        <p:attrNameLst>
                                          <p:attrName>ppt_x</p:attrName>
                                        </p:attrNameLst>
                                      </p:cBhvr>
                                      <p:tavLst>
                                        <p:tav tm="0">
                                          <p:val>
                                            <p:strVal val="#ppt_x"/>
                                          </p:val>
                                        </p:tav>
                                        <p:tav tm="100000">
                                          <p:val>
                                            <p:strVal val="#ppt_x"/>
                                          </p:val>
                                        </p:tav>
                                      </p:tavLst>
                                    </p:anim>
                                    <p:anim calcmode="lin" valueType="num">
                                      <p:cBhvr additive="base">
                                        <p:cTn id="15" dur="1000" fill="hold"/>
                                        <p:tgtEl>
                                          <p:spTgt spid="432130">
                                            <p:txEl>
                                              <p:pRg st="0" end="0"/>
                                            </p:txEl>
                                          </p:spTgt>
                                        </p:tgtEl>
                                        <p:attrNameLst>
                                          <p:attrName>ppt_y</p:attrName>
                                        </p:attrNameLst>
                                      </p:cBhvr>
                                      <p:tavLst>
                                        <p:tav tm="0">
                                          <p:val>
                                            <p:strVal val="1+#ppt_h/2"/>
                                          </p:val>
                                        </p:tav>
                                        <p:tav tm="100000">
                                          <p:val>
                                            <p:strVal val="#ppt_y"/>
                                          </p:val>
                                        </p:tav>
                                      </p:tavLst>
                                    </p:anim>
                                  </p:childTnLst>
                                </p:cTn>
                              </p:par>
                              <p:par>
                                <p:cTn id="16" presetID="19" presetClass="entr" presetSubtype="10" fill="hold" nodeType="withEffect">
                                  <p:stCondLst>
                                    <p:cond delay="0"/>
                                  </p:stCondLst>
                                  <p:childTnLst>
                                    <p:set>
                                      <p:cBhvr>
                                        <p:cTn id="17" dur="1" fill="hold">
                                          <p:stCondLst>
                                            <p:cond delay="0"/>
                                          </p:stCondLst>
                                        </p:cTn>
                                        <p:tgtEl>
                                          <p:spTgt spid="432131"/>
                                        </p:tgtEl>
                                        <p:attrNameLst>
                                          <p:attrName>style.visibility</p:attrName>
                                        </p:attrNameLst>
                                      </p:cBhvr>
                                      <p:to>
                                        <p:strVal val="visible"/>
                                      </p:to>
                                    </p:set>
                                    <p:anim calcmode="lin" valueType="num">
                                      <p:cBhvr>
                                        <p:cTn id="18" dur="1000" fill="hold"/>
                                        <p:tgtEl>
                                          <p:spTgt spid="432131"/>
                                        </p:tgtEl>
                                        <p:attrNameLst>
                                          <p:attrName>ppt_w</p:attrName>
                                        </p:attrNameLst>
                                      </p:cBhvr>
                                      <p:tavLst>
                                        <p:tav tm="0" fmla="#ppt_w*sin(2.5*pi*$)">
                                          <p:val>
                                            <p:fltVal val="0"/>
                                          </p:val>
                                        </p:tav>
                                        <p:tav tm="100000">
                                          <p:val>
                                            <p:fltVal val="1"/>
                                          </p:val>
                                        </p:tav>
                                      </p:tavLst>
                                    </p:anim>
                                    <p:anim calcmode="lin" valueType="num">
                                      <p:cBhvr>
                                        <p:cTn id="19" dur="1000" fill="hold"/>
                                        <p:tgtEl>
                                          <p:spTgt spid="43213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2130" grpId="0" build="p"/>
      <p:bldP spid="432132" grpId="0"/>
      <p:bldP spid="432132" grpId="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6226" name="Rectangle 2"/>
          <p:cNvSpPr>
            <a:spLocks noGrp="1" noChangeArrowheads="1"/>
          </p:cNvSpPr>
          <p:nvPr>
            <p:ph type="body" idx="1"/>
          </p:nvPr>
        </p:nvSpPr>
        <p:spPr>
          <a:xfrm>
            <a:off x="0" y="1412875"/>
            <a:ext cx="9144000" cy="4530725"/>
          </a:xfrm>
        </p:spPr>
        <p:txBody>
          <a:bodyPr/>
          <a:lstStyle/>
          <a:p>
            <a:pPr>
              <a:spcBef>
                <a:spcPct val="0"/>
              </a:spcBef>
              <a:buClrTx/>
              <a:buSzTx/>
              <a:buFontTx/>
              <a:buNone/>
            </a:pPr>
            <a:r>
              <a:rPr lang="fa-IR" altLang="en-US" sz="2800">
                <a:effectLst/>
              </a:rPr>
              <a:t>   </a:t>
            </a:r>
            <a:r>
              <a:rPr lang="fa-IR" altLang="en-US" sz="2800">
                <a:solidFill>
                  <a:schemeClr val="hlink"/>
                </a:solidFill>
                <a:effectLst/>
              </a:rPr>
              <a:t>2</a:t>
            </a:r>
            <a:r>
              <a:rPr lang="fa-IR" altLang="en-US">
                <a:solidFill>
                  <a:schemeClr val="hlink"/>
                </a:solidFill>
                <a:effectLst/>
              </a:rPr>
              <a:t> -کری عصبی که ناشی از بیماری یا اختلال عمل انتهاهای عصبی حسی در حلزون یا در خود عصب شنوایی است.این نوع کری در موارد شدید ممکن است مطلق باشد از موارد وراثتی این نوع کری ابتلای مادر به سرخجه در مراحل اولیه آبستنی واز موارد اکتسابی آن کری به علت عفونتها یا قرار گرفتن مداوم در معرض صداهای بلندرا می توان نام برد.</a:t>
            </a:r>
            <a:endParaRPr lang="en-US" altLang="en-US">
              <a:solidFill>
                <a:schemeClr val="hlink"/>
              </a:solidFill>
              <a:effectLst/>
            </a:endParaRPr>
          </a:p>
          <a:p>
            <a:pPr>
              <a:buFont typeface="Wingdings" panose="05000000000000000000" pitchFamily="2" charset="2"/>
              <a:buNone/>
            </a:pPr>
            <a:endParaRPr lang="en-US" altLang="en-US">
              <a:effectLst/>
            </a:endParaRPr>
          </a:p>
          <a:p>
            <a:pPr>
              <a:buFont typeface="Wingdings" panose="05000000000000000000" pitchFamily="2" charset="2"/>
              <a:buNone/>
            </a:pPr>
            <a:r>
              <a:rPr lang="fa-IR" altLang="en-US" sz="2800">
                <a:effectLst/>
              </a:rPr>
              <a:t> </a:t>
            </a:r>
            <a:endParaRPr lang="en-US" altLang="en-US" sz="2800">
              <a:effectLst>
                <a:outerShdw blurRad="38100" dist="38100" dir="2700000" algn="tl">
                  <a:srgbClr val="000000"/>
                </a:outerShdw>
              </a:effectLst>
            </a:endParaRPr>
          </a:p>
        </p:txBody>
      </p:sp>
    </p:spTree>
  </p:cSld>
  <p:clrMapOvr>
    <a:overrideClrMapping bg1="dk2" tx1="lt1" bg2="dk1" tx2="lt2" accent1="accent1" accent2="accent2" accent3="accent3" accent4="accent4" accent5="accent5" accent6="accent6" hlink="hlink" folHlink="folHlink"/>
  </p:clrMapOvr>
  <p:transition spd="slow">
    <p:strips dir="l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16" fill="hold" grpId="0" nodeType="withEffect">
                                  <p:stCondLst>
                                    <p:cond delay="0"/>
                                  </p:stCondLst>
                                  <p:childTnLst>
                                    <p:set>
                                      <p:cBhvr>
                                        <p:cTn id="6" dur="1" fill="hold">
                                          <p:stCondLst>
                                            <p:cond delay="0"/>
                                          </p:stCondLst>
                                        </p:cTn>
                                        <p:tgtEl>
                                          <p:spTgt spid="436226">
                                            <p:txEl>
                                              <p:pRg st="0" end="0"/>
                                            </p:txEl>
                                          </p:spTgt>
                                        </p:tgtEl>
                                        <p:attrNameLst>
                                          <p:attrName>style.visibility</p:attrName>
                                        </p:attrNameLst>
                                      </p:cBhvr>
                                      <p:to>
                                        <p:strVal val="visible"/>
                                      </p:to>
                                    </p:set>
                                    <p:animEffect transition="in" filter="diamond(in)">
                                      <p:cBhvr>
                                        <p:cTn id="7" dur="1000"/>
                                        <p:tgtEl>
                                          <p:spTgt spid="436226">
                                            <p:txEl>
                                              <p:pRg st="0" end="0"/>
                                            </p:txEl>
                                          </p:spTgt>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436226">
                                            <p:txEl>
                                              <p:pRg st="2" end="2"/>
                                            </p:txEl>
                                          </p:spTgt>
                                        </p:tgtEl>
                                        <p:attrNameLst>
                                          <p:attrName>style.visibility</p:attrName>
                                        </p:attrNameLst>
                                      </p:cBhvr>
                                      <p:to>
                                        <p:strVal val="visible"/>
                                      </p:to>
                                    </p:set>
                                    <p:animEffect transition="in" filter="diamond(in)">
                                      <p:cBhvr>
                                        <p:cTn id="10" dur="1000"/>
                                        <p:tgtEl>
                                          <p:spTgt spid="43622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622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Rectangle 2"/>
          <p:cNvSpPr>
            <a:spLocks noGrp="1" noChangeArrowheads="1"/>
          </p:cNvSpPr>
          <p:nvPr>
            <p:ph type="title"/>
          </p:nvPr>
        </p:nvSpPr>
        <p:spPr/>
        <p:txBody>
          <a:bodyPr/>
          <a:lstStyle/>
          <a:p>
            <a:r>
              <a:rPr lang="fa-IR" altLang="en-US" sz="4000">
                <a:solidFill>
                  <a:srgbClr val="000000"/>
                </a:solidFill>
                <a:effectLst/>
                <a:cs typeface="B Titr" panose="00000700000000000000" pitchFamily="2" charset="-78"/>
              </a:rPr>
              <a:t>منابع</a:t>
            </a:r>
            <a:endParaRPr lang="en-US" altLang="en-US" sz="4000">
              <a:solidFill>
                <a:srgbClr val="000000"/>
              </a:solidFill>
              <a:effectLst/>
              <a:cs typeface="B Titr" panose="00000700000000000000" pitchFamily="2" charset="-78"/>
            </a:endParaRPr>
          </a:p>
        </p:txBody>
      </p:sp>
      <p:sp>
        <p:nvSpPr>
          <p:cNvPr id="304133" name="Rectangle 5"/>
          <p:cNvSpPr>
            <a:spLocks noGrp="1" noChangeArrowheads="1"/>
          </p:cNvSpPr>
          <p:nvPr>
            <p:ph type="body" idx="1"/>
          </p:nvPr>
        </p:nvSpPr>
        <p:spPr>
          <a:xfrm>
            <a:off x="179388" y="1600200"/>
            <a:ext cx="8964612" cy="4530725"/>
          </a:xfrm>
        </p:spPr>
        <p:txBody>
          <a:bodyPr/>
          <a:lstStyle/>
          <a:p>
            <a:pPr lvl="1">
              <a:buFont typeface="Wingdings" panose="05000000000000000000" pitchFamily="2" charset="2"/>
              <a:buNone/>
            </a:pPr>
            <a:r>
              <a:rPr lang="fa-IR" altLang="en-US">
                <a:effectLst>
                  <a:outerShdw blurRad="38100" dist="38100" dir="2700000" algn="tl">
                    <a:srgbClr val="000000"/>
                  </a:outerShdw>
                </a:effectLst>
              </a:rPr>
              <a:t>1- فیزیولوژی پزشکی –مولف: گایتون – مترجم دکترفرخ شادان – انتشارات چهر – 1372</a:t>
            </a:r>
          </a:p>
          <a:p>
            <a:pPr lvl="1">
              <a:buFont typeface="Wingdings" panose="05000000000000000000" pitchFamily="2" charset="2"/>
              <a:buNone/>
            </a:pPr>
            <a:r>
              <a:rPr lang="fa-IR" altLang="en-US">
                <a:effectLst>
                  <a:outerShdw blurRad="38100" dist="38100" dir="2700000" algn="tl">
                    <a:srgbClr val="000000"/>
                  </a:outerShdw>
                </a:effectLst>
              </a:rPr>
              <a:t>2- ساختمان گوش – مولف: برین – مترجم علی دانش – انتشارات قدیانی 1370</a:t>
            </a:r>
          </a:p>
          <a:p>
            <a:pPr>
              <a:buFont typeface="Wingdings" panose="05000000000000000000" pitchFamily="2" charset="2"/>
              <a:buNone/>
            </a:pPr>
            <a:r>
              <a:rPr lang="fa-IR" altLang="en-US">
                <a:effectLst>
                  <a:outerShdw blurRad="38100" dist="38100" dir="2700000" algn="tl">
                    <a:srgbClr val="000000"/>
                  </a:outerShdw>
                </a:effectLst>
              </a:rPr>
              <a:t>    3- </a:t>
            </a:r>
            <a:r>
              <a:rPr lang="fa-IR" altLang="en-US" sz="2800">
                <a:effectLst>
                  <a:outerShdw blurRad="38100" dist="38100" dir="2700000" algn="tl">
                    <a:srgbClr val="000000"/>
                  </a:outerShdw>
                </a:effectLst>
              </a:rPr>
              <a:t>اصول فیزیولوژی – دکتر شهریار غریب زاده و محمد رضا رئوفی انتشارات کانون فرهنگی آموزش -1384</a:t>
            </a:r>
          </a:p>
          <a:p>
            <a:pPr>
              <a:buFont typeface="Wingdings" panose="05000000000000000000" pitchFamily="2" charset="2"/>
              <a:buNone/>
            </a:pPr>
            <a:r>
              <a:rPr lang="fa-IR" altLang="en-US" sz="2800">
                <a:effectLst>
                  <a:outerShdw blurRad="38100" dist="38100" dir="2700000" algn="tl">
                    <a:srgbClr val="000000"/>
                  </a:outerShdw>
                </a:effectLst>
              </a:rPr>
              <a:t>    </a:t>
            </a:r>
            <a:endParaRPr lang="en-US" altLang="en-US" sz="2800">
              <a:effectLst>
                <a:outerShdw blurRad="38100" dist="38100" dir="2700000" algn="tl">
                  <a:srgbClr val="000000"/>
                </a:outerShdw>
              </a:effectLst>
            </a:endParaRPr>
          </a:p>
        </p:txBody>
      </p:sp>
    </p:spTree>
  </p:cSld>
  <p:clrMapOvr>
    <a:overrideClrMapping bg1="dk2" tx1="lt1" bg2="dk1" tx2="lt2" accent1="accent1" accent2="accent2" accent3="accent3" accent4="accent4" accent5="accent5" accent6="accent6" hlink="hlink" folHlink="folHlink"/>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304130"/>
                                        </p:tgtEl>
                                        <p:attrNameLst>
                                          <p:attrName>style.visibility</p:attrName>
                                        </p:attrNameLst>
                                      </p:cBhvr>
                                      <p:to>
                                        <p:strVal val="visible"/>
                                      </p:to>
                                    </p:set>
                                    <p:animEffect transition="in" filter="dissolve">
                                      <p:cBhvr>
                                        <p:cTn id="7" dur="1000"/>
                                        <p:tgtEl>
                                          <p:spTgt spid="304130"/>
                                        </p:tgtEl>
                                      </p:cBhvr>
                                    </p:animEffect>
                                  </p:childTnLst>
                                </p:cTn>
                              </p:par>
                            </p:childTnLst>
                          </p:cTn>
                        </p:par>
                        <p:par>
                          <p:cTn id="8" fill="hold" nodeType="afterGroup">
                            <p:stCondLst>
                              <p:cond delay="1000"/>
                            </p:stCondLst>
                            <p:childTnLst>
                              <p:par>
                                <p:cTn id="9" presetID="24" presetClass="entr" presetSubtype="0" fill="hold" grpId="0" nodeType="afterEffect">
                                  <p:stCondLst>
                                    <p:cond delay="0"/>
                                  </p:stCondLst>
                                  <p:childTnLst>
                                    <p:set>
                                      <p:cBhvr>
                                        <p:cTn id="10" dur="1" fill="hold">
                                          <p:stCondLst>
                                            <p:cond delay="0"/>
                                          </p:stCondLst>
                                        </p:cTn>
                                        <p:tgtEl>
                                          <p:spTgt spid="304133">
                                            <p:txEl>
                                              <p:pRg st="0" end="0"/>
                                            </p:txEl>
                                          </p:spTgt>
                                        </p:tgtEl>
                                        <p:attrNameLst>
                                          <p:attrName>style.visibility</p:attrName>
                                        </p:attrNameLst>
                                      </p:cBhvr>
                                      <p:to>
                                        <p:strVal val="visible"/>
                                      </p:to>
                                    </p:set>
                                    <p:anim to="" calcmode="lin" valueType="num">
                                      <p:cBhvr>
                                        <p:cTn id="11" dur="1" fill="hold"/>
                                        <p:tgtEl>
                                          <p:spTgt spid="304133">
                                            <p:txEl>
                                              <p:pRg st="0" end="0"/>
                                            </p:txEl>
                                          </p:spTgt>
                                        </p:tgtEl>
                                        <p:attrNameLst>
                                          <p:attrName/>
                                        </p:attrNameLst>
                                      </p:cBhvr>
                                    </p:anim>
                                  </p:childTnLst>
                                </p:cTn>
                              </p:par>
                            </p:childTnLst>
                          </p:cTn>
                        </p:par>
                        <p:par>
                          <p:cTn id="12" fill="hold" nodeType="afterGroup">
                            <p:stCondLst>
                              <p:cond delay="1000"/>
                            </p:stCondLst>
                            <p:childTnLst>
                              <p:par>
                                <p:cTn id="13" presetID="24" presetClass="entr" presetSubtype="0" fill="hold" grpId="0" nodeType="afterEffect">
                                  <p:stCondLst>
                                    <p:cond delay="0"/>
                                  </p:stCondLst>
                                  <p:childTnLst>
                                    <p:set>
                                      <p:cBhvr>
                                        <p:cTn id="14" dur="1" fill="hold">
                                          <p:stCondLst>
                                            <p:cond delay="0"/>
                                          </p:stCondLst>
                                        </p:cTn>
                                        <p:tgtEl>
                                          <p:spTgt spid="304133">
                                            <p:txEl>
                                              <p:pRg st="1" end="1"/>
                                            </p:txEl>
                                          </p:spTgt>
                                        </p:tgtEl>
                                        <p:attrNameLst>
                                          <p:attrName>style.visibility</p:attrName>
                                        </p:attrNameLst>
                                      </p:cBhvr>
                                      <p:to>
                                        <p:strVal val="visible"/>
                                      </p:to>
                                    </p:set>
                                    <p:anim to="" calcmode="lin" valueType="num">
                                      <p:cBhvr>
                                        <p:cTn id="15" dur="1" fill="hold"/>
                                        <p:tgtEl>
                                          <p:spTgt spid="304133">
                                            <p:txEl>
                                              <p:pRg st="1" end="1"/>
                                            </p:txEl>
                                          </p:spTgt>
                                        </p:tgtEl>
                                        <p:attrNameLst>
                                          <p:attrName/>
                                        </p:attrNameLst>
                                      </p:cBhvr>
                                    </p:anim>
                                  </p:childTnLst>
                                </p:cTn>
                              </p:par>
                            </p:childTnLst>
                          </p:cTn>
                        </p:par>
                        <p:par>
                          <p:cTn id="16" fill="hold" nodeType="afterGroup">
                            <p:stCondLst>
                              <p:cond delay="1000"/>
                            </p:stCondLst>
                            <p:childTnLst>
                              <p:par>
                                <p:cTn id="17" presetID="24" presetClass="entr" presetSubtype="0" fill="hold" grpId="0" nodeType="afterEffect">
                                  <p:stCondLst>
                                    <p:cond delay="0"/>
                                  </p:stCondLst>
                                  <p:childTnLst>
                                    <p:set>
                                      <p:cBhvr>
                                        <p:cTn id="18" dur="1" fill="hold">
                                          <p:stCondLst>
                                            <p:cond delay="0"/>
                                          </p:stCondLst>
                                        </p:cTn>
                                        <p:tgtEl>
                                          <p:spTgt spid="304133">
                                            <p:txEl>
                                              <p:pRg st="2" end="2"/>
                                            </p:txEl>
                                          </p:spTgt>
                                        </p:tgtEl>
                                        <p:attrNameLst>
                                          <p:attrName>style.visibility</p:attrName>
                                        </p:attrNameLst>
                                      </p:cBhvr>
                                      <p:to>
                                        <p:strVal val="visible"/>
                                      </p:to>
                                    </p:set>
                                    <p:anim to="" calcmode="lin" valueType="num">
                                      <p:cBhvr>
                                        <p:cTn id="19" dur="1" fill="hold"/>
                                        <p:tgtEl>
                                          <p:spTgt spid="304133">
                                            <p:txEl>
                                              <p:pRg st="2" end="2"/>
                                            </p:txEl>
                                          </p:spTgt>
                                        </p:tgtEl>
                                        <p:attrNameLst>
                                          <p:attrName/>
                                        </p:attrNameLst>
                                      </p:cBhvr>
                                    </p:anim>
                                  </p:childTnLst>
                                </p:cTn>
                              </p:par>
                            </p:childTnLst>
                          </p:cTn>
                        </p:par>
                        <p:par>
                          <p:cTn id="20" fill="hold" nodeType="afterGroup">
                            <p:stCondLst>
                              <p:cond delay="1000"/>
                            </p:stCondLst>
                            <p:childTnLst>
                              <p:par>
                                <p:cTn id="21" presetID="24" presetClass="entr" presetSubtype="0" fill="hold" grpId="0" nodeType="afterEffect">
                                  <p:stCondLst>
                                    <p:cond delay="0"/>
                                  </p:stCondLst>
                                  <p:childTnLst>
                                    <p:set>
                                      <p:cBhvr>
                                        <p:cTn id="22" dur="1" fill="hold">
                                          <p:stCondLst>
                                            <p:cond delay="0"/>
                                          </p:stCondLst>
                                        </p:cTn>
                                        <p:tgtEl>
                                          <p:spTgt spid="304133">
                                            <p:txEl>
                                              <p:pRg st="3" end="3"/>
                                            </p:txEl>
                                          </p:spTgt>
                                        </p:tgtEl>
                                        <p:attrNameLst>
                                          <p:attrName>style.visibility</p:attrName>
                                        </p:attrNameLst>
                                      </p:cBhvr>
                                      <p:to>
                                        <p:strVal val="visible"/>
                                      </p:to>
                                    </p:set>
                                    <p:anim to="" calcmode="lin" valueType="num">
                                      <p:cBhvr>
                                        <p:cTn id="23" dur="1" fill="hold"/>
                                        <p:tgtEl>
                                          <p:spTgt spid="304133">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4130" grpId="0"/>
      <p:bldP spid="30413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bg>
      <p:bgPr>
        <a:solidFill>
          <a:schemeClr val="tx1"/>
        </a:solidFill>
        <a:effectLst/>
      </p:bgPr>
    </p:bg>
    <p:spTree>
      <p:nvGrpSpPr>
        <p:cNvPr id="1" name=""/>
        <p:cNvGrpSpPr/>
        <p:nvPr/>
      </p:nvGrpSpPr>
      <p:grpSpPr>
        <a:xfrm>
          <a:off x="0" y="0"/>
          <a:ext cx="0" cy="0"/>
          <a:chOff x="0" y="0"/>
          <a:chExt cx="0" cy="0"/>
        </a:xfrm>
      </p:grpSpPr>
      <p:pic>
        <p:nvPicPr>
          <p:cNvPr id="234504" name="Picture 8" descr="203"/>
          <p:cNvPicPr>
            <a:picLocks noChangeAspect="1" noChangeArrowheads="1"/>
          </p:cNvPicPr>
          <p:nvPr>
            <p:ph type="body" sz="half" idx="2"/>
          </p:nvPr>
        </p:nvPicPr>
        <p:blipFill>
          <a:blip r:embed="rId3">
            <a:extLst>
              <a:ext uri="{28A0092B-C50C-407E-A947-70E740481C1C}">
                <a14:useLocalDpi xmlns:a14="http://schemas.microsoft.com/office/drawing/2010/main" val="0"/>
              </a:ext>
            </a:extLst>
          </a:blip>
          <a:srcRect/>
          <a:stretch>
            <a:fillRect/>
          </a:stretch>
        </p:blipFill>
        <p:spPr>
          <a:xfrm>
            <a:off x="0" y="0"/>
            <a:ext cx="9144000" cy="6858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34505" name="WordArt 9"/>
          <p:cNvSpPr>
            <a:spLocks noChangeArrowheads="1" noChangeShapeType="1" noTextEdit="1"/>
          </p:cNvSpPr>
          <p:nvPr/>
        </p:nvSpPr>
        <p:spPr bwMode="auto">
          <a:xfrm>
            <a:off x="3132138" y="4797425"/>
            <a:ext cx="5256212" cy="1773238"/>
          </a:xfrm>
          <a:prstGeom prst="rect">
            <a:avLst/>
          </a:prstGeom>
        </p:spPr>
        <p:txBody>
          <a:bodyPr wrap="none" fromWordArt="1">
            <a:prstTxWarp prst="textFadeUp">
              <a:avLst>
                <a:gd name="adj" fmla="val 9991"/>
              </a:avLst>
            </a:prstTxWarp>
          </a:bodyPr>
          <a:lstStyle/>
          <a:p>
            <a:pPr algn="ctr"/>
            <a:r>
              <a:rPr lang="fa-IR" sz="3600" kern="10">
                <a:ln w="12700">
                  <a:solidFill>
                    <a:srgbClr val="B2B2B2"/>
                  </a:solidFill>
                  <a:round/>
                  <a:headEnd/>
                  <a:tailEnd/>
                </a:ln>
                <a:gradFill rotWithShape="0">
                  <a:gsLst>
                    <a:gs pos="0">
                      <a:srgbClr val="520402"/>
                    </a:gs>
                    <a:gs pos="100000">
                      <a:srgbClr val="FFCC00"/>
                    </a:gs>
                  </a:gsLst>
                  <a:lin ang="5400000" scaled="1"/>
                </a:gradFill>
                <a:effectLst>
                  <a:outerShdw dist="35921" dir="2700000" sy="50000" rotWithShape="0">
                    <a:srgbClr val="875B0D">
                      <a:alpha val="70000"/>
                    </a:srgbClr>
                  </a:outerShdw>
                </a:effectLst>
                <a:latin typeface="Arial Black" panose="020B0A04020102020204" pitchFamily="34" charset="0"/>
              </a:rPr>
              <a:t>با تشکر</a:t>
            </a:r>
            <a:endParaRPr lang="en-US" sz="3600" kern="10">
              <a:ln w="12700">
                <a:solidFill>
                  <a:srgbClr val="B2B2B2"/>
                </a:solidFill>
                <a:round/>
                <a:headEnd/>
                <a:tailEnd/>
              </a:ln>
              <a:gradFill rotWithShape="0">
                <a:gsLst>
                  <a:gs pos="0">
                    <a:srgbClr val="520402"/>
                  </a:gs>
                  <a:gs pos="100000">
                    <a:srgbClr val="FFCC00"/>
                  </a:gs>
                </a:gsLst>
                <a:lin ang="5400000" scaled="1"/>
              </a:gradFill>
              <a:effectLst>
                <a:outerShdw dist="35921" dir="2700000" sy="50000" rotWithShape="0">
                  <a:srgbClr val="875B0D">
                    <a:alpha val="70000"/>
                  </a:srgbClr>
                </a:outerShdw>
              </a:effectLst>
              <a:latin typeface="Arial Black" panose="020B0A04020102020204" pitchFamily="34" charset="0"/>
            </a:endParaRPr>
          </a:p>
        </p:txBody>
      </p:sp>
    </p:spTree>
  </p:cSld>
  <p:clrMapOvr>
    <a:overrideClrMapping bg1="dk2" tx1="lt1" bg2="dk1" tx2="lt2" accent1="accent1" accent2="accent2" accent3="accent3" accent4="accent4" accent5="accent5" accent6="accent6" hlink="hlink" folHlink="folHlink"/>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withEffect">
                                  <p:stCondLst>
                                    <p:cond delay="0"/>
                                  </p:stCondLst>
                                  <p:childTnLst>
                                    <p:set>
                                      <p:cBhvr>
                                        <p:cTn id="6" dur="1" fill="hold">
                                          <p:stCondLst>
                                            <p:cond delay="0"/>
                                          </p:stCondLst>
                                        </p:cTn>
                                        <p:tgtEl>
                                          <p:spTgt spid="234505"/>
                                        </p:tgtEl>
                                        <p:attrNameLst>
                                          <p:attrName>style.visibility</p:attrName>
                                        </p:attrNameLst>
                                      </p:cBhvr>
                                      <p:to>
                                        <p:strVal val="visible"/>
                                      </p:to>
                                    </p:set>
                                    <p:animEffect transition="in" filter="box(in)">
                                      <p:cBhvr>
                                        <p:cTn id="7" dur="2000"/>
                                        <p:tgtEl>
                                          <p:spTgt spid="2345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450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44" name="Rectangle 16"/>
          <p:cNvSpPr>
            <a:spLocks noGrp="1" noChangeArrowheads="1"/>
          </p:cNvSpPr>
          <p:nvPr>
            <p:ph type="body" sz="half" idx="1"/>
          </p:nvPr>
        </p:nvSpPr>
        <p:spPr>
          <a:xfrm>
            <a:off x="-252413" y="1484313"/>
            <a:ext cx="9901238" cy="1981200"/>
          </a:xfrm>
          <a:noFill/>
          <a:ln/>
          <a:extLst>
            <a:ext uri="{909E8E84-426E-40DD-AFC4-6F175D3DCCD1}">
              <a14:hiddenFill xmlns:a14="http://schemas.microsoft.com/office/drawing/2010/main">
                <a:solidFill>
                  <a:srgbClr val="FFFFFF"/>
                </a:solidFill>
              </a14:hiddenFill>
            </a:ext>
          </a:extLst>
        </p:spPr>
        <p:txBody>
          <a:bodyPr/>
          <a:lstStyle/>
          <a:p>
            <a:pPr lvl="2">
              <a:lnSpc>
                <a:spcPct val="110000"/>
              </a:lnSpc>
              <a:buFont typeface="Wingdings" panose="05000000000000000000" pitchFamily="2" charset="2"/>
              <a:buNone/>
            </a:pPr>
            <a:r>
              <a:rPr lang="fa-IR" altLang="en-US" sz="3200">
                <a:solidFill>
                  <a:srgbClr val="000000"/>
                </a:solidFill>
                <a:effectLst/>
              </a:rPr>
              <a:t>گوش اندام شنوایی و حفظ تعادل بدن است و از سه قسمت گوش خارجی ، گوش میانی و گوش داخلی تشکیل شده است.</a:t>
            </a:r>
          </a:p>
          <a:p>
            <a:pPr lvl="2">
              <a:lnSpc>
                <a:spcPct val="110000"/>
              </a:lnSpc>
              <a:buFont typeface="Wingdings" panose="05000000000000000000" pitchFamily="2" charset="2"/>
              <a:buNone/>
            </a:pPr>
            <a:endParaRPr lang="fa-IR" altLang="en-US" sz="3200">
              <a:solidFill>
                <a:srgbClr val="000000"/>
              </a:solidFill>
              <a:effectLst/>
            </a:endParaRPr>
          </a:p>
          <a:p>
            <a:pPr lvl="3">
              <a:buFont typeface="Wingdings" panose="05000000000000000000" pitchFamily="2" charset="2"/>
              <a:buNone/>
            </a:pPr>
            <a:endParaRPr lang="en-US" altLang="en-US" sz="2800">
              <a:solidFill>
                <a:srgbClr val="000000"/>
              </a:solidFill>
              <a:effectLst/>
            </a:endParaRPr>
          </a:p>
        </p:txBody>
      </p:sp>
      <p:pic>
        <p:nvPicPr>
          <p:cNvPr id="99409" name="Picture 81" descr="525228-p1529242"/>
          <p:cNvPicPr>
            <a:picLocks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2124075" y="3500438"/>
            <a:ext cx="5256213" cy="3357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99411" name="Text Box 83"/>
          <p:cNvSpPr txBox="1">
            <a:spLocks noChangeArrowheads="1"/>
          </p:cNvSpPr>
          <p:nvPr/>
        </p:nvSpPr>
        <p:spPr bwMode="auto">
          <a:xfrm>
            <a:off x="2627313" y="404813"/>
            <a:ext cx="3167062"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fa-IR" altLang="en-US" sz="4000">
                <a:cs typeface="B Titr" panose="00000700000000000000" pitchFamily="2" charset="-78"/>
              </a:rPr>
              <a:t>گوش</a:t>
            </a:r>
            <a:endParaRPr lang="en-US" altLang="en-US" sz="4000">
              <a:cs typeface="B Titr" panose="00000700000000000000" pitchFamily="2" charset="-78"/>
            </a:endParaRPr>
          </a:p>
        </p:txBody>
      </p:sp>
    </p:spTree>
  </p:cSld>
  <p:clrMapOvr>
    <a:overrideClrMapping bg1="dk2" tx1="lt1" bg2="dk1" tx2="lt2" accent1="accent1" accent2="accent2" accent3="accent3" accent4="accent4" accent5="accent5" accent6="accent6" hlink="hlink" folHlink="folHlink"/>
  </p:clrMapOvr>
  <p:transition spd="med">
    <p:cover dir="l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grpId="0" nodeType="withEffect">
                                  <p:stCondLst>
                                    <p:cond delay="0"/>
                                  </p:stCondLst>
                                  <p:childTnLst>
                                    <p:set>
                                      <p:cBhvr>
                                        <p:cTn id="6" dur="1" fill="hold">
                                          <p:stCondLst>
                                            <p:cond delay="0"/>
                                          </p:stCondLst>
                                        </p:cTn>
                                        <p:tgtEl>
                                          <p:spTgt spid="99411"/>
                                        </p:tgtEl>
                                        <p:attrNameLst>
                                          <p:attrName>style.visibility</p:attrName>
                                        </p:attrNameLst>
                                      </p:cBhvr>
                                      <p:to>
                                        <p:strVal val="visible"/>
                                      </p:to>
                                    </p:set>
                                    <p:animEffect transition="in" filter="wheel(4)">
                                      <p:cBhvr>
                                        <p:cTn id="7" dur="1000"/>
                                        <p:tgtEl>
                                          <p:spTgt spid="99411"/>
                                        </p:tgtEl>
                                      </p:cBhvr>
                                    </p:animEffect>
                                  </p:childTnLst>
                                </p:cTn>
                              </p:par>
                            </p:childTnLst>
                          </p:cTn>
                        </p:par>
                        <p:par>
                          <p:cTn id="8" fill="hold" nodeType="afterGroup">
                            <p:stCondLst>
                              <p:cond delay="1000"/>
                            </p:stCondLst>
                            <p:childTnLst>
                              <p:par>
                                <p:cTn id="9" presetID="47" presetClass="entr" presetSubtype="0" fill="hold" grpId="0" nodeType="afterEffect">
                                  <p:stCondLst>
                                    <p:cond delay="0"/>
                                  </p:stCondLst>
                                  <p:childTnLst>
                                    <p:set>
                                      <p:cBhvr>
                                        <p:cTn id="10" dur="1" fill="hold">
                                          <p:stCondLst>
                                            <p:cond delay="0"/>
                                          </p:stCondLst>
                                        </p:cTn>
                                        <p:tgtEl>
                                          <p:spTgt spid="99344">
                                            <p:txEl>
                                              <p:pRg st="0" end="0"/>
                                            </p:txEl>
                                          </p:spTgt>
                                        </p:tgtEl>
                                        <p:attrNameLst>
                                          <p:attrName>style.visibility</p:attrName>
                                        </p:attrNameLst>
                                      </p:cBhvr>
                                      <p:to>
                                        <p:strVal val="visible"/>
                                      </p:to>
                                    </p:set>
                                    <p:animEffect transition="in" filter="fade">
                                      <p:cBhvr>
                                        <p:cTn id="11" dur="2000"/>
                                        <p:tgtEl>
                                          <p:spTgt spid="99344">
                                            <p:txEl>
                                              <p:pRg st="0" end="0"/>
                                            </p:txEl>
                                          </p:spTgt>
                                        </p:tgtEl>
                                      </p:cBhvr>
                                    </p:animEffect>
                                    <p:anim calcmode="lin" valueType="num">
                                      <p:cBhvr>
                                        <p:cTn id="12" dur="2000" fill="hold"/>
                                        <p:tgtEl>
                                          <p:spTgt spid="99344">
                                            <p:txEl>
                                              <p:pRg st="0" end="0"/>
                                            </p:txEl>
                                          </p:spTgt>
                                        </p:tgtEl>
                                        <p:attrNameLst>
                                          <p:attrName>ppt_x</p:attrName>
                                        </p:attrNameLst>
                                      </p:cBhvr>
                                      <p:tavLst>
                                        <p:tav tm="0">
                                          <p:val>
                                            <p:strVal val="#ppt_x"/>
                                          </p:val>
                                        </p:tav>
                                        <p:tav tm="100000">
                                          <p:val>
                                            <p:strVal val="#ppt_x"/>
                                          </p:val>
                                        </p:tav>
                                      </p:tavLst>
                                    </p:anim>
                                    <p:anim calcmode="lin" valueType="num">
                                      <p:cBhvr>
                                        <p:cTn id="13" dur="2000" fill="hold"/>
                                        <p:tgtEl>
                                          <p:spTgt spid="99344">
                                            <p:txEl>
                                              <p:pRg st="0" end="0"/>
                                            </p:txEl>
                                          </p:spTgt>
                                        </p:tgtEl>
                                        <p:attrNameLst>
                                          <p:attrName>ppt_y</p:attrName>
                                        </p:attrNameLst>
                                      </p:cBhvr>
                                      <p:tavLst>
                                        <p:tav tm="0">
                                          <p:val>
                                            <p:strVal val="#ppt_y-.1"/>
                                          </p:val>
                                        </p:tav>
                                        <p:tav tm="100000">
                                          <p:val>
                                            <p:strVal val="#ppt_y"/>
                                          </p:val>
                                        </p:tav>
                                      </p:tavLst>
                                    </p:anim>
                                  </p:childTnLst>
                                </p:cTn>
                              </p:par>
                              <p:par>
                                <p:cTn id="14" presetID="20" presetClass="entr" presetSubtype="0" fill="hold" nodeType="withEffect">
                                  <p:stCondLst>
                                    <p:cond delay="0"/>
                                  </p:stCondLst>
                                  <p:childTnLst>
                                    <p:set>
                                      <p:cBhvr>
                                        <p:cTn id="15" dur="1" fill="hold">
                                          <p:stCondLst>
                                            <p:cond delay="0"/>
                                          </p:stCondLst>
                                        </p:cTn>
                                        <p:tgtEl>
                                          <p:spTgt spid="99409"/>
                                        </p:tgtEl>
                                        <p:attrNameLst>
                                          <p:attrName>style.visibility</p:attrName>
                                        </p:attrNameLst>
                                      </p:cBhvr>
                                      <p:to>
                                        <p:strVal val="visible"/>
                                      </p:to>
                                    </p:set>
                                    <p:animEffect transition="in" filter="wedge">
                                      <p:cBhvr>
                                        <p:cTn id="16" dur="2000"/>
                                        <p:tgtEl>
                                          <p:spTgt spid="994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44" grpId="0" build="p"/>
      <p:bldP spid="994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9" name="Rectangle 3"/>
          <p:cNvSpPr>
            <a:spLocks noGrp="1" noChangeArrowheads="1"/>
          </p:cNvSpPr>
          <p:nvPr>
            <p:ph type="body" idx="1"/>
          </p:nvPr>
        </p:nvSpPr>
        <p:spPr>
          <a:xfrm>
            <a:off x="179388" y="1600200"/>
            <a:ext cx="8785225" cy="4530725"/>
          </a:xfrm>
        </p:spPr>
        <p:txBody>
          <a:bodyPr/>
          <a:lstStyle/>
          <a:p>
            <a:pPr>
              <a:lnSpc>
                <a:spcPct val="95000"/>
              </a:lnSpc>
              <a:buFont typeface="Wingdings" panose="05000000000000000000" pitchFamily="2" charset="2"/>
              <a:buNone/>
            </a:pPr>
            <a:r>
              <a:rPr lang="fa-IR" altLang="en-US">
                <a:solidFill>
                  <a:srgbClr val="000000"/>
                </a:solidFill>
                <a:effectLst/>
              </a:rPr>
              <a:t>  این بخش از گوش شامل لاله گوش و مجرای شنوایی است.لاله گوش غضروفی و چین خورده است و در سطح خارجی آن 4 برجستگی و 3 شیار وجود دارد که روی آن را پوست بدن مفروش کرده است.در انتهای تحتانی آن نرمه گوش قرار دارد.</a:t>
            </a:r>
            <a:endParaRPr lang="en-US" altLang="en-US">
              <a:solidFill>
                <a:srgbClr val="000000"/>
              </a:solidFill>
              <a:effectLst/>
            </a:endParaRPr>
          </a:p>
          <a:p>
            <a:pPr>
              <a:buFont typeface="Wingdings" panose="05000000000000000000" pitchFamily="2" charset="2"/>
              <a:buNone/>
            </a:pPr>
            <a:r>
              <a:rPr lang="fa-IR" altLang="en-US">
                <a:solidFill>
                  <a:srgbClr val="000000"/>
                </a:solidFill>
                <a:effectLst/>
              </a:rPr>
              <a:t>  </a:t>
            </a:r>
            <a:r>
              <a:rPr lang="ar-SA" altLang="en-US">
                <a:solidFill>
                  <a:srgbClr val="000000"/>
                </a:solidFill>
                <a:effectLst/>
              </a:rPr>
              <a:t>لاله گوش جمع آوري امواج صوتي، هدايت آنها به مجراي شنوايي و تشخيص جهت آنها را بر عهده دا</a:t>
            </a:r>
            <a:r>
              <a:rPr lang="fa-IR" altLang="en-US">
                <a:solidFill>
                  <a:srgbClr val="000000"/>
                </a:solidFill>
                <a:effectLst/>
              </a:rPr>
              <a:t>رد.</a:t>
            </a:r>
            <a:r>
              <a:rPr lang="ar-SA" altLang="en-US">
                <a:solidFill>
                  <a:srgbClr val="000000"/>
                </a:solidFill>
                <a:effectLst/>
              </a:rPr>
              <a:t> </a:t>
            </a:r>
            <a:endParaRPr lang="en-US" altLang="en-US">
              <a:solidFill>
                <a:srgbClr val="000000"/>
              </a:solidFill>
              <a:effectLst>
                <a:outerShdw blurRad="38100" dist="38100" dir="2700000" algn="tl">
                  <a:srgbClr val="FFFFFF"/>
                </a:outerShdw>
              </a:effectLst>
            </a:endParaRPr>
          </a:p>
        </p:txBody>
      </p:sp>
      <p:sp>
        <p:nvSpPr>
          <p:cNvPr id="301060" name="Rectangle 4"/>
          <p:cNvSpPr>
            <a:spLocks noChangeArrowheads="1"/>
          </p:cNvSpPr>
          <p:nvPr/>
        </p:nvSpPr>
        <p:spPr bwMode="auto">
          <a:xfrm>
            <a:off x="3492500" y="476250"/>
            <a:ext cx="21177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a-IR" altLang="en-US" sz="3200" b="1">
                <a:solidFill>
                  <a:srgbClr val="FFFFCC"/>
                </a:solidFill>
                <a:effectLst>
                  <a:outerShdw blurRad="38100" dist="38100" dir="2700000" algn="tl">
                    <a:srgbClr val="000000"/>
                  </a:outerShdw>
                </a:effectLst>
                <a:cs typeface="B Titr" panose="00000700000000000000" pitchFamily="2" charset="-78"/>
              </a:rPr>
              <a:t>گوش خارجی</a:t>
            </a:r>
            <a:endParaRPr lang="en-US" altLang="en-US" sz="3200" b="1">
              <a:solidFill>
                <a:srgbClr val="FFFFCC"/>
              </a:solidFill>
              <a:effectLst>
                <a:outerShdw blurRad="38100" dist="38100" dir="2700000" algn="tl">
                  <a:srgbClr val="000000"/>
                </a:outerShdw>
              </a:effectLst>
              <a:cs typeface="B Titr" panose="00000700000000000000" pitchFamily="2" charset="-78"/>
            </a:endParaRPr>
          </a:p>
        </p:txBody>
      </p:sp>
    </p:spTree>
  </p:cSld>
  <p:clrMapOvr>
    <a:overrideClrMapping bg1="dk2" tx1="lt1" bg2="dk1" tx2="lt2" accent1="accent1" accent2="accent2" accent3="accent3" accent4="accent4" accent5="accent5" accent6="accent6" hlink="hlink" folHlink="folHlink"/>
  </p:clrMapOvr>
  <p:transition spd="slow">
    <p:comb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01060"/>
                                        </p:tgtEl>
                                        <p:attrNameLst>
                                          <p:attrName>style.visibility</p:attrName>
                                        </p:attrNameLst>
                                      </p:cBhvr>
                                      <p:to>
                                        <p:strVal val="visible"/>
                                      </p:to>
                                    </p:set>
                                    <p:animEffect transition="in" filter="blinds(horizontal)">
                                      <p:cBhvr>
                                        <p:cTn id="7" dur="500"/>
                                        <p:tgtEl>
                                          <p:spTgt spid="301060"/>
                                        </p:tgtEl>
                                      </p:cBhvr>
                                    </p:animEffect>
                                  </p:childTnLst>
                                </p:cTn>
                              </p:par>
                            </p:childTnLst>
                          </p:cTn>
                        </p:par>
                        <p:par>
                          <p:cTn id="8" fill="hold" nodeType="afterGroup">
                            <p:stCondLst>
                              <p:cond delay="500"/>
                            </p:stCondLst>
                            <p:childTnLst>
                              <p:par>
                                <p:cTn id="9" presetID="18" presetClass="entr" presetSubtype="12" fill="hold" grpId="0" nodeType="afterEffect">
                                  <p:stCondLst>
                                    <p:cond delay="0"/>
                                  </p:stCondLst>
                                  <p:childTnLst>
                                    <p:set>
                                      <p:cBhvr>
                                        <p:cTn id="10" dur="1" fill="hold">
                                          <p:stCondLst>
                                            <p:cond delay="0"/>
                                          </p:stCondLst>
                                        </p:cTn>
                                        <p:tgtEl>
                                          <p:spTgt spid="301059">
                                            <p:txEl>
                                              <p:pRg st="0" end="0"/>
                                            </p:txEl>
                                          </p:spTgt>
                                        </p:tgtEl>
                                        <p:attrNameLst>
                                          <p:attrName>style.visibility</p:attrName>
                                        </p:attrNameLst>
                                      </p:cBhvr>
                                      <p:to>
                                        <p:strVal val="visible"/>
                                      </p:to>
                                    </p:set>
                                    <p:animEffect transition="in" filter="strips(downLeft)">
                                      <p:cBhvr>
                                        <p:cTn id="11" dur="1000"/>
                                        <p:tgtEl>
                                          <p:spTgt spid="301059">
                                            <p:txEl>
                                              <p:pRg st="0" end="0"/>
                                            </p:txEl>
                                          </p:spTgt>
                                        </p:tgtEl>
                                      </p:cBhvr>
                                    </p:animEffect>
                                  </p:childTnLst>
                                </p:cTn>
                              </p:par>
                            </p:childTnLst>
                          </p:cTn>
                        </p:par>
                        <p:par>
                          <p:cTn id="12" fill="hold" nodeType="afterGroup">
                            <p:stCondLst>
                              <p:cond delay="1500"/>
                            </p:stCondLst>
                            <p:childTnLst>
                              <p:par>
                                <p:cTn id="13" presetID="18" presetClass="entr" presetSubtype="12" fill="hold" grpId="0" nodeType="afterEffect">
                                  <p:stCondLst>
                                    <p:cond delay="0"/>
                                  </p:stCondLst>
                                  <p:childTnLst>
                                    <p:set>
                                      <p:cBhvr>
                                        <p:cTn id="14" dur="1" fill="hold">
                                          <p:stCondLst>
                                            <p:cond delay="0"/>
                                          </p:stCondLst>
                                        </p:cTn>
                                        <p:tgtEl>
                                          <p:spTgt spid="301059">
                                            <p:txEl>
                                              <p:pRg st="1" end="1"/>
                                            </p:txEl>
                                          </p:spTgt>
                                        </p:tgtEl>
                                        <p:attrNameLst>
                                          <p:attrName>style.visibility</p:attrName>
                                        </p:attrNameLst>
                                      </p:cBhvr>
                                      <p:to>
                                        <p:strVal val="visible"/>
                                      </p:to>
                                    </p:set>
                                    <p:animEffect transition="in" filter="strips(downLeft)">
                                      <p:cBhvr>
                                        <p:cTn id="15" dur="1000"/>
                                        <p:tgtEl>
                                          <p:spTgt spid="30105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1059" grpId="0" build="p"/>
      <p:bldP spid="30106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7" name="Rectangle 3"/>
          <p:cNvSpPr>
            <a:spLocks noGrp="1" noChangeArrowheads="1"/>
          </p:cNvSpPr>
          <p:nvPr>
            <p:ph type="body" idx="1"/>
          </p:nvPr>
        </p:nvSpPr>
        <p:spPr>
          <a:xfrm>
            <a:off x="0" y="1412875"/>
            <a:ext cx="8964613" cy="4530725"/>
          </a:xfrm>
        </p:spPr>
        <p:txBody>
          <a:bodyPr/>
          <a:lstStyle/>
          <a:p>
            <a:pPr>
              <a:spcBef>
                <a:spcPct val="0"/>
              </a:spcBef>
              <a:buClrTx/>
              <a:buSzTx/>
              <a:buFontTx/>
              <a:buNone/>
            </a:pPr>
            <a:r>
              <a:rPr lang="fa-IR" altLang="en-US">
                <a:effectLst/>
              </a:rPr>
              <a:t>   </a:t>
            </a:r>
            <a:r>
              <a:rPr lang="ar-SA" altLang="en-US">
                <a:effectLst/>
              </a:rPr>
              <a:t>پرده گوش یا پرده صماخ، بین گوش خارجي و گوش مياني </a:t>
            </a:r>
            <a:r>
              <a:rPr lang="fa-IR" altLang="en-US">
                <a:effectLst/>
              </a:rPr>
              <a:t>وجود دارد</a:t>
            </a:r>
            <a:r>
              <a:rPr lang="ar-SA" altLang="en-US">
                <a:effectLst/>
              </a:rPr>
              <a:t>. این پرده لایه‌اي است نازك، شفاف و بیضی‌شکل. قطر</a:t>
            </a:r>
            <a:r>
              <a:rPr lang="fa-IR" altLang="en-US">
                <a:effectLst/>
              </a:rPr>
              <a:t>آن</a:t>
            </a:r>
            <a:r>
              <a:rPr lang="ar-SA" altLang="en-US">
                <a:effectLst/>
              </a:rPr>
              <a:t> بین 9 تا </a:t>
            </a:r>
            <a:r>
              <a:rPr lang="fa-IR" altLang="en-US">
                <a:effectLst/>
              </a:rPr>
              <a:t>1</a:t>
            </a:r>
            <a:r>
              <a:rPr lang="ar-SA" altLang="en-US">
                <a:effectLst/>
              </a:rPr>
              <a:t>0 </a:t>
            </a:r>
            <a:r>
              <a:rPr lang="fa-IR" altLang="en-US">
                <a:effectLst/>
              </a:rPr>
              <a:t>م</a:t>
            </a:r>
            <a:r>
              <a:rPr lang="ar-SA" altLang="en-US">
                <a:effectLst/>
              </a:rPr>
              <a:t>يلي‌متر </a:t>
            </a:r>
            <a:r>
              <a:rPr lang="fa-IR" altLang="en-US">
                <a:effectLst/>
              </a:rPr>
              <a:t>و وسعت آن یک سانتیمتر مربع است</a:t>
            </a:r>
            <a:r>
              <a:rPr lang="ar-SA" altLang="en-US">
                <a:effectLst/>
              </a:rPr>
              <a:t> و به صورت مايل با زاويه‌ای نزدیک به 45 درجه نسبت به كف مجراي گوش خارجي قرار می‌گیرد.</a:t>
            </a:r>
            <a:r>
              <a:rPr lang="fa-IR" altLang="en-US">
                <a:effectLst/>
              </a:rPr>
              <a:t>این پرده به طرف خارج تقعر دارد و روی سطح داخلی آن که محدب است دسته استخوان چکشی تکیه می کند.</a:t>
            </a:r>
            <a:r>
              <a:rPr lang="ar-SA" altLang="en-US">
                <a:effectLst/>
              </a:rPr>
              <a:t/>
            </a:r>
            <a:br>
              <a:rPr lang="ar-SA" altLang="en-US">
                <a:effectLst/>
              </a:rPr>
            </a:br>
            <a:endParaRPr lang="ar-SA" altLang="en-US">
              <a:effectLst/>
            </a:endParaRPr>
          </a:p>
          <a:p>
            <a:pPr>
              <a:buFont typeface="Wingdings" panose="05000000000000000000" pitchFamily="2" charset="2"/>
              <a:buNone/>
            </a:pPr>
            <a:endParaRPr lang="en-US" altLang="en-US">
              <a:effectLst>
                <a:outerShdw blurRad="38100" dist="38100" dir="2700000" algn="tl">
                  <a:srgbClr val="000000"/>
                </a:outerShdw>
              </a:effectLst>
            </a:endParaRPr>
          </a:p>
        </p:txBody>
      </p:sp>
      <p:sp>
        <p:nvSpPr>
          <p:cNvPr id="297988" name="Rectangle 4"/>
          <p:cNvSpPr>
            <a:spLocks noChangeArrowheads="1"/>
          </p:cNvSpPr>
          <p:nvPr/>
        </p:nvSpPr>
        <p:spPr bwMode="auto">
          <a:xfrm>
            <a:off x="3348038" y="404813"/>
            <a:ext cx="2376487"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fa-IR" altLang="en-US" sz="3200" b="1">
                <a:solidFill>
                  <a:srgbClr val="000000"/>
                </a:solidFill>
                <a:cs typeface="B Titr" panose="00000700000000000000" pitchFamily="2" charset="-78"/>
              </a:rPr>
              <a:t>پرده صماخ</a:t>
            </a:r>
            <a:endParaRPr lang="en-US" altLang="en-US" sz="3200" b="1">
              <a:solidFill>
                <a:srgbClr val="000000"/>
              </a:solidFill>
              <a:cs typeface="B Titr" panose="00000700000000000000" pitchFamily="2" charset="-78"/>
            </a:endParaRPr>
          </a:p>
        </p:txBody>
      </p:sp>
    </p:spTree>
  </p:cSld>
  <p:clrMapOvr>
    <a:overrideClrMapping bg1="dk2" tx1="lt1" bg2="dk1" tx2="lt2" accent1="accent1" accent2="accent2" accent3="accent3" accent4="accent4" accent5="accent5" accent6="accent6" hlink="hlink" folHlink="folHlink"/>
  </p:clrMapOvr>
  <p:transition spd="slow">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5" presetClass="entr" presetSubtype="0" fill="hold" grpId="0" nodeType="withEffect">
                                  <p:stCondLst>
                                    <p:cond delay="0"/>
                                  </p:stCondLst>
                                  <p:iterate type="lt">
                                    <p:tmPct val="10000"/>
                                  </p:iterate>
                                  <p:childTnLst>
                                    <p:set>
                                      <p:cBhvr>
                                        <p:cTn id="6" dur="1" fill="hold">
                                          <p:stCondLst>
                                            <p:cond delay="0"/>
                                          </p:stCondLst>
                                        </p:cTn>
                                        <p:tgtEl>
                                          <p:spTgt spid="297988"/>
                                        </p:tgtEl>
                                        <p:attrNameLst>
                                          <p:attrName>style.visibility</p:attrName>
                                        </p:attrNameLst>
                                      </p:cBhvr>
                                      <p:to>
                                        <p:strVal val="visible"/>
                                      </p:to>
                                    </p:set>
                                    <p:animEffect transition="in" filter="fade">
                                      <p:cBhvr>
                                        <p:cTn id="7" dur="1000"/>
                                        <p:tgtEl>
                                          <p:spTgt spid="297988"/>
                                        </p:tgtEl>
                                      </p:cBhvr>
                                    </p:animEffect>
                                    <p:anim calcmode="lin" valueType="num">
                                      <p:cBhvr>
                                        <p:cTn id="8" dur="1000" fill="hold"/>
                                        <p:tgtEl>
                                          <p:spTgt spid="297988"/>
                                        </p:tgtEl>
                                        <p:attrNameLst>
                                          <p:attrName>ppt_w</p:attrName>
                                        </p:attrNameLst>
                                      </p:cBhvr>
                                      <p:tavLst>
                                        <p:tav tm="0" fmla="#ppt_w*sin(2.5*pi*$)">
                                          <p:val>
                                            <p:fltVal val="0"/>
                                          </p:val>
                                        </p:tav>
                                        <p:tav tm="100000">
                                          <p:val>
                                            <p:fltVal val="1"/>
                                          </p:val>
                                        </p:tav>
                                      </p:tavLst>
                                    </p:anim>
                                    <p:anim calcmode="lin" valueType="num">
                                      <p:cBhvr>
                                        <p:cTn id="9" dur="1000" fill="hold"/>
                                        <p:tgtEl>
                                          <p:spTgt spid="297988"/>
                                        </p:tgtEl>
                                        <p:attrNameLst>
                                          <p:attrName>ppt_h</p:attrName>
                                        </p:attrNameLst>
                                      </p:cBhvr>
                                      <p:tavLst>
                                        <p:tav tm="0">
                                          <p:val>
                                            <p:strVal val="#ppt_h"/>
                                          </p:val>
                                        </p:tav>
                                        <p:tav tm="100000">
                                          <p:val>
                                            <p:strVal val="#ppt_h"/>
                                          </p:val>
                                        </p:tav>
                                      </p:tavLst>
                                    </p:anim>
                                  </p:childTnLst>
                                </p:cTn>
                              </p:par>
                            </p:childTnLst>
                          </p:cTn>
                        </p:par>
                        <p:par>
                          <p:cTn id="10" fill="hold" nodeType="afterGroup">
                            <p:stCondLst>
                              <p:cond delay="1700"/>
                            </p:stCondLst>
                            <p:childTnLst>
                              <p:par>
                                <p:cTn id="11" presetID="3" presetClass="entr" presetSubtype="10" fill="hold" grpId="0" nodeType="afterEffect">
                                  <p:stCondLst>
                                    <p:cond delay="0"/>
                                  </p:stCondLst>
                                  <p:childTnLst>
                                    <p:set>
                                      <p:cBhvr>
                                        <p:cTn id="12" dur="1" fill="hold">
                                          <p:stCondLst>
                                            <p:cond delay="0"/>
                                          </p:stCondLst>
                                        </p:cTn>
                                        <p:tgtEl>
                                          <p:spTgt spid="297987">
                                            <p:txEl>
                                              <p:pRg st="0" end="0"/>
                                            </p:txEl>
                                          </p:spTgt>
                                        </p:tgtEl>
                                        <p:attrNameLst>
                                          <p:attrName>style.visibility</p:attrName>
                                        </p:attrNameLst>
                                      </p:cBhvr>
                                      <p:to>
                                        <p:strVal val="visible"/>
                                      </p:to>
                                    </p:set>
                                    <p:animEffect transition="in" filter="blinds(horizontal)">
                                      <p:cBhvr>
                                        <p:cTn id="13" dur="1000"/>
                                        <p:tgtEl>
                                          <p:spTgt spid="29798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987" grpId="0" build="p"/>
      <p:bldP spid="29798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3" name="Rectangle 3"/>
          <p:cNvSpPr>
            <a:spLocks noGrp="1" noChangeArrowheads="1"/>
          </p:cNvSpPr>
          <p:nvPr>
            <p:ph type="body" idx="1"/>
          </p:nvPr>
        </p:nvSpPr>
        <p:spPr>
          <a:xfrm>
            <a:off x="395288" y="1484313"/>
            <a:ext cx="8507412" cy="4530725"/>
          </a:xfrm>
        </p:spPr>
        <p:txBody>
          <a:bodyPr/>
          <a:lstStyle/>
          <a:p>
            <a:pPr>
              <a:buFont typeface="Wingdings" panose="05000000000000000000" pitchFamily="2" charset="2"/>
              <a:buNone/>
            </a:pPr>
            <a:r>
              <a:rPr lang="fa-IR" altLang="en-US" sz="2800">
                <a:effectLst/>
              </a:rPr>
              <a:t>  </a:t>
            </a:r>
            <a:r>
              <a:rPr lang="ar-SA" altLang="en-US">
                <a:effectLst/>
              </a:rPr>
              <a:t>پرده گوش به وسيله صداهایی با فركانس‌هاي مختلف مرتعش مي‌شود. درجه كشش آن از محيط به طرف مركز به تدريج زياد </a:t>
            </a:r>
            <a:r>
              <a:rPr lang="fa-IR" altLang="en-US">
                <a:effectLst/>
              </a:rPr>
              <a:t> شده </a:t>
            </a:r>
            <a:r>
              <a:rPr lang="ar-SA" altLang="en-US">
                <a:effectLst/>
              </a:rPr>
              <a:t>و به همين علت هر قسمت از اين پرده به واسطه فركانس معيني مرتعش مي‌شود. پرده صماخ به وسيله عروق خوني و پايانه‌هاي عصبي احاطه مي‌گردد و به همين </a:t>
            </a:r>
            <a:r>
              <a:rPr lang="fa-IR" altLang="en-US">
                <a:effectLst/>
              </a:rPr>
              <a:t>دلیل</a:t>
            </a:r>
            <a:r>
              <a:rPr lang="ar-SA" altLang="en-US">
                <a:effectLst/>
              </a:rPr>
              <a:t> سوراخ شدنش معمولاً با درد و خونريزي شدیدي همراه است</a:t>
            </a:r>
            <a:r>
              <a:rPr lang="fa-IR" altLang="en-US">
                <a:effectLst/>
              </a:rPr>
              <a:t>.</a:t>
            </a:r>
            <a:endParaRPr lang="en-US" altLang="en-US">
              <a:effectLst/>
            </a:endParaRPr>
          </a:p>
        </p:txBody>
      </p:sp>
    </p:spTree>
  </p:cSld>
  <p:clrMapOvr>
    <a:overrideClrMapping bg1="dk2" tx1="lt1" bg2="dk1" tx2="lt2" accent1="accent1" accent2="accent2" accent3="accent3" accent4="accent4" accent5="accent5" accent6="accent6" hlink="hlink" folHlink="folHlink"/>
  </p:clrMapOvr>
  <p:transition spd="slow">
    <p:plu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withEffect">
                                  <p:stCondLst>
                                    <p:cond delay="0"/>
                                  </p:stCondLst>
                                  <p:childTnLst>
                                    <p:set>
                                      <p:cBhvr>
                                        <p:cTn id="6" dur="1" fill="hold">
                                          <p:stCondLst>
                                            <p:cond delay="0"/>
                                          </p:stCondLst>
                                        </p:cTn>
                                        <p:tgtEl>
                                          <p:spTgt spid="312323">
                                            <p:txEl>
                                              <p:pRg st="0" end="0"/>
                                            </p:txEl>
                                          </p:spTgt>
                                        </p:tgtEl>
                                        <p:attrNameLst>
                                          <p:attrName>style.visibility</p:attrName>
                                        </p:attrNameLst>
                                      </p:cBhvr>
                                      <p:to>
                                        <p:strVal val="visible"/>
                                      </p:to>
                                    </p:set>
                                    <p:animEffect transition="in" filter="box(in)">
                                      <p:cBhvr>
                                        <p:cTn id="7" dur="1000"/>
                                        <p:tgtEl>
                                          <p:spTgt spid="3123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232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491" name="Rectangle 3"/>
          <p:cNvSpPr>
            <a:spLocks noGrp="1" noChangeArrowheads="1"/>
          </p:cNvSpPr>
          <p:nvPr>
            <p:ph type="body" idx="1"/>
          </p:nvPr>
        </p:nvSpPr>
        <p:spPr>
          <a:xfrm>
            <a:off x="0" y="1268413"/>
            <a:ext cx="9144000" cy="4530725"/>
          </a:xfrm>
        </p:spPr>
        <p:txBody>
          <a:bodyPr/>
          <a:lstStyle/>
          <a:p>
            <a:pPr>
              <a:buFont typeface="Wingdings" panose="05000000000000000000" pitchFamily="2" charset="2"/>
              <a:buNone/>
            </a:pPr>
            <a:r>
              <a:rPr lang="fa-IR" altLang="en-US">
                <a:effectLst>
                  <a:outerShdw blurRad="38100" dist="38100" dir="2700000" algn="tl">
                    <a:srgbClr val="000000"/>
                  </a:outerShdw>
                </a:effectLst>
              </a:rPr>
              <a:t>  </a:t>
            </a:r>
            <a:r>
              <a:rPr lang="fa-IR" altLang="en-US">
                <a:solidFill>
                  <a:schemeClr val="hlink"/>
                </a:solidFill>
                <a:effectLst/>
              </a:rPr>
              <a:t>گوش میانی از یک حفره با دیواره استخوانی تشکیل شده و صندوق صماخ نامیده می شود و توسط مجرای باریکی به نام شیپور استاش به حلق راه دارد.دیواره این مجرا در ابتدا استخوانی ودر انتها غضروفی است.</a:t>
            </a:r>
            <a:endParaRPr lang="en-US" altLang="en-US">
              <a:solidFill>
                <a:schemeClr val="hlink"/>
              </a:solidFill>
              <a:effectLst/>
            </a:endParaRPr>
          </a:p>
          <a:p>
            <a:pPr>
              <a:buFont typeface="Wingdings" panose="05000000000000000000" pitchFamily="2" charset="2"/>
              <a:buNone/>
            </a:pPr>
            <a:r>
              <a:rPr lang="fa-IR" altLang="en-US">
                <a:effectLst>
                  <a:outerShdw blurRad="38100" dist="38100" dir="2700000" algn="tl">
                    <a:srgbClr val="000000"/>
                  </a:outerShdw>
                </a:effectLst>
              </a:rPr>
              <a:t> </a:t>
            </a:r>
            <a:endParaRPr lang="en-US" altLang="en-US">
              <a:effectLst/>
            </a:endParaRPr>
          </a:p>
        </p:txBody>
      </p:sp>
      <p:sp>
        <p:nvSpPr>
          <p:cNvPr id="319492" name="Rectangle 4"/>
          <p:cNvSpPr>
            <a:spLocks noChangeArrowheads="1"/>
          </p:cNvSpPr>
          <p:nvPr/>
        </p:nvSpPr>
        <p:spPr bwMode="auto">
          <a:xfrm>
            <a:off x="3419475" y="333375"/>
            <a:ext cx="19002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a-IR" altLang="en-US" sz="3200">
                <a:solidFill>
                  <a:srgbClr val="000000"/>
                </a:solidFill>
                <a:cs typeface="B Titr" panose="00000700000000000000" pitchFamily="2" charset="-78"/>
              </a:rPr>
              <a:t>گوش میا نی</a:t>
            </a:r>
            <a:endParaRPr lang="en-US" altLang="en-US" sz="3200">
              <a:solidFill>
                <a:srgbClr val="000000"/>
              </a:solidFill>
              <a:cs typeface="B Titr" panose="00000700000000000000" pitchFamily="2" charset="-78"/>
            </a:endParaRPr>
          </a:p>
        </p:txBody>
      </p:sp>
      <p:pic>
        <p:nvPicPr>
          <p:cNvPr id="319495" name="Picture 7" descr="داخلي"/>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4438" y="4081463"/>
            <a:ext cx="4465637" cy="277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dk2" tx1="lt1" bg2="dk1" tx2="lt2" accent1="accent1" accent2="accent2" accent3="accent3" accent4="accent4" accent5="accent5" accent6="accent6" hlink="hlink" folHlink="folHlink"/>
  </p:clrMapOvr>
  <p:transition spd="slow">
    <p:circl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319492"/>
                                        </p:tgtEl>
                                        <p:attrNameLst>
                                          <p:attrName>style.visibility</p:attrName>
                                        </p:attrNameLst>
                                      </p:cBhvr>
                                      <p:to>
                                        <p:strVal val="visible"/>
                                      </p:to>
                                    </p:set>
                                    <p:anim calcmode="lin" valueType="num">
                                      <p:cBhvr additive="base">
                                        <p:cTn id="7" dur="1000" fill="hold"/>
                                        <p:tgtEl>
                                          <p:spTgt spid="319492"/>
                                        </p:tgtEl>
                                        <p:attrNameLst>
                                          <p:attrName>ppt_x</p:attrName>
                                        </p:attrNameLst>
                                      </p:cBhvr>
                                      <p:tavLst>
                                        <p:tav tm="0">
                                          <p:val>
                                            <p:strVal val="#ppt_x"/>
                                          </p:val>
                                        </p:tav>
                                        <p:tav tm="100000">
                                          <p:val>
                                            <p:strVal val="#ppt_x"/>
                                          </p:val>
                                        </p:tav>
                                      </p:tavLst>
                                    </p:anim>
                                    <p:anim calcmode="lin" valueType="num">
                                      <p:cBhvr additive="base">
                                        <p:cTn id="8" dur="1000" fill="hold"/>
                                        <p:tgtEl>
                                          <p:spTgt spid="319492"/>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2000"/>
                            </p:stCondLst>
                            <p:childTnLst>
                              <p:par>
                                <p:cTn id="10" presetID="20" presetClass="entr" presetSubtype="0" fill="hold" grpId="0" nodeType="afterEffect">
                                  <p:stCondLst>
                                    <p:cond delay="0"/>
                                  </p:stCondLst>
                                  <p:childTnLst>
                                    <p:set>
                                      <p:cBhvr>
                                        <p:cTn id="11" dur="1" fill="hold">
                                          <p:stCondLst>
                                            <p:cond delay="0"/>
                                          </p:stCondLst>
                                        </p:cTn>
                                        <p:tgtEl>
                                          <p:spTgt spid="319491">
                                            <p:txEl>
                                              <p:pRg st="0" end="0"/>
                                            </p:txEl>
                                          </p:spTgt>
                                        </p:tgtEl>
                                        <p:attrNameLst>
                                          <p:attrName>style.visibility</p:attrName>
                                        </p:attrNameLst>
                                      </p:cBhvr>
                                      <p:to>
                                        <p:strVal val="visible"/>
                                      </p:to>
                                    </p:set>
                                    <p:animEffect transition="in" filter="wedge">
                                      <p:cBhvr>
                                        <p:cTn id="12" dur="1000"/>
                                        <p:tgtEl>
                                          <p:spTgt spid="319491">
                                            <p:txEl>
                                              <p:pRg st="0" end="0"/>
                                            </p:txEl>
                                          </p:spTgt>
                                        </p:tgtEl>
                                      </p:cBhvr>
                                    </p:animEffect>
                                  </p:childTnLst>
                                </p:cTn>
                              </p:par>
                            </p:childTnLst>
                          </p:cTn>
                        </p:par>
                        <p:par>
                          <p:cTn id="13" fill="hold" nodeType="afterGroup">
                            <p:stCondLst>
                              <p:cond delay="3000"/>
                            </p:stCondLst>
                            <p:childTnLst>
                              <p:par>
                                <p:cTn id="14" presetID="20" presetClass="entr" presetSubtype="0" fill="hold" grpId="0" nodeType="afterEffect">
                                  <p:stCondLst>
                                    <p:cond delay="0"/>
                                  </p:stCondLst>
                                  <p:childTnLst>
                                    <p:set>
                                      <p:cBhvr>
                                        <p:cTn id="15" dur="1" fill="hold">
                                          <p:stCondLst>
                                            <p:cond delay="0"/>
                                          </p:stCondLst>
                                        </p:cTn>
                                        <p:tgtEl>
                                          <p:spTgt spid="319491">
                                            <p:txEl>
                                              <p:pRg st="1" end="1"/>
                                            </p:txEl>
                                          </p:spTgt>
                                        </p:tgtEl>
                                        <p:attrNameLst>
                                          <p:attrName>style.visibility</p:attrName>
                                        </p:attrNameLst>
                                      </p:cBhvr>
                                      <p:to>
                                        <p:strVal val="visible"/>
                                      </p:to>
                                    </p:set>
                                    <p:animEffect transition="in" filter="wedge">
                                      <p:cBhvr>
                                        <p:cTn id="16" dur="1000"/>
                                        <p:tgtEl>
                                          <p:spTgt spid="319491">
                                            <p:txEl>
                                              <p:pRg st="1" end="1"/>
                                            </p:txEl>
                                          </p:spTgt>
                                        </p:tgtEl>
                                      </p:cBhvr>
                                    </p:animEffect>
                                  </p:childTnLst>
                                </p:cTn>
                              </p:par>
                              <p:par>
                                <p:cTn id="17" presetID="48" presetClass="entr" presetSubtype="0" accel="50000" fill="hold" nodeType="withEffect">
                                  <p:stCondLst>
                                    <p:cond delay="0"/>
                                  </p:stCondLst>
                                  <p:childTnLst>
                                    <p:set>
                                      <p:cBhvr>
                                        <p:cTn id="18" dur="1" fill="hold">
                                          <p:stCondLst>
                                            <p:cond delay="0"/>
                                          </p:stCondLst>
                                        </p:cTn>
                                        <p:tgtEl>
                                          <p:spTgt spid="319495"/>
                                        </p:tgtEl>
                                        <p:attrNameLst>
                                          <p:attrName>style.visibility</p:attrName>
                                        </p:attrNameLst>
                                      </p:cBhvr>
                                      <p:to>
                                        <p:strVal val="visible"/>
                                      </p:to>
                                    </p:set>
                                    <p:anim calcmode="lin" valueType="num">
                                      <p:cBhvr>
                                        <p:cTn id="19" dur="2000" fill="hold"/>
                                        <p:tgtEl>
                                          <p:spTgt spid="319495"/>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0" dur="2000" fill="hold"/>
                                        <p:tgtEl>
                                          <p:spTgt spid="319495"/>
                                        </p:tgtEl>
                                        <p:attrNameLst>
                                          <p:attrName>ppt_x</p:attrName>
                                        </p:attrNameLst>
                                      </p:cBhvr>
                                      <p:tavLst>
                                        <p:tav tm="0">
                                          <p:val>
                                            <p:fltVal val="-1"/>
                                          </p:val>
                                        </p:tav>
                                        <p:tav tm="50000">
                                          <p:val>
                                            <p:fltVal val="0.95"/>
                                          </p:val>
                                        </p:tav>
                                        <p:tav tm="100000">
                                          <p:val>
                                            <p:strVal val="#ppt_x"/>
                                          </p:val>
                                        </p:tav>
                                      </p:tavLst>
                                    </p:anim>
                                    <p:anim calcmode="lin" valueType="num">
                                      <p:cBhvr>
                                        <p:cTn id="21" dur="2000" fill="hold"/>
                                        <p:tgtEl>
                                          <p:spTgt spid="319495"/>
                                        </p:tgtEl>
                                        <p:attrNameLst>
                                          <p:attrName>ppt_y</p:attrName>
                                        </p:attrNameLst>
                                      </p:cBhvr>
                                      <p:tavLst>
                                        <p:tav tm="0">
                                          <p:val>
                                            <p:strVal val="#ppt_y"/>
                                          </p:val>
                                        </p:tav>
                                        <p:tav tm="100000">
                                          <p:val>
                                            <p:strVal val="#ppt_y"/>
                                          </p:val>
                                        </p:tav>
                                      </p:tavLst>
                                    </p:anim>
                                    <p:animEffect transition="in" filter="fade">
                                      <p:cBhvr>
                                        <p:cTn id="22" dur="2000"/>
                                        <p:tgtEl>
                                          <p:spTgt spid="3194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9491" grpId="0" build="p"/>
      <p:bldP spid="31949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1" name="Rectangle 3"/>
          <p:cNvSpPr>
            <a:spLocks noGrp="1" noChangeArrowheads="1"/>
          </p:cNvSpPr>
          <p:nvPr>
            <p:ph type="body" idx="1"/>
          </p:nvPr>
        </p:nvSpPr>
        <p:spPr>
          <a:xfrm>
            <a:off x="457200" y="1600200"/>
            <a:ext cx="8507413" cy="4530725"/>
          </a:xfrm>
        </p:spPr>
        <p:txBody>
          <a:bodyPr/>
          <a:lstStyle/>
          <a:p>
            <a:pPr>
              <a:buFont typeface="Wingdings" panose="05000000000000000000" pitchFamily="2" charset="2"/>
              <a:buNone/>
            </a:pPr>
            <a:r>
              <a:rPr lang="fa-IR" altLang="en-US">
                <a:effectLst>
                  <a:outerShdw blurRad="38100" dist="38100" dir="2700000" algn="tl">
                    <a:srgbClr val="FFFFFF"/>
                  </a:outerShdw>
                </a:effectLst>
              </a:rPr>
              <a:t>   </a:t>
            </a:r>
            <a:r>
              <a:rPr lang="fa-IR" altLang="en-US">
                <a:effectLst/>
              </a:rPr>
              <a:t>در هنگام بلع ،عطسه و خمیازه دهانه شیپور استاش باز شده ، هوا به درون گوش میانی راه می یابد و بدین طریق از ایجاد اختلاف فشار هوا در دو طرف پرده صماخ که ارتعاش طبیعی آن را مختل می سازد جلوگیری می شود.دیواره داخلی گوش میانی در سمت گوش داخلی دو سوراخ دارد که توسط پرده بیضی و گرد مسدود شده اند.</a:t>
            </a:r>
            <a:endParaRPr lang="en-US" altLang="en-US">
              <a:effectLst/>
            </a:endParaRPr>
          </a:p>
        </p:txBody>
      </p:sp>
    </p:spTree>
  </p:cSld>
  <p:clrMapOvr>
    <a:overrideClrMapping bg1="lt1" tx1="dk1" bg2="lt2" tx2="dk2" accent1="accent1" accent2="accent2" accent3="accent3" accent4="accent4" accent5="accent5" accent6="accent6" hlink="hlink" folHlink="folHlink"/>
  </p:clrMapOvr>
  <p:transition spd="slow">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grpId="0" nodeType="withEffect">
                                  <p:stCondLst>
                                    <p:cond delay="0"/>
                                  </p:stCondLst>
                                  <p:childTnLst>
                                    <p:set>
                                      <p:cBhvr>
                                        <p:cTn id="6" dur="1" fill="hold">
                                          <p:stCondLst>
                                            <p:cond delay="0"/>
                                          </p:stCondLst>
                                        </p:cTn>
                                        <p:tgtEl>
                                          <p:spTgt spid="309251">
                                            <p:txEl>
                                              <p:pRg st="0" end="0"/>
                                            </p:txEl>
                                          </p:spTgt>
                                        </p:tgtEl>
                                        <p:attrNameLst>
                                          <p:attrName>style.visibility</p:attrName>
                                        </p:attrNameLst>
                                      </p:cBhvr>
                                      <p:to>
                                        <p:strVal val="visible"/>
                                      </p:to>
                                    </p:set>
                                    <p:animEffect transition="in" filter="wheel(4)">
                                      <p:cBhvr>
                                        <p:cTn id="7" dur="1000"/>
                                        <p:tgtEl>
                                          <p:spTgt spid="3092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9251"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7" name="Rectangle 3"/>
          <p:cNvSpPr>
            <a:spLocks noGrp="1" noChangeArrowheads="1"/>
          </p:cNvSpPr>
          <p:nvPr>
            <p:ph type="body" idx="1"/>
          </p:nvPr>
        </p:nvSpPr>
        <p:spPr>
          <a:xfrm>
            <a:off x="0" y="549275"/>
            <a:ext cx="8964613" cy="4530725"/>
          </a:xfrm>
        </p:spPr>
        <p:txBody>
          <a:bodyPr/>
          <a:lstStyle/>
          <a:p>
            <a:pPr>
              <a:buFont typeface="Wingdings" panose="05000000000000000000" pitchFamily="2" charset="2"/>
              <a:buNone/>
            </a:pPr>
            <a:r>
              <a:rPr lang="fa-IR" altLang="en-US">
                <a:effectLst>
                  <a:outerShdw blurRad="38100" dist="38100" dir="2700000" algn="tl">
                    <a:srgbClr val="000000"/>
                  </a:outerShdw>
                </a:effectLst>
              </a:rPr>
              <a:t>   سه استخوان موجود در گوش میانی پرده صماخ را به پرده بیضی متصل می کنندو عبارتند از :استخوان چکشی که دسته آن روی پرده صماخ تکیه دارد ،استخوان سندانی که از یک سمت با استخوان چکشی واز سمت دیگر با استخوان رکابی مفصل شده است و استخوان رکابی که به پرده بیضی متصل است.</a:t>
            </a:r>
            <a:endParaRPr lang="en-US" altLang="en-US">
              <a:effectLst>
                <a:outerShdw blurRad="38100" dist="38100" dir="2700000" algn="tl">
                  <a:srgbClr val="000000"/>
                </a:outerShdw>
              </a:effectLst>
            </a:endParaRPr>
          </a:p>
        </p:txBody>
      </p:sp>
      <p:pic>
        <p:nvPicPr>
          <p:cNvPr id="308228" name="Picture 4" descr="Serous_Otitis_Media550_a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24075" y="3492500"/>
            <a:ext cx="4762500" cy="336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dk2" tx1="lt1" bg2="dk1" tx2="lt2" accent1="accent1" accent2="accent2" accent3="accent3" accent4="accent4" accent5="accent5" accent6="accent6" hlink="hlink" folHlink="folHlink"/>
  </p:clrMapOvr>
  <p:transition spd="slow">
    <p:pull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7" presetClass="entr" presetSubtype="4" fill="hold" grpId="0" nodeType="withEffect">
                                  <p:stCondLst>
                                    <p:cond delay="0"/>
                                  </p:stCondLst>
                                  <p:childTnLst>
                                    <p:set>
                                      <p:cBhvr>
                                        <p:cTn id="6" dur="1" fill="hold">
                                          <p:stCondLst>
                                            <p:cond delay="0"/>
                                          </p:stCondLst>
                                        </p:cTn>
                                        <p:tgtEl>
                                          <p:spTgt spid="308227">
                                            <p:txEl>
                                              <p:pRg st="0" end="0"/>
                                            </p:txEl>
                                          </p:spTgt>
                                        </p:tgtEl>
                                        <p:attrNameLst>
                                          <p:attrName>style.visibility</p:attrName>
                                        </p:attrNameLst>
                                      </p:cBhvr>
                                      <p:to>
                                        <p:strVal val="visible"/>
                                      </p:to>
                                    </p:set>
                                    <p:anim calcmode="lin" valueType="num">
                                      <p:cBhvr additive="base">
                                        <p:cTn id="7" dur="1000" fill="hold"/>
                                        <p:tgtEl>
                                          <p:spTgt spid="308227">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08227">
                                            <p:txEl>
                                              <p:pRg st="0" end="0"/>
                                            </p:txEl>
                                          </p:spTgt>
                                        </p:tgtEl>
                                        <p:attrNameLst>
                                          <p:attrName>ppt_y</p:attrName>
                                        </p:attrNameLst>
                                      </p:cBhvr>
                                      <p:tavLst>
                                        <p:tav tm="0">
                                          <p:val>
                                            <p:strVal val="1+#ppt_h/2"/>
                                          </p:val>
                                        </p:tav>
                                        <p:tav tm="100000">
                                          <p:val>
                                            <p:strVal val="#ppt_y"/>
                                          </p:val>
                                        </p:tav>
                                      </p:tavLst>
                                    </p:anim>
                                  </p:childTnLst>
                                </p:cTn>
                              </p:par>
                              <p:par>
                                <p:cTn id="9" presetID="6" presetClass="entr" presetSubtype="16" fill="hold" nodeType="withEffect">
                                  <p:stCondLst>
                                    <p:cond delay="0"/>
                                  </p:stCondLst>
                                  <p:childTnLst>
                                    <p:set>
                                      <p:cBhvr>
                                        <p:cTn id="10" dur="1" fill="hold">
                                          <p:stCondLst>
                                            <p:cond delay="0"/>
                                          </p:stCondLst>
                                        </p:cTn>
                                        <p:tgtEl>
                                          <p:spTgt spid="308228"/>
                                        </p:tgtEl>
                                        <p:attrNameLst>
                                          <p:attrName>style.visibility</p:attrName>
                                        </p:attrNameLst>
                                      </p:cBhvr>
                                      <p:to>
                                        <p:strVal val="visible"/>
                                      </p:to>
                                    </p:set>
                                    <p:animEffect transition="in" filter="circle(in)">
                                      <p:cBhvr>
                                        <p:cTn id="11" dur="1000"/>
                                        <p:tgtEl>
                                          <p:spTgt spid="3082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227" grpId="0" build="p"/>
    </p:bldLst>
  </p:timing>
</p:sld>
</file>

<file path=ppt/theme/theme1.xml><?xml version="1.0" encoding="utf-8"?>
<a:theme xmlns:a="http://schemas.openxmlformats.org/drawingml/2006/main" name="Orbit">
  <a:themeElements>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fontScheme name="Orbit">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altLang="en-US" sz="1200" b="0" i="0" u="none" strike="noStrike" cap="none" normalizeH="0" baseline="0" smtClean="0">
            <a:ln>
              <a:noFill/>
            </a:ln>
            <a:solidFill>
              <a:schemeClr val="tx1"/>
            </a:solidFill>
            <a:effectLst/>
            <a:latin typeface="Arial" panose="020B0604020202020204" pitchFamily="34" charset="0"/>
            <a:cs typeface="B Lotus" panose="00000400000000000000" pitchFamily="2" charset="-7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altLang="en-US" sz="1200" b="0" i="0" u="none" strike="noStrike" cap="none" normalizeH="0" baseline="0" smtClean="0">
            <a:ln>
              <a:noFill/>
            </a:ln>
            <a:solidFill>
              <a:schemeClr val="tx1"/>
            </a:solidFill>
            <a:effectLst/>
            <a:latin typeface="Arial" panose="020B0604020202020204" pitchFamily="34" charset="0"/>
            <a:cs typeface="B Lotus" panose="00000400000000000000" pitchFamily="2" charset="-78"/>
          </a:defRPr>
        </a:defPPr>
      </a:lstStyle>
    </a:lnDef>
  </a:objectDefaults>
  <a:extraClrSchemeLst>
    <a:extraClrScheme>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Orbit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Orbit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bit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altLang="en-US" sz="1200" b="0" i="0" u="none" strike="noStrike" cap="none" normalizeH="0" baseline="0" smtClean="0">
            <a:ln>
              <a:noFill/>
            </a:ln>
            <a:solidFill>
              <a:schemeClr val="tx1"/>
            </a:solidFill>
            <a:effectLst/>
            <a:latin typeface="Arial" panose="020B0604020202020204" pitchFamily="34" charset="0"/>
            <a:cs typeface="B Lotus" panose="00000400000000000000" pitchFamily="2" charset="-7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altLang="en-US" sz="1200" b="0" i="0" u="none" strike="noStrike" cap="none" normalizeH="0" baseline="0" smtClean="0">
            <a:ln>
              <a:noFill/>
            </a:ln>
            <a:solidFill>
              <a:schemeClr val="tx1"/>
            </a:solidFill>
            <a:effectLst/>
            <a:latin typeface="Arial" panose="020B0604020202020204" pitchFamily="34" charset="0"/>
            <a:cs typeface="B Lotus" panose="00000400000000000000" pitchFamily="2" charset="-78"/>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themeOverride>
</file>

<file path=ppt/theme/themeOverride10.xml><?xml version="1.0" encoding="utf-8"?>
<a:themeOverride xmlns:a="http://schemas.openxmlformats.org/drawingml/2006/main">
  <a:clrScheme name="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themeOverride>
</file>

<file path=ppt/theme/themeOverride11.xml><?xml version="1.0" encoding="utf-8"?>
<a:themeOverride xmlns:a="http://schemas.openxmlformats.org/drawingml/2006/main">
  <a:clrScheme name="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themeOverride>
</file>

<file path=ppt/theme/themeOverride12.xml><?xml version="1.0" encoding="utf-8"?>
<a:themeOverride xmlns:a="http://schemas.openxmlformats.org/drawingml/2006/main">
  <a:clrScheme name="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themeOverride>
</file>

<file path=ppt/theme/themeOverride13.xml><?xml version="1.0" encoding="utf-8"?>
<a:themeOverride xmlns:a="http://schemas.openxmlformats.org/drawingml/2006/main">
  <a:clrScheme name="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themeOverride>
</file>

<file path=ppt/theme/themeOverride14.xml><?xml version="1.0" encoding="utf-8"?>
<a:themeOverride xmlns:a="http://schemas.openxmlformats.org/drawingml/2006/main">
  <a:clrScheme name="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themeOverride>
</file>

<file path=ppt/theme/themeOverride15.xml><?xml version="1.0" encoding="utf-8"?>
<a:themeOverride xmlns:a="http://schemas.openxmlformats.org/drawingml/2006/main">
  <a:clrScheme name="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themeOverride>
</file>

<file path=ppt/theme/themeOverride16.xml><?xml version="1.0" encoding="utf-8"?>
<a:themeOverride xmlns:a="http://schemas.openxmlformats.org/drawingml/2006/main">
  <a:clrScheme name="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themeOverride>
</file>

<file path=ppt/theme/themeOverride17.xml><?xml version="1.0" encoding="utf-8"?>
<a:themeOverride xmlns:a="http://schemas.openxmlformats.org/drawingml/2006/main">
  <a:clrScheme name="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themeOverride>
</file>

<file path=ppt/theme/themeOverride18.xml><?xml version="1.0" encoding="utf-8"?>
<a:themeOverride xmlns:a="http://schemas.openxmlformats.org/drawingml/2006/main">
  <a:clrScheme name="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themeOverride>
</file>

<file path=ppt/theme/themeOverride19.xml><?xml version="1.0" encoding="utf-8"?>
<a:themeOverride xmlns:a="http://schemas.openxmlformats.org/drawingml/2006/main">
  <a:clrScheme name="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themeOverride>
</file>

<file path=ppt/theme/themeOverride2.xml><?xml version="1.0" encoding="utf-8"?>
<a:themeOverride xmlns:a="http://schemas.openxmlformats.org/drawingml/2006/main">
  <a:clrScheme name="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themeOverride>
</file>

<file path=ppt/theme/themeOverride20.xml><?xml version="1.0" encoding="utf-8"?>
<a:themeOverride xmlns:a="http://schemas.openxmlformats.org/drawingml/2006/main">
  <a:clrScheme name="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themeOverride>
</file>

<file path=ppt/theme/themeOverride21.xml><?xml version="1.0" encoding="utf-8"?>
<a:themeOverride xmlns:a="http://schemas.openxmlformats.org/drawingml/2006/main">
  <a:clrScheme name="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themeOverride>
</file>

<file path=ppt/theme/themeOverride22.xml><?xml version="1.0" encoding="utf-8"?>
<a:themeOverride xmlns:a="http://schemas.openxmlformats.org/drawingml/2006/main">
  <a:clrScheme name="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themeOverride>
</file>

<file path=ppt/theme/themeOverride3.xml><?xml version="1.0" encoding="utf-8"?>
<a:themeOverride xmlns:a="http://schemas.openxmlformats.org/drawingml/2006/main">
  <a:clrScheme name="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themeOverride>
</file>

<file path=ppt/theme/themeOverride4.xml><?xml version="1.0" encoding="utf-8"?>
<a:themeOverride xmlns:a="http://schemas.openxmlformats.org/drawingml/2006/main">
  <a:clrScheme name="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themeOverride>
</file>

<file path=ppt/theme/themeOverride5.xml><?xml version="1.0" encoding="utf-8"?>
<a:themeOverride xmlns:a="http://schemas.openxmlformats.org/drawingml/2006/main">
  <a:clrScheme name="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themeOverride>
</file>

<file path=ppt/theme/themeOverride6.xml><?xml version="1.0" encoding="utf-8"?>
<a:themeOverride xmlns:a="http://schemas.openxmlformats.org/drawingml/2006/main">
  <a:clrScheme name="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themeOverride>
</file>

<file path=ppt/theme/themeOverride7.xml><?xml version="1.0" encoding="utf-8"?>
<a:themeOverride xmlns:a="http://schemas.openxmlformats.org/drawingml/2006/main">
  <a:clrScheme name="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themeOverride>
</file>

<file path=ppt/theme/themeOverride8.xml><?xml version="1.0" encoding="utf-8"?>
<a:themeOverride xmlns:a="http://schemas.openxmlformats.org/drawingml/2006/main">
  <a:clrScheme name="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themeOverride>
</file>

<file path=ppt/theme/themeOverride9.xml><?xml version="1.0" encoding="utf-8"?>
<a:themeOverride xmlns:a="http://schemas.openxmlformats.org/drawingml/2006/main">
  <a:clrScheme name="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themeOverride>
</file>

<file path=docProps/app.xml><?xml version="1.0" encoding="utf-8"?>
<Properties xmlns="http://schemas.openxmlformats.org/officeDocument/2006/extended-properties" xmlns:vt="http://schemas.openxmlformats.org/officeDocument/2006/docPropsVTypes">
  <Template>حسشنوا~1(1)</Template>
  <TotalTime>46</TotalTime>
  <Words>1244</Words>
  <Application>Microsoft Office PowerPoint</Application>
  <PresentationFormat>On-screen Show (4:3)</PresentationFormat>
  <Paragraphs>48</Paragraphs>
  <Slides>23</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23</vt:i4>
      </vt:variant>
    </vt:vector>
  </HeadingPairs>
  <TitlesOfParts>
    <vt:vector size="31" baseType="lpstr">
      <vt:lpstr>Arial</vt:lpstr>
      <vt:lpstr>Times New Roman</vt:lpstr>
      <vt:lpstr>Wingdings</vt:lpstr>
      <vt:lpstr>Tahoma</vt:lpstr>
      <vt:lpstr>B Titr</vt:lpstr>
      <vt:lpstr>B Lotus</vt:lpstr>
      <vt:lpstr>Orbit</vt:lpstr>
      <vt:lpstr>Textured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گوش داخلی</vt:lpstr>
      <vt:lpstr>PowerPoint Presentation</vt:lpstr>
      <vt:lpstr>بخش حلزونی</vt:lpstr>
      <vt:lpstr>PowerPoint Presentation</vt:lpstr>
      <vt:lpstr>PowerPoint Presentation</vt:lpstr>
      <vt:lpstr>PowerPoint Presentation</vt:lpstr>
      <vt:lpstr>PowerPoint Presentation</vt:lpstr>
      <vt:lpstr>PowerPoint Presentation</vt:lpstr>
      <vt:lpstr>انواع کری</vt:lpstr>
      <vt:lpstr>PowerPoint Presentation</vt:lpstr>
      <vt:lpstr>منابع</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hamed</dc:creator>
  <cp:lastModifiedBy>hamed</cp:lastModifiedBy>
  <cp:revision>3</cp:revision>
  <cp:lastPrinted>1601-01-01T00:00:00Z</cp:lastPrinted>
  <dcterms:created xsi:type="dcterms:W3CDTF">2016-12-31T19:45:10Z</dcterms:created>
  <dcterms:modified xsi:type="dcterms:W3CDTF">2016-12-31T20:32:04Z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6</vt:i4>
  </property>
</Properties>
</file>