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571612"/>
            <a:ext cx="6357982" cy="45397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افْتَحْ لی فیهِ أبْوابَ الْجِنانِ وَ اغْلِقْ عَنّی فیهِ أبْوابَ النّیرانِ وَ وَفِّقْنی فیهِ لِتِلاوَةِ الْقُرْآنِ یا مُنَزِلَ السَّکینَةِ فی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قُلُوبِ الْمُؤْمِنینَ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170935"/>
            <a:ext cx="421484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بگشا در اين ماه به رويم درهاى بهشت را و ببند به رويم در آن درهاى دوزخ را و موفقم دار به تلاوت قرآن ؛ اى فرو فرستنده ي آرامش در دل هاى مؤمنان .</a:t>
            </a:r>
            <a:endParaRPr lang="fa-IR" sz="40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69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2014-06-27T15:10:24Z</dcterms:modified>
</cp:coreProperties>
</file>