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هجدهم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1538" y="1741451"/>
            <a:ext cx="7000924" cy="36163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نَبِّهْنی فیهِ لِبَرَکاتِ أسْحارِهِ وَ نَوِّرْ فیهِ قَلْبی بِضِیاءِ أنْوارِهِ وَ خُذْ بِکُلِّ أعْضائی اِلَى اتَّباعِ آثارِهِ بِنُورِکَ یا مُنَوِّرَقُلُوبِ الْعارِفینَ .</a:t>
            </a:r>
            <a:endParaRPr lang="en-US" sz="40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214422"/>
            <a:ext cx="4214842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آگاهم ساز در اين ماه از بركات سحرهاى آن و نورانى كن در آن دلم را به پرتو انوار آن و بگمار تمام اعضا و جوارحم را به پيروى كردن آثارش به نور خود ؛ 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اى روشنى دهنده ي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دل هاى عارفان .</a:t>
            </a:r>
            <a:endParaRPr lang="fa-IR" sz="36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174</TotalTime>
  <Words>76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25</cp:revision>
  <dcterms:created xsi:type="dcterms:W3CDTF">2011-07-13T14:20:27Z</dcterms:created>
  <dcterms:modified xsi:type="dcterms:W3CDTF">2014-06-27T15:09:04Z</dcterms:modified>
</cp:coreProperties>
</file>