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چهاردهم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46166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00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لا تُؤاخِذْنی فیهِ بِالْعَثَراتِ وَ اَقِلْنی فیهِ مِنَ الْخَطایا وَ الْهَفَواتِ وَ لا تَجْعَلْنی فیهِ غَرَضاً لِلْبَلایا وَ الْآفاتِ بِعِزَّتِکَ یا عِزَّ الْمُسْلِمینَ .</a:t>
            </a:r>
            <a:endParaRPr lang="en-US" sz="40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779579"/>
            <a:ext cx="4214842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مگير مرا در اين ماه </a:t>
            </a:r>
            <a:r>
              <a:rPr lang="fa-IR" sz="360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به لغزش ها </a:t>
            </a:r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و بازم دار در آن از خطاها </a:t>
            </a:r>
            <a:r>
              <a:rPr lang="fa-IR" sz="360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و لغزش ها </a:t>
            </a:r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و قرارم مده در اين روز هدف بلاها و آفات </a:t>
            </a:r>
            <a:r>
              <a:rPr lang="fa-IR" sz="360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به عزتت ؛ </a:t>
            </a:r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اى عزت بخش مسلمانان</a:t>
            </a:r>
            <a:r>
              <a:rPr lang="fa-IR" sz="3600" dirty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 </a:t>
            </a:r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145</TotalTime>
  <Words>71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24</cp:revision>
  <dcterms:created xsi:type="dcterms:W3CDTF">2011-07-13T14:20:27Z</dcterms:created>
  <dcterms:modified xsi:type="dcterms:W3CDTF">2014-06-27T15:05:49Z</dcterms:modified>
</cp:coreProperties>
</file>