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سيزدهم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طَهِّرْنی فیهِ مِنَ الدَّنَسِ وَ الأقْذارِ وَ صَبِّرنی فیهِ عَلى </a:t>
            </a: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کائِناتِ </a:t>
            </a: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الأقْدارِ وَ وَفِّقْنی فیهِ لِلتُّقى وَ‌ صُحْبَةِ </a:t>
            </a: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الأبْرارِ بِعَوْنِکَ </a:t>
            </a: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قُرَّةَ عَیْنِ المَساکینِ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پاكم كن در اين ماه از چركى و كثافات و شكيبايم كن بر مقدراتى  كه خواهد شد و موفقم دار در اين ماه به پرهيزكارى و هم‏نشينى با نيكان به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كمك خودت ؛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اى روشنايى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ديده ي مسكينان .</a:t>
            </a:r>
            <a:endParaRPr lang="fa-IR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</TotalTime>
  <Words>77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2014-06-27T15:04:42Z</dcterms:modified>
</cp:coreProperties>
</file>