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1" autoAdjust="0"/>
    <p:restoredTop sz="94709" autoAdjust="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R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12" name="TextBox 11"/>
          <p:cNvSpPr txBox="1"/>
          <p:nvPr/>
        </p:nvSpPr>
        <p:spPr>
          <a:xfrm>
            <a:off x="2428860" y="1071546"/>
            <a:ext cx="4143404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2600" b="1" dirty="0" smtClean="0">
                <a:ln w="10541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cs typeface="B Davat" pitchFamily="2" charset="-78"/>
              </a:rPr>
              <a:t>دعاي روز يازدهم ماه رمضان</a:t>
            </a:r>
            <a:endParaRPr lang="fa-IR" sz="2600" b="1" dirty="0">
              <a:ln w="10541" cmpd="sng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cs typeface="B Davat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57290" y="1699520"/>
            <a:ext cx="6357982" cy="424731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بِسْمِ اللهِ الرَّحْمنِ الرَّحیمِ </a:t>
            </a:r>
            <a:endParaRPr lang="en-US" sz="3600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اَللّهُمَّ حَبِّبْ إِلَیَّ فیهِ الإِحْسانَ وَ کَرِّهْ</a:t>
            </a:r>
          </a:p>
          <a:p>
            <a:pPr algn="ctr">
              <a:lnSpc>
                <a:spcPct val="150000"/>
              </a:lnSpc>
            </a:pPr>
            <a:r>
              <a:rPr lang="fa-IR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إِلَیَّ فیهِ الْفُسُوقَ وَ الْعِصْیانَ وَ حَرِّمْ </a:t>
            </a:r>
          </a:p>
          <a:p>
            <a:pPr algn="ctr">
              <a:lnSpc>
                <a:spcPct val="150000"/>
              </a:lnSpc>
            </a:pPr>
            <a:r>
              <a:rPr lang="fa-IR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عَلَیَّ فیهِ السَّخَطَ وَ النّیرانَ بِعَوْنِکَ</a:t>
            </a:r>
          </a:p>
          <a:p>
            <a:pPr algn="ctr">
              <a:lnSpc>
                <a:spcPct val="150000"/>
              </a:lnSpc>
            </a:pPr>
            <a:r>
              <a:rPr lang="fa-IR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یا </a:t>
            </a:r>
            <a:r>
              <a:rPr lang="fa-IR" sz="360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غیاثَ الْمُسْتَغیثینَ .</a:t>
            </a:r>
            <a:endParaRPr lang="en-US" sz="3600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98837" cy="6857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28860" y="1056578"/>
            <a:ext cx="4214842" cy="480131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34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خدايا دوست گردان نزد من در اين ماه احسان و نيكى را و ناخوش دار در پيش من</a:t>
            </a:r>
          </a:p>
          <a:p>
            <a:pPr algn="ctr"/>
            <a:r>
              <a:rPr lang="fa-IR" sz="34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در اين روز فسق و نافرمانى و گناه را و حرام گردان در اين روز بر من خشم كيفربار و</a:t>
            </a:r>
          </a:p>
          <a:p>
            <a:pPr algn="ctr"/>
            <a:r>
              <a:rPr lang="fa-IR" sz="34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آتش (سوزان) را به كمك خودت ؛ اى فريادرس فريادخواهان .</a:t>
            </a:r>
            <a:endParaRPr lang="en-US" sz="3400" dirty="0" smtClean="0">
              <a:ln>
                <a:solidFill>
                  <a:srgbClr val="C00000"/>
                </a:solidFill>
              </a:ln>
              <a:solidFill>
                <a:schemeClr val="accent6">
                  <a:lumMod val="75000"/>
                </a:schemeClr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129</TotalTime>
  <Words>84</Words>
  <Application>Microsoft Office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Arian</dc:creator>
  <cp:lastModifiedBy>7</cp:lastModifiedBy>
  <cp:revision>24</cp:revision>
  <dcterms:created xsi:type="dcterms:W3CDTF">2011-07-13T14:20:27Z</dcterms:created>
  <dcterms:modified xsi:type="dcterms:W3CDTF">2014-06-27T15:01:27Z</dcterms:modified>
</cp:coreProperties>
</file>