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1" autoAdjust="0"/>
    <p:restoredTop sz="94709" autoAdjust="0"/>
  </p:normalViewPr>
  <p:slideViewPr>
    <p:cSldViewPr>
      <p:cViewPr varScale="1">
        <p:scale>
          <a:sx n="88" d="100"/>
          <a:sy n="88" d="100"/>
        </p:scale>
        <p:origin x="-96" y="-4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R1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12" name="TextBox 11"/>
          <p:cNvSpPr txBox="1"/>
          <p:nvPr/>
        </p:nvSpPr>
        <p:spPr>
          <a:xfrm>
            <a:off x="2428860" y="1071546"/>
            <a:ext cx="4143404" cy="49244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2600" b="1" dirty="0" smtClean="0">
                <a:ln w="10541" cmpd="sng">
                  <a:solidFill>
                    <a:srgbClr val="00B050"/>
                  </a:solidFill>
                  <a:prstDash val="solid"/>
                </a:ln>
                <a:solidFill>
                  <a:srgbClr val="00B050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cs typeface="B Davat" pitchFamily="2" charset="-78"/>
              </a:rPr>
              <a:t>دعاي روز شانزدهم ماه رمضان</a:t>
            </a:r>
            <a:endParaRPr lang="fa-IR" sz="2600" b="1" dirty="0">
              <a:ln w="10541" cmpd="sng">
                <a:solidFill>
                  <a:srgbClr val="00B050"/>
                </a:solidFill>
                <a:prstDash val="solid"/>
              </a:ln>
              <a:solidFill>
                <a:srgbClr val="00B050"/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  <a:cs typeface="B Davat" pitchFamily="2" charset="-78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357290" y="1699520"/>
            <a:ext cx="6357982" cy="369331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360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بِسْمِ اللهِ الرَّحْمنِ الرَّحیمِ </a:t>
            </a:r>
            <a:endParaRPr lang="en-US" sz="3600" dirty="0" smtClean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  <a:cs typeface="B Badr" pitchFamily="2" charset="-78"/>
            </a:endParaRPr>
          </a:p>
          <a:p>
            <a:pPr algn="ctr">
              <a:lnSpc>
                <a:spcPct val="150000"/>
              </a:lnSpc>
            </a:pPr>
            <a:r>
              <a:rPr lang="fa-IR" sz="400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اَللّهُمَّ وَفِّقْنی فیهِ لِمُوافَقَةِ الأبْرارِ وَ جَنِّبْنی فیهِ مُرافَقَةَ الأشْرارِ وَ آوِنی فیهِ بِرَحْمَتِکَ اِلى دارِ الْقَرارِ بِاِلَهِیَّتِکَ یا إِلَهَ الْعالَمینَ .</a:t>
            </a:r>
            <a:endParaRPr lang="en-US" sz="4000" dirty="0" smtClean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  <a:cs typeface="B Badr" pitchFamily="2" charset="-78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R3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098837" cy="685799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428860" y="1214422"/>
            <a:ext cx="4214842" cy="452431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3600" dirty="0" smtClean="0">
                <a:ln>
                  <a:solidFill>
                    <a:srgbClr val="C00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خدايا موفقم دار در اين ماه به همراهى كردن با نيكان و</a:t>
            </a:r>
          </a:p>
          <a:p>
            <a:pPr algn="ctr"/>
            <a:r>
              <a:rPr lang="fa-IR" sz="3600" dirty="0" smtClean="0">
                <a:ln>
                  <a:solidFill>
                    <a:srgbClr val="C00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دورم دار در آن از رفاقت با اشرار و جايم ده در آن به وسيله ي رحمت خود به </a:t>
            </a:r>
          </a:p>
          <a:p>
            <a:pPr algn="ctr"/>
            <a:r>
              <a:rPr lang="fa-IR" sz="3600" dirty="0" smtClean="0">
                <a:ln>
                  <a:solidFill>
                    <a:srgbClr val="C00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خانه ي قرار و آرامش به معبوديّت خود ؛ اى معبود جهانيان .</a:t>
            </a:r>
            <a:endParaRPr lang="fa-IR" sz="3600" dirty="0">
              <a:ln>
                <a:solidFill>
                  <a:srgbClr val="C00000"/>
                </a:solidFill>
              </a:ln>
              <a:solidFill>
                <a:schemeClr val="accent6">
                  <a:lumMod val="75000"/>
                </a:schemeClr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</a:effectLst>
              <a:cs typeface="B Badr" pitchFamily="2" charset="-78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156</TotalTime>
  <Words>75</Words>
  <Application>Microsoft Office PowerPoint</Application>
  <PresentationFormat>On-screen Show (4:3)</PresentationFormat>
  <Paragraphs>6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Arian</dc:creator>
  <cp:lastModifiedBy>7</cp:lastModifiedBy>
  <cp:revision>26</cp:revision>
  <dcterms:created xsi:type="dcterms:W3CDTF">2011-07-13T14:20:27Z</dcterms:created>
  <dcterms:modified xsi:type="dcterms:W3CDTF">2014-06-27T15:08:23Z</dcterms:modified>
</cp:coreProperties>
</file>