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پانزدهم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38856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ارْزُقْنی فیهِ طاعَةَ الْخاشِعینَ وَ‌ اشْرَحْ فیهِ صَدْری بِإِنابَةِ الْمُخْبِتینَ بِأمانِکَ یا أمانَ </a:t>
            </a:r>
            <a:r>
              <a:rPr lang="fa-IR" sz="44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الْخائِفینَ .</a:t>
            </a:r>
            <a:endParaRPr lang="en-US" sz="44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16070"/>
            <a:ext cx="421484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فرمانبردارى فروتنان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را در اين ماه روزى من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گردان و بگشا سينه ام را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براى بازگشتن به سويت همانند بازگشتن خاشعان به امان بخشيت ؛ اى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امان بخش ترسناكان .</a:t>
            </a: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</TotalTime>
  <Words>56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2014-06-27T15:06:19Z</dcterms:modified>
</cp:coreProperties>
</file>