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</a:t>
            </a:r>
            <a:r>
              <a:rPr lang="fa-IR" sz="2600" b="1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روز دوازدهم ماه </a:t>
            </a:r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36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زَیِّنّی فیهِ بِالسَّتْرِ وَ الْعَفافِ وَ اسْتُرْنی فیهِ بِلِباسِ الْقُنُوعِ وَ الْکَفافِ وَ احْمِلْنی فیهِ عَلَى الْعَدْلِ وَ الإِنْصافِ وَ آمِنّی فیهِ مِنْ کُلِّ </a:t>
            </a: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ما أخافُ بِعِصْمَتِکَ یا </a:t>
            </a:r>
            <a:r>
              <a:rPr lang="fa-IR" sz="36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عِصْمَةَ الْخائِفینَ .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071546"/>
            <a:ext cx="4214842" cy="53245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در اين ماه مرا به زيور پوشش از گناه و پاكدامنى بياراي و جامه ي قناعت و اكتفاى به مقدار حاجت را به برم كن و وادارم كن در اين روز به</a:t>
            </a:r>
          </a:p>
          <a:p>
            <a:pPr algn="ctr"/>
            <a:r>
              <a:rPr lang="fa-IR" sz="3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عدالت و انصاف و ايمنيم بخش در آن از هر چه كه از آن مى‏ترسم به نگهدارى خودت ؛ اى نگهدارنده ي ترسناكان .</a:t>
            </a:r>
            <a:endParaRPr lang="en-US" sz="340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/>
            <a:endParaRPr lang="fa-IR" sz="34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</TotalTime>
  <Words>100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24</cp:revision>
  <dcterms:created xsi:type="dcterms:W3CDTF">2011-07-13T14:20:27Z</dcterms:created>
  <dcterms:modified xsi:type="dcterms:W3CDTF">2014-06-27T15:04:18Z</dcterms:modified>
</cp:coreProperties>
</file>