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نوزدهم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37087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وَفِّرْ </a:t>
            </a: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فیهِ </a:t>
            </a:r>
            <a:r>
              <a:rPr lang="fa-IR" sz="40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حَظّی مِنْ بَرَکاتِهِ وَ سَهِّلْ سَبیلی اِلى خَیْراتِهِ وَ لا تَحْرِمْنی قَبُولَ </a:t>
            </a: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حَسَناتِهِ یا </a:t>
            </a:r>
            <a:r>
              <a:rPr lang="fa-IR" sz="400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هادیاً اِلَى الْحَقِّ الْمُبینِ </a:t>
            </a: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87508"/>
            <a:ext cx="421484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سرشار كن در اين ماه بهره ام را از بركات آن و هموار ساز راهم را به سوى خيرات آن و محرومم مساز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از پذيرفتن حسناتش ؛ اى راهنما به سوى حقيقت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آشكار</a:t>
            </a:r>
            <a:r>
              <a:rPr lang="fa-IR" sz="3600" dirty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.</a:t>
            </a:r>
            <a:endParaRPr lang="en-US" sz="36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</TotalTime>
  <Words>66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2014-06-27T15:10:01Z</dcterms:modified>
</cp:coreProperties>
</file>