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3" r:id="rId1"/>
  </p:sldMasterIdLst>
  <p:notesMasterIdLst>
    <p:notesMasterId r:id="rId8"/>
  </p:notesMasterIdLst>
  <p:sldIdLst>
    <p:sldId id="256" r:id="rId2"/>
    <p:sldId id="292" r:id="rId3"/>
    <p:sldId id="293" r:id="rId4"/>
    <p:sldId id="294" r:id="rId5"/>
    <p:sldId id="295" r:id="rId6"/>
    <p:sldId id="28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33CC"/>
    <a:srgbClr val="FF00FF"/>
    <a:srgbClr val="F3F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00" autoAdjust="0"/>
    <p:restoredTop sz="93978" autoAdjust="0"/>
  </p:normalViewPr>
  <p:slideViewPr>
    <p:cSldViewPr snapToGrid="0">
      <p:cViewPr varScale="1">
        <p:scale>
          <a:sx n="59" d="100"/>
          <a:sy n="59" d="100"/>
        </p:scale>
        <p:origin x="684" y="66"/>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A1A7240-3FCE-42C1-A8DD-B7C067512662}" type="datetimeFigureOut">
              <a:rPr lang="fa-IR" smtClean="0"/>
              <a:t>06/02/1444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5FB655E-3281-46CA-9A27-2F2EDFBD21E3}" type="slidenum">
              <a:rPr lang="fa-IR" smtClean="0"/>
              <a:t>‹#›</a:t>
            </a:fld>
            <a:endParaRPr lang="fa-IR"/>
          </a:p>
        </p:txBody>
      </p:sp>
    </p:spTree>
    <p:extLst>
      <p:ext uri="{BB962C8B-B14F-4D97-AF65-F5344CB8AC3E}">
        <p14:creationId xmlns:p14="http://schemas.microsoft.com/office/powerpoint/2010/main" val="12138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8FEBB6-9721-4EA7-88F0-D457AE85013F}" type="datetimeFigureOut">
              <a:rPr lang="fa-IR" smtClean="0"/>
              <a:t>06/02/1444</a:t>
            </a:fld>
            <a:endParaRPr lang="fa-IR"/>
          </a:p>
        </p:txBody>
      </p:sp>
      <p:sp>
        <p:nvSpPr>
          <p:cNvPr id="5" name="Footer Placeholder 4"/>
          <p:cNvSpPr>
            <a:spLocks noGrp="1"/>
          </p:cNvSpPr>
          <p:nvPr>
            <p:ph type="ftr" sz="quarter" idx="11"/>
          </p:nvPr>
        </p:nvSpPr>
        <p:spPr/>
        <p:txBody>
          <a:bodyPr/>
          <a:lstStyle/>
          <a:p>
            <a:endParaRPr lang="fa-I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139496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8FEBB6-9721-4EA7-88F0-D457AE85013F}" type="datetimeFigureOut">
              <a:rPr lang="fa-IR" smtClean="0"/>
              <a:t>06/02/1444</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285368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8FEBB6-9721-4EA7-88F0-D457AE85013F}" type="datetimeFigureOut">
              <a:rPr lang="fa-IR" smtClean="0"/>
              <a:t>06/02/1444</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29BF37-E287-47B6-BDF5-0FC19C2DB837}" type="slidenum">
              <a:rPr lang="fa-IR" smtClean="0"/>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273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38FEBB6-9721-4EA7-88F0-D457AE85013F}" type="datetimeFigureOut">
              <a:rPr lang="fa-IR" smtClean="0"/>
              <a:t>06/02/1444</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342272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38FEBB6-9721-4EA7-88F0-D457AE85013F}" type="datetimeFigureOut">
              <a:rPr lang="fa-IR" smtClean="0"/>
              <a:t>06/02/1444</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29BF37-E287-47B6-BDF5-0FC19C2DB837}" type="slidenum">
              <a:rPr lang="fa-IR" smtClean="0"/>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803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38FEBB6-9721-4EA7-88F0-D457AE85013F}" type="datetimeFigureOut">
              <a:rPr lang="fa-IR" smtClean="0"/>
              <a:t>06/02/1444</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1188801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8FEBB6-9721-4EA7-88F0-D457AE85013F}" type="datetimeFigureOut">
              <a:rPr lang="fa-IR" smtClean="0"/>
              <a:t>06/02/1444</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303151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8FEBB6-9721-4EA7-88F0-D457AE85013F}" type="datetimeFigureOut">
              <a:rPr lang="fa-IR" smtClean="0"/>
              <a:t>06/02/1444</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177780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8FEBB6-9721-4EA7-88F0-D457AE85013F}" type="datetimeFigureOut">
              <a:rPr lang="fa-IR" smtClean="0"/>
              <a:t>06/02/1444</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30078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8FEBB6-9721-4EA7-88F0-D457AE85013F}" type="datetimeFigureOut">
              <a:rPr lang="fa-IR" smtClean="0"/>
              <a:t>06/02/1444</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212539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8FEBB6-9721-4EA7-88F0-D457AE85013F}" type="datetimeFigureOut">
              <a:rPr lang="fa-IR" smtClean="0"/>
              <a:t>06/02/1444</a:t>
            </a:fld>
            <a:endParaRPr lang="fa-IR"/>
          </a:p>
        </p:txBody>
      </p:sp>
      <p:sp>
        <p:nvSpPr>
          <p:cNvPr id="6" name="Footer Placeholder 5"/>
          <p:cNvSpPr>
            <a:spLocks noGrp="1"/>
          </p:cNvSpPr>
          <p:nvPr>
            <p:ph type="ftr" sz="quarter" idx="11"/>
          </p:nvPr>
        </p:nvSpPr>
        <p:spPr/>
        <p:txBody>
          <a:bodyPr/>
          <a:lstStyle/>
          <a:p>
            <a:endParaRPr lang="fa-I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384930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8FEBB6-9721-4EA7-88F0-D457AE85013F}" type="datetimeFigureOut">
              <a:rPr lang="fa-IR" smtClean="0"/>
              <a:t>06/02/1444</a:t>
            </a:fld>
            <a:endParaRPr lang="fa-IR"/>
          </a:p>
        </p:txBody>
      </p:sp>
      <p:sp>
        <p:nvSpPr>
          <p:cNvPr id="8" name="Footer Placeholder 7"/>
          <p:cNvSpPr>
            <a:spLocks noGrp="1"/>
          </p:cNvSpPr>
          <p:nvPr>
            <p:ph type="ftr" sz="quarter" idx="11"/>
          </p:nvPr>
        </p:nvSpPr>
        <p:spPr/>
        <p:txBody>
          <a:bodyPr/>
          <a:lstStyle/>
          <a:p>
            <a:endParaRPr lang="fa-I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313948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8FEBB6-9721-4EA7-88F0-D457AE85013F}" type="datetimeFigureOut">
              <a:rPr lang="fa-IR" smtClean="0"/>
              <a:t>06/02/1444</a:t>
            </a:fld>
            <a:endParaRPr lang="fa-IR"/>
          </a:p>
        </p:txBody>
      </p:sp>
      <p:sp>
        <p:nvSpPr>
          <p:cNvPr id="4" name="Footer Placeholder 3"/>
          <p:cNvSpPr>
            <a:spLocks noGrp="1"/>
          </p:cNvSpPr>
          <p:nvPr>
            <p:ph type="ftr" sz="quarter" idx="11"/>
          </p:nvPr>
        </p:nvSpPr>
        <p:spPr/>
        <p:txBody>
          <a:bodyPr/>
          <a:lstStyle/>
          <a:p>
            <a:endParaRPr lang="fa-I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250368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FEBB6-9721-4EA7-88F0-D457AE85013F}" type="datetimeFigureOut">
              <a:rPr lang="fa-IR" smtClean="0"/>
              <a:t>06/02/1444</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410326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8FEBB6-9721-4EA7-88F0-D457AE85013F}" type="datetimeFigureOut">
              <a:rPr lang="fa-IR" smtClean="0"/>
              <a:t>06/02/1444</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426232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8FEBB6-9721-4EA7-88F0-D457AE85013F}" type="datetimeFigureOut">
              <a:rPr lang="fa-IR" smtClean="0"/>
              <a:t>06/02/1444</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29BF37-E287-47B6-BDF5-0FC19C2DB837}" type="slidenum">
              <a:rPr lang="fa-IR" smtClean="0"/>
              <a:t>‹#›</a:t>
            </a:fld>
            <a:endParaRPr lang="fa-IR"/>
          </a:p>
        </p:txBody>
      </p:sp>
    </p:spTree>
    <p:extLst>
      <p:ext uri="{BB962C8B-B14F-4D97-AF65-F5344CB8AC3E}">
        <p14:creationId xmlns:p14="http://schemas.microsoft.com/office/powerpoint/2010/main" val="187609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38FEBB6-9721-4EA7-88F0-D457AE85013F}" type="datetimeFigureOut">
              <a:rPr lang="fa-IR" smtClean="0"/>
              <a:t>06/02/1444</a:t>
            </a:fld>
            <a:endParaRPr lang="fa-I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F29BF37-E287-47B6-BDF5-0FC19C2DB837}" type="slidenum">
              <a:rPr lang="fa-IR" smtClean="0"/>
              <a:t>‹#›</a:t>
            </a:fld>
            <a:endParaRPr lang="fa-IR"/>
          </a:p>
        </p:txBody>
      </p:sp>
    </p:spTree>
    <p:extLst>
      <p:ext uri="{BB962C8B-B14F-4D97-AF65-F5344CB8AC3E}">
        <p14:creationId xmlns:p14="http://schemas.microsoft.com/office/powerpoint/2010/main" val="28360978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image" Target="../media/image8.png"/><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1.wmf"/><Relationship Id="rId18" Type="http://schemas.openxmlformats.org/officeDocument/2006/relationships/oleObject" Target="../embeddings/oleObject12.bin"/><Relationship Id="rId3" Type="http://schemas.openxmlformats.org/officeDocument/2006/relationships/image" Target="../media/image15.png"/><Relationship Id="rId7" Type="http://schemas.microsoft.com/office/2007/relationships/hdphoto" Target="../media/hdphoto2.wdp"/><Relationship Id="rId12" Type="http://schemas.openxmlformats.org/officeDocument/2006/relationships/oleObject" Target="../embeddings/oleObject9.bin"/><Relationship Id="rId17"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image" Target="../media/image10.wmf"/><Relationship Id="rId5" Type="http://schemas.microsoft.com/office/2007/relationships/hdphoto" Target="../media/hdphoto1.wdp"/><Relationship Id="rId15" Type="http://schemas.openxmlformats.org/officeDocument/2006/relationships/image" Target="../media/image12.wmf"/><Relationship Id="rId10" Type="http://schemas.openxmlformats.org/officeDocument/2006/relationships/oleObject" Target="../embeddings/oleObject8.bin"/><Relationship Id="rId19" Type="http://schemas.openxmlformats.org/officeDocument/2006/relationships/image" Target="../media/image14.wmf"/><Relationship Id="rId4" Type="http://schemas.openxmlformats.org/officeDocument/2006/relationships/image" Target="../media/image16.png"/><Relationship Id="rId9" Type="http://schemas.openxmlformats.org/officeDocument/2006/relationships/image" Target="../media/image9.wmf"/><Relationship Id="rId1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256968" y="203674"/>
            <a:ext cx="8104909" cy="1200329"/>
          </a:xfrm>
          <a:prstGeom prst="rect">
            <a:avLst/>
          </a:prstGeom>
          <a:noFill/>
        </p:spPr>
        <p:txBody>
          <a:bodyPr wrap="square" rtlCol="1">
            <a:spAutoFit/>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fa-IR" sz="7200" dirty="0" smtClean="0">
                <a:ln w="0"/>
                <a:solidFill>
                  <a:srgbClr val="00B050"/>
                </a:solidFill>
                <a:effectLst>
                  <a:outerShdw blurRad="38100" dist="25400" dir="5400000" algn="ctr" rotWithShape="0">
                    <a:srgbClr val="6E747A">
                      <a:alpha val="43000"/>
                    </a:srgbClr>
                  </a:outerShdw>
                </a:effectLst>
                <a:latin typeface="IranNastaliq" panose="02000503000000020003" pitchFamily="2" charset="0"/>
                <a:cs typeface="B Titr" panose="00000700000000000000" pitchFamily="2" charset="-78"/>
              </a:rPr>
              <a:t>بسم الله الرحمن الرحیم</a:t>
            </a:r>
            <a:endParaRPr lang="fa-IR" sz="7200" dirty="0">
              <a:ln w="0"/>
              <a:solidFill>
                <a:srgbClr val="00B050"/>
              </a:solidFill>
              <a:effectLst>
                <a:outerShdw blurRad="38100" dist="25400" dir="5400000" algn="ctr" rotWithShape="0">
                  <a:srgbClr val="6E747A">
                    <a:alpha val="43000"/>
                  </a:srgbClr>
                </a:outerShdw>
              </a:effectLst>
              <a:latin typeface="IranNastaliq" panose="02000503000000020003" pitchFamily="2" charset="0"/>
              <a:cs typeface="B Titr" panose="00000700000000000000" pitchFamily="2" charset="-78"/>
            </a:endParaRPr>
          </a:p>
        </p:txBody>
      </p:sp>
      <p:sp>
        <p:nvSpPr>
          <p:cNvPr id="5" name="TextBox 4"/>
          <p:cNvSpPr txBox="1"/>
          <p:nvPr/>
        </p:nvSpPr>
        <p:spPr>
          <a:xfrm>
            <a:off x="7462252" y="3920248"/>
            <a:ext cx="4070986" cy="1107996"/>
          </a:xfrm>
          <a:prstGeom prst="rect">
            <a:avLst/>
          </a:prstGeom>
          <a:noFill/>
        </p:spPr>
        <p:txBody>
          <a:bodyPr wrap="square" rtlCol="1">
            <a:spAutoFit/>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fa-IR" sz="6600" dirty="0" smtClean="0">
                <a:ln w="0"/>
                <a:solidFill>
                  <a:srgbClr val="002060"/>
                </a:solidFill>
                <a:effectLst>
                  <a:outerShdw blurRad="38100" dist="25400" dir="5400000" algn="ctr" rotWithShape="0">
                    <a:srgbClr val="6E747A">
                      <a:alpha val="43000"/>
                    </a:srgbClr>
                  </a:outerShdw>
                </a:effectLst>
                <a:latin typeface="IranNastaliq" panose="02000503000000020003" pitchFamily="2" charset="0"/>
                <a:cs typeface="B Titr" panose="00000700000000000000" pitchFamily="2" charset="-78"/>
              </a:rPr>
              <a:t>صفحه ی 2</a:t>
            </a:r>
            <a:endParaRPr lang="fa-IR" sz="6600" dirty="0">
              <a:ln w="0"/>
              <a:solidFill>
                <a:srgbClr val="002060"/>
              </a:solidFill>
              <a:effectLst>
                <a:outerShdw blurRad="38100" dist="25400" dir="5400000" algn="ctr" rotWithShape="0">
                  <a:srgbClr val="6E747A">
                    <a:alpha val="43000"/>
                  </a:srgbClr>
                </a:outerShdw>
              </a:effectLst>
              <a:latin typeface="IranNastaliq" panose="02000503000000020003" pitchFamily="2" charset="0"/>
              <a:cs typeface="B Titr" panose="00000700000000000000" pitchFamily="2" charset="-78"/>
            </a:endParaRPr>
          </a:p>
        </p:txBody>
      </p:sp>
      <p:pic>
        <p:nvPicPr>
          <p:cNvPr id="3" name="Picture 2"/>
          <p:cNvPicPr>
            <a:picLocks noChangeAspect="1"/>
          </p:cNvPicPr>
          <p:nvPr/>
        </p:nvPicPr>
        <p:blipFill rotWithShape="1">
          <a:blip r:embed="rId2"/>
          <a:srcRect l="36927" t="28932" r="34055" b="25302"/>
          <a:stretch/>
        </p:blipFill>
        <p:spPr>
          <a:xfrm>
            <a:off x="1530944" y="1574045"/>
            <a:ext cx="4925962" cy="43679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6727507" y="5691388"/>
            <a:ext cx="5464493" cy="830997"/>
          </a:xfrm>
          <a:prstGeom prst="rect">
            <a:avLst/>
          </a:prstGeom>
          <a:noFill/>
        </p:spPr>
        <p:txBody>
          <a:bodyPr wrap="square" rtl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a-IR" sz="4800" dirty="0" smtClean="0">
                <a:ln w="0"/>
                <a:solidFill>
                  <a:srgbClr val="C00000"/>
                </a:solidFill>
                <a:effectLst>
                  <a:outerShdw blurRad="38100" dist="25400" dir="5400000" algn="ctr" rotWithShape="0">
                    <a:srgbClr val="6E747A">
                      <a:alpha val="43000"/>
                    </a:srgbClr>
                  </a:outerShdw>
                </a:effectLst>
                <a:latin typeface="IranNastaliq" panose="02000503000000020003" pitchFamily="2" charset="0"/>
                <a:cs typeface="B Titr" panose="00000700000000000000" pitchFamily="2" charset="-78"/>
              </a:rPr>
              <a:t>آموزگار: محسن نجفی</a:t>
            </a:r>
            <a:endParaRPr lang="fa-IR" sz="4800" dirty="0">
              <a:ln w="0"/>
              <a:solidFill>
                <a:srgbClr val="C00000"/>
              </a:solidFill>
              <a:effectLst>
                <a:outerShdw blurRad="38100" dist="25400" dir="5400000" algn="ctr" rotWithShape="0">
                  <a:srgbClr val="6E747A">
                    <a:alpha val="43000"/>
                  </a:srgbClr>
                </a:outerShdw>
              </a:effectLst>
              <a:latin typeface="IranNastaliq" panose="02000503000000020003" pitchFamily="2" charset="0"/>
              <a:cs typeface="B Titr" panose="00000700000000000000" pitchFamily="2" charset="-78"/>
            </a:endParaRPr>
          </a:p>
        </p:txBody>
      </p:sp>
    </p:spTree>
    <p:extLst>
      <p:ext uri="{BB962C8B-B14F-4D97-AF65-F5344CB8AC3E}">
        <p14:creationId xmlns:p14="http://schemas.microsoft.com/office/powerpoint/2010/main" val="1459019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227" fill="hold">
                                          <p:stCondLst>
                                            <p:cond delay="0"/>
                                          </p:stCondLst>
                                        </p:cTn>
                                        <p:tgtEl>
                                          <p:spTgt spid="6"/>
                                        </p:tgtEl>
                                        <p:attrNameLst>
                                          <p:attrName>style.rotation</p:attrName>
                                        </p:attrNameLst>
                                      </p:cBhvr>
                                      <p:to>
                                        <p:strVal val="-45.0"/>
                                      </p:to>
                                    </p:set>
                                    <p:anim calcmode="lin" valueType="num">
                                      <p:cBhvr>
                                        <p:cTn id="8"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054" t="23333" r="17500" b="31667"/>
          <a:stretch/>
        </p:blipFill>
        <p:spPr>
          <a:xfrm>
            <a:off x="310243" y="1306287"/>
            <a:ext cx="11588103" cy="4163786"/>
          </a:xfrm>
          <a:prstGeom prst="roundRect">
            <a:avLst>
              <a:gd name="adj" fmla="val 41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3" name="Object 2"/>
          <p:cNvGraphicFramePr>
            <a:graphicFrameLocks noChangeAspect="1"/>
          </p:cNvGraphicFramePr>
          <p:nvPr>
            <p:extLst>
              <p:ext uri="{D42A27DB-BD31-4B8C-83A1-F6EECF244321}">
                <p14:modId xmlns:p14="http://schemas.microsoft.com/office/powerpoint/2010/main" val="3663690183"/>
              </p:ext>
            </p:extLst>
          </p:nvPr>
        </p:nvGraphicFramePr>
        <p:xfrm>
          <a:off x="554038" y="5500688"/>
          <a:ext cx="184150" cy="430212"/>
        </p:xfrm>
        <a:graphic>
          <a:graphicData uri="http://schemas.openxmlformats.org/presentationml/2006/ole">
            <mc:AlternateContent xmlns:mc="http://schemas.openxmlformats.org/markup-compatibility/2006">
              <mc:Choice xmlns:v="urn:schemas-microsoft-com:vml" Requires="v">
                <p:oleObj spid="_x0000_s5164" name="Equation" r:id="rId4" imgW="75960" imgH="177480" progId="Equation.3">
                  <p:embed/>
                </p:oleObj>
              </mc:Choice>
              <mc:Fallback>
                <p:oleObj name="Equation" r:id="rId4" imgW="75960" imgH="177480" progId="Equation.3">
                  <p:embed/>
                  <p:pic>
                    <p:nvPicPr>
                      <p:cNvPr id="38" name="Object 37"/>
                      <p:cNvPicPr/>
                      <p:nvPr/>
                    </p:nvPicPr>
                    <p:blipFill>
                      <a:blip r:embed="rId5"/>
                      <a:stretch>
                        <a:fillRect/>
                      </a:stretch>
                    </p:blipFill>
                    <p:spPr>
                      <a:xfrm>
                        <a:off x="554038" y="5500688"/>
                        <a:ext cx="184150" cy="43021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28831626"/>
              </p:ext>
            </p:extLst>
          </p:nvPr>
        </p:nvGraphicFramePr>
        <p:xfrm>
          <a:off x="2522538" y="5500688"/>
          <a:ext cx="401637" cy="430212"/>
        </p:xfrm>
        <a:graphic>
          <a:graphicData uri="http://schemas.openxmlformats.org/presentationml/2006/ole">
            <mc:AlternateContent xmlns:mc="http://schemas.openxmlformats.org/markup-compatibility/2006">
              <mc:Choice xmlns:v="urn:schemas-microsoft-com:vml" Requires="v">
                <p:oleObj spid="_x0000_s5165" name="Equation" r:id="rId6" imgW="164880" imgH="177480" progId="Equation.3">
                  <p:embed/>
                </p:oleObj>
              </mc:Choice>
              <mc:Fallback>
                <p:oleObj name="Equation" r:id="rId6" imgW="164880" imgH="177480" progId="Equation.3">
                  <p:embed/>
                  <p:pic>
                    <p:nvPicPr>
                      <p:cNvPr id="3" name="Object 2"/>
                      <p:cNvPicPr/>
                      <p:nvPr/>
                    </p:nvPicPr>
                    <p:blipFill>
                      <a:blip r:embed="rId7"/>
                      <a:stretch>
                        <a:fillRect/>
                      </a:stretch>
                    </p:blipFill>
                    <p:spPr>
                      <a:xfrm>
                        <a:off x="2522538" y="5500688"/>
                        <a:ext cx="401637" cy="43021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84861336"/>
              </p:ext>
            </p:extLst>
          </p:nvPr>
        </p:nvGraphicFramePr>
        <p:xfrm>
          <a:off x="3825648" y="6132513"/>
          <a:ext cx="2061216" cy="434067"/>
        </p:xfrm>
        <a:graphic>
          <a:graphicData uri="http://schemas.openxmlformats.org/presentationml/2006/ole">
            <mc:AlternateContent xmlns:mc="http://schemas.openxmlformats.org/markup-compatibility/2006">
              <mc:Choice xmlns:v="urn:schemas-microsoft-com:vml" Requires="v">
                <p:oleObj spid="_x0000_s5166" name="Equation" r:id="rId8" imgW="838080" imgH="177480" progId="Equation.3">
                  <p:embed/>
                </p:oleObj>
              </mc:Choice>
              <mc:Fallback>
                <p:oleObj name="Equation" r:id="rId8" imgW="838080" imgH="177480" progId="Equation.3">
                  <p:embed/>
                  <p:pic>
                    <p:nvPicPr>
                      <p:cNvPr id="4" name="Object 3"/>
                      <p:cNvPicPr/>
                      <p:nvPr/>
                    </p:nvPicPr>
                    <p:blipFill>
                      <a:blip r:embed="rId9"/>
                      <a:stretch>
                        <a:fillRect/>
                      </a:stretch>
                    </p:blipFill>
                    <p:spPr>
                      <a:xfrm>
                        <a:off x="3825648" y="6132513"/>
                        <a:ext cx="2061216" cy="43406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03926895"/>
              </p:ext>
            </p:extLst>
          </p:nvPr>
        </p:nvGraphicFramePr>
        <p:xfrm>
          <a:off x="4664075" y="5500688"/>
          <a:ext cx="307975" cy="430212"/>
        </p:xfrm>
        <a:graphic>
          <a:graphicData uri="http://schemas.openxmlformats.org/presentationml/2006/ole">
            <mc:AlternateContent xmlns:mc="http://schemas.openxmlformats.org/markup-compatibility/2006">
              <mc:Choice xmlns:v="urn:schemas-microsoft-com:vml" Requires="v">
                <p:oleObj spid="_x0000_s5167" name="Equation" r:id="rId10" imgW="126720" imgH="177480" progId="Equation.3">
                  <p:embed/>
                </p:oleObj>
              </mc:Choice>
              <mc:Fallback>
                <p:oleObj name="Equation" r:id="rId10" imgW="126720" imgH="177480" progId="Equation.3">
                  <p:embed/>
                  <p:pic>
                    <p:nvPicPr>
                      <p:cNvPr id="4" name="Object 3"/>
                      <p:cNvPicPr/>
                      <p:nvPr/>
                    </p:nvPicPr>
                    <p:blipFill>
                      <a:blip r:embed="rId11"/>
                      <a:stretch>
                        <a:fillRect/>
                      </a:stretch>
                    </p:blipFill>
                    <p:spPr>
                      <a:xfrm>
                        <a:off x="4664075" y="5500688"/>
                        <a:ext cx="307975" cy="4302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28003191"/>
              </p:ext>
            </p:extLst>
          </p:nvPr>
        </p:nvGraphicFramePr>
        <p:xfrm>
          <a:off x="6379464" y="6102350"/>
          <a:ext cx="2839847" cy="464230"/>
        </p:xfrm>
        <a:graphic>
          <a:graphicData uri="http://schemas.openxmlformats.org/presentationml/2006/ole">
            <mc:AlternateContent xmlns:mc="http://schemas.openxmlformats.org/markup-compatibility/2006">
              <mc:Choice xmlns:v="urn:schemas-microsoft-com:vml" Requires="v">
                <p:oleObj spid="_x0000_s5168" name="Equation" r:id="rId12" imgW="1079280" imgH="177480" progId="Equation.3">
                  <p:embed/>
                </p:oleObj>
              </mc:Choice>
              <mc:Fallback>
                <p:oleObj name="Equation" r:id="rId12" imgW="1079280" imgH="177480" progId="Equation.3">
                  <p:embed/>
                  <p:pic>
                    <p:nvPicPr>
                      <p:cNvPr id="5" name="Object 4"/>
                      <p:cNvPicPr/>
                      <p:nvPr/>
                    </p:nvPicPr>
                    <p:blipFill>
                      <a:blip r:embed="rId13"/>
                      <a:stretch>
                        <a:fillRect/>
                      </a:stretch>
                    </p:blipFill>
                    <p:spPr>
                      <a:xfrm>
                        <a:off x="6379464" y="6102350"/>
                        <a:ext cx="2839847" cy="46423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92477722"/>
              </p:ext>
            </p:extLst>
          </p:nvPr>
        </p:nvGraphicFramePr>
        <p:xfrm>
          <a:off x="7429500" y="5499100"/>
          <a:ext cx="307975" cy="431800"/>
        </p:xfrm>
        <a:graphic>
          <a:graphicData uri="http://schemas.openxmlformats.org/presentationml/2006/ole">
            <mc:AlternateContent xmlns:mc="http://schemas.openxmlformats.org/markup-compatibility/2006">
              <mc:Choice xmlns:v="urn:schemas-microsoft-com:vml" Requires="v">
                <p:oleObj spid="_x0000_s5169" name="Equation" r:id="rId14" imgW="126720" imgH="177480" progId="Equation.3">
                  <p:embed/>
                </p:oleObj>
              </mc:Choice>
              <mc:Fallback>
                <p:oleObj name="Equation" r:id="rId14" imgW="126720" imgH="177480" progId="Equation.3">
                  <p:embed/>
                  <p:pic>
                    <p:nvPicPr>
                      <p:cNvPr id="6" name="Object 5"/>
                      <p:cNvPicPr/>
                      <p:nvPr/>
                    </p:nvPicPr>
                    <p:blipFill>
                      <a:blip r:embed="rId15"/>
                      <a:stretch>
                        <a:fillRect/>
                      </a:stretch>
                    </p:blipFill>
                    <p:spPr>
                      <a:xfrm>
                        <a:off x="7429500" y="5499100"/>
                        <a:ext cx="307975" cy="431800"/>
                      </a:xfrm>
                      <a:prstGeom prst="rect">
                        <a:avLst/>
                      </a:prstGeom>
                    </p:spPr>
                  </p:pic>
                </p:oleObj>
              </mc:Fallback>
            </mc:AlternateContent>
          </a:graphicData>
        </a:graphic>
      </p:graphicFrame>
      <p:sp>
        <p:nvSpPr>
          <p:cNvPr id="9" name="Rectangle 8">
            <a:hlinkClick r:id="rId16" action="ppaction://hlinksldjump"/>
          </p:cNvPr>
          <p:cNvSpPr/>
          <p:nvPr/>
        </p:nvSpPr>
        <p:spPr>
          <a:xfrm>
            <a:off x="-22225" y="5829640"/>
            <a:ext cx="3380014" cy="10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8416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920" t="24762" r="17098" b="29048"/>
          <a:stretch/>
        </p:blipFill>
        <p:spPr>
          <a:xfrm>
            <a:off x="163285" y="1224646"/>
            <a:ext cx="11870873" cy="4345189"/>
          </a:xfrm>
          <a:prstGeom prst="roundRect">
            <a:avLst>
              <a:gd name="adj" fmla="val 727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4532447" y="3007701"/>
            <a:ext cx="375557" cy="374297"/>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4976222" y="3007701"/>
            <a:ext cx="375557" cy="374297"/>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5412739" y="3007701"/>
            <a:ext cx="375557" cy="374297"/>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5854699" y="3007701"/>
            <a:ext cx="375557" cy="374297"/>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4757964" y="2589518"/>
            <a:ext cx="375557" cy="374297"/>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5201738" y="2589753"/>
            <a:ext cx="375557" cy="374297"/>
          </a:xfrm>
          <a:prstGeom prst="rect">
            <a:avLst/>
          </a:prstGeom>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5638434" y="2574278"/>
            <a:ext cx="375557" cy="374297"/>
          </a:xfrm>
          <a:prstGeom prst="rect">
            <a:avLst/>
          </a:prstGeom>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4976221" y="2187045"/>
            <a:ext cx="375557" cy="374297"/>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5419996" y="2187045"/>
            <a:ext cx="375557" cy="374297"/>
          </a:xfrm>
          <a:prstGeom prst="rect">
            <a:avLst/>
          </a:prstGeom>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5198109" y="1812748"/>
            <a:ext cx="375557" cy="374297"/>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7810499" y="3397240"/>
            <a:ext cx="375557" cy="374297"/>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258174" y="3397240"/>
            <a:ext cx="375557" cy="374297"/>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705849" y="3397239"/>
            <a:ext cx="375557" cy="374297"/>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9153524" y="3419464"/>
            <a:ext cx="375557" cy="374297"/>
          </a:xfrm>
          <a:prstGeom prst="rect">
            <a:avLst/>
          </a:prstGeom>
        </p:spPr>
      </p:pic>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9573985" y="3397239"/>
            <a:ext cx="375557" cy="374297"/>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9994446" y="3400050"/>
            <a:ext cx="375557" cy="374297"/>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023313" y="3007701"/>
            <a:ext cx="375557" cy="374297"/>
          </a:xfrm>
          <a:prstGeom prst="rect">
            <a:avLst/>
          </a:prstGeom>
        </p:spPr>
      </p:pic>
      <p:pic>
        <p:nvPicPr>
          <p:cNvPr id="20" name="Picture 19"/>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473166" y="3022942"/>
            <a:ext cx="375557" cy="374297"/>
          </a:xfrm>
          <a:prstGeom prst="rect">
            <a:avLst/>
          </a:prstGeom>
        </p:spPr>
      </p:pic>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937985" y="3029279"/>
            <a:ext cx="375557" cy="374297"/>
          </a:xfrm>
          <a:prstGeom prst="rect">
            <a:avLst/>
          </a:prstGeom>
        </p:spPr>
      </p:pic>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9357899" y="3022941"/>
            <a:ext cx="375557" cy="374297"/>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9801763" y="3007701"/>
            <a:ext cx="375557" cy="374297"/>
          </a:xfrm>
          <a:prstGeom prst="rect">
            <a:avLst/>
          </a:prstGeom>
        </p:spPr>
      </p:pic>
      <p:pic>
        <p:nvPicPr>
          <p:cNvPr id="24" name="Picture 23"/>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257624" y="2612614"/>
            <a:ext cx="375557" cy="374297"/>
          </a:xfrm>
          <a:prstGeom prst="rect">
            <a:avLst/>
          </a:prstGeom>
        </p:spPr>
      </p:pic>
      <p:pic>
        <p:nvPicPr>
          <p:cNvPr id="25" name="Picture 24"/>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701399" y="2612614"/>
            <a:ext cx="375557" cy="374297"/>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9137916" y="2612614"/>
            <a:ext cx="375557" cy="374297"/>
          </a:xfrm>
          <a:prstGeom prst="rect">
            <a:avLst/>
          </a:prstGeom>
        </p:spPr>
      </p:pic>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9579876" y="2612614"/>
            <a:ext cx="375557" cy="374297"/>
          </a:xfrm>
          <a:prstGeom prst="rect">
            <a:avLst/>
          </a:prstGeom>
        </p:spPr>
      </p:pic>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483141" y="2194431"/>
            <a:ext cx="375557" cy="374297"/>
          </a:xfrm>
          <a:prstGeom prst="rect">
            <a:avLst/>
          </a:prstGeom>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926915" y="2194666"/>
            <a:ext cx="375557" cy="374297"/>
          </a:xfrm>
          <a:prstGeom prst="rect">
            <a:avLst/>
          </a:prstGeom>
        </p:spPr>
      </p:pic>
      <p:pic>
        <p:nvPicPr>
          <p:cNvPr id="30" name="Picture 29"/>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9363611" y="2179191"/>
            <a:ext cx="375557" cy="374297"/>
          </a:xfrm>
          <a:prstGeom prst="rect">
            <a:avLst/>
          </a:prstGeom>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701398" y="1791958"/>
            <a:ext cx="375557" cy="374297"/>
          </a:xfrm>
          <a:prstGeom prst="rect">
            <a:avLst/>
          </a:prstGeom>
        </p:spPr>
      </p:pic>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9145173" y="1791958"/>
            <a:ext cx="375557" cy="374297"/>
          </a:xfrm>
          <a:prstGeom prst="rect">
            <a:avLst/>
          </a:prstGeom>
        </p:spPr>
      </p:pic>
      <p:pic>
        <p:nvPicPr>
          <p:cNvPr id="33" name="Picture 32"/>
          <p:cNvPicPr>
            <a:picLocks noChangeAspect="1"/>
          </p:cNvPicPr>
          <p:nvPr/>
        </p:nvPicPr>
        <p:blipFill rotWithShape="1">
          <a:blip r:embed="rId4">
            <a:extLst>
              <a:ext uri="{BEBA8EAE-BF5A-486C-A8C5-ECC9F3942E4B}">
                <a14:imgProps xmlns:a14="http://schemas.microsoft.com/office/drawing/2010/main">
                  <a14:imgLayer r:embed="rId5">
                    <a14:imgEffect>
                      <a14:backgroundRemoval t="17639" b="88056" l="18281" r="57969">
                        <a14:foregroundMark x1="24766" y1="29722" x2="24766" y2="29722"/>
                        <a14:foregroundMark x1="30547" y1="23611" x2="30547" y2="23611"/>
                        <a14:foregroundMark x1="37422" y1="20833" x2="37422" y2="20833"/>
                        <a14:foregroundMark x1="46328" y1="23056" x2="46328" y2="23056"/>
                        <a14:foregroundMark x1="51172" y1="28889" x2="51172" y2="28889"/>
                        <a14:foregroundMark x1="55234" y1="40139" x2="55234" y2="40139"/>
                        <a14:foregroundMark x1="56719" y1="53472" x2="56719" y2="53472"/>
                        <a14:foregroundMark x1="55781" y1="64167" x2="55781" y2="64167"/>
                        <a14:foregroundMark x1="52031" y1="75694" x2="52031" y2="75694"/>
                        <a14:foregroundMark x1="45156" y1="83472" x2="45156" y2="83472"/>
                        <a14:foregroundMark x1="31328" y1="83194" x2="31328" y2="83194"/>
                        <a14:foregroundMark x1="24922" y1="75278" x2="24922" y2="75278"/>
                        <a14:foregroundMark x1="21250" y1="65972" x2="21250" y2="65972"/>
                        <a14:foregroundMark x1="19609" y1="54028" x2="19609" y2="54028"/>
                        <a14:foregroundMark x1="20781" y1="40278" x2="20781" y2="40278"/>
                      </a14:backgroundRemoval>
                    </a14:imgEffect>
                  </a14:imgLayer>
                </a14:imgProps>
              </a:ext>
            </a:extLst>
          </a:blip>
          <a:srcRect l="18348" t="17381" r="41741" b="11905"/>
          <a:stretch/>
        </p:blipFill>
        <p:spPr>
          <a:xfrm>
            <a:off x="8923286" y="1417661"/>
            <a:ext cx="375557" cy="374297"/>
          </a:xfrm>
          <a:prstGeom prst="rect">
            <a:avLst/>
          </a:prstGeom>
        </p:spPr>
      </p:pic>
      <p:pic>
        <p:nvPicPr>
          <p:cNvPr id="35" name="Picture 34"/>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799614" y="3003019"/>
            <a:ext cx="386249" cy="393093"/>
          </a:xfrm>
          <a:prstGeom prst="rect">
            <a:avLst/>
          </a:prstGeom>
        </p:spPr>
      </p:pic>
      <p:pic>
        <p:nvPicPr>
          <p:cNvPr id="36" name="Picture 35"/>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1239028" y="3003019"/>
            <a:ext cx="386249" cy="393093"/>
          </a:xfrm>
          <a:prstGeom prst="rect">
            <a:avLst/>
          </a:prstGeom>
        </p:spPr>
      </p:pic>
      <p:pic>
        <p:nvPicPr>
          <p:cNvPr id="37" name="Picture 36"/>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1680350" y="2998302"/>
            <a:ext cx="386249" cy="393093"/>
          </a:xfrm>
          <a:prstGeom prst="rect">
            <a:avLst/>
          </a:prstGeom>
        </p:spPr>
      </p:pic>
      <p:pic>
        <p:nvPicPr>
          <p:cNvPr id="38" name="Picture 37"/>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1022942" y="2629848"/>
            <a:ext cx="386249" cy="393093"/>
          </a:xfrm>
          <a:prstGeom prst="rect">
            <a:avLst/>
          </a:prstGeom>
        </p:spPr>
      </p:pic>
      <p:pic>
        <p:nvPicPr>
          <p:cNvPr id="39" name="Picture 38"/>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1460976" y="2639524"/>
            <a:ext cx="386249" cy="393093"/>
          </a:xfrm>
          <a:prstGeom prst="rect">
            <a:avLst/>
          </a:prstGeom>
        </p:spPr>
      </p:pic>
      <p:pic>
        <p:nvPicPr>
          <p:cNvPr id="40" name="Picture 39"/>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1239027" y="2247018"/>
            <a:ext cx="386249" cy="393093"/>
          </a:xfrm>
          <a:prstGeom prst="rect">
            <a:avLst/>
          </a:prstGeom>
        </p:spPr>
      </p:pic>
      <p:pic>
        <p:nvPicPr>
          <p:cNvPr id="41" name="Picture 40"/>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4090070" y="3766773"/>
            <a:ext cx="386249" cy="393093"/>
          </a:xfrm>
          <a:prstGeom prst="rect">
            <a:avLst/>
          </a:prstGeom>
        </p:spPr>
      </p:pic>
      <p:pic>
        <p:nvPicPr>
          <p:cNvPr id="42" name="Picture 41"/>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4530166" y="3762009"/>
            <a:ext cx="386249" cy="393093"/>
          </a:xfrm>
          <a:prstGeom prst="rect">
            <a:avLst/>
          </a:prstGeom>
        </p:spPr>
      </p:pic>
      <p:pic>
        <p:nvPicPr>
          <p:cNvPr id="43" name="Picture 42"/>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4968898" y="3771536"/>
            <a:ext cx="386249" cy="393093"/>
          </a:xfrm>
          <a:prstGeom prst="rect">
            <a:avLst/>
          </a:prstGeom>
        </p:spPr>
      </p:pic>
      <p:pic>
        <p:nvPicPr>
          <p:cNvPr id="44" name="Picture 43"/>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421511" y="3762009"/>
            <a:ext cx="386249" cy="393093"/>
          </a:xfrm>
          <a:prstGeom prst="rect">
            <a:avLst/>
          </a:prstGeom>
        </p:spPr>
      </p:pic>
      <p:pic>
        <p:nvPicPr>
          <p:cNvPr id="45" name="Picture 44"/>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854699" y="3762009"/>
            <a:ext cx="386249" cy="393093"/>
          </a:xfrm>
          <a:prstGeom prst="rect">
            <a:avLst/>
          </a:prstGeom>
        </p:spPr>
      </p:pic>
      <p:pic>
        <p:nvPicPr>
          <p:cNvPr id="46" name="Picture 45"/>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6292841" y="3759452"/>
            <a:ext cx="386249" cy="393093"/>
          </a:xfrm>
          <a:prstGeom prst="rect">
            <a:avLst/>
          </a:prstGeom>
        </p:spPr>
      </p:pic>
      <p:pic>
        <p:nvPicPr>
          <p:cNvPr id="47" name="Picture 46"/>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4312126" y="3396159"/>
            <a:ext cx="386249" cy="393093"/>
          </a:xfrm>
          <a:prstGeom prst="rect">
            <a:avLst/>
          </a:prstGeom>
        </p:spPr>
      </p:pic>
      <p:pic>
        <p:nvPicPr>
          <p:cNvPr id="48" name="Picture 47"/>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4752222" y="3391395"/>
            <a:ext cx="386249" cy="393093"/>
          </a:xfrm>
          <a:prstGeom prst="rect">
            <a:avLst/>
          </a:prstGeom>
        </p:spPr>
      </p:pic>
      <p:pic>
        <p:nvPicPr>
          <p:cNvPr id="49" name="Picture 48"/>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190954" y="3400922"/>
            <a:ext cx="386249" cy="393093"/>
          </a:xfrm>
          <a:prstGeom prst="rect">
            <a:avLst/>
          </a:prstGeom>
        </p:spPr>
      </p:pic>
      <p:pic>
        <p:nvPicPr>
          <p:cNvPr id="50" name="Picture 49"/>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643567" y="3391395"/>
            <a:ext cx="386249" cy="393093"/>
          </a:xfrm>
          <a:prstGeom prst="rect">
            <a:avLst/>
          </a:prstGeom>
        </p:spPr>
      </p:pic>
      <p:pic>
        <p:nvPicPr>
          <p:cNvPr id="51" name="Picture 50"/>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6076755" y="3391395"/>
            <a:ext cx="386249" cy="393093"/>
          </a:xfrm>
          <a:prstGeom prst="rect">
            <a:avLst/>
          </a:prstGeom>
        </p:spPr>
      </p:pic>
      <p:pic>
        <p:nvPicPr>
          <p:cNvPr id="52" name="Picture 51"/>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4527169" y="2999818"/>
            <a:ext cx="386249" cy="393093"/>
          </a:xfrm>
          <a:prstGeom prst="rect">
            <a:avLst/>
          </a:prstGeom>
        </p:spPr>
      </p:pic>
      <p:pic>
        <p:nvPicPr>
          <p:cNvPr id="53" name="Picture 52"/>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4967265" y="2995054"/>
            <a:ext cx="386249" cy="393093"/>
          </a:xfrm>
          <a:prstGeom prst="rect">
            <a:avLst/>
          </a:prstGeom>
        </p:spPr>
      </p:pic>
      <p:pic>
        <p:nvPicPr>
          <p:cNvPr id="54" name="Picture 53"/>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405997" y="3004581"/>
            <a:ext cx="386249" cy="393093"/>
          </a:xfrm>
          <a:prstGeom prst="rect">
            <a:avLst/>
          </a:prstGeom>
        </p:spPr>
      </p:pic>
      <p:pic>
        <p:nvPicPr>
          <p:cNvPr id="55" name="Picture 54"/>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858610" y="2995054"/>
            <a:ext cx="386249" cy="393093"/>
          </a:xfrm>
          <a:prstGeom prst="rect">
            <a:avLst/>
          </a:prstGeom>
        </p:spPr>
      </p:pic>
      <p:pic>
        <p:nvPicPr>
          <p:cNvPr id="56" name="Picture 55"/>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4757545" y="2574954"/>
            <a:ext cx="386249" cy="393093"/>
          </a:xfrm>
          <a:prstGeom prst="rect">
            <a:avLst/>
          </a:prstGeom>
        </p:spPr>
      </p:pic>
      <p:pic>
        <p:nvPicPr>
          <p:cNvPr id="57" name="Picture 56"/>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197641" y="2570190"/>
            <a:ext cx="386249" cy="393093"/>
          </a:xfrm>
          <a:prstGeom prst="rect">
            <a:avLst/>
          </a:prstGeom>
        </p:spPr>
      </p:pic>
      <p:pic>
        <p:nvPicPr>
          <p:cNvPr id="58" name="Picture 57"/>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636373" y="2579717"/>
            <a:ext cx="386249" cy="393093"/>
          </a:xfrm>
          <a:prstGeom prst="rect">
            <a:avLst/>
          </a:prstGeom>
        </p:spPr>
      </p:pic>
      <p:pic>
        <p:nvPicPr>
          <p:cNvPr id="59" name="Picture 58"/>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4981415" y="2179224"/>
            <a:ext cx="386249" cy="393093"/>
          </a:xfrm>
          <a:prstGeom prst="rect">
            <a:avLst/>
          </a:prstGeom>
        </p:spPr>
      </p:pic>
      <p:pic>
        <p:nvPicPr>
          <p:cNvPr id="60" name="Picture 59"/>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421511" y="2174460"/>
            <a:ext cx="386249" cy="393093"/>
          </a:xfrm>
          <a:prstGeom prst="rect">
            <a:avLst/>
          </a:prstGeom>
        </p:spPr>
      </p:pic>
      <p:pic>
        <p:nvPicPr>
          <p:cNvPr id="61" name="Picture 60"/>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5187417" y="1792607"/>
            <a:ext cx="386249" cy="393093"/>
          </a:xfrm>
          <a:prstGeom prst="rect">
            <a:avLst/>
          </a:prstGeom>
        </p:spPr>
      </p:pic>
      <p:pic>
        <p:nvPicPr>
          <p:cNvPr id="62" name="Picture 61"/>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7588443" y="3759451"/>
            <a:ext cx="386249" cy="393093"/>
          </a:xfrm>
          <a:prstGeom prst="rect">
            <a:avLst/>
          </a:prstGeom>
        </p:spPr>
      </p:pic>
      <p:pic>
        <p:nvPicPr>
          <p:cNvPr id="63" name="Picture 62"/>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026832" y="3759450"/>
            <a:ext cx="386249" cy="393093"/>
          </a:xfrm>
          <a:prstGeom prst="rect">
            <a:avLst/>
          </a:prstGeom>
        </p:spPr>
      </p:pic>
      <p:pic>
        <p:nvPicPr>
          <p:cNvPr id="64" name="Picture 63"/>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465221" y="3759347"/>
            <a:ext cx="386249" cy="393093"/>
          </a:xfrm>
          <a:prstGeom prst="rect">
            <a:avLst/>
          </a:prstGeom>
        </p:spPr>
      </p:pic>
      <p:pic>
        <p:nvPicPr>
          <p:cNvPr id="65" name="Picture 64"/>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910734" y="3759347"/>
            <a:ext cx="386249" cy="393093"/>
          </a:xfrm>
          <a:prstGeom prst="rect">
            <a:avLst/>
          </a:prstGeom>
        </p:spPr>
      </p:pic>
      <p:pic>
        <p:nvPicPr>
          <p:cNvPr id="66" name="Picture 65"/>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356247" y="3764993"/>
            <a:ext cx="386249" cy="393093"/>
          </a:xfrm>
          <a:prstGeom prst="rect">
            <a:avLst/>
          </a:prstGeom>
        </p:spPr>
      </p:pic>
      <p:pic>
        <p:nvPicPr>
          <p:cNvPr id="67" name="Picture 66"/>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787400" y="3764514"/>
            <a:ext cx="386249" cy="393093"/>
          </a:xfrm>
          <a:prstGeom prst="rect">
            <a:avLst/>
          </a:prstGeom>
        </p:spPr>
      </p:pic>
      <p:pic>
        <p:nvPicPr>
          <p:cNvPr id="68" name="Picture 67"/>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10187109" y="3759233"/>
            <a:ext cx="386249" cy="393093"/>
          </a:xfrm>
          <a:prstGeom prst="rect">
            <a:avLst/>
          </a:prstGeom>
        </p:spPr>
      </p:pic>
      <p:pic>
        <p:nvPicPr>
          <p:cNvPr id="69" name="Picture 68"/>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7805784" y="3392475"/>
            <a:ext cx="386249" cy="393093"/>
          </a:xfrm>
          <a:prstGeom prst="rect">
            <a:avLst/>
          </a:prstGeom>
        </p:spPr>
      </p:pic>
      <p:pic>
        <p:nvPicPr>
          <p:cNvPr id="70" name="Picture 69"/>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253699" y="3397237"/>
            <a:ext cx="386249" cy="393093"/>
          </a:xfrm>
          <a:prstGeom prst="rect">
            <a:avLst/>
          </a:prstGeom>
        </p:spPr>
      </p:pic>
      <p:pic>
        <p:nvPicPr>
          <p:cNvPr id="71" name="Picture 70"/>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692088" y="3397134"/>
            <a:ext cx="386249" cy="393093"/>
          </a:xfrm>
          <a:prstGeom prst="rect">
            <a:avLst/>
          </a:prstGeom>
        </p:spPr>
      </p:pic>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137601" y="3397134"/>
            <a:ext cx="386249" cy="393093"/>
          </a:xfrm>
          <a:prstGeom prst="rect">
            <a:avLst/>
          </a:prstGeom>
        </p:spPr>
      </p:pic>
      <p:pic>
        <p:nvPicPr>
          <p:cNvPr id="73" name="Picture 72"/>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578352" y="3395637"/>
            <a:ext cx="386249" cy="393093"/>
          </a:xfrm>
          <a:prstGeom prst="rect">
            <a:avLst/>
          </a:prstGeom>
        </p:spPr>
      </p:pic>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995215" y="3402301"/>
            <a:ext cx="386249" cy="393093"/>
          </a:xfrm>
          <a:prstGeom prst="rect">
            <a:avLst/>
          </a:prstGeom>
        </p:spPr>
      </p:pic>
      <p:pic>
        <p:nvPicPr>
          <p:cNvPr id="75" name="Picture 74"/>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026436" y="3003595"/>
            <a:ext cx="386249" cy="393093"/>
          </a:xfrm>
          <a:prstGeom prst="rect">
            <a:avLst/>
          </a:prstGeom>
        </p:spPr>
      </p:pic>
      <p:pic>
        <p:nvPicPr>
          <p:cNvPr id="76" name="Picture 75"/>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474351" y="3003594"/>
            <a:ext cx="386249" cy="393093"/>
          </a:xfrm>
          <a:prstGeom prst="rect">
            <a:avLst/>
          </a:prstGeom>
        </p:spPr>
      </p:pic>
      <p:pic>
        <p:nvPicPr>
          <p:cNvPr id="77" name="Picture 76"/>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922264" y="3015396"/>
            <a:ext cx="386249" cy="393093"/>
          </a:xfrm>
          <a:prstGeom prst="rect">
            <a:avLst/>
          </a:prstGeom>
        </p:spPr>
      </p:pic>
      <p:pic>
        <p:nvPicPr>
          <p:cNvPr id="78" name="Picture 77"/>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358253" y="3003491"/>
            <a:ext cx="386249" cy="393093"/>
          </a:xfrm>
          <a:prstGeom prst="rect">
            <a:avLst/>
          </a:prstGeom>
        </p:spPr>
      </p:pic>
      <p:pic>
        <p:nvPicPr>
          <p:cNvPr id="79" name="Picture 78"/>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803766" y="3009137"/>
            <a:ext cx="386249" cy="393093"/>
          </a:xfrm>
          <a:prstGeom prst="rect">
            <a:avLst/>
          </a:prstGeom>
        </p:spPr>
      </p:pic>
      <p:pic>
        <p:nvPicPr>
          <p:cNvPr id="80" name="Picture 79"/>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265609" y="2597478"/>
            <a:ext cx="386249" cy="393093"/>
          </a:xfrm>
          <a:prstGeom prst="rect">
            <a:avLst/>
          </a:prstGeom>
        </p:spPr>
      </p:pic>
      <p:pic>
        <p:nvPicPr>
          <p:cNvPr id="81" name="Picture 80"/>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703998" y="2597477"/>
            <a:ext cx="386249" cy="393093"/>
          </a:xfrm>
          <a:prstGeom prst="rect">
            <a:avLst/>
          </a:prstGeom>
        </p:spPr>
      </p:pic>
      <p:pic>
        <p:nvPicPr>
          <p:cNvPr id="82" name="Picture 81"/>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142387" y="2597374"/>
            <a:ext cx="386249" cy="393093"/>
          </a:xfrm>
          <a:prstGeom prst="rect">
            <a:avLst/>
          </a:prstGeom>
        </p:spPr>
      </p:pic>
      <p:pic>
        <p:nvPicPr>
          <p:cNvPr id="83" name="Picture 82"/>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587900" y="2597374"/>
            <a:ext cx="386249" cy="393093"/>
          </a:xfrm>
          <a:prstGeom prst="rect">
            <a:avLst/>
          </a:prstGeom>
        </p:spPr>
      </p:pic>
      <p:pic>
        <p:nvPicPr>
          <p:cNvPr id="84" name="Picture 83"/>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486833" y="2192132"/>
            <a:ext cx="386249" cy="393093"/>
          </a:xfrm>
          <a:prstGeom prst="rect">
            <a:avLst/>
          </a:prstGeom>
        </p:spPr>
      </p:pic>
      <p:pic>
        <p:nvPicPr>
          <p:cNvPr id="85" name="Picture 84"/>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925222" y="2192131"/>
            <a:ext cx="386249" cy="393093"/>
          </a:xfrm>
          <a:prstGeom prst="rect">
            <a:avLst/>
          </a:prstGeom>
        </p:spPr>
      </p:pic>
      <p:pic>
        <p:nvPicPr>
          <p:cNvPr id="86" name="Picture 85"/>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363611" y="2177742"/>
            <a:ext cx="386249" cy="393093"/>
          </a:xfrm>
          <a:prstGeom prst="rect">
            <a:avLst/>
          </a:prstGeom>
        </p:spPr>
      </p:pic>
      <p:pic>
        <p:nvPicPr>
          <p:cNvPr id="87" name="Picture 86"/>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706784" y="1779871"/>
            <a:ext cx="386249" cy="393093"/>
          </a:xfrm>
          <a:prstGeom prst="rect">
            <a:avLst/>
          </a:prstGeom>
        </p:spPr>
      </p:pic>
      <p:pic>
        <p:nvPicPr>
          <p:cNvPr id="88" name="Picture 87"/>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9145173" y="1779870"/>
            <a:ext cx="386249" cy="393093"/>
          </a:xfrm>
          <a:prstGeom prst="rect">
            <a:avLst/>
          </a:prstGeom>
        </p:spPr>
      </p:pic>
      <p:pic>
        <p:nvPicPr>
          <p:cNvPr id="89" name="Picture 88"/>
          <p:cNvPicPr>
            <a:picLocks noChangeAspect="1"/>
          </p:cNvPicPr>
          <p:nvPr/>
        </p:nvPicPr>
        <p:blipFill rotWithShape="1">
          <a:blip r:embed="rId6">
            <a:extLst>
              <a:ext uri="{BEBA8EAE-BF5A-486C-A8C5-ECC9F3942E4B}">
                <a14:imgProps xmlns:a14="http://schemas.microsoft.com/office/drawing/2010/main">
                  <a14:imgLayer r:embed="rId7">
                    <a14:imgEffect>
                      <a14:backgroundRemoval t="17083" b="85694" l="20547" r="58828"/>
                    </a14:imgEffect>
                  </a14:imgLayer>
                </a14:imgProps>
              </a:ext>
            </a:extLst>
          </a:blip>
          <a:srcRect l="21154" t="17500" r="41538" b="15000"/>
          <a:stretch/>
        </p:blipFill>
        <p:spPr>
          <a:xfrm>
            <a:off x="8923286" y="1398865"/>
            <a:ext cx="386249" cy="393093"/>
          </a:xfrm>
          <a:prstGeom prst="rect">
            <a:avLst/>
          </a:prstGeom>
        </p:spPr>
      </p:pic>
      <p:graphicFrame>
        <p:nvGraphicFramePr>
          <p:cNvPr id="90" name="Object 89"/>
          <p:cNvGraphicFramePr>
            <a:graphicFrameLocks noChangeAspect="1"/>
          </p:cNvGraphicFramePr>
          <p:nvPr>
            <p:extLst>
              <p:ext uri="{D42A27DB-BD31-4B8C-83A1-F6EECF244321}">
                <p14:modId xmlns:p14="http://schemas.microsoft.com/office/powerpoint/2010/main" val="782158057"/>
              </p:ext>
            </p:extLst>
          </p:nvPr>
        </p:nvGraphicFramePr>
        <p:xfrm>
          <a:off x="284163" y="5959474"/>
          <a:ext cx="2903850" cy="368873"/>
        </p:xfrm>
        <a:graphic>
          <a:graphicData uri="http://schemas.openxmlformats.org/presentationml/2006/ole">
            <mc:AlternateContent xmlns:mc="http://schemas.openxmlformats.org/markup-compatibility/2006">
              <mc:Choice xmlns:v="urn:schemas-microsoft-com:vml" Requires="v">
                <p:oleObj spid="_x0000_s6186" name="Equation" r:id="rId8" imgW="1396800" imgH="177480" progId="Equation.3">
                  <p:embed/>
                </p:oleObj>
              </mc:Choice>
              <mc:Fallback>
                <p:oleObj name="Equation" r:id="rId8" imgW="1396800" imgH="177480" progId="Equation.3">
                  <p:embed/>
                  <p:pic>
                    <p:nvPicPr>
                      <p:cNvPr id="7" name="Object 6"/>
                      <p:cNvPicPr/>
                      <p:nvPr/>
                    </p:nvPicPr>
                    <p:blipFill>
                      <a:blip r:embed="rId9"/>
                      <a:stretch>
                        <a:fillRect/>
                      </a:stretch>
                    </p:blipFill>
                    <p:spPr>
                      <a:xfrm>
                        <a:off x="284163" y="5959474"/>
                        <a:ext cx="2903850" cy="368873"/>
                      </a:xfrm>
                      <a:prstGeom prst="rect">
                        <a:avLst/>
                      </a:prstGeom>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4146852312"/>
              </p:ext>
            </p:extLst>
          </p:nvPr>
        </p:nvGraphicFramePr>
        <p:xfrm>
          <a:off x="1176338" y="4222750"/>
          <a:ext cx="461962" cy="430213"/>
        </p:xfrm>
        <a:graphic>
          <a:graphicData uri="http://schemas.openxmlformats.org/presentationml/2006/ole">
            <mc:AlternateContent xmlns:mc="http://schemas.openxmlformats.org/markup-compatibility/2006">
              <mc:Choice xmlns:v="urn:schemas-microsoft-com:vml" Requires="v">
                <p:oleObj spid="_x0000_s6187" name="Equation" r:id="rId10" imgW="190440" imgH="177480" progId="Equation.3">
                  <p:embed/>
                </p:oleObj>
              </mc:Choice>
              <mc:Fallback>
                <p:oleObj name="Equation" r:id="rId10" imgW="190440" imgH="177480" progId="Equation.3">
                  <p:embed/>
                  <p:pic>
                    <p:nvPicPr>
                      <p:cNvPr id="8" name="Object 7"/>
                      <p:cNvPicPr/>
                      <p:nvPr/>
                    </p:nvPicPr>
                    <p:blipFill>
                      <a:blip r:embed="rId11"/>
                      <a:stretch>
                        <a:fillRect/>
                      </a:stretch>
                    </p:blipFill>
                    <p:spPr>
                      <a:xfrm>
                        <a:off x="1176338" y="4222750"/>
                        <a:ext cx="461962" cy="430213"/>
                      </a:xfrm>
                      <a:prstGeom prst="rect">
                        <a:avLst/>
                      </a:prstGeom>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3134384970"/>
              </p:ext>
            </p:extLst>
          </p:nvPr>
        </p:nvGraphicFramePr>
        <p:xfrm>
          <a:off x="3875728" y="5937892"/>
          <a:ext cx="3354694" cy="366823"/>
        </p:xfrm>
        <a:graphic>
          <a:graphicData uri="http://schemas.openxmlformats.org/presentationml/2006/ole">
            <mc:AlternateContent xmlns:mc="http://schemas.openxmlformats.org/markup-compatibility/2006">
              <mc:Choice xmlns:v="urn:schemas-microsoft-com:vml" Requires="v">
                <p:oleObj spid="_x0000_s6188" name="Equation" r:id="rId12" imgW="1612800" imgH="177480" progId="Equation.3">
                  <p:embed/>
                </p:oleObj>
              </mc:Choice>
              <mc:Fallback>
                <p:oleObj name="Equation" r:id="rId12" imgW="1612800" imgH="177480" progId="Equation.3">
                  <p:embed/>
                  <p:pic>
                    <p:nvPicPr>
                      <p:cNvPr id="90" name="Object 89"/>
                      <p:cNvPicPr/>
                      <p:nvPr/>
                    </p:nvPicPr>
                    <p:blipFill>
                      <a:blip r:embed="rId13"/>
                      <a:stretch>
                        <a:fillRect/>
                      </a:stretch>
                    </p:blipFill>
                    <p:spPr>
                      <a:xfrm>
                        <a:off x="3875728" y="5937892"/>
                        <a:ext cx="3354694" cy="366823"/>
                      </a:xfrm>
                      <a:prstGeom prst="rect">
                        <a:avLst/>
                      </a:prstGeom>
                    </p:spPr>
                  </p:pic>
                </p:oleObj>
              </mc:Fallback>
            </mc:AlternateContent>
          </a:graphicData>
        </a:graphic>
      </p:graphicFrame>
      <p:graphicFrame>
        <p:nvGraphicFramePr>
          <p:cNvPr id="93" name="Object 92"/>
          <p:cNvGraphicFramePr>
            <a:graphicFrameLocks noChangeAspect="1"/>
          </p:cNvGraphicFramePr>
          <p:nvPr>
            <p:extLst>
              <p:ext uri="{D42A27DB-BD31-4B8C-83A1-F6EECF244321}">
                <p14:modId xmlns:p14="http://schemas.microsoft.com/office/powerpoint/2010/main" val="463594545"/>
              </p:ext>
            </p:extLst>
          </p:nvPr>
        </p:nvGraphicFramePr>
        <p:xfrm>
          <a:off x="5151438" y="4238625"/>
          <a:ext cx="401637" cy="430213"/>
        </p:xfrm>
        <a:graphic>
          <a:graphicData uri="http://schemas.openxmlformats.org/presentationml/2006/ole">
            <mc:AlternateContent xmlns:mc="http://schemas.openxmlformats.org/markup-compatibility/2006">
              <mc:Choice xmlns:v="urn:schemas-microsoft-com:vml" Requires="v">
                <p:oleObj spid="_x0000_s6189" name="Equation" r:id="rId14" imgW="164880" imgH="177480" progId="Equation.3">
                  <p:embed/>
                </p:oleObj>
              </mc:Choice>
              <mc:Fallback>
                <p:oleObj name="Equation" r:id="rId14" imgW="164880" imgH="177480" progId="Equation.3">
                  <p:embed/>
                  <p:pic>
                    <p:nvPicPr>
                      <p:cNvPr id="91" name="Object 90"/>
                      <p:cNvPicPr/>
                      <p:nvPr/>
                    </p:nvPicPr>
                    <p:blipFill>
                      <a:blip r:embed="rId15"/>
                      <a:stretch>
                        <a:fillRect/>
                      </a:stretch>
                    </p:blipFill>
                    <p:spPr>
                      <a:xfrm>
                        <a:off x="5151438" y="4238625"/>
                        <a:ext cx="401637" cy="430213"/>
                      </a:xfrm>
                      <a:prstGeom prst="rect">
                        <a:avLst/>
                      </a:prstGeom>
                    </p:spPr>
                  </p:pic>
                </p:oleObj>
              </mc:Fallback>
            </mc:AlternateContent>
          </a:graphicData>
        </a:graphic>
      </p:graphicFrame>
      <p:graphicFrame>
        <p:nvGraphicFramePr>
          <p:cNvPr id="94" name="Object 93"/>
          <p:cNvGraphicFramePr>
            <a:graphicFrameLocks noChangeAspect="1"/>
          </p:cNvGraphicFramePr>
          <p:nvPr>
            <p:extLst>
              <p:ext uri="{D42A27DB-BD31-4B8C-83A1-F6EECF244321}">
                <p14:modId xmlns:p14="http://schemas.microsoft.com/office/powerpoint/2010/main" val="262428153"/>
              </p:ext>
            </p:extLst>
          </p:nvPr>
        </p:nvGraphicFramePr>
        <p:xfrm>
          <a:off x="7645400" y="5959474"/>
          <a:ext cx="3989977" cy="368873"/>
        </p:xfrm>
        <a:graphic>
          <a:graphicData uri="http://schemas.openxmlformats.org/presentationml/2006/ole">
            <mc:AlternateContent xmlns:mc="http://schemas.openxmlformats.org/markup-compatibility/2006">
              <mc:Choice xmlns:v="urn:schemas-microsoft-com:vml" Requires="v">
                <p:oleObj spid="_x0000_s6190" name="Equation" r:id="rId16" imgW="1917360" imgH="177480" progId="Equation.3">
                  <p:embed/>
                </p:oleObj>
              </mc:Choice>
              <mc:Fallback>
                <p:oleObj name="Equation" r:id="rId16" imgW="1917360" imgH="177480" progId="Equation.3">
                  <p:embed/>
                  <p:pic>
                    <p:nvPicPr>
                      <p:cNvPr id="92" name="Object 91"/>
                      <p:cNvPicPr/>
                      <p:nvPr/>
                    </p:nvPicPr>
                    <p:blipFill>
                      <a:blip r:embed="rId17"/>
                      <a:stretch>
                        <a:fillRect/>
                      </a:stretch>
                    </p:blipFill>
                    <p:spPr>
                      <a:xfrm>
                        <a:off x="7645400" y="5959474"/>
                        <a:ext cx="3989977" cy="368873"/>
                      </a:xfrm>
                      <a:prstGeom prst="rect">
                        <a:avLst/>
                      </a:prstGeom>
                    </p:spPr>
                  </p:pic>
                </p:oleObj>
              </mc:Fallback>
            </mc:AlternateContent>
          </a:graphicData>
        </a:graphic>
      </p:graphicFrame>
      <p:graphicFrame>
        <p:nvGraphicFramePr>
          <p:cNvPr id="95" name="Object 94"/>
          <p:cNvGraphicFramePr>
            <a:graphicFrameLocks noChangeAspect="1"/>
          </p:cNvGraphicFramePr>
          <p:nvPr>
            <p:extLst>
              <p:ext uri="{D42A27DB-BD31-4B8C-83A1-F6EECF244321}">
                <p14:modId xmlns:p14="http://schemas.microsoft.com/office/powerpoint/2010/main" val="2870909230"/>
              </p:ext>
            </p:extLst>
          </p:nvPr>
        </p:nvGraphicFramePr>
        <p:xfrm>
          <a:off x="8856663" y="4249738"/>
          <a:ext cx="555625" cy="430212"/>
        </p:xfrm>
        <a:graphic>
          <a:graphicData uri="http://schemas.openxmlformats.org/presentationml/2006/ole">
            <mc:AlternateContent xmlns:mc="http://schemas.openxmlformats.org/markup-compatibility/2006">
              <mc:Choice xmlns:v="urn:schemas-microsoft-com:vml" Requires="v">
                <p:oleObj spid="_x0000_s6191" name="Equation" r:id="rId18" imgW="228600" imgH="177480" progId="Equation.3">
                  <p:embed/>
                </p:oleObj>
              </mc:Choice>
              <mc:Fallback>
                <p:oleObj name="Equation" r:id="rId18" imgW="228600" imgH="177480" progId="Equation.3">
                  <p:embed/>
                  <p:pic>
                    <p:nvPicPr>
                      <p:cNvPr id="93" name="Object 92"/>
                      <p:cNvPicPr/>
                      <p:nvPr/>
                    </p:nvPicPr>
                    <p:blipFill>
                      <a:blip r:embed="rId19"/>
                      <a:stretch>
                        <a:fillRect/>
                      </a:stretch>
                    </p:blipFill>
                    <p:spPr>
                      <a:xfrm>
                        <a:off x="8856663" y="4249738"/>
                        <a:ext cx="555625" cy="430212"/>
                      </a:xfrm>
                      <a:prstGeom prst="rect">
                        <a:avLst/>
                      </a:prstGeom>
                    </p:spPr>
                  </p:pic>
                </p:oleObj>
              </mc:Fallback>
            </mc:AlternateContent>
          </a:graphicData>
        </a:graphic>
      </p:graphicFrame>
    </p:spTree>
    <p:extLst>
      <p:ext uri="{BB962C8B-B14F-4D97-AF65-F5344CB8AC3E}">
        <p14:creationId xmlns:p14="http://schemas.microsoft.com/office/powerpoint/2010/main" val="256103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par>
                                <p:cTn id="8" presetID="21" presetClass="entr" presetSubtype="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1)">
                                      <p:cBhvr>
                                        <p:cTn id="10" dur="2000"/>
                                        <p:tgtEl>
                                          <p:spTgt spid="36"/>
                                        </p:tgtEl>
                                      </p:cBhvr>
                                    </p:animEffect>
                                  </p:childTnLst>
                                </p:cTn>
                              </p:par>
                              <p:par>
                                <p:cTn id="11" presetID="21" presetClass="entr" presetSubtype="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heel(1)">
                                      <p:cBhvr>
                                        <p:cTn id="13" dur="2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heel(1)">
                                      <p:cBhvr>
                                        <p:cTn id="18" dur="2000"/>
                                        <p:tgtEl>
                                          <p:spTgt spid="38"/>
                                        </p:tgtEl>
                                      </p:cBhvr>
                                    </p:animEffect>
                                  </p:childTnLst>
                                </p:cTn>
                              </p:par>
                              <p:par>
                                <p:cTn id="19" presetID="21" presetClass="entr" presetSubtype="1"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heel(1)">
                                      <p:cBhvr>
                                        <p:cTn id="21" dur="2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heel(1)">
                                      <p:cBhvr>
                                        <p:cTn id="26" dur="20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1"/>
                                        </p:tgtEl>
                                        <p:attrNameLst>
                                          <p:attrName>style.visibility</p:attrName>
                                        </p:attrNameLst>
                                      </p:cBhvr>
                                      <p:to>
                                        <p:strVal val="visible"/>
                                      </p:to>
                                    </p:set>
                                    <p:anim calcmode="lin" valueType="num">
                                      <p:cBhvr>
                                        <p:cTn id="38" dur="500" fill="hold"/>
                                        <p:tgtEl>
                                          <p:spTgt spid="91"/>
                                        </p:tgtEl>
                                        <p:attrNameLst>
                                          <p:attrName>ppt_w</p:attrName>
                                        </p:attrNameLst>
                                      </p:cBhvr>
                                      <p:tavLst>
                                        <p:tav tm="0">
                                          <p:val>
                                            <p:fltVal val="0"/>
                                          </p:val>
                                        </p:tav>
                                        <p:tav tm="100000">
                                          <p:val>
                                            <p:strVal val="#ppt_w"/>
                                          </p:val>
                                        </p:tav>
                                      </p:tavLst>
                                    </p:anim>
                                    <p:anim calcmode="lin" valueType="num">
                                      <p:cBhvr>
                                        <p:cTn id="39" dur="500" fill="hold"/>
                                        <p:tgtEl>
                                          <p:spTgt spid="91"/>
                                        </p:tgtEl>
                                        <p:attrNameLst>
                                          <p:attrName>ppt_h</p:attrName>
                                        </p:attrNameLst>
                                      </p:cBhvr>
                                      <p:tavLst>
                                        <p:tav tm="0">
                                          <p:val>
                                            <p:fltVal val="0"/>
                                          </p:val>
                                        </p:tav>
                                        <p:tav tm="100000">
                                          <p:val>
                                            <p:strVal val="#ppt_h"/>
                                          </p:val>
                                        </p:tav>
                                      </p:tavLst>
                                    </p:anim>
                                    <p:animEffect transition="in" filter="fade">
                                      <p:cBhvr>
                                        <p:cTn id="40" dur="500"/>
                                        <p:tgtEl>
                                          <p:spTgt spid="9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heel(1)">
                                      <p:cBhvr>
                                        <p:cTn id="45" dur="1000"/>
                                        <p:tgtEl>
                                          <p:spTgt spid="3"/>
                                        </p:tgtEl>
                                      </p:cBhvr>
                                    </p:animEffect>
                                  </p:childTnLst>
                                </p:cTn>
                              </p:par>
                              <p:par>
                                <p:cTn id="46" presetID="21" presetClass="entr" presetSubtype="1"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heel(1)">
                                      <p:cBhvr>
                                        <p:cTn id="48" dur="1000"/>
                                        <p:tgtEl>
                                          <p:spTgt spid="4"/>
                                        </p:tgtEl>
                                      </p:cBhvr>
                                    </p:animEffect>
                                  </p:childTnLst>
                                </p:cTn>
                              </p:par>
                              <p:par>
                                <p:cTn id="49" presetID="21" presetClass="entr" presetSubtype="1"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heel(1)">
                                      <p:cBhvr>
                                        <p:cTn id="51" dur="1000"/>
                                        <p:tgtEl>
                                          <p:spTgt spid="5"/>
                                        </p:tgtEl>
                                      </p:cBhvr>
                                    </p:animEffect>
                                  </p:childTnLst>
                                </p:cTn>
                              </p:par>
                              <p:par>
                                <p:cTn id="52" presetID="21" presetClass="entr" presetSubtype="1"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heel(1)">
                                      <p:cBhvr>
                                        <p:cTn id="54" dur="1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heel(1)">
                                      <p:cBhvr>
                                        <p:cTn id="59" dur="1000"/>
                                        <p:tgtEl>
                                          <p:spTgt spid="7"/>
                                        </p:tgtEl>
                                      </p:cBhvr>
                                    </p:animEffect>
                                  </p:childTnLst>
                                </p:cTn>
                              </p:par>
                              <p:par>
                                <p:cTn id="60" presetID="21" presetClass="entr" presetSubtype="1"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heel(1)">
                                      <p:cBhvr>
                                        <p:cTn id="62" dur="1000"/>
                                        <p:tgtEl>
                                          <p:spTgt spid="8"/>
                                        </p:tgtEl>
                                      </p:cBhvr>
                                    </p:animEffect>
                                  </p:childTnLst>
                                </p:cTn>
                              </p:par>
                              <p:par>
                                <p:cTn id="63" presetID="21" presetClass="entr" presetSubtype="1"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heel(1)">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heel(1)">
                                      <p:cBhvr>
                                        <p:cTn id="70" dur="1000"/>
                                        <p:tgtEl>
                                          <p:spTgt spid="10"/>
                                        </p:tgtEl>
                                      </p:cBhvr>
                                    </p:animEffect>
                                  </p:childTnLst>
                                </p:cTn>
                              </p:par>
                              <p:par>
                                <p:cTn id="71" presetID="21" presetClass="entr" presetSubtype="1"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heel(1)">
                                      <p:cBhvr>
                                        <p:cTn id="73" dur="10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heel(1)">
                                      <p:cBhvr>
                                        <p:cTn id="78" dur="10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heel(1)">
                                      <p:cBhvr>
                                        <p:cTn id="83" dur="2000"/>
                                        <p:tgtEl>
                                          <p:spTgt spid="41"/>
                                        </p:tgtEl>
                                      </p:cBhvr>
                                    </p:animEffect>
                                  </p:childTnLst>
                                </p:cTn>
                              </p:par>
                              <p:par>
                                <p:cTn id="84" presetID="21" presetClass="entr" presetSubtype="1"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heel(1)">
                                      <p:cBhvr>
                                        <p:cTn id="86" dur="2000"/>
                                        <p:tgtEl>
                                          <p:spTgt spid="42"/>
                                        </p:tgtEl>
                                      </p:cBhvr>
                                    </p:animEffect>
                                  </p:childTnLst>
                                </p:cTn>
                              </p:par>
                              <p:par>
                                <p:cTn id="87" presetID="21" presetClass="entr" presetSubtype="1"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heel(1)">
                                      <p:cBhvr>
                                        <p:cTn id="89" dur="2000"/>
                                        <p:tgtEl>
                                          <p:spTgt spid="43"/>
                                        </p:tgtEl>
                                      </p:cBhvr>
                                    </p:animEffect>
                                  </p:childTnLst>
                                </p:cTn>
                              </p:par>
                              <p:par>
                                <p:cTn id="90" presetID="21" presetClass="entr" presetSubtype="1"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heel(1)">
                                      <p:cBhvr>
                                        <p:cTn id="92" dur="2000"/>
                                        <p:tgtEl>
                                          <p:spTgt spid="44"/>
                                        </p:tgtEl>
                                      </p:cBhvr>
                                    </p:animEffect>
                                  </p:childTnLst>
                                </p:cTn>
                              </p:par>
                              <p:par>
                                <p:cTn id="93" presetID="21" presetClass="entr" presetSubtype="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heel(1)">
                                      <p:cBhvr>
                                        <p:cTn id="95" dur="2000"/>
                                        <p:tgtEl>
                                          <p:spTgt spid="45"/>
                                        </p:tgtEl>
                                      </p:cBhvr>
                                    </p:animEffect>
                                  </p:childTnLst>
                                </p:cTn>
                              </p:par>
                              <p:par>
                                <p:cTn id="96" presetID="21" presetClass="entr" presetSubtype="1"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heel(1)">
                                      <p:cBhvr>
                                        <p:cTn id="98" dur="20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heel(1)">
                                      <p:cBhvr>
                                        <p:cTn id="103" dur="2000"/>
                                        <p:tgtEl>
                                          <p:spTgt spid="47"/>
                                        </p:tgtEl>
                                      </p:cBhvr>
                                    </p:animEffect>
                                  </p:childTnLst>
                                </p:cTn>
                              </p:par>
                              <p:par>
                                <p:cTn id="104" presetID="21" presetClass="entr" presetSubtype="1"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heel(1)">
                                      <p:cBhvr>
                                        <p:cTn id="106" dur="2000"/>
                                        <p:tgtEl>
                                          <p:spTgt spid="48"/>
                                        </p:tgtEl>
                                      </p:cBhvr>
                                    </p:animEffect>
                                  </p:childTnLst>
                                </p:cTn>
                              </p:par>
                              <p:par>
                                <p:cTn id="107" presetID="21" presetClass="entr" presetSubtype="1" fill="hold"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wheel(1)">
                                      <p:cBhvr>
                                        <p:cTn id="109" dur="2000"/>
                                        <p:tgtEl>
                                          <p:spTgt spid="49"/>
                                        </p:tgtEl>
                                      </p:cBhvr>
                                    </p:animEffect>
                                  </p:childTnLst>
                                </p:cTn>
                              </p:par>
                              <p:par>
                                <p:cTn id="110" presetID="21" presetClass="entr" presetSubtype="1" fill="hold"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wheel(1)">
                                      <p:cBhvr>
                                        <p:cTn id="112" dur="2000"/>
                                        <p:tgtEl>
                                          <p:spTgt spid="50"/>
                                        </p:tgtEl>
                                      </p:cBhvr>
                                    </p:animEffect>
                                  </p:childTnLst>
                                </p:cTn>
                              </p:par>
                              <p:par>
                                <p:cTn id="113" presetID="21" presetClass="entr" presetSubtype="1"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heel(1)">
                                      <p:cBhvr>
                                        <p:cTn id="115" dur="2000"/>
                                        <p:tgtEl>
                                          <p:spTgt spid="51"/>
                                        </p:tgtEl>
                                      </p:cBhvr>
                                    </p:animEffect>
                                  </p:childTnLst>
                                </p:cTn>
                              </p:par>
                            </p:childTnLst>
                          </p:cTn>
                        </p:par>
                      </p:childTnLst>
                    </p:cTn>
                  </p:par>
                  <p:par>
                    <p:cTn id="116" fill="hold">
                      <p:stCondLst>
                        <p:cond delay="indefinite"/>
                      </p:stCondLst>
                      <p:childTnLst>
                        <p:par>
                          <p:cTn id="117" fill="hold">
                            <p:stCondLst>
                              <p:cond delay="0"/>
                            </p:stCondLst>
                            <p:childTnLst>
                              <p:par>
                                <p:cTn id="118" presetID="21" presetClass="entr" presetSubtype="1" fill="hold" nodeType="click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heel(1)">
                                      <p:cBhvr>
                                        <p:cTn id="120" dur="2000"/>
                                        <p:tgtEl>
                                          <p:spTgt spid="52"/>
                                        </p:tgtEl>
                                      </p:cBhvr>
                                    </p:animEffect>
                                  </p:childTnLst>
                                </p:cTn>
                              </p:par>
                              <p:par>
                                <p:cTn id="121" presetID="21" presetClass="entr" presetSubtype="1" fill="hold" nodeType="with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heel(1)">
                                      <p:cBhvr>
                                        <p:cTn id="123" dur="2000"/>
                                        <p:tgtEl>
                                          <p:spTgt spid="53"/>
                                        </p:tgtEl>
                                      </p:cBhvr>
                                    </p:animEffect>
                                  </p:childTnLst>
                                </p:cTn>
                              </p:par>
                              <p:par>
                                <p:cTn id="124" presetID="21" presetClass="entr" presetSubtype="1" fill="hold" nodeType="with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wheel(1)">
                                      <p:cBhvr>
                                        <p:cTn id="126" dur="2000"/>
                                        <p:tgtEl>
                                          <p:spTgt spid="54"/>
                                        </p:tgtEl>
                                      </p:cBhvr>
                                    </p:animEffect>
                                  </p:childTnLst>
                                </p:cTn>
                              </p:par>
                              <p:par>
                                <p:cTn id="127" presetID="21" presetClass="entr" presetSubtype="1" fill="hold"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wheel(1)">
                                      <p:cBhvr>
                                        <p:cTn id="129" dur="2000"/>
                                        <p:tgtEl>
                                          <p:spTgt spid="55"/>
                                        </p:tgtEl>
                                      </p:cBhvr>
                                    </p:animEffect>
                                  </p:childTnLst>
                                </p:cTn>
                              </p:par>
                            </p:childTnLst>
                          </p:cTn>
                        </p:par>
                      </p:childTnLst>
                    </p:cTn>
                  </p:par>
                  <p:par>
                    <p:cTn id="130" fill="hold">
                      <p:stCondLst>
                        <p:cond delay="indefinite"/>
                      </p:stCondLst>
                      <p:childTnLst>
                        <p:par>
                          <p:cTn id="131" fill="hold">
                            <p:stCondLst>
                              <p:cond delay="0"/>
                            </p:stCondLst>
                            <p:childTnLst>
                              <p:par>
                                <p:cTn id="132" presetID="21" presetClass="entr" presetSubtype="1" fill="hold" nodeType="click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wheel(1)">
                                      <p:cBhvr>
                                        <p:cTn id="134" dur="2000"/>
                                        <p:tgtEl>
                                          <p:spTgt spid="56"/>
                                        </p:tgtEl>
                                      </p:cBhvr>
                                    </p:animEffect>
                                  </p:childTnLst>
                                </p:cTn>
                              </p:par>
                              <p:par>
                                <p:cTn id="135" presetID="21" presetClass="entr" presetSubtype="1" fill="hold" nodeType="with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heel(1)">
                                      <p:cBhvr>
                                        <p:cTn id="137" dur="2000"/>
                                        <p:tgtEl>
                                          <p:spTgt spid="57"/>
                                        </p:tgtEl>
                                      </p:cBhvr>
                                    </p:animEffect>
                                  </p:childTnLst>
                                </p:cTn>
                              </p:par>
                              <p:par>
                                <p:cTn id="138" presetID="21" presetClass="entr" presetSubtype="1" fill="hold" nodeType="with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wheel(1)">
                                      <p:cBhvr>
                                        <p:cTn id="140" dur="2000"/>
                                        <p:tgtEl>
                                          <p:spTgt spid="58"/>
                                        </p:tgtEl>
                                      </p:cBhvr>
                                    </p:animEffect>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nodeType="click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wheel(1)">
                                      <p:cBhvr>
                                        <p:cTn id="145" dur="2000"/>
                                        <p:tgtEl>
                                          <p:spTgt spid="59"/>
                                        </p:tgtEl>
                                      </p:cBhvr>
                                    </p:animEffect>
                                  </p:childTnLst>
                                </p:cTn>
                              </p:par>
                              <p:par>
                                <p:cTn id="146" presetID="21" presetClass="entr" presetSubtype="1" fill="hold" nodeType="with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heel(1)">
                                      <p:cBhvr>
                                        <p:cTn id="148" dur="2000"/>
                                        <p:tgtEl>
                                          <p:spTgt spid="60"/>
                                        </p:tgtEl>
                                      </p:cBhvr>
                                    </p:animEffect>
                                  </p:childTnLst>
                                </p:cTn>
                              </p:par>
                            </p:childTnLst>
                          </p:cTn>
                        </p:par>
                      </p:childTnLst>
                    </p:cTn>
                  </p:par>
                  <p:par>
                    <p:cTn id="149" fill="hold">
                      <p:stCondLst>
                        <p:cond delay="indefinite"/>
                      </p:stCondLst>
                      <p:childTnLst>
                        <p:par>
                          <p:cTn id="150" fill="hold">
                            <p:stCondLst>
                              <p:cond delay="0"/>
                            </p:stCondLst>
                            <p:childTnLst>
                              <p:par>
                                <p:cTn id="151" presetID="21" presetClass="entr" presetSubtype="1" fill="hold" nodeType="click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heel(1)">
                                      <p:cBhvr>
                                        <p:cTn id="153" dur="2000"/>
                                        <p:tgtEl>
                                          <p:spTgt spid="61"/>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nodeType="clickEffect">
                                  <p:stCondLst>
                                    <p:cond delay="0"/>
                                  </p:stCondLst>
                                  <p:childTnLst>
                                    <p:set>
                                      <p:cBhvr>
                                        <p:cTn id="157" dur="1" fill="hold">
                                          <p:stCondLst>
                                            <p:cond delay="0"/>
                                          </p:stCondLst>
                                        </p:cTn>
                                        <p:tgtEl>
                                          <p:spTgt spid="92"/>
                                        </p:tgtEl>
                                        <p:attrNameLst>
                                          <p:attrName>style.visibility</p:attrName>
                                        </p:attrNameLst>
                                      </p:cBhvr>
                                      <p:to>
                                        <p:strVal val="visible"/>
                                      </p:to>
                                    </p:set>
                                    <p:anim calcmode="lin" valueType="num">
                                      <p:cBhvr>
                                        <p:cTn id="158" dur="500" fill="hold"/>
                                        <p:tgtEl>
                                          <p:spTgt spid="92"/>
                                        </p:tgtEl>
                                        <p:attrNameLst>
                                          <p:attrName>ppt_w</p:attrName>
                                        </p:attrNameLst>
                                      </p:cBhvr>
                                      <p:tavLst>
                                        <p:tav tm="0">
                                          <p:val>
                                            <p:fltVal val="0"/>
                                          </p:val>
                                        </p:tav>
                                        <p:tav tm="100000">
                                          <p:val>
                                            <p:strVal val="#ppt_w"/>
                                          </p:val>
                                        </p:tav>
                                      </p:tavLst>
                                    </p:anim>
                                    <p:anim calcmode="lin" valueType="num">
                                      <p:cBhvr>
                                        <p:cTn id="159" dur="500" fill="hold"/>
                                        <p:tgtEl>
                                          <p:spTgt spid="92"/>
                                        </p:tgtEl>
                                        <p:attrNameLst>
                                          <p:attrName>ppt_h</p:attrName>
                                        </p:attrNameLst>
                                      </p:cBhvr>
                                      <p:tavLst>
                                        <p:tav tm="0">
                                          <p:val>
                                            <p:fltVal val="0"/>
                                          </p:val>
                                        </p:tav>
                                        <p:tav tm="100000">
                                          <p:val>
                                            <p:strVal val="#ppt_h"/>
                                          </p:val>
                                        </p:tav>
                                      </p:tavLst>
                                    </p:anim>
                                    <p:animEffect transition="in" filter="fade">
                                      <p:cBhvr>
                                        <p:cTn id="160" dur="500"/>
                                        <p:tgtEl>
                                          <p:spTgt spid="92"/>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16" fill="hold" nodeType="clickEffect">
                                  <p:stCondLst>
                                    <p:cond delay="0"/>
                                  </p:stCondLst>
                                  <p:childTnLst>
                                    <p:set>
                                      <p:cBhvr>
                                        <p:cTn id="164" dur="1" fill="hold">
                                          <p:stCondLst>
                                            <p:cond delay="0"/>
                                          </p:stCondLst>
                                        </p:cTn>
                                        <p:tgtEl>
                                          <p:spTgt spid="93"/>
                                        </p:tgtEl>
                                        <p:attrNameLst>
                                          <p:attrName>style.visibility</p:attrName>
                                        </p:attrNameLst>
                                      </p:cBhvr>
                                      <p:to>
                                        <p:strVal val="visible"/>
                                      </p:to>
                                    </p:set>
                                    <p:anim calcmode="lin" valueType="num">
                                      <p:cBhvr>
                                        <p:cTn id="165" dur="500" fill="hold"/>
                                        <p:tgtEl>
                                          <p:spTgt spid="93"/>
                                        </p:tgtEl>
                                        <p:attrNameLst>
                                          <p:attrName>ppt_w</p:attrName>
                                        </p:attrNameLst>
                                      </p:cBhvr>
                                      <p:tavLst>
                                        <p:tav tm="0">
                                          <p:val>
                                            <p:fltVal val="0"/>
                                          </p:val>
                                        </p:tav>
                                        <p:tav tm="100000">
                                          <p:val>
                                            <p:strVal val="#ppt_w"/>
                                          </p:val>
                                        </p:tav>
                                      </p:tavLst>
                                    </p:anim>
                                    <p:anim calcmode="lin" valueType="num">
                                      <p:cBhvr>
                                        <p:cTn id="166" dur="500" fill="hold"/>
                                        <p:tgtEl>
                                          <p:spTgt spid="93"/>
                                        </p:tgtEl>
                                        <p:attrNameLst>
                                          <p:attrName>ppt_h</p:attrName>
                                        </p:attrNameLst>
                                      </p:cBhvr>
                                      <p:tavLst>
                                        <p:tav tm="0">
                                          <p:val>
                                            <p:fltVal val="0"/>
                                          </p:val>
                                        </p:tav>
                                        <p:tav tm="100000">
                                          <p:val>
                                            <p:strVal val="#ppt_h"/>
                                          </p:val>
                                        </p:tav>
                                      </p:tavLst>
                                    </p:anim>
                                    <p:animEffect transition="in" filter="fade">
                                      <p:cBhvr>
                                        <p:cTn id="167" dur="500"/>
                                        <p:tgtEl>
                                          <p:spTgt spid="93"/>
                                        </p:tgtEl>
                                      </p:cBhvr>
                                    </p:animEffect>
                                  </p:childTnLst>
                                </p:cTn>
                              </p:par>
                            </p:childTnLst>
                          </p:cTn>
                        </p:par>
                      </p:childTnLst>
                    </p:cTn>
                  </p:par>
                  <p:par>
                    <p:cTn id="168" fill="hold">
                      <p:stCondLst>
                        <p:cond delay="indefinite"/>
                      </p:stCondLst>
                      <p:childTnLst>
                        <p:par>
                          <p:cTn id="169" fill="hold">
                            <p:stCondLst>
                              <p:cond delay="0"/>
                            </p:stCondLst>
                            <p:childTnLst>
                              <p:par>
                                <p:cTn id="170" presetID="21" presetClass="entr" presetSubtype="1" fill="hold" nodeType="clickEffect">
                                  <p:stCondLst>
                                    <p:cond delay="0"/>
                                  </p:stCondLst>
                                  <p:childTnLst>
                                    <p:set>
                                      <p:cBhvr>
                                        <p:cTn id="171" dur="1" fill="hold">
                                          <p:stCondLst>
                                            <p:cond delay="0"/>
                                          </p:stCondLst>
                                        </p:cTn>
                                        <p:tgtEl>
                                          <p:spTgt spid="13"/>
                                        </p:tgtEl>
                                        <p:attrNameLst>
                                          <p:attrName>style.visibility</p:attrName>
                                        </p:attrNameLst>
                                      </p:cBhvr>
                                      <p:to>
                                        <p:strVal val="visible"/>
                                      </p:to>
                                    </p:set>
                                    <p:animEffect transition="in" filter="wheel(1)">
                                      <p:cBhvr>
                                        <p:cTn id="172" dur="1000"/>
                                        <p:tgtEl>
                                          <p:spTgt spid="13"/>
                                        </p:tgtEl>
                                      </p:cBhvr>
                                    </p:animEffect>
                                  </p:childTnLst>
                                </p:cTn>
                              </p:par>
                              <p:par>
                                <p:cTn id="173" presetID="21" presetClass="entr" presetSubtype="1" fill="hold" nodeType="withEffect">
                                  <p:stCondLst>
                                    <p:cond delay="0"/>
                                  </p:stCondLst>
                                  <p:childTnLst>
                                    <p:set>
                                      <p:cBhvr>
                                        <p:cTn id="174" dur="1" fill="hold">
                                          <p:stCondLst>
                                            <p:cond delay="0"/>
                                          </p:stCondLst>
                                        </p:cTn>
                                        <p:tgtEl>
                                          <p:spTgt spid="14"/>
                                        </p:tgtEl>
                                        <p:attrNameLst>
                                          <p:attrName>style.visibility</p:attrName>
                                        </p:attrNameLst>
                                      </p:cBhvr>
                                      <p:to>
                                        <p:strVal val="visible"/>
                                      </p:to>
                                    </p:set>
                                    <p:animEffect transition="in" filter="wheel(1)">
                                      <p:cBhvr>
                                        <p:cTn id="175" dur="1000"/>
                                        <p:tgtEl>
                                          <p:spTgt spid="14"/>
                                        </p:tgtEl>
                                      </p:cBhvr>
                                    </p:animEffect>
                                  </p:childTnLst>
                                </p:cTn>
                              </p:par>
                              <p:par>
                                <p:cTn id="176" presetID="21" presetClass="entr" presetSubtype="1" fill="hold" nodeType="withEffect">
                                  <p:stCondLst>
                                    <p:cond delay="0"/>
                                  </p:stCondLst>
                                  <p:childTnLst>
                                    <p:set>
                                      <p:cBhvr>
                                        <p:cTn id="177" dur="1" fill="hold">
                                          <p:stCondLst>
                                            <p:cond delay="0"/>
                                          </p:stCondLst>
                                        </p:cTn>
                                        <p:tgtEl>
                                          <p:spTgt spid="15"/>
                                        </p:tgtEl>
                                        <p:attrNameLst>
                                          <p:attrName>style.visibility</p:attrName>
                                        </p:attrNameLst>
                                      </p:cBhvr>
                                      <p:to>
                                        <p:strVal val="visible"/>
                                      </p:to>
                                    </p:set>
                                    <p:animEffect transition="in" filter="wheel(1)">
                                      <p:cBhvr>
                                        <p:cTn id="178" dur="1000"/>
                                        <p:tgtEl>
                                          <p:spTgt spid="15"/>
                                        </p:tgtEl>
                                      </p:cBhvr>
                                    </p:animEffect>
                                  </p:childTnLst>
                                </p:cTn>
                              </p:par>
                              <p:par>
                                <p:cTn id="179" presetID="21" presetClass="entr" presetSubtype="1" fill="hold" nodeType="withEffect">
                                  <p:stCondLst>
                                    <p:cond delay="0"/>
                                  </p:stCondLst>
                                  <p:childTnLst>
                                    <p:set>
                                      <p:cBhvr>
                                        <p:cTn id="180" dur="1" fill="hold">
                                          <p:stCondLst>
                                            <p:cond delay="0"/>
                                          </p:stCondLst>
                                        </p:cTn>
                                        <p:tgtEl>
                                          <p:spTgt spid="16"/>
                                        </p:tgtEl>
                                        <p:attrNameLst>
                                          <p:attrName>style.visibility</p:attrName>
                                        </p:attrNameLst>
                                      </p:cBhvr>
                                      <p:to>
                                        <p:strVal val="visible"/>
                                      </p:to>
                                    </p:set>
                                    <p:animEffect transition="in" filter="wheel(1)">
                                      <p:cBhvr>
                                        <p:cTn id="181" dur="1000"/>
                                        <p:tgtEl>
                                          <p:spTgt spid="16"/>
                                        </p:tgtEl>
                                      </p:cBhvr>
                                    </p:animEffect>
                                  </p:childTnLst>
                                </p:cTn>
                              </p:par>
                              <p:par>
                                <p:cTn id="182" presetID="21" presetClass="entr" presetSubtype="1" fill="hold" nodeType="withEffect">
                                  <p:stCondLst>
                                    <p:cond delay="0"/>
                                  </p:stCondLst>
                                  <p:childTnLst>
                                    <p:set>
                                      <p:cBhvr>
                                        <p:cTn id="183" dur="1" fill="hold">
                                          <p:stCondLst>
                                            <p:cond delay="0"/>
                                          </p:stCondLst>
                                        </p:cTn>
                                        <p:tgtEl>
                                          <p:spTgt spid="17"/>
                                        </p:tgtEl>
                                        <p:attrNameLst>
                                          <p:attrName>style.visibility</p:attrName>
                                        </p:attrNameLst>
                                      </p:cBhvr>
                                      <p:to>
                                        <p:strVal val="visible"/>
                                      </p:to>
                                    </p:set>
                                    <p:animEffect transition="in" filter="wheel(1)">
                                      <p:cBhvr>
                                        <p:cTn id="184" dur="1000"/>
                                        <p:tgtEl>
                                          <p:spTgt spid="17"/>
                                        </p:tgtEl>
                                      </p:cBhvr>
                                    </p:animEffect>
                                  </p:childTnLst>
                                </p:cTn>
                              </p:par>
                              <p:par>
                                <p:cTn id="185" presetID="21" presetClass="entr" presetSubtype="1" fill="hold" nodeType="withEffect">
                                  <p:stCondLst>
                                    <p:cond delay="0"/>
                                  </p:stCondLst>
                                  <p:childTnLst>
                                    <p:set>
                                      <p:cBhvr>
                                        <p:cTn id="186" dur="1" fill="hold">
                                          <p:stCondLst>
                                            <p:cond delay="0"/>
                                          </p:stCondLst>
                                        </p:cTn>
                                        <p:tgtEl>
                                          <p:spTgt spid="18"/>
                                        </p:tgtEl>
                                        <p:attrNameLst>
                                          <p:attrName>style.visibility</p:attrName>
                                        </p:attrNameLst>
                                      </p:cBhvr>
                                      <p:to>
                                        <p:strVal val="visible"/>
                                      </p:to>
                                    </p:set>
                                    <p:animEffect transition="in" filter="wheel(1)">
                                      <p:cBhvr>
                                        <p:cTn id="187" dur="1000"/>
                                        <p:tgtEl>
                                          <p:spTgt spid="18"/>
                                        </p:tgtEl>
                                      </p:cBhvr>
                                    </p:animEffect>
                                  </p:childTnLst>
                                </p:cTn>
                              </p:par>
                            </p:childTnLst>
                          </p:cTn>
                        </p:par>
                      </p:childTnLst>
                    </p:cTn>
                  </p:par>
                  <p:par>
                    <p:cTn id="188" fill="hold">
                      <p:stCondLst>
                        <p:cond delay="indefinite"/>
                      </p:stCondLst>
                      <p:childTnLst>
                        <p:par>
                          <p:cTn id="189" fill="hold">
                            <p:stCondLst>
                              <p:cond delay="0"/>
                            </p:stCondLst>
                            <p:childTnLst>
                              <p:par>
                                <p:cTn id="190" presetID="21" presetClass="entr" presetSubtype="1" fill="hold" nodeType="clickEffect">
                                  <p:stCondLst>
                                    <p:cond delay="0"/>
                                  </p:stCondLst>
                                  <p:childTnLst>
                                    <p:set>
                                      <p:cBhvr>
                                        <p:cTn id="191" dur="1" fill="hold">
                                          <p:stCondLst>
                                            <p:cond delay="0"/>
                                          </p:stCondLst>
                                        </p:cTn>
                                        <p:tgtEl>
                                          <p:spTgt spid="19"/>
                                        </p:tgtEl>
                                        <p:attrNameLst>
                                          <p:attrName>style.visibility</p:attrName>
                                        </p:attrNameLst>
                                      </p:cBhvr>
                                      <p:to>
                                        <p:strVal val="visible"/>
                                      </p:to>
                                    </p:set>
                                    <p:animEffect transition="in" filter="wheel(1)">
                                      <p:cBhvr>
                                        <p:cTn id="192" dur="1000"/>
                                        <p:tgtEl>
                                          <p:spTgt spid="19"/>
                                        </p:tgtEl>
                                      </p:cBhvr>
                                    </p:animEffect>
                                  </p:childTnLst>
                                </p:cTn>
                              </p:par>
                              <p:par>
                                <p:cTn id="193" presetID="21" presetClass="entr" presetSubtype="1" fill="hold" nodeType="withEffect">
                                  <p:stCondLst>
                                    <p:cond delay="0"/>
                                  </p:stCondLst>
                                  <p:childTnLst>
                                    <p:set>
                                      <p:cBhvr>
                                        <p:cTn id="194" dur="1" fill="hold">
                                          <p:stCondLst>
                                            <p:cond delay="0"/>
                                          </p:stCondLst>
                                        </p:cTn>
                                        <p:tgtEl>
                                          <p:spTgt spid="20"/>
                                        </p:tgtEl>
                                        <p:attrNameLst>
                                          <p:attrName>style.visibility</p:attrName>
                                        </p:attrNameLst>
                                      </p:cBhvr>
                                      <p:to>
                                        <p:strVal val="visible"/>
                                      </p:to>
                                    </p:set>
                                    <p:animEffect transition="in" filter="wheel(1)">
                                      <p:cBhvr>
                                        <p:cTn id="195" dur="1000"/>
                                        <p:tgtEl>
                                          <p:spTgt spid="20"/>
                                        </p:tgtEl>
                                      </p:cBhvr>
                                    </p:animEffect>
                                  </p:childTnLst>
                                </p:cTn>
                              </p:par>
                              <p:par>
                                <p:cTn id="196" presetID="21" presetClass="entr" presetSubtype="1" fill="hold" nodeType="withEffect">
                                  <p:stCondLst>
                                    <p:cond delay="0"/>
                                  </p:stCondLst>
                                  <p:childTnLst>
                                    <p:set>
                                      <p:cBhvr>
                                        <p:cTn id="197" dur="1" fill="hold">
                                          <p:stCondLst>
                                            <p:cond delay="0"/>
                                          </p:stCondLst>
                                        </p:cTn>
                                        <p:tgtEl>
                                          <p:spTgt spid="21"/>
                                        </p:tgtEl>
                                        <p:attrNameLst>
                                          <p:attrName>style.visibility</p:attrName>
                                        </p:attrNameLst>
                                      </p:cBhvr>
                                      <p:to>
                                        <p:strVal val="visible"/>
                                      </p:to>
                                    </p:set>
                                    <p:animEffect transition="in" filter="wheel(1)">
                                      <p:cBhvr>
                                        <p:cTn id="198" dur="1000"/>
                                        <p:tgtEl>
                                          <p:spTgt spid="21"/>
                                        </p:tgtEl>
                                      </p:cBhvr>
                                    </p:animEffect>
                                  </p:childTnLst>
                                </p:cTn>
                              </p:par>
                              <p:par>
                                <p:cTn id="199" presetID="21" presetClass="entr" presetSubtype="1" fill="hold" nodeType="withEffect">
                                  <p:stCondLst>
                                    <p:cond delay="0"/>
                                  </p:stCondLst>
                                  <p:childTnLst>
                                    <p:set>
                                      <p:cBhvr>
                                        <p:cTn id="200" dur="1" fill="hold">
                                          <p:stCondLst>
                                            <p:cond delay="0"/>
                                          </p:stCondLst>
                                        </p:cTn>
                                        <p:tgtEl>
                                          <p:spTgt spid="22"/>
                                        </p:tgtEl>
                                        <p:attrNameLst>
                                          <p:attrName>style.visibility</p:attrName>
                                        </p:attrNameLst>
                                      </p:cBhvr>
                                      <p:to>
                                        <p:strVal val="visible"/>
                                      </p:to>
                                    </p:set>
                                    <p:animEffect transition="in" filter="wheel(1)">
                                      <p:cBhvr>
                                        <p:cTn id="201" dur="1000"/>
                                        <p:tgtEl>
                                          <p:spTgt spid="22"/>
                                        </p:tgtEl>
                                      </p:cBhvr>
                                    </p:animEffect>
                                  </p:childTnLst>
                                </p:cTn>
                              </p:par>
                              <p:par>
                                <p:cTn id="202" presetID="21" presetClass="entr" presetSubtype="1" fill="hold" nodeType="withEffect">
                                  <p:stCondLst>
                                    <p:cond delay="0"/>
                                  </p:stCondLst>
                                  <p:childTnLst>
                                    <p:set>
                                      <p:cBhvr>
                                        <p:cTn id="203" dur="1" fill="hold">
                                          <p:stCondLst>
                                            <p:cond delay="0"/>
                                          </p:stCondLst>
                                        </p:cTn>
                                        <p:tgtEl>
                                          <p:spTgt spid="23"/>
                                        </p:tgtEl>
                                        <p:attrNameLst>
                                          <p:attrName>style.visibility</p:attrName>
                                        </p:attrNameLst>
                                      </p:cBhvr>
                                      <p:to>
                                        <p:strVal val="visible"/>
                                      </p:to>
                                    </p:set>
                                    <p:animEffect transition="in" filter="wheel(1)">
                                      <p:cBhvr>
                                        <p:cTn id="204" dur="1000"/>
                                        <p:tgtEl>
                                          <p:spTgt spid="23"/>
                                        </p:tgtEl>
                                      </p:cBhvr>
                                    </p:animEffect>
                                  </p:childTnLst>
                                </p:cTn>
                              </p:par>
                            </p:childTnLst>
                          </p:cTn>
                        </p:par>
                      </p:childTnLst>
                    </p:cTn>
                  </p:par>
                  <p:par>
                    <p:cTn id="205" fill="hold">
                      <p:stCondLst>
                        <p:cond delay="indefinite"/>
                      </p:stCondLst>
                      <p:childTnLst>
                        <p:par>
                          <p:cTn id="206" fill="hold">
                            <p:stCondLst>
                              <p:cond delay="0"/>
                            </p:stCondLst>
                            <p:childTnLst>
                              <p:par>
                                <p:cTn id="207" presetID="21" presetClass="entr" presetSubtype="1" fill="hold" nodeType="clickEffect">
                                  <p:stCondLst>
                                    <p:cond delay="0"/>
                                  </p:stCondLst>
                                  <p:childTnLst>
                                    <p:set>
                                      <p:cBhvr>
                                        <p:cTn id="208" dur="1" fill="hold">
                                          <p:stCondLst>
                                            <p:cond delay="0"/>
                                          </p:stCondLst>
                                        </p:cTn>
                                        <p:tgtEl>
                                          <p:spTgt spid="24"/>
                                        </p:tgtEl>
                                        <p:attrNameLst>
                                          <p:attrName>style.visibility</p:attrName>
                                        </p:attrNameLst>
                                      </p:cBhvr>
                                      <p:to>
                                        <p:strVal val="visible"/>
                                      </p:to>
                                    </p:set>
                                    <p:animEffect transition="in" filter="wheel(1)">
                                      <p:cBhvr>
                                        <p:cTn id="209" dur="1000"/>
                                        <p:tgtEl>
                                          <p:spTgt spid="24"/>
                                        </p:tgtEl>
                                      </p:cBhvr>
                                    </p:animEffect>
                                  </p:childTnLst>
                                </p:cTn>
                              </p:par>
                              <p:par>
                                <p:cTn id="210" presetID="21" presetClass="entr" presetSubtype="1" fill="hold" nodeType="withEffect">
                                  <p:stCondLst>
                                    <p:cond delay="0"/>
                                  </p:stCondLst>
                                  <p:childTnLst>
                                    <p:set>
                                      <p:cBhvr>
                                        <p:cTn id="211" dur="1" fill="hold">
                                          <p:stCondLst>
                                            <p:cond delay="0"/>
                                          </p:stCondLst>
                                        </p:cTn>
                                        <p:tgtEl>
                                          <p:spTgt spid="25"/>
                                        </p:tgtEl>
                                        <p:attrNameLst>
                                          <p:attrName>style.visibility</p:attrName>
                                        </p:attrNameLst>
                                      </p:cBhvr>
                                      <p:to>
                                        <p:strVal val="visible"/>
                                      </p:to>
                                    </p:set>
                                    <p:animEffect transition="in" filter="wheel(1)">
                                      <p:cBhvr>
                                        <p:cTn id="212" dur="1000"/>
                                        <p:tgtEl>
                                          <p:spTgt spid="25"/>
                                        </p:tgtEl>
                                      </p:cBhvr>
                                    </p:animEffect>
                                  </p:childTnLst>
                                </p:cTn>
                              </p:par>
                              <p:par>
                                <p:cTn id="213" presetID="21" presetClass="entr" presetSubtype="1" fill="hold" nodeType="withEffect">
                                  <p:stCondLst>
                                    <p:cond delay="0"/>
                                  </p:stCondLst>
                                  <p:childTnLst>
                                    <p:set>
                                      <p:cBhvr>
                                        <p:cTn id="214" dur="1" fill="hold">
                                          <p:stCondLst>
                                            <p:cond delay="0"/>
                                          </p:stCondLst>
                                        </p:cTn>
                                        <p:tgtEl>
                                          <p:spTgt spid="26"/>
                                        </p:tgtEl>
                                        <p:attrNameLst>
                                          <p:attrName>style.visibility</p:attrName>
                                        </p:attrNameLst>
                                      </p:cBhvr>
                                      <p:to>
                                        <p:strVal val="visible"/>
                                      </p:to>
                                    </p:set>
                                    <p:animEffect transition="in" filter="wheel(1)">
                                      <p:cBhvr>
                                        <p:cTn id="215" dur="1000"/>
                                        <p:tgtEl>
                                          <p:spTgt spid="26"/>
                                        </p:tgtEl>
                                      </p:cBhvr>
                                    </p:animEffect>
                                  </p:childTnLst>
                                </p:cTn>
                              </p:par>
                              <p:par>
                                <p:cTn id="216" presetID="21" presetClass="entr" presetSubtype="1" fill="hold" nodeType="withEffect">
                                  <p:stCondLst>
                                    <p:cond delay="0"/>
                                  </p:stCondLst>
                                  <p:childTnLst>
                                    <p:set>
                                      <p:cBhvr>
                                        <p:cTn id="217" dur="1" fill="hold">
                                          <p:stCondLst>
                                            <p:cond delay="0"/>
                                          </p:stCondLst>
                                        </p:cTn>
                                        <p:tgtEl>
                                          <p:spTgt spid="27"/>
                                        </p:tgtEl>
                                        <p:attrNameLst>
                                          <p:attrName>style.visibility</p:attrName>
                                        </p:attrNameLst>
                                      </p:cBhvr>
                                      <p:to>
                                        <p:strVal val="visible"/>
                                      </p:to>
                                    </p:set>
                                    <p:animEffect transition="in" filter="wheel(1)">
                                      <p:cBhvr>
                                        <p:cTn id="218" dur="1000"/>
                                        <p:tgtEl>
                                          <p:spTgt spid="27"/>
                                        </p:tgtEl>
                                      </p:cBhvr>
                                    </p:animEffect>
                                  </p:childTnLst>
                                </p:cTn>
                              </p:par>
                            </p:childTnLst>
                          </p:cTn>
                        </p:par>
                      </p:childTnLst>
                    </p:cTn>
                  </p:par>
                  <p:par>
                    <p:cTn id="219" fill="hold">
                      <p:stCondLst>
                        <p:cond delay="indefinite"/>
                      </p:stCondLst>
                      <p:childTnLst>
                        <p:par>
                          <p:cTn id="220" fill="hold">
                            <p:stCondLst>
                              <p:cond delay="0"/>
                            </p:stCondLst>
                            <p:childTnLst>
                              <p:par>
                                <p:cTn id="221" presetID="21" presetClass="entr" presetSubtype="1" fill="hold" nodeType="clickEffect">
                                  <p:stCondLst>
                                    <p:cond delay="0"/>
                                  </p:stCondLst>
                                  <p:childTnLst>
                                    <p:set>
                                      <p:cBhvr>
                                        <p:cTn id="222" dur="1" fill="hold">
                                          <p:stCondLst>
                                            <p:cond delay="0"/>
                                          </p:stCondLst>
                                        </p:cTn>
                                        <p:tgtEl>
                                          <p:spTgt spid="28"/>
                                        </p:tgtEl>
                                        <p:attrNameLst>
                                          <p:attrName>style.visibility</p:attrName>
                                        </p:attrNameLst>
                                      </p:cBhvr>
                                      <p:to>
                                        <p:strVal val="visible"/>
                                      </p:to>
                                    </p:set>
                                    <p:animEffect transition="in" filter="wheel(1)">
                                      <p:cBhvr>
                                        <p:cTn id="223" dur="1000"/>
                                        <p:tgtEl>
                                          <p:spTgt spid="28"/>
                                        </p:tgtEl>
                                      </p:cBhvr>
                                    </p:animEffect>
                                  </p:childTnLst>
                                </p:cTn>
                              </p:par>
                              <p:par>
                                <p:cTn id="224" presetID="21" presetClass="entr" presetSubtype="1" fill="hold" nodeType="withEffect">
                                  <p:stCondLst>
                                    <p:cond delay="0"/>
                                  </p:stCondLst>
                                  <p:childTnLst>
                                    <p:set>
                                      <p:cBhvr>
                                        <p:cTn id="225" dur="1" fill="hold">
                                          <p:stCondLst>
                                            <p:cond delay="0"/>
                                          </p:stCondLst>
                                        </p:cTn>
                                        <p:tgtEl>
                                          <p:spTgt spid="29"/>
                                        </p:tgtEl>
                                        <p:attrNameLst>
                                          <p:attrName>style.visibility</p:attrName>
                                        </p:attrNameLst>
                                      </p:cBhvr>
                                      <p:to>
                                        <p:strVal val="visible"/>
                                      </p:to>
                                    </p:set>
                                    <p:animEffect transition="in" filter="wheel(1)">
                                      <p:cBhvr>
                                        <p:cTn id="226" dur="1000"/>
                                        <p:tgtEl>
                                          <p:spTgt spid="29"/>
                                        </p:tgtEl>
                                      </p:cBhvr>
                                    </p:animEffect>
                                  </p:childTnLst>
                                </p:cTn>
                              </p:par>
                              <p:par>
                                <p:cTn id="227" presetID="21" presetClass="entr" presetSubtype="1" fill="hold" nodeType="withEffect">
                                  <p:stCondLst>
                                    <p:cond delay="0"/>
                                  </p:stCondLst>
                                  <p:childTnLst>
                                    <p:set>
                                      <p:cBhvr>
                                        <p:cTn id="228" dur="1" fill="hold">
                                          <p:stCondLst>
                                            <p:cond delay="0"/>
                                          </p:stCondLst>
                                        </p:cTn>
                                        <p:tgtEl>
                                          <p:spTgt spid="30"/>
                                        </p:tgtEl>
                                        <p:attrNameLst>
                                          <p:attrName>style.visibility</p:attrName>
                                        </p:attrNameLst>
                                      </p:cBhvr>
                                      <p:to>
                                        <p:strVal val="visible"/>
                                      </p:to>
                                    </p:set>
                                    <p:animEffect transition="in" filter="wheel(1)">
                                      <p:cBhvr>
                                        <p:cTn id="229" dur="1000"/>
                                        <p:tgtEl>
                                          <p:spTgt spid="30"/>
                                        </p:tgtEl>
                                      </p:cBhvr>
                                    </p:animEffect>
                                  </p:childTnLst>
                                </p:cTn>
                              </p:par>
                            </p:childTnLst>
                          </p:cTn>
                        </p:par>
                      </p:childTnLst>
                    </p:cTn>
                  </p:par>
                  <p:par>
                    <p:cTn id="230" fill="hold">
                      <p:stCondLst>
                        <p:cond delay="indefinite"/>
                      </p:stCondLst>
                      <p:childTnLst>
                        <p:par>
                          <p:cTn id="231" fill="hold">
                            <p:stCondLst>
                              <p:cond delay="0"/>
                            </p:stCondLst>
                            <p:childTnLst>
                              <p:par>
                                <p:cTn id="232" presetID="21" presetClass="entr" presetSubtype="1" fill="hold" nodeType="clickEffect">
                                  <p:stCondLst>
                                    <p:cond delay="0"/>
                                  </p:stCondLst>
                                  <p:childTnLst>
                                    <p:set>
                                      <p:cBhvr>
                                        <p:cTn id="233" dur="1" fill="hold">
                                          <p:stCondLst>
                                            <p:cond delay="0"/>
                                          </p:stCondLst>
                                        </p:cTn>
                                        <p:tgtEl>
                                          <p:spTgt spid="31"/>
                                        </p:tgtEl>
                                        <p:attrNameLst>
                                          <p:attrName>style.visibility</p:attrName>
                                        </p:attrNameLst>
                                      </p:cBhvr>
                                      <p:to>
                                        <p:strVal val="visible"/>
                                      </p:to>
                                    </p:set>
                                    <p:animEffect transition="in" filter="wheel(1)">
                                      <p:cBhvr>
                                        <p:cTn id="234" dur="1000"/>
                                        <p:tgtEl>
                                          <p:spTgt spid="31"/>
                                        </p:tgtEl>
                                      </p:cBhvr>
                                    </p:animEffect>
                                  </p:childTnLst>
                                </p:cTn>
                              </p:par>
                              <p:par>
                                <p:cTn id="235" presetID="21" presetClass="entr" presetSubtype="1" fill="hold" nodeType="withEffect">
                                  <p:stCondLst>
                                    <p:cond delay="0"/>
                                  </p:stCondLst>
                                  <p:childTnLst>
                                    <p:set>
                                      <p:cBhvr>
                                        <p:cTn id="236" dur="1" fill="hold">
                                          <p:stCondLst>
                                            <p:cond delay="0"/>
                                          </p:stCondLst>
                                        </p:cTn>
                                        <p:tgtEl>
                                          <p:spTgt spid="32"/>
                                        </p:tgtEl>
                                        <p:attrNameLst>
                                          <p:attrName>style.visibility</p:attrName>
                                        </p:attrNameLst>
                                      </p:cBhvr>
                                      <p:to>
                                        <p:strVal val="visible"/>
                                      </p:to>
                                    </p:set>
                                    <p:animEffect transition="in" filter="wheel(1)">
                                      <p:cBhvr>
                                        <p:cTn id="237" dur="1000"/>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21" presetClass="entr" presetSubtype="1" fill="hold" nodeType="clickEffect">
                                  <p:stCondLst>
                                    <p:cond delay="0"/>
                                  </p:stCondLst>
                                  <p:childTnLst>
                                    <p:set>
                                      <p:cBhvr>
                                        <p:cTn id="241" dur="1" fill="hold">
                                          <p:stCondLst>
                                            <p:cond delay="0"/>
                                          </p:stCondLst>
                                        </p:cTn>
                                        <p:tgtEl>
                                          <p:spTgt spid="33"/>
                                        </p:tgtEl>
                                        <p:attrNameLst>
                                          <p:attrName>style.visibility</p:attrName>
                                        </p:attrNameLst>
                                      </p:cBhvr>
                                      <p:to>
                                        <p:strVal val="visible"/>
                                      </p:to>
                                    </p:set>
                                    <p:animEffect transition="in" filter="wheel(1)">
                                      <p:cBhvr>
                                        <p:cTn id="242" dur="1000"/>
                                        <p:tgtEl>
                                          <p:spTgt spid="33"/>
                                        </p:tgtEl>
                                      </p:cBhvr>
                                    </p:animEffect>
                                  </p:childTnLst>
                                </p:cTn>
                              </p:par>
                            </p:childTnLst>
                          </p:cTn>
                        </p:par>
                      </p:childTnLst>
                    </p:cTn>
                  </p:par>
                  <p:par>
                    <p:cTn id="243" fill="hold">
                      <p:stCondLst>
                        <p:cond delay="indefinite"/>
                      </p:stCondLst>
                      <p:childTnLst>
                        <p:par>
                          <p:cTn id="244" fill="hold">
                            <p:stCondLst>
                              <p:cond delay="0"/>
                            </p:stCondLst>
                            <p:childTnLst>
                              <p:par>
                                <p:cTn id="245" presetID="21" presetClass="entr" presetSubtype="1" fill="hold" nodeType="clickEffect">
                                  <p:stCondLst>
                                    <p:cond delay="0"/>
                                  </p:stCondLst>
                                  <p:childTnLst>
                                    <p:set>
                                      <p:cBhvr>
                                        <p:cTn id="246" dur="1" fill="hold">
                                          <p:stCondLst>
                                            <p:cond delay="0"/>
                                          </p:stCondLst>
                                        </p:cTn>
                                        <p:tgtEl>
                                          <p:spTgt spid="62"/>
                                        </p:tgtEl>
                                        <p:attrNameLst>
                                          <p:attrName>style.visibility</p:attrName>
                                        </p:attrNameLst>
                                      </p:cBhvr>
                                      <p:to>
                                        <p:strVal val="visible"/>
                                      </p:to>
                                    </p:set>
                                    <p:animEffect transition="in" filter="wheel(1)">
                                      <p:cBhvr>
                                        <p:cTn id="247" dur="2000"/>
                                        <p:tgtEl>
                                          <p:spTgt spid="62"/>
                                        </p:tgtEl>
                                      </p:cBhvr>
                                    </p:animEffect>
                                  </p:childTnLst>
                                </p:cTn>
                              </p:par>
                              <p:par>
                                <p:cTn id="248" presetID="21" presetClass="entr" presetSubtype="1" fill="hold" nodeType="withEffect">
                                  <p:stCondLst>
                                    <p:cond delay="0"/>
                                  </p:stCondLst>
                                  <p:childTnLst>
                                    <p:set>
                                      <p:cBhvr>
                                        <p:cTn id="249" dur="1" fill="hold">
                                          <p:stCondLst>
                                            <p:cond delay="0"/>
                                          </p:stCondLst>
                                        </p:cTn>
                                        <p:tgtEl>
                                          <p:spTgt spid="63"/>
                                        </p:tgtEl>
                                        <p:attrNameLst>
                                          <p:attrName>style.visibility</p:attrName>
                                        </p:attrNameLst>
                                      </p:cBhvr>
                                      <p:to>
                                        <p:strVal val="visible"/>
                                      </p:to>
                                    </p:set>
                                    <p:animEffect transition="in" filter="wheel(1)">
                                      <p:cBhvr>
                                        <p:cTn id="250" dur="2000"/>
                                        <p:tgtEl>
                                          <p:spTgt spid="63"/>
                                        </p:tgtEl>
                                      </p:cBhvr>
                                    </p:animEffect>
                                  </p:childTnLst>
                                </p:cTn>
                              </p:par>
                              <p:par>
                                <p:cTn id="251" presetID="21" presetClass="entr" presetSubtype="1" fill="hold" nodeType="withEffect">
                                  <p:stCondLst>
                                    <p:cond delay="0"/>
                                  </p:stCondLst>
                                  <p:childTnLst>
                                    <p:set>
                                      <p:cBhvr>
                                        <p:cTn id="252" dur="1" fill="hold">
                                          <p:stCondLst>
                                            <p:cond delay="0"/>
                                          </p:stCondLst>
                                        </p:cTn>
                                        <p:tgtEl>
                                          <p:spTgt spid="64"/>
                                        </p:tgtEl>
                                        <p:attrNameLst>
                                          <p:attrName>style.visibility</p:attrName>
                                        </p:attrNameLst>
                                      </p:cBhvr>
                                      <p:to>
                                        <p:strVal val="visible"/>
                                      </p:to>
                                    </p:set>
                                    <p:animEffect transition="in" filter="wheel(1)">
                                      <p:cBhvr>
                                        <p:cTn id="253" dur="2000"/>
                                        <p:tgtEl>
                                          <p:spTgt spid="64"/>
                                        </p:tgtEl>
                                      </p:cBhvr>
                                    </p:animEffect>
                                  </p:childTnLst>
                                </p:cTn>
                              </p:par>
                              <p:par>
                                <p:cTn id="254" presetID="21" presetClass="entr" presetSubtype="1" fill="hold" nodeType="withEffect">
                                  <p:stCondLst>
                                    <p:cond delay="0"/>
                                  </p:stCondLst>
                                  <p:childTnLst>
                                    <p:set>
                                      <p:cBhvr>
                                        <p:cTn id="255" dur="1" fill="hold">
                                          <p:stCondLst>
                                            <p:cond delay="0"/>
                                          </p:stCondLst>
                                        </p:cTn>
                                        <p:tgtEl>
                                          <p:spTgt spid="65"/>
                                        </p:tgtEl>
                                        <p:attrNameLst>
                                          <p:attrName>style.visibility</p:attrName>
                                        </p:attrNameLst>
                                      </p:cBhvr>
                                      <p:to>
                                        <p:strVal val="visible"/>
                                      </p:to>
                                    </p:set>
                                    <p:animEffect transition="in" filter="wheel(1)">
                                      <p:cBhvr>
                                        <p:cTn id="256" dur="2000"/>
                                        <p:tgtEl>
                                          <p:spTgt spid="65"/>
                                        </p:tgtEl>
                                      </p:cBhvr>
                                    </p:animEffect>
                                  </p:childTnLst>
                                </p:cTn>
                              </p:par>
                              <p:par>
                                <p:cTn id="257" presetID="21" presetClass="entr" presetSubtype="1" fill="hold" nodeType="withEffect">
                                  <p:stCondLst>
                                    <p:cond delay="0"/>
                                  </p:stCondLst>
                                  <p:childTnLst>
                                    <p:set>
                                      <p:cBhvr>
                                        <p:cTn id="258" dur="1" fill="hold">
                                          <p:stCondLst>
                                            <p:cond delay="0"/>
                                          </p:stCondLst>
                                        </p:cTn>
                                        <p:tgtEl>
                                          <p:spTgt spid="66"/>
                                        </p:tgtEl>
                                        <p:attrNameLst>
                                          <p:attrName>style.visibility</p:attrName>
                                        </p:attrNameLst>
                                      </p:cBhvr>
                                      <p:to>
                                        <p:strVal val="visible"/>
                                      </p:to>
                                    </p:set>
                                    <p:animEffect transition="in" filter="wheel(1)">
                                      <p:cBhvr>
                                        <p:cTn id="259" dur="2000"/>
                                        <p:tgtEl>
                                          <p:spTgt spid="66"/>
                                        </p:tgtEl>
                                      </p:cBhvr>
                                    </p:animEffect>
                                  </p:childTnLst>
                                </p:cTn>
                              </p:par>
                              <p:par>
                                <p:cTn id="260" presetID="21" presetClass="entr" presetSubtype="1" fill="hold" nodeType="withEffect">
                                  <p:stCondLst>
                                    <p:cond delay="0"/>
                                  </p:stCondLst>
                                  <p:childTnLst>
                                    <p:set>
                                      <p:cBhvr>
                                        <p:cTn id="261" dur="1" fill="hold">
                                          <p:stCondLst>
                                            <p:cond delay="0"/>
                                          </p:stCondLst>
                                        </p:cTn>
                                        <p:tgtEl>
                                          <p:spTgt spid="67"/>
                                        </p:tgtEl>
                                        <p:attrNameLst>
                                          <p:attrName>style.visibility</p:attrName>
                                        </p:attrNameLst>
                                      </p:cBhvr>
                                      <p:to>
                                        <p:strVal val="visible"/>
                                      </p:to>
                                    </p:set>
                                    <p:animEffect transition="in" filter="wheel(1)">
                                      <p:cBhvr>
                                        <p:cTn id="262" dur="2000"/>
                                        <p:tgtEl>
                                          <p:spTgt spid="67"/>
                                        </p:tgtEl>
                                      </p:cBhvr>
                                    </p:animEffect>
                                  </p:childTnLst>
                                </p:cTn>
                              </p:par>
                              <p:par>
                                <p:cTn id="263" presetID="21" presetClass="entr" presetSubtype="1" fill="hold" nodeType="withEffect">
                                  <p:stCondLst>
                                    <p:cond delay="0"/>
                                  </p:stCondLst>
                                  <p:childTnLst>
                                    <p:set>
                                      <p:cBhvr>
                                        <p:cTn id="264" dur="1" fill="hold">
                                          <p:stCondLst>
                                            <p:cond delay="0"/>
                                          </p:stCondLst>
                                        </p:cTn>
                                        <p:tgtEl>
                                          <p:spTgt spid="68"/>
                                        </p:tgtEl>
                                        <p:attrNameLst>
                                          <p:attrName>style.visibility</p:attrName>
                                        </p:attrNameLst>
                                      </p:cBhvr>
                                      <p:to>
                                        <p:strVal val="visible"/>
                                      </p:to>
                                    </p:set>
                                    <p:animEffect transition="in" filter="wheel(1)">
                                      <p:cBhvr>
                                        <p:cTn id="265" dur="2000"/>
                                        <p:tgtEl>
                                          <p:spTgt spid="68"/>
                                        </p:tgtEl>
                                      </p:cBhvr>
                                    </p:animEffect>
                                  </p:childTnLst>
                                </p:cTn>
                              </p:par>
                            </p:childTnLst>
                          </p:cTn>
                        </p:par>
                      </p:childTnLst>
                    </p:cTn>
                  </p:par>
                  <p:par>
                    <p:cTn id="266" fill="hold">
                      <p:stCondLst>
                        <p:cond delay="indefinite"/>
                      </p:stCondLst>
                      <p:childTnLst>
                        <p:par>
                          <p:cTn id="267" fill="hold">
                            <p:stCondLst>
                              <p:cond delay="0"/>
                            </p:stCondLst>
                            <p:childTnLst>
                              <p:par>
                                <p:cTn id="268" presetID="21" presetClass="entr" presetSubtype="1" fill="hold" nodeType="clickEffect">
                                  <p:stCondLst>
                                    <p:cond delay="0"/>
                                  </p:stCondLst>
                                  <p:childTnLst>
                                    <p:set>
                                      <p:cBhvr>
                                        <p:cTn id="269" dur="1" fill="hold">
                                          <p:stCondLst>
                                            <p:cond delay="0"/>
                                          </p:stCondLst>
                                        </p:cTn>
                                        <p:tgtEl>
                                          <p:spTgt spid="69"/>
                                        </p:tgtEl>
                                        <p:attrNameLst>
                                          <p:attrName>style.visibility</p:attrName>
                                        </p:attrNameLst>
                                      </p:cBhvr>
                                      <p:to>
                                        <p:strVal val="visible"/>
                                      </p:to>
                                    </p:set>
                                    <p:animEffect transition="in" filter="wheel(1)">
                                      <p:cBhvr>
                                        <p:cTn id="270" dur="2000"/>
                                        <p:tgtEl>
                                          <p:spTgt spid="69"/>
                                        </p:tgtEl>
                                      </p:cBhvr>
                                    </p:animEffect>
                                  </p:childTnLst>
                                </p:cTn>
                              </p:par>
                              <p:par>
                                <p:cTn id="271" presetID="21" presetClass="entr" presetSubtype="1" fill="hold" nodeType="withEffect">
                                  <p:stCondLst>
                                    <p:cond delay="0"/>
                                  </p:stCondLst>
                                  <p:childTnLst>
                                    <p:set>
                                      <p:cBhvr>
                                        <p:cTn id="272" dur="1" fill="hold">
                                          <p:stCondLst>
                                            <p:cond delay="0"/>
                                          </p:stCondLst>
                                        </p:cTn>
                                        <p:tgtEl>
                                          <p:spTgt spid="70"/>
                                        </p:tgtEl>
                                        <p:attrNameLst>
                                          <p:attrName>style.visibility</p:attrName>
                                        </p:attrNameLst>
                                      </p:cBhvr>
                                      <p:to>
                                        <p:strVal val="visible"/>
                                      </p:to>
                                    </p:set>
                                    <p:animEffect transition="in" filter="wheel(1)">
                                      <p:cBhvr>
                                        <p:cTn id="273" dur="2000"/>
                                        <p:tgtEl>
                                          <p:spTgt spid="70"/>
                                        </p:tgtEl>
                                      </p:cBhvr>
                                    </p:animEffect>
                                  </p:childTnLst>
                                </p:cTn>
                              </p:par>
                              <p:par>
                                <p:cTn id="274" presetID="21" presetClass="entr" presetSubtype="1" fill="hold" nodeType="withEffect">
                                  <p:stCondLst>
                                    <p:cond delay="0"/>
                                  </p:stCondLst>
                                  <p:childTnLst>
                                    <p:set>
                                      <p:cBhvr>
                                        <p:cTn id="275" dur="1" fill="hold">
                                          <p:stCondLst>
                                            <p:cond delay="0"/>
                                          </p:stCondLst>
                                        </p:cTn>
                                        <p:tgtEl>
                                          <p:spTgt spid="71"/>
                                        </p:tgtEl>
                                        <p:attrNameLst>
                                          <p:attrName>style.visibility</p:attrName>
                                        </p:attrNameLst>
                                      </p:cBhvr>
                                      <p:to>
                                        <p:strVal val="visible"/>
                                      </p:to>
                                    </p:set>
                                    <p:animEffect transition="in" filter="wheel(1)">
                                      <p:cBhvr>
                                        <p:cTn id="276" dur="2000"/>
                                        <p:tgtEl>
                                          <p:spTgt spid="71"/>
                                        </p:tgtEl>
                                      </p:cBhvr>
                                    </p:animEffect>
                                  </p:childTnLst>
                                </p:cTn>
                              </p:par>
                              <p:par>
                                <p:cTn id="277" presetID="21" presetClass="entr" presetSubtype="1" fill="hold" nodeType="withEffect">
                                  <p:stCondLst>
                                    <p:cond delay="0"/>
                                  </p:stCondLst>
                                  <p:childTnLst>
                                    <p:set>
                                      <p:cBhvr>
                                        <p:cTn id="278" dur="1" fill="hold">
                                          <p:stCondLst>
                                            <p:cond delay="0"/>
                                          </p:stCondLst>
                                        </p:cTn>
                                        <p:tgtEl>
                                          <p:spTgt spid="72"/>
                                        </p:tgtEl>
                                        <p:attrNameLst>
                                          <p:attrName>style.visibility</p:attrName>
                                        </p:attrNameLst>
                                      </p:cBhvr>
                                      <p:to>
                                        <p:strVal val="visible"/>
                                      </p:to>
                                    </p:set>
                                    <p:animEffect transition="in" filter="wheel(1)">
                                      <p:cBhvr>
                                        <p:cTn id="279" dur="2000"/>
                                        <p:tgtEl>
                                          <p:spTgt spid="72"/>
                                        </p:tgtEl>
                                      </p:cBhvr>
                                    </p:animEffect>
                                  </p:childTnLst>
                                </p:cTn>
                              </p:par>
                              <p:par>
                                <p:cTn id="280" presetID="21" presetClass="entr" presetSubtype="1" fill="hold" nodeType="withEffect">
                                  <p:stCondLst>
                                    <p:cond delay="0"/>
                                  </p:stCondLst>
                                  <p:childTnLst>
                                    <p:set>
                                      <p:cBhvr>
                                        <p:cTn id="281" dur="1" fill="hold">
                                          <p:stCondLst>
                                            <p:cond delay="0"/>
                                          </p:stCondLst>
                                        </p:cTn>
                                        <p:tgtEl>
                                          <p:spTgt spid="73"/>
                                        </p:tgtEl>
                                        <p:attrNameLst>
                                          <p:attrName>style.visibility</p:attrName>
                                        </p:attrNameLst>
                                      </p:cBhvr>
                                      <p:to>
                                        <p:strVal val="visible"/>
                                      </p:to>
                                    </p:set>
                                    <p:animEffect transition="in" filter="wheel(1)">
                                      <p:cBhvr>
                                        <p:cTn id="282" dur="2000"/>
                                        <p:tgtEl>
                                          <p:spTgt spid="73"/>
                                        </p:tgtEl>
                                      </p:cBhvr>
                                    </p:animEffect>
                                  </p:childTnLst>
                                </p:cTn>
                              </p:par>
                              <p:par>
                                <p:cTn id="283" presetID="21" presetClass="entr" presetSubtype="1" fill="hold" nodeType="withEffect">
                                  <p:stCondLst>
                                    <p:cond delay="0"/>
                                  </p:stCondLst>
                                  <p:childTnLst>
                                    <p:set>
                                      <p:cBhvr>
                                        <p:cTn id="284" dur="1" fill="hold">
                                          <p:stCondLst>
                                            <p:cond delay="0"/>
                                          </p:stCondLst>
                                        </p:cTn>
                                        <p:tgtEl>
                                          <p:spTgt spid="74"/>
                                        </p:tgtEl>
                                        <p:attrNameLst>
                                          <p:attrName>style.visibility</p:attrName>
                                        </p:attrNameLst>
                                      </p:cBhvr>
                                      <p:to>
                                        <p:strVal val="visible"/>
                                      </p:to>
                                    </p:set>
                                    <p:animEffect transition="in" filter="wheel(1)">
                                      <p:cBhvr>
                                        <p:cTn id="285" dur="2000"/>
                                        <p:tgtEl>
                                          <p:spTgt spid="74"/>
                                        </p:tgtEl>
                                      </p:cBhvr>
                                    </p:animEffect>
                                  </p:childTnLst>
                                </p:cTn>
                              </p:par>
                            </p:childTnLst>
                          </p:cTn>
                        </p:par>
                      </p:childTnLst>
                    </p:cTn>
                  </p:par>
                  <p:par>
                    <p:cTn id="286" fill="hold">
                      <p:stCondLst>
                        <p:cond delay="indefinite"/>
                      </p:stCondLst>
                      <p:childTnLst>
                        <p:par>
                          <p:cTn id="287" fill="hold">
                            <p:stCondLst>
                              <p:cond delay="0"/>
                            </p:stCondLst>
                            <p:childTnLst>
                              <p:par>
                                <p:cTn id="288" presetID="21" presetClass="entr" presetSubtype="1" fill="hold" nodeType="clickEffect">
                                  <p:stCondLst>
                                    <p:cond delay="0"/>
                                  </p:stCondLst>
                                  <p:childTnLst>
                                    <p:set>
                                      <p:cBhvr>
                                        <p:cTn id="289" dur="1" fill="hold">
                                          <p:stCondLst>
                                            <p:cond delay="0"/>
                                          </p:stCondLst>
                                        </p:cTn>
                                        <p:tgtEl>
                                          <p:spTgt spid="75"/>
                                        </p:tgtEl>
                                        <p:attrNameLst>
                                          <p:attrName>style.visibility</p:attrName>
                                        </p:attrNameLst>
                                      </p:cBhvr>
                                      <p:to>
                                        <p:strVal val="visible"/>
                                      </p:to>
                                    </p:set>
                                    <p:animEffect transition="in" filter="wheel(1)">
                                      <p:cBhvr>
                                        <p:cTn id="290" dur="2000"/>
                                        <p:tgtEl>
                                          <p:spTgt spid="75"/>
                                        </p:tgtEl>
                                      </p:cBhvr>
                                    </p:animEffect>
                                  </p:childTnLst>
                                </p:cTn>
                              </p:par>
                              <p:par>
                                <p:cTn id="291" presetID="21" presetClass="entr" presetSubtype="1" fill="hold" nodeType="withEffect">
                                  <p:stCondLst>
                                    <p:cond delay="0"/>
                                  </p:stCondLst>
                                  <p:childTnLst>
                                    <p:set>
                                      <p:cBhvr>
                                        <p:cTn id="292" dur="1" fill="hold">
                                          <p:stCondLst>
                                            <p:cond delay="0"/>
                                          </p:stCondLst>
                                        </p:cTn>
                                        <p:tgtEl>
                                          <p:spTgt spid="76"/>
                                        </p:tgtEl>
                                        <p:attrNameLst>
                                          <p:attrName>style.visibility</p:attrName>
                                        </p:attrNameLst>
                                      </p:cBhvr>
                                      <p:to>
                                        <p:strVal val="visible"/>
                                      </p:to>
                                    </p:set>
                                    <p:animEffect transition="in" filter="wheel(1)">
                                      <p:cBhvr>
                                        <p:cTn id="293" dur="2000"/>
                                        <p:tgtEl>
                                          <p:spTgt spid="76"/>
                                        </p:tgtEl>
                                      </p:cBhvr>
                                    </p:animEffect>
                                  </p:childTnLst>
                                </p:cTn>
                              </p:par>
                              <p:par>
                                <p:cTn id="294" presetID="21" presetClass="entr" presetSubtype="1" fill="hold" nodeType="withEffect">
                                  <p:stCondLst>
                                    <p:cond delay="0"/>
                                  </p:stCondLst>
                                  <p:childTnLst>
                                    <p:set>
                                      <p:cBhvr>
                                        <p:cTn id="295" dur="1" fill="hold">
                                          <p:stCondLst>
                                            <p:cond delay="0"/>
                                          </p:stCondLst>
                                        </p:cTn>
                                        <p:tgtEl>
                                          <p:spTgt spid="77"/>
                                        </p:tgtEl>
                                        <p:attrNameLst>
                                          <p:attrName>style.visibility</p:attrName>
                                        </p:attrNameLst>
                                      </p:cBhvr>
                                      <p:to>
                                        <p:strVal val="visible"/>
                                      </p:to>
                                    </p:set>
                                    <p:animEffect transition="in" filter="wheel(1)">
                                      <p:cBhvr>
                                        <p:cTn id="296" dur="2000"/>
                                        <p:tgtEl>
                                          <p:spTgt spid="77"/>
                                        </p:tgtEl>
                                      </p:cBhvr>
                                    </p:animEffect>
                                  </p:childTnLst>
                                </p:cTn>
                              </p:par>
                              <p:par>
                                <p:cTn id="297" presetID="21" presetClass="entr" presetSubtype="1" fill="hold" nodeType="withEffect">
                                  <p:stCondLst>
                                    <p:cond delay="0"/>
                                  </p:stCondLst>
                                  <p:childTnLst>
                                    <p:set>
                                      <p:cBhvr>
                                        <p:cTn id="298" dur="1" fill="hold">
                                          <p:stCondLst>
                                            <p:cond delay="0"/>
                                          </p:stCondLst>
                                        </p:cTn>
                                        <p:tgtEl>
                                          <p:spTgt spid="78"/>
                                        </p:tgtEl>
                                        <p:attrNameLst>
                                          <p:attrName>style.visibility</p:attrName>
                                        </p:attrNameLst>
                                      </p:cBhvr>
                                      <p:to>
                                        <p:strVal val="visible"/>
                                      </p:to>
                                    </p:set>
                                    <p:animEffect transition="in" filter="wheel(1)">
                                      <p:cBhvr>
                                        <p:cTn id="299" dur="2000"/>
                                        <p:tgtEl>
                                          <p:spTgt spid="78"/>
                                        </p:tgtEl>
                                      </p:cBhvr>
                                    </p:animEffect>
                                  </p:childTnLst>
                                </p:cTn>
                              </p:par>
                              <p:par>
                                <p:cTn id="300" presetID="21" presetClass="entr" presetSubtype="1" fill="hold" nodeType="withEffect">
                                  <p:stCondLst>
                                    <p:cond delay="0"/>
                                  </p:stCondLst>
                                  <p:childTnLst>
                                    <p:set>
                                      <p:cBhvr>
                                        <p:cTn id="301" dur="1" fill="hold">
                                          <p:stCondLst>
                                            <p:cond delay="0"/>
                                          </p:stCondLst>
                                        </p:cTn>
                                        <p:tgtEl>
                                          <p:spTgt spid="79"/>
                                        </p:tgtEl>
                                        <p:attrNameLst>
                                          <p:attrName>style.visibility</p:attrName>
                                        </p:attrNameLst>
                                      </p:cBhvr>
                                      <p:to>
                                        <p:strVal val="visible"/>
                                      </p:to>
                                    </p:set>
                                    <p:animEffect transition="in" filter="wheel(1)">
                                      <p:cBhvr>
                                        <p:cTn id="302" dur="2000"/>
                                        <p:tgtEl>
                                          <p:spTgt spid="79"/>
                                        </p:tgtEl>
                                      </p:cBhvr>
                                    </p:animEffect>
                                  </p:childTnLst>
                                </p:cTn>
                              </p:par>
                            </p:childTnLst>
                          </p:cTn>
                        </p:par>
                      </p:childTnLst>
                    </p:cTn>
                  </p:par>
                  <p:par>
                    <p:cTn id="303" fill="hold">
                      <p:stCondLst>
                        <p:cond delay="indefinite"/>
                      </p:stCondLst>
                      <p:childTnLst>
                        <p:par>
                          <p:cTn id="304" fill="hold">
                            <p:stCondLst>
                              <p:cond delay="0"/>
                            </p:stCondLst>
                            <p:childTnLst>
                              <p:par>
                                <p:cTn id="305" presetID="21" presetClass="entr" presetSubtype="1" fill="hold" nodeType="clickEffect">
                                  <p:stCondLst>
                                    <p:cond delay="0"/>
                                  </p:stCondLst>
                                  <p:childTnLst>
                                    <p:set>
                                      <p:cBhvr>
                                        <p:cTn id="306" dur="1" fill="hold">
                                          <p:stCondLst>
                                            <p:cond delay="0"/>
                                          </p:stCondLst>
                                        </p:cTn>
                                        <p:tgtEl>
                                          <p:spTgt spid="80"/>
                                        </p:tgtEl>
                                        <p:attrNameLst>
                                          <p:attrName>style.visibility</p:attrName>
                                        </p:attrNameLst>
                                      </p:cBhvr>
                                      <p:to>
                                        <p:strVal val="visible"/>
                                      </p:to>
                                    </p:set>
                                    <p:animEffect transition="in" filter="wheel(1)">
                                      <p:cBhvr>
                                        <p:cTn id="307" dur="2000"/>
                                        <p:tgtEl>
                                          <p:spTgt spid="80"/>
                                        </p:tgtEl>
                                      </p:cBhvr>
                                    </p:animEffect>
                                  </p:childTnLst>
                                </p:cTn>
                              </p:par>
                              <p:par>
                                <p:cTn id="308" presetID="21" presetClass="entr" presetSubtype="1" fill="hold" nodeType="withEffect">
                                  <p:stCondLst>
                                    <p:cond delay="0"/>
                                  </p:stCondLst>
                                  <p:childTnLst>
                                    <p:set>
                                      <p:cBhvr>
                                        <p:cTn id="309" dur="1" fill="hold">
                                          <p:stCondLst>
                                            <p:cond delay="0"/>
                                          </p:stCondLst>
                                        </p:cTn>
                                        <p:tgtEl>
                                          <p:spTgt spid="81"/>
                                        </p:tgtEl>
                                        <p:attrNameLst>
                                          <p:attrName>style.visibility</p:attrName>
                                        </p:attrNameLst>
                                      </p:cBhvr>
                                      <p:to>
                                        <p:strVal val="visible"/>
                                      </p:to>
                                    </p:set>
                                    <p:animEffect transition="in" filter="wheel(1)">
                                      <p:cBhvr>
                                        <p:cTn id="310" dur="2000"/>
                                        <p:tgtEl>
                                          <p:spTgt spid="81"/>
                                        </p:tgtEl>
                                      </p:cBhvr>
                                    </p:animEffect>
                                  </p:childTnLst>
                                </p:cTn>
                              </p:par>
                              <p:par>
                                <p:cTn id="311" presetID="21" presetClass="entr" presetSubtype="1" fill="hold" nodeType="withEffect">
                                  <p:stCondLst>
                                    <p:cond delay="0"/>
                                  </p:stCondLst>
                                  <p:childTnLst>
                                    <p:set>
                                      <p:cBhvr>
                                        <p:cTn id="312" dur="1" fill="hold">
                                          <p:stCondLst>
                                            <p:cond delay="0"/>
                                          </p:stCondLst>
                                        </p:cTn>
                                        <p:tgtEl>
                                          <p:spTgt spid="82"/>
                                        </p:tgtEl>
                                        <p:attrNameLst>
                                          <p:attrName>style.visibility</p:attrName>
                                        </p:attrNameLst>
                                      </p:cBhvr>
                                      <p:to>
                                        <p:strVal val="visible"/>
                                      </p:to>
                                    </p:set>
                                    <p:animEffect transition="in" filter="wheel(1)">
                                      <p:cBhvr>
                                        <p:cTn id="313" dur="2000"/>
                                        <p:tgtEl>
                                          <p:spTgt spid="82"/>
                                        </p:tgtEl>
                                      </p:cBhvr>
                                    </p:animEffect>
                                  </p:childTnLst>
                                </p:cTn>
                              </p:par>
                              <p:par>
                                <p:cTn id="314" presetID="21" presetClass="entr" presetSubtype="1" fill="hold" nodeType="withEffect">
                                  <p:stCondLst>
                                    <p:cond delay="0"/>
                                  </p:stCondLst>
                                  <p:childTnLst>
                                    <p:set>
                                      <p:cBhvr>
                                        <p:cTn id="315" dur="1" fill="hold">
                                          <p:stCondLst>
                                            <p:cond delay="0"/>
                                          </p:stCondLst>
                                        </p:cTn>
                                        <p:tgtEl>
                                          <p:spTgt spid="83"/>
                                        </p:tgtEl>
                                        <p:attrNameLst>
                                          <p:attrName>style.visibility</p:attrName>
                                        </p:attrNameLst>
                                      </p:cBhvr>
                                      <p:to>
                                        <p:strVal val="visible"/>
                                      </p:to>
                                    </p:set>
                                    <p:animEffect transition="in" filter="wheel(1)">
                                      <p:cBhvr>
                                        <p:cTn id="316" dur="2000"/>
                                        <p:tgtEl>
                                          <p:spTgt spid="83"/>
                                        </p:tgtEl>
                                      </p:cBhvr>
                                    </p:animEffect>
                                  </p:childTnLst>
                                </p:cTn>
                              </p:par>
                            </p:childTnLst>
                          </p:cTn>
                        </p:par>
                      </p:childTnLst>
                    </p:cTn>
                  </p:par>
                  <p:par>
                    <p:cTn id="317" fill="hold">
                      <p:stCondLst>
                        <p:cond delay="indefinite"/>
                      </p:stCondLst>
                      <p:childTnLst>
                        <p:par>
                          <p:cTn id="318" fill="hold">
                            <p:stCondLst>
                              <p:cond delay="0"/>
                            </p:stCondLst>
                            <p:childTnLst>
                              <p:par>
                                <p:cTn id="319" presetID="21" presetClass="entr" presetSubtype="1" fill="hold" nodeType="clickEffect">
                                  <p:stCondLst>
                                    <p:cond delay="0"/>
                                  </p:stCondLst>
                                  <p:childTnLst>
                                    <p:set>
                                      <p:cBhvr>
                                        <p:cTn id="320" dur="1" fill="hold">
                                          <p:stCondLst>
                                            <p:cond delay="0"/>
                                          </p:stCondLst>
                                        </p:cTn>
                                        <p:tgtEl>
                                          <p:spTgt spid="84"/>
                                        </p:tgtEl>
                                        <p:attrNameLst>
                                          <p:attrName>style.visibility</p:attrName>
                                        </p:attrNameLst>
                                      </p:cBhvr>
                                      <p:to>
                                        <p:strVal val="visible"/>
                                      </p:to>
                                    </p:set>
                                    <p:animEffect transition="in" filter="wheel(1)">
                                      <p:cBhvr>
                                        <p:cTn id="321" dur="2000"/>
                                        <p:tgtEl>
                                          <p:spTgt spid="84"/>
                                        </p:tgtEl>
                                      </p:cBhvr>
                                    </p:animEffect>
                                  </p:childTnLst>
                                </p:cTn>
                              </p:par>
                              <p:par>
                                <p:cTn id="322" presetID="21" presetClass="entr" presetSubtype="1" fill="hold" nodeType="withEffect">
                                  <p:stCondLst>
                                    <p:cond delay="0"/>
                                  </p:stCondLst>
                                  <p:childTnLst>
                                    <p:set>
                                      <p:cBhvr>
                                        <p:cTn id="323" dur="1" fill="hold">
                                          <p:stCondLst>
                                            <p:cond delay="0"/>
                                          </p:stCondLst>
                                        </p:cTn>
                                        <p:tgtEl>
                                          <p:spTgt spid="85"/>
                                        </p:tgtEl>
                                        <p:attrNameLst>
                                          <p:attrName>style.visibility</p:attrName>
                                        </p:attrNameLst>
                                      </p:cBhvr>
                                      <p:to>
                                        <p:strVal val="visible"/>
                                      </p:to>
                                    </p:set>
                                    <p:animEffect transition="in" filter="wheel(1)">
                                      <p:cBhvr>
                                        <p:cTn id="324" dur="2000"/>
                                        <p:tgtEl>
                                          <p:spTgt spid="85"/>
                                        </p:tgtEl>
                                      </p:cBhvr>
                                    </p:animEffect>
                                  </p:childTnLst>
                                </p:cTn>
                              </p:par>
                              <p:par>
                                <p:cTn id="325" presetID="21" presetClass="entr" presetSubtype="1" fill="hold" nodeType="withEffect">
                                  <p:stCondLst>
                                    <p:cond delay="0"/>
                                  </p:stCondLst>
                                  <p:childTnLst>
                                    <p:set>
                                      <p:cBhvr>
                                        <p:cTn id="326" dur="1" fill="hold">
                                          <p:stCondLst>
                                            <p:cond delay="0"/>
                                          </p:stCondLst>
                                        </p:cTn>
                                        <p:tgtEl>
                                          <p:spTgt spid="86"/>
                                        </p:tgtEl>
                                        <p:attrNameLst>
                                          <p:attrName>style.visibility</p:attrName>
                                        </p:attrNameLst>
                                      </p:cBhvr>
                                      <p:to>
                                        <p:strVal val="visible"/>
                                      </p:to>
                                    </p:set>
                                    <p:animEffect transition="in" filter="wheel(1)">
                                      <p:cBhvr>
                                        <p:cTn id="327" dur="2000"/>
                                        <p:tgtEl>
                                          <p:spTgt spid="86"/>
                                        </p:tgtEl>
                                      </p:cBhvr>
                                    </p:animEffect>
                                  </p:childTnLst>
                                </p:cTn>
                              </p:par>
                            </p:childTnLst>
                          </p:cTn>
                        </p:par>
                      </p:childTnLst>
                    </p:cTn>
                  </p:par>
                  <p:par>
                    <p:cTn id="328" fill="hold">
                      <p:stCondLst>
                        <p:cond delay="indefinite"/>
                      </p:stCondLst>
                      <p:childTnLst>
                        <p:par>
                          <p:cTn id="329" fill="hold">
                            <p:stCondLst>
                              <p:cond delay="0"/>
                            </p:stCondLst>
                            <p:childTnLst>
                              <p:par>
                                <p:cTn id="330" presetID="21" presetClass="entr" presetSubtype="1" fill="hold" nodeType="clickEffect">
                                  <p:stCondLst>
                                    <p:cond delay="0"/>
                                  </p:stCondLst>
                                  <p:childTnLst>
                                    <p:set>
                                      <p:cBhvr>
                                        <p:cTn id="331" dur="1" fill="hold">
                                          <p:stCondLst>
                                            <p:cond delay="0"/>
                                          </p:stCondLst>
                                        </p:cTn>
                                        <p:tgtEl>
                                          <p:spTgt spid="87"/>
                                        </p:tgtEl>
                                        <p:attrNameLst>
                                          <p:attrName>style.visibility</p:attrName>
                                        </p:attrNameLst>
                                      </p:cBhvr>
                                      <p:to>
                                        <p:strVal val="visible"/>
                                      </p:to>
                                    </p:set>
                                    <p:animEffect transition="in" filter="wheel(1)">
                                      <p:cBhvr>
                                        <p:cTn id="332" dur="2000"/>
                                        <p:tgtEl>
                                          <p:spTgt spid="87"/>
                                        </p:tgtEl>
                                      </p:cBhvr>
                                    </p:animEffect>
                                  </p:childTnLst>
                                </p:cTn>
                              </p:par>
                              <p:par>
                                <p:cTn id="333" presetID="21" presetClass="entr" presetSubtype="1" fill="hold" nodeType="withEffect">
                                  <p:stCondLst>
                                    <p:cond delay="0"/>
                                  </p:stCondLst>
                                  <p:childTnLst>
                                    <p:set>
                                      <p:cBhvr>
                                        <p:cTn id="334" dur="1" fill="hold">
                                          <p:stCondLst>
                                            <p:cond delay="0"/>
                                          </p:stCondLst>
                                        </p:cTn>
                                        <p:tgtEl>
                                          <p:spTgt spid="88"/>
                                        </p:tgtEl>
                                        <p:attrNameLst>
                                          <p:attrName>style.visibility</p:attrName>
                                        </p:attrNameLst>
                                      </p:cBhvr>
                                      <p:to>
                                        <p:strVal val="visible"/>
                                      </p:to>
                                    </p:set>
                                    <p:animEffect transition="in" filter="wheel(1)">
                                      <p:cBhvr>
                                        <p:cTn id="335" dur="2000"/>
                                        <p:tgtEl>
                                          <p:spTgt spid="88"/>
                                        </p:tgtEl>
                                      </p:cBhvr>
                                    </p:animEffect>
                                  </p:childTnLst>
                                </p:cTn>
                              </p:par>
                            </p:childTnLst>
                          </p:cTn>
                        </p:par>
                      </p:childTnLst>
                    </p:cTn>
                  </p:par>
                  <p:par>
                    <p:cTn id="336" fill="hold">
                      <p:stCondLst>
                        <p:cond delay="indefinite"/>
                      </p:stCondLst>
                      <p:childTnLst>
                        <p:par>
                          <p:cTn id="337" fill="hold">
                            <p:stCondLst>
                              <p:cond delay="0"/>
                            </p:stCondLst>
                            <p:childTnLst>
                              <p:par>
                                <p:cTn id="338" presetID="21" presetClass="entr" presetSubtype="1" fill="hold" nodeType="clickEffect">
                                  <p:stCondLst>
                                    <p:cond delay="0"/>
                                  </p:stCondLst>
                                  <p:childTnLst>
                                    <p:set>
                                      <p:cBhvr>
                                        <p:cTn id="339" dur="1" fill="hold">
                                          <p:stCondLst>
                                            <p:cond delay="0"/>
                                          </p:stCondLst>
                                        </p:cTn>
                                        <p:tgtEl>
                                          <p:spTgt spid="89"/>
                                        </p:tgtEl>
                                        <p:attrNameLst>
                                          <p:attrName>style.visibility</p:attrName>
                                        </p:attrNameLst>
                                      </p:cBhvr>
                                      <p:to>
                                        <p:strVal val="visible"/>
                                      </p:to>
                                    </p:set>
                                    <p:animEffect transition="in" filter="wheel(1)">
                                      <p:cBhvr>
                                        <p:cTn id="340" dur="2000"/>
                                        <p:tgtEl>
                                          <p:spTgt spid="89"/>
                                        </p:tgtEl>
                                      </p:cBhvr>
                                    </p:animEffect>
                                  </p:childTnLst>
                                </p:cTn>
                              </p:par>
                            </p:childTnLst>
                          </p:cTn>
                        </p:par>
                      </p:childTnLst>
                    </p:cTn>
                  </p:par>
                  <p:par>
                    <p:cTn id="341" fill="hold">
                      <p:stCondLst>
                        <p:cond delay="indefinite"/>
                      </p:stCondLst>
                      <p:childTnLst>
                        <p:par>
                          <p:cTn id="342" fill="hold">
                            <p:stCondLst>
                              <p:cond delay="0"/>
                            </p:stCondLst>
                            <p:childTnLst>
                              <p:par>
                                <p:cTn id="343" presetID="53" presetClass="entr" presetSubtype="16" fill="hold" nodeType="clickEffect">
                                  <p:stCondLst>
                                    <p:cond delay="0"/>
                                  </p:stCondLst>
                                  <p:childTnLst>
                                    <p:set>
                                      <p:cBhvr>
                                        <p:cTn id="344" dur="1" fill="hold">
                                          <p:stCondLst>
                                            <p:cond delay="0"/>
                                          </p:stCondLst>
                                        </p:cTn>
                                        <p:tgtEl>
                                          <p:spTgt spid="94"/>
                                        </p:tgtEl>
                                        <p:attrNameLst>
                                          <p:attrName>style.visibility</p:attrName>
                                        </p:attrNameLst>
                                      </p:cBhvr>
                                      <p:to>
                                        <p:strVal val="visible"/>
                                      </p:to>
                                    </p:set>
                                    <p:anim calcmode="lin" valueType="num">
                                      <p:cBhvr>
                                        <p:cTn id="345" dur="500" fill="hold"/>
                                        <p:tgtEl>
                                          <p:spTgt spid="94"/>
                                        </p:tgtEl>
                                        <p:attrNameLst>
                                          <p:attrName>ppt_w</p:attrName>
                                        </p:attrNameLst>
                                      </p:cBhvr>
                                      <p:tavLst>
                                        <p:tav tm="0">
                                          <p:val>
                                            <p:fltVal val="0"/>
                                          </p:val>
                                        </p:tav>
                                        <p:tav tm="100000">
                                          <p:val>
                                            <p:strVal val="#ppt_w"/>
                                          </p:val>
                                        </p:tav>
                                      </p:tavLst>
                                    </p:anim>
                                    <p:anim calcmode="lin" valueType="num">
                                      <p:cBhvr>
                                        <p:cTn id="346" dur="500" fill="hold"/>
                                        <p:tgtEl>
                                          <p:spTgt spid="94"/>
                                        </p:tgtEl>
                                        <p:attrNameLst>
                                          <p:attrName>ppt_h</p:attrName>
                                        </p:attrNameLst>
                                      </p:cBhvr>
                                      <p:tavLst>
                                        <p:tav tm="0">
                                          <p:val>
                                            <p:fltVal val="0"/>
                                          </p:val>
                                        </p:tav>
                                        <p:tav tm="100000">
                                          <p:val>
                                            <p:strVal val="#ppt_h"/>
                                          </p:val>
                                        </p:tav>
                                      </p:tavLst>
                                    </p:anim>
                                    <p:animEffect transition="in" filter="fade">
                                      <p:cBhvr>
                                        <p:cTn id="347" dur="500"/>
                                        <p:tgtEl>
                                          <p:spTgt spid="94"/>
                                        </p:tgtEl>
                                      </p:cBhvr>
                                    </p:animEffect>
                                  </p:childTnLst>
                                </p:cTn>
                              </p:par>
                            </p:childTnLst>
                          </p:cTn>
                        </p:par>
                      </p:childTnLst>
                    </p:cTn>
                  </p:par>
                  <p:par>
                    <p:cTn id="348" fill="hold">
                      <p:stCondLst>
                        <p:cond delay="indefinite"/>
                      </p:stCondLst>
                      <p:childTnLst>
                        <p:par>
                          <p:cTn id="349" fill="hold">
                            <p:stCondLst>
                              <p:cond delay="0"/>
                            </p:stCondLst>
                            <p:childTnLst>
                              <p:par>
                                <p:cTn id="350" presetID="53" presetClass="entr" presetSubtype="16" fill="hold" nodeType="clickEffect">
                                  <p:stCondLst>
                                    <p:cond delay="0"/>
                                  </p:stCondLst>
                                  <p:childTnLst>
                                    <p:set>
                                      <p:cBhvr>
                                        <p:cTn id="351" dur="1" fill="hold">
                                          <p:stCondLst>
                                            <p:cond delay="0"/>
                                          </p:stCondLst>
                                        </p:cTn>
                                        <p:tgtEl>
                                          <p:spTgt spid="95"/>
                                        </p:tgtEl>
                                        <p:attrNameLst>
                                          <p:attrName>style.visibility</p:attrName>
                                        </p:attrNameLst>
                                      </p:cBhvr>
                                      <p:to>
                                        <p:strVal val="visible"/>
                                      </p:to>
                                    </p:set>
                                    <p:anim calcmode="lin" valueType="num">
                                      <p:cBhvr>
                                        <p:cTn id="352" dur="500" fill="hold"/>
                                        <p:tgtEl>
                                          <p:spTgt spid="95"/>
                                        </p:tgtEl>
                                        <p:attrNameLst>
                                          <p:attrName>ppt_w</p:attrName>
                                        </p:attrNameLst>
                                      </p:cBhvr>
                                      <p:tavLst>
                                        <p:tav tm="0">
                                          <p:val>
                                            <p:fltVal val="0"/>
                                          </p:val>
                                        </p:tav>
                                        <p:tav tm="100000">
                                          <p:val>
                                            <p:strVal val="#ppt_w"/>
                                          </p:val>
                                        </p:tav>
                                      </p:tavLst>
                                    </p:anim>
                                    <p:anim calcmode="lin" valueType="num">
                                      <p:cBhvr>
                                        <p:cTn id="353" dur="500" fill="hold"/>
                                        <p:tgtEl>
                                          <p:spTgt spid="95"/>
                                        </p:tgtEl>
                                        <p:attrNameLst>
                                          <p:attrName>ppt_h</p:attrName>
                                        </p:attrNameLst>
                                      </p:cBhvr>
                                      <p:tavLst>
                                        <p:tav tm="0">
                                          <p:val>
                                            <p:fltVal val="0"/>
                                          </p:val>
                                        </p:tav>
                                        <p:tav tm="100000">
                                          <p:val>
                                            <p:strVal val="#ppt_h"/>
                                          </p:val>
                                        </p:tav>
                                      </p:tavLst>
                                    </p:anim>
                                    <p:animEffect transition="in" filter="fade">
                                      <p:cBhvr>
                                        <p:cTn id="35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125" t="8611" r="11718" b="36945"/>
          <a:stretch/>
        </p:blipFill>
        <p:spPr>
          <a:xfrm>
            <a:off x="304799" y="1009650"/>
            <a:ext cx="11594063" cy="4724400"/>
          </a:xfrm>
          <a:prstGeom prst="roundRect">
            <a:avLst>
              <a:gd name="adj" fmla="val 53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3"/>
          <a:srcRect l="5469" t="5832" r="58281" b="36048"/>
          <a:stretch/>
        </p:blipFill>
        <p:spPr>
          <a:xfrm>
            <a:off x="3021560" y="2135578"/>
            <a:ext cx="2299220" cy="2073565"/>
          </a:xfrm>
          <a:prstGeom prst="rect">
            <a:avLst/>
          </a:prstGeom>
        </p:spPr>
      </p:pic>
      <p:sp>
        <p:nvSpPr>
          <p:cNvPr id="4" name="Isosceles Triangle 3"/>
          <p:cNvSpPr/>
          <p:nvPr/>
        </p:nvSpPr>
        <p:spPr>
          <a:xfrm>
            <a:off x="3116580" y="1918408"/>
            <a:ext cx="2110740" cy="1853492"/>
          </a:xfrm>
          <a:prstGeom prst="triangl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4708862" y="2423887"/>
            <a:ext cx="1223835" cy="523220"/>
          </a:xfrm>
          <a:prstGeom prst="rect">
            <a:avLst/>
          </a:prstGeom>
        </p:spPr>
        <p:txBody>
          <a:bodyPr wrap="square">
            <a:spAutoFit/>
          </a:bodyPr>
          <a:lstStyle/>
          <a:p>
            <a:pPr algn="r" rtl="1"/>
            <a:r>
              <a:rPr lang="fa-IR" sz="2800" dirty="0" smtClean="0">
                <a:solidFill>
                  <a:srgbClr val="002060"/>
                </a:solidFill>
                <a:cs typeface="Mj_Faraz" panose="00000700000000000000" pitchFamily="2" charset="-78"/>
              </a:rPr>
              <a:t>شکل چهارم</a:t>
            </a:r>
            <a:endParaRPr lang="fa-IR" sz="2800" dirty="0">
              <a:solidFill>
                <a:srgbClr val="002060"/>
              </a:solidFill>
              <a:cs typeface="Mj_Faraz" panose="00000700000000000000" pitchFamily="2" charset="-78"/>
            </a:endParaRPr>
          </a:p>
        </p:txBody>
      </p:sp>
      <p:sp>
        <p:nvSpPr>
          <p:cNvPr id="6" name="Rectangle 5"/>
          <p:cNvSpPr/>
          <p:nvPr/>
        </p:nvSpPr>
        <p:spPr>
          <a:xfrm>
            <a:off x="774827" y="5186137"/>
            <a:ext cx="6792686" cy="523220"/>
          </a:xfrm>
          <a:prstGeom prst="rect">
            <a:avLst/>
          </a:prstGeom>
        </p:spPr>
        <p:txBody>
          <a:bodyPr wrap="square">
            <a:spAutoFit/>
          </a:bodyPr>
          <a:lstStyle/>
          <a:p>
            <a:pPr algn="r" rtl="1"/>
            <a:r>
              <a:rPr lang="fa-IR" sz="2800" dirty="0" smtClean="0">
                <a:solidFill>
                  <a:srgbClr val="002060"/>
                </a:solidFill>
                <a:cs typeface="Mj_Faraz" panose="00000700000000000000" pitchFamily="2" charset="-78"/>
              </a:rPr>
              <a:t>به تعداد شماره ی شکل، یک ردیف دایره به شکل قبل اضافه می شود.</a:t>
            </a:r>
            <a:endParaRPr lang="fa-IR" sz="2800" dirty="0">
              <a:solidFill>
                <a:srgbClr val="002060"/>
              </a:solidFill>
              <a:cs typeface="Mj_Faraz" panose="00000700000000000000" pitchFamily="2" charset="-78"/>
            </a:endParaRPr>
          </a:p>
        </p:txBody>
      </p:sp>
      <p:pic>
        <p:nvPicPr>
          <p:cNvPr id="7" name="Picture 6"/>
          <p:cNvPicPr>
            <a:picLocks noChangeAspect="1"/>
          </p:cNvPicPr>
          <p:nvPr/>
        </p:nvPicPr>
        <p:blipFill rotWithShape="1">
          <a:blip r:embed="rId3"/>
          <a:srcRect l="5469" t="81217" r="58281" b="7778"/>
          <a:stretch/>
        </p:blipFill>
        <p:spPr>
          <a:xfrm>
            <a:off x="2928100" y="4269886"/>
            <a:ext cx="2299220" cy="392629"/>
          </a:xfrm>
          <a:prstGeom prst="rect">
            <a:avLst/>
          </a:prstGeom>
        </p:spPr>
      </p:pic>
      <p:sp>
        <p:nvSpPr>
          <p:cNvPr id="8" name="Rectangle 7">
            <a:hlinkClick r:id="rId4" action="ppaction://hlinksldjump"/>
          </p:cNvPr>
          <p:cNvSpPr/>
          <p:nvPr/>
        </p:nvSpPr>
        <p:spPr>
          <a:xfrm>
            <a:off x="473529" y="0"/>
            <a:ext cx="3380014" cy="10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7864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iterate type="lt">
                                    <p:tmPct val="10000"/>
                                  </p:iterate>
                                  <p:childTnLst>
                                    <p:set>
                                      <p:cBhvr>
                                        <p:cTn id="21" dur="1" fill="hold">
                                          <p:stCondLst>
                                            <p:cond delay="0"/>
                                          </p:stCondLst>
                                        </p:cTn>
                                        <p:tgtEl>
                                          <p:spTgt spid="5">
                                            <p:txEl>
                                              <p:pRg st="0" end="0"/>
                                            </p:txEl>
                                          </p:spTgt>
                                        </p:tgtEl>
                                        <p:attrNameLst>
                                          <p:attrName>style.visibility</p:attrName>
                                        </p:attrNameLst>
                                      </p:cBhvr>
                                      <p:to>
                                        <p:strVal val="visible"/>
                                      </p:to>
                                    </p:set>
                                    <p:animScale>
                                      <p:cBhvr>
                                        <p:cTn id="22"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xEl>
                                              <p:pRg st="0" end="0"/>
                                            </p:txEl>
                                          </p:spTgt>
                                        </p:tgtEl>
                                        <p:attrNameLst>
                                          <p:attrName>ppt_x</p:attrName>
                                          <p:attrName>ppt_y</p:attrName>
                                        </p:attrNameLst>
                                      </p:cBhvr>
                                    </p:animMotion>
                                    <p:animEffect transition="in" filter="fade">
                                      <p:cBhvr>
                                        <p:cTn id="24" dur="1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iterate type="lt">
                                    <p:tmPct val="10000"/>
                                  </p:iterate>
                                  <p:childTnLst>
                                    <p:set>
                                      <p:cBhvr>
                                        <p:cTn id="28" dur="1" fill="hold">
                                          <p:stCondLst>
                                            <p:cond delay="0"/>
                                          </p:stCondLst>
                                        </p:cTn>
                                        <p:tgtEl>
                                          <p:spTgt spid="6">
                                            <p:txEl>
                                              <p:pRg st="0" end="0"/>
                                            </p:txEl>
                                          </p:spTgt>
                                        </p:tgtEl>
                                        <p:attrNameLst>
                                          <p:attrName>style.visibility</p:attrName>
                                        </p:attrNameLst>
                                      </p:cBhvr>
                                      <p:to>
                                        <p:strVal val="visible"/>
                                      </p:to>
                                    </p:set>
                                    <p:animScale>
                                      <p:cBhvr>
                                        <p:cTn id="29"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xEl>
                                              <p:pRg st="0" end="0"/>
                                            </p:txEl>
                                          </p:spTgt>
                                        </p:tgtEl>
                                        <p:attrNameLst>
                                          <p:attrName>ppt_x</p:attrName>
                                          <p:attrName>ppt_y</p:attrName>
                                        </p:attrNameLst>
                                      </p:cBhvr>
                                    </p:animMotion>
                                    <p:animEffect transition="in" filter="fade">
                                      <p:cBhvr>
                                        <p:cTn id="3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361" t="13827" r="11944" b="50864"/>
          <a:stretch/>
        </p:blipFill>
        <p:spPr>
          <a:xfrm>
            <a:off x="287866" y="507999"/>
            <a:ext cx="11616505" cy="3048001"/>
          </a:xfrm>
          <a:prstGeom prst="roundRect">
            <a:avLst>
              <a:gd name="adj" fmla="val 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3952875" y="2098674"/>
            <a:ext cx="496039" cy="523220"/>
          </a:xfrm>
          <a:prstGeom prst="rect">
            <a:avLst/>
          </a:prstGeom>
        </p:spPr>
        <p:txBody>
          <a:bodyPr wrap="square">
            <a:spAutoFit/>
          </a:bodyPr>
          <a:lstStyle/>
          <a:p>
            <a:pPr algn="r" rtl="1"/>
            <a:r>
              <a:rPr lang="fa-IR" sz="2800" dirty="0" smtClean="0">
                <a:solidFill>
                  <a:srgbClr val="002060"/>
                </a:solidFill>
                <a:cs typeface="Mj_Faraz" panose="00000700000000000000" pitchFamily="2" charset="-78"/>
              </a:rPr>
              <a:t>5+</a:t>
            </a:r>
            <a:endParaRPr lang="fa-IR" sz="2800" dirty="0">
              <a:solidFill>
                <a:srgbClr val="002060"/>
              </a:solidFill>
              <a:cs typeface="Mj_Faraz" panose="00000700000000000000" pitchFamily="2" charset="-78"/>
            </a:endParaRPr>
          </a:p>
        </p:txBody>
      </p:sp>
      <p:sp>
        <p:nvSpPr>
          <p:cNvPr id="5" name="Rectangle 4"/>
          <p:cNvSpPr/>
          <p:nvPr/>
        </p:nvSpPr>
        <p:spPr>
          <a:xfrm>
            <a:off x="4448914" y="1452343"/>
            <a:ext cx="496039" cy="646331"/>
          </a:xfrm>
          <a:prstGeom prst="rect">
            <a:avLst/>
          </a:prstGeom>
        </p:spPr>
        <p:txBody>
          <a:bodyPr wrap="square">
            <a:spAutoFit/>
          </a:bodyPr>
          <a:lstStyle/>
          <a:p>
            <a:pPr algn="r" rtl="1"/>
            <a:r>
              <a:rPr lang="fa-IR" sz="3600" dirty="0" smtClean="0">
                <a:solidFill>
                  <a:srgbClr val="002060"/>
                </a:solidFill>
                <a:cs typeface="Mj_Faraz" panose="00000700000000000000" pitchFamily="2" charset="-78"/>
              </a:rPr>
              <a:t>15</a:t>
            </a:r>
            <a:endParaRPr lang="fa-IR" sz="3600" dirty="0">
              <a:solidFill>
                <a:srgbClr val="002060"/>
              </a:solidFill>
              <a:cs typeface="Mj_Faraz" panose="00000700000000000000" pitchFamily="2" charset="-78"/>
            </a:endParaRPr>
          </a:p>
        </p:txBody>
      </p:sp>
      <p:sp>
        <p:nvSpPr>
          <p:cNvPr id="6" name="Rectangle 5"/>
          <p:cNvSpPr/>
          <p:nvPr/>
        </p:nvSpPr>
        <p:spPr>
          <a:xfrm>
            <a:off x="5192972" y="2098674"/>
            <a:ext cx="496039" cy="523220"/>
          </a:xfrm>
          <a:prstGeom prst="rect">
            <a:avLst/>
          </a:prstGeom>
        </p:spPr>
        <p:txBody>
          <a:bodyPr wrap="square">
            <a:spAutoFit/>
          </a:bodyPr>
          <a:lstStyle/>
          <a:p>
            <a:pPr algn="r" rtl="1"/>
            <a:r>
              <a:rPr lang="fa-IR" sz="2800" dirty="0" smtClean="0">
                <a:solidFill>
                  <a:srgbClr val="002060"/>
                </a:solidFill>
                <a:cs typeface="Mj_Faraz" panose="00000700000000000000" pitchFamily="2" charset="-78"/>
              </a:rPr>
              <a:t>6+</a:t>
            </a:r>
            <a:endParaRPr lang="fa-IR" sz="2800" dirty="0">
              <a:solidFill>
                <a:srgbClr val="002060"/>
              </a:solidFill>
              <a:cs typeface="Mj_Faraz" panose="00000700000000000000" pitchFamily="2" charset="-78"/>
            </a:endParaRPr>
          </a:p>
        </p:txBody>
      </p:sp>
      <p:sp>
        <p:nvSpPr>
          <p:cNvPr id="7" name="Rectangle 6"/>
          <p:cNvSpPr/>
          <p:nvPr/>
        </p:nvSpPr>
        <p:spPr>
          <a:xfrm>
            <a:off x="5689011" y="1452343"/>
            <a:ext cx="496039" cy="646331"/>
          </a:xfrm>
          <a:prstGeom prst="rect">
            <a:avLst/>
          </a:prstGeom>
        </p:spPr>
        <p:txBody>
          <a:bodyPr wrap="square">
            <a:spAutoFit/>
          </a:bodyPr>
          <a:lstStyle/>
          <a:p>
            <a:pPr algn="r" rtl="1"/>
            <a:r>
              <a:rPr lang="fa-IR" sz="3600" dirty="0" smtClean="0">
                <a:solidFill>
                  <a:srgbClr val="002060"/>
                </a:solidFill>
                <a:cs typeface="Mj_Faraz" panose="00000700000000000000" pitchFamily="2" charset="-78"/>
              </a:rPr>
              <a:t>21</a:t>
            </a:r>
            <a:endParaRPr lang="fa-IR" sz="3600" dirty="0">
              <a:solidFill>
                <a:srgbClr val="002060"/>
              </a:solidFill>
              <a:cs typeface="Mj_Faraz" panose="00000700000000000000" pitchFamily="2" charset="-78"/>
            </a:endParaRPr>
          </a:p>
        </p:txBody>
      </p:sp>
      <p:sp>
        <p:nvSpPr>
          <p:cNvPr id="8" name="Rectangle 7"/>
          <p:cNvSpPr/>
          <p:nvPr/>
        </p:nvSpPr>
        <p:spPr>
          <a:xfrm>
            <a:off x="6249821" y="2117724"/>
            <a:ext cx="496039" cy="523220"/>
          </a:xfrm>
          <a:prstGeom prst="rect">
            <a:avLst/>
          </a:prstGeom>
        </p:spPr>
        <p:txBody>
          <a:bodyPr wrap="square">
            <a:spAutoFit/>
          </a:bodyPr>
          <a:lstStyle/>
          <a:p>
            <a:pPr algn="r" rtl="1"/>
            <a:r>
              <a:rPr lang="fa-IR" sz="2800" dirty="0" smtClean="0">
                <a:solidFill>
                  <a:srgbClr val="002060"/>
                </a:solidFill>
                <a:cs typeface="Mj_Faraz" panose="00000700000000000000" pitchFamily="2" charset="-78"/>
              </a:rPr>
              <a:t>7+</a:t>
            </a:r>
            <a:endParaRPr lang="fa-IR" sz="2800" dirty="0">
              <a:solidFill>
                <a:srgbClr val="002060"/>
              </a:solidFill>
              <a:cs typeface="Mj_Faraz" panose="00000700000000000000" pitchFamily="2" charset="-78"/>
            </a:endParaRPr>
          </a:p>
        </p:txBody>
      </p:sp>
      <p:sp>
        <p:nvSpPr>
          <p:cNvPr id="9" name="Rectangle 8"/>
          <p:cNvSpPr/>
          <p:nvPr/>
        </p:nvSpPr>
        <p:spPr>
          <a:xfrm>
            <a:off x="6681089" y="1452343"/>
            <a:ext cx="607440" cy="646331"/>
          </a:xfrm>
          <a:prstGeom prst="rect">
            <a:avLst/>
          </a:prstGeom>
        </p:spPr>
        <p:txBody>
          <a:bodyPr wrap="square">
            <a:spAutoFit/>
          </a:bodyPr>
          <a:lstStyle/>
          <a:p>
            <a:pPr algn="r" rtl="1"/>
            <a:r>
              <a:rPr lang="fa-IR" sz="3600" dirty="0" smtClean="0">
                <a:solidFill>
                  <a:srgbClr val="002060"/>
                </a:solidFill>
                <a:cs typeface="Mj_Faraz" panose="00000700000000000000" pitchFamily="2" charset="-78"/>
              </a:rPr>
              <a:t>28</a:t>
            </a:r>
            <a:endParaRPr lang="fa-IR" sz="3600" dirty="0">
              <a:solidFill>
                <a:srgbClr val="002060"/>
              </a:solidFill>
              <a:cs typeface="Mj_Faraz" panose="00000700000000000000" pitchFamily="2" charset="-78"/>
            </a:endParaRPr>
          </a:p>
        </p:txBody>
      </p:sp>
      <p:sp>
        <p:nvSpPr>
          <p:cNvPr id="10" name="Rectangle 9"/>
          <p:cNvSpPr/>
          <p:nvPr/>
        </p:nvSpPr>
        <p:spPr>
          <a:xfrm>
            <a:off x="304195" y="3940721"/>
            <a:ext cx="11616505" cy="1569660"/>
          </a:xfrm>
          <a:prstGeom prst="rect">
            <a:avLst/>
          </a:prstGeom>
        </p:spPr>
        <p:txBody>
          <a:bodyPr wrap="square">
            <a:spAutoFit/>
          </a:bodyPr>
          <a:lstStyle/>
          <a:p>
            <a:pPr algn="just" rtl="1"/>
            <a:r>
              <a:rPr lang="fa-IR" sz="3200" dirty="0" smtClean="0">
                <a:solidFill>
                  <a:srgbClr val="002060"/>
                </a:solidFill>
                <a:cs typeface="Mj_Faraz" panose="00000700000000000000" pitchFamily="2" charset="-78"/>
              </a:rPr>
              <a:t>تعداد دایره های ردیف اول هر شکل با شماره ی آن برابر است. در ردیف دوم، یک دایره نسبت به ردیف اول کم می شود، در ردیف سوم هم یک دایره نسبت به ردیف دوم کم می شود، این روال تا آن جا ادامه پیدا می کند که یک دایره در بالاترین ردیف قرار بگیرد.</a:t>
            </a:r>
            <a:endParaRPr lang="fa-IR" sz="3200" dirty="0">
              <a:solidFill>
                <a:srgbClr val="002060"/>
              </a:solidFill>
              <a:cs typeface="Mj_Faraz" panose="00000700000000000000" pitchFamily="2" charset="-78"/>
            </a:endParaRPr>
          </a:p>
        </p:txBody>
      </p:sp>
    </p:spTree>
    <p:extLst>
      <p:ext uri="{BB962C8B-B14F-4D97-AF65-F5344CB8AC3E}">
        <p14:creationId xmlns:p14="http://schemas.microsoft.com/office/powerpoint/2010/main" val="24650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Scale>
                                      <p:cBhvr>
                                        <p:cTn id="14"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xEl>
                                              <p:pRg st="0" end="0"/>
                                            </p:txEl>
                                          </p:spTgt>
                                        </p:tgtEl>
                                        <p:attrNameLst>
                                          <p:attrName>ppt_x</p:attrName>
                                          <p:attrName>ppt_y</p:attrName>
                                        </p:attrNameLst>
                                      </p:cBhvr>
                                    </p:animMotion>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iterate type="lt">
                                    <p:tmPct val="10000"/>
                                  </p:iterate>
                                  <p:childTnLst>
                                    <p:set>
                                      <p:cBhvr>
                                        <p:cTn id="20" dur="1" fill="hold">
                                          <p:stCondLst>
                                            <p:cond delay="0"/>
                                          </p:stCondLst>
                                        </p:cTn>
                                        <p:tgtEl>
                                          <p:spTgt spid="6">
                                            <p:txEl>
                                              <p:pRg st="0" end="0"/>
                                            </p:txEl>
                                          </p:spTgt>
                                        </p:tgtEl>
                                        <p:attrNameLst>
                                          <p:attrName>style.visibility</p:attrName>
                                        </p:attrNameLst>
                                      </p:cBhvr>
                                      <p:to>
                                        <p:strVal val="visible"/>
                                      </p:to>
                                    </p:set>
                                    <p:animScale>
                                      <p:cBhvr>
                                        <p:cTn id="21"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0" end="0"/>
                                            </p:txEl>
                                          </p:spTgt>
                                        </p:tgtEl>
                                        <p:attrNameLst>
                                          <p:attrName>ppt_x</p:attrName>
                                          <p:attrName>ppt_y</p:attrName>
                                        </p:attrNameLst>
                                      </p:cBhvr>
                                    </p:animMotion>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iterate type="lt">
                                    <p:tmPct val="10000"/>
                                  </p:iterate>
                                  <p:childTnLst>
                                    <p:set>
                                      <p:cBhvr>
                                        <p:cTn id="27" dur="1" fill="hold">
                                          <p:stCondLst>
                                            <p:cond delay="0"/>
                                          </p:stCondLst>
                                        </p:cTn>
                                        <p:tgtEl>
                                          <p:spTgt spid="7">
                                            <p:txEl>
                                              <p:pRg st="0" end="0"/>
                                            </p:txEl>
                                          </p:spTgt>
                                        </p:tgtEl>
                                        <p:attrNameLst>
                                          <p:attrName>style.visibility</p:attrName>
                                        </p:attrNameLst>
                                      </p:cBhvr>
                                      <p:to>
                                        <p:strVal val="visible"/>
                                      </p:to>
                                    </p:set>
                                    <p:animScale>
                                      <p:cBhvr>
                                        <p:cTn id="28"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xEl>
                                              <p:pRg st="0" end="0"/>
                                            </p:txEl>
                                          </p:spTgt>
                                        </p:tgtEl>
                                        <p:attrNameLst>
                                          <p:attrName>ppt_x</p:attrName>
                                          <p:attrName>ppt_y</p:attrName>
                                        </p:attrNameLst>
                                      </p:cBhvr>
                                    </p:animMotion>
                                    <p:animEffect transition="in" filter="fade">
                                      <p:cBhvr>
                                        <p:cTn id="30" dur="10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iterate type="lt">
                                    <p:tmPct val="10000"/>
                                  </p:iterate>
                                  <p:childTnLst>
                                    <p:set>
                                      <p:cBhvr>
                                        <p:cTn id="34" dur="1" fill="hold">
                                          <p:stCondLst>
                                            <p:cond delay="0"/>
                                          </p:stCondLst>
                                        </p:cTn>
                                        <p:tgtEl>
                                          <p:spTgt spid="8">
                                            <p:txEl>
                                              <p:pRg st="0" end="0"/>
                                            </p:txEl>
                                          </p:spTgt>
                                        </p:tgtEl>
                                        <p:attrNameLst>
                                          <p:attrName>style.visibility</p:attrName>
                                        </p:attrNameLst>
                                      </p:cBhvr>
                                      <p:to>
                                        <p:strVal val="visible"/>
                                      </p:to>
                                    </p:set>
                                    <p:animScale>
                                      <p:cBhvr>
                                        <p:cTn id="35"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xEl>
                                              <p:pRg st="0" end="0"/>
                                            </p:txEl>
                                          </p:spTgt>
                                        </p:tgtEl>
                                        <p:attrNameLst>
                                          <p:attrName>ppt_x</p:attrName>
                                          <p:attrName>ppt_y</p:attrName>
                                        </p:attrNameLst>
                                      </p:cBhvr>
                                    </p:animMotion>
                                    <p:animEffect transition="in" filter="fade">
                                      <p:cBhvr>
                                        <p:cTn id="37" dur="1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iterate type="lt">
                                    <p:tmPct val="10000"/>
                                  </p:iterate>
                                  <p:childTnLst>
                                    <p:set>
                                      <p:cBhvr>
                                        <p:cTn id="41" dur="1" fill="hold">
                                          <p:stCondLst>
                                            <p:cond delay="0"/>
                                          </p:stCondLst>
                                        </p:cTn>
                                        <p:tgtEl>
                                          <p:spTgt spid="9">
                                            <p:txEl>
                                              <p:pRg st="0" end="0"/>
                                            </p:txEl>
                                          </p:spTgt>
                                        </p:tgtEl>
                                        <p:attrNameLst>
                                          <p:attrName>style.visibility</p:attrName>
                                        </p:attrNameLst>
                                      </p:cBhvr>
                                      <p:to>
                                        <p:strVal val="visible"/>
                                      </p:to>
                                    </p:set>
                                    <p:animScale>
                                      <p:cBhvr>
                                        <p:cTn id="42"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9">
                                            <p:txEl>
                                              <p:pRg st="0" end="0"/>
                                            </p:txEl>
                                          </p:spTgt>
                                        </p:tgtEl>
                                        <p:attrNameLst>
                                          <p:attrName>ppt_x</p:attrName>
                                          <p:attrName>ppt_y</p:attrName>
                                        </p:attrNameLst>
                                      </p:cBhvr>
                                    </p:animMotion>
                                    <p:animEffect transition="in" filter="fade">
                                      <p:cBhvr>
                                        <p:cTn id="44" dur="10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iterate type="lt">
                                    <p:tmPct val="10000"/>
                                  </p:iterate>
                                  <p:childTnLst>
                                    <p:set>
                                      <p:cBhvr>
                                        <p:cTn id="48" dur="1" fill="hold">
                                          <p:stCondLst>
                                            <p:cond delay="0"/>
                                          </p:stCondLst>
                                        </p:cTn>
                                        <p:tgtEl>
                                          <p:spTgt spid="10">
                                            <p:txEl>
                                              <p:pRg st="0" end="0"/>
                                            </p:txEl>
                                          </p:spTgt>
                                        </p:tgtEl>
                                        <p:attrNameLst>
                                          <p:attrName>style.visibility</p:attrName>
                                        </p:attrNameLst>
                                      </p:cBhvr>
                                      <p:to>
                                        <p:strVal val="visible"/>
                                      </p:to>
                                    </p:set>
                                    <p:animScale>
                                      <p:cBhvr>
                                        <p:cTn id="49"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xEl>
                                              <p:pRg st="0" end="0"/>
                                            </p:txEl>
                                          </p:spTgt>
                                        </p:tgtEl>
                                        <p:attrNameLst>
                                          <p:attrName>ppt_x</p:attrName>
                                          <p:attrName>ppt_y</p:attrName>
                                        </p:attrNameLst>
                                      </p:cBhvr>
                                    </p:animMotion>
                                    <p:animEffect transition="in" filter="fade">
                                      <p:cBhvr>
                                        <p:cTn id="51"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207318" y="695675"/>
            <a:ext cx="6109219" cy="1884234"/>
          </a:xfrm>
          <a:prstGeom prst="rect">
            <a:avLst/>
          </a:prstGeom>
          <a:noFill/>
        </p:spPr>
        <p:txBody>
          <a:bodyPr wrap="square" rtlCol="1">
            <a:spAutoFit/>
          </a:bodyPr>
          <a:lstStyle/>
          <a:p>
            <a:r>
              <a:rPr lang="fa-IR" sz="11644" dirty="0">
                <a:solidFill>
                  <a:srgbClr val="002060"/>
                </a:solidFill>
                <a:cs typeface="2  Titr" panose="00000700000000000000" pitchFamily="2" charset="-78"/>
              </a:rPr>
              <a:t>موفق باشید</a:t>
            </a:r>
          </a:p>
        </p:txBody>
      </p:sp>
      <p:sp>
        <p:nvSpPr>
          <p:cNvPr id="5" name="TextBox 4"/>
          <p:cNvSpPr txBox="1"/>
          <p:nvPr/>
        </p:nvSpPr>
        <p:spPr>
          <a:xfrm>
            <a:off x="5360659" y="5605740"/>
            <a:ext cx="3271836" cy="769441"/>
          </a:xfrm>
          <a:prstGeom prst="rect">
            <a:avLst/>
          </a:prstGeom>
          <a:noFill/>
        </p:spPr>
        <p:txBody>
          <a:bodyPr wrap="square" rtl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dirty="0" smtClean="0">
                <a:ln w="0"/>
                <a:effectLst>
                  <a:outerShdw blurRad="38100" dist="19050" dir="2700000" algn="tl" rotWithShape="0">
                    <a:schemeClr val="dk1">
                      <a:alpha val="40000"/>
                    </a:schemeClr>
                  </a:outerShdw>
                </a:effectLst>
                <a:latin typeface="Arial Rounded MT Bold" panose="020F0704030504030204" pitchFamily="34" charset="0"/>
                <a:cs typeface="B Titr" panose="00000700000000000000" pitchFamily="2" charset="-78"/>
              </a:rPr>
              <a:t>content1_6</a:t>
            </a:r>
            <a:endParaRPr lang="fa-IR" sz="4400" dirty="0">
              <a:ln w="0"/>
              <a:effectLst>
                <a:outerShdw blurRad="38100" dist="19050" dir="2700000" algn="tl" rotWithShape="0">
                  <a:schemeClr val="dk1">
                    <a:alpha val="40000"/>
                  </a:schemeClr>
                </a:outerShdw>
              </a:effectLst>
              <a:latin typeface="Arial Rounded MT Bold" panose="020F0704030504030204" pitchFamily="34" charset="0"/>
              <a:cs typeface="B Titr" panose="000007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108" y="5432460"/>
            <a:ext cx="1026275" cy="1116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567" y="4185642"/>
            <a:ext cx="1073816" cy="1082221"/>
          </a:xfrm>
          <a:prstGeom prst="rect">
            <a:avLst/>
          </a:prstGeom>
        </p:spPr>
      </p:pic>
      <p:sp>
        <p:nvSpPr>
          <p:cNvPr id="8" name="TextBox 7"/>
          <p:cNvSpPr txBox="1"/>
          <p:nvPr/>
        </p:nvSpPr>
        <p:spPr>
          <a:xfrm>
            <a:off x="5360659" y="4342031"/>
            <a:ext cx="4812007" cy="769441"/>
          </a:xfrm>
          <a:prstGeom prst="rect">
            <a:avLst/>
          </a:prstGeom>
          <a:noFill/>
        </p:spPr>
        <p:txBody>
          <a:bodyPr wrap="square" rtl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dirty="0">
                <a:ln w="0"/>
                <a:effectLst>
                  <a:outerShdw blurRad="38100" dist="19050" dir="2700000" algn="tl" rotWithShape="0">
                    <a:schemeClr val="dk1">
                      <a:alpha val="40000"/>
                    </a:schemeClr>
                  </a:outerShdw>
                </a:effectLst>
                <a:latin typeface="Arial Rounded MT Bold" panose="020F0704030504030204" pitchFamily="34" charset="0"/>
                <a:cs typeface="B Titr" panose="00000700000000000000" pitchFamily="2" charset="-78"/>
              </a:rPr>
              <a:t>mohsen_najafi78</a:t>
            </a:r>
            <a:endParaRPr lang="fa-IR" sz="4400" dirty="0">
              <a:ln w="0"/>
              <a:effectLst>
                <a:outerShdw blurRad="38100" dist="19050" dir="2700000" algn="tl" rotWithShape="0">
                  <a:schemeClr val="dk1">
                    <a:alpha val="40000"/>
                  </a:schemeClr>
                </a:outerShdw>
              </a:effectLst>
              <a:latin typeface="Arial Rounded MT Bold" panose="020F0704030504030204" pitchFamily="34" charset="0"/>
              <a:cs typeface="B Titr" panose="00000700000000000000" pitchFamily="2" charset="-78"/>
            </a:endParaRPr>
          </a:p>
        </p:txBody>
      </p:sp>
      <p:sp>
        <p:nvSpPr>
          <p:cNvPr id="9" name="TextBox 8"/>
          <p:cNvSpPr txBox="1"/>
          <p:nvPr/>
        </p:nvSpPr>
        <p:spPr>
          <a:xfrm>
            <a:off x="1693562" y="4364912"/>
            <a:ext cx="2139867" cy="707886"/>
          </a:xfrm>
          <a:prstGeom prst="rect">
            <a:avLst/>
          </a:prstGeom>
          <a:noFill/>
        </p:spPr>
        <p:txBody>
          <a:bodyPr wrap="square" rtlCol="1">
            <a:spAutoFit/>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r>
              <a:rPr lang="fa-IR" sz="4000" dirty="0" smtClean="0">
                <a:ln w="0"/>
                <a:solidFill>
                  <a:srgbClr val="7030A0"/>
                </a:solidFill>
                <a:effectLst>
                  <a:outerShdw blurRad="38100" dist="19050" dir="2700000" algn="tl" rotWithShape="0">
                    <a:schemeClr val="dk1">
                      <a:alpha val="40000"/>
                    </a:schemeClr>
                  </a:outerShdw>
                </a:effectLst>
                <a:latin typeface="IranNastaliq" panose="02000503000000020003" pitchFamily="2" charset="0"/>
                <a:cs typeface="B Titr" panose="00000700000000000000" pitchFamily="2" charset="-78"/>
              </a:rPr>
              <a:t>آپارات</a:t>
            </a:r>
            <a:endParaRPr lang="fa-IR" sz="4000" dirty="0">
              <a:ln w="0"/>
              <a:solidFill>
                <a:srgbClr val="7030A0"/>
              </a:solidFill>
              <a:effectLst>
                <a:outerShdw blurRad="38100" dist="19050" dir="2700000" algn="tl" rotWithShape="0">
                  <a:schemeClr val="dk1">
                    <a:alpha val="40000"/>
                  </a:schemeClr>
                </a:outerShdw>
              </a:effectLst>
              <a:latin typeface="IranNastaliq" panose="02000503000000020003" pitchFamily="2" charset="0"/>
              <a:cs typeface="B Titr" panose="00000700000000000000" pitchFamily="2" charset="-78"/>
            </a:endParaRPr>
          </a:p>
        </p:txBody>
      </p:sp>
      <p:sp>
        <p:nvSpPr>
          <p:cNvPr id="10" name="TextBox 9"/>
          <p:cNvSpPr txBox="1"/>
          <p:nvPr/>
        </p:nvSpPr>
        <p:spPr>
          <a:xfrm>
            <a:off x="1589965" y="5482628"/>
            <a:ext cx="2139867" cy="707886"/>
          </a:xfrm>
          <a:prstGeom prst="rect">
            <a:avLst/>
          </a:prstGeom>
          <a:noFill/>
        </p:spPr>
        <p:txBody>
          <a:bodyPr wrap="square" rtlCol="1">
            <a:spAutoFit/>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r>
              <a:rPr lang="fa-IR" sz="4000" dirty="0" smtClean="0">
                <a:ln w="0"/>
                <a:solidFill>
                  <a:srgbClr val="7030A0"/>
                </a:solidFill>
                <a:effectLst>
                  <a:outerShdw blurRad="38100" dist="19050" dir="2700000" algn="tl" rotWithShape="0">
                    <a:schemeClr val="dk1">
                      <a:alpha val="40000"/>
                    </a:schemeClr>
                  </a:outerShdw>
                </a:effectLst>
                <a:latin typeface="IranNastaliq" panose="02000503000000020003" pitchFamily="2" charset="0"/>
                <a:cs typeface="B Titr" panose="00000700000000000000" pitchFamily="2" charset="-78"/>
              </a:rPr>
              <a:t>روبیکا</a:t>
            </a:r>
            <a:endParaRPr lang="fa-IR" sz="4000" dirty="0">
              <a:ln w="0"/>
              <a:solidFill>
                <a:srgbClr val="7030A0"/>
              </a:solidFill>
              <a:effectLst>
                <a:outerShdw blurRad="38100" dist="19050" dir="2700000" algn="tl" rotWithShape="0">
                  <a:schemeClr val="dk1">
                    <a:alpha val="40000"/>
                  </a:schemeClr>
                </a:outerShdw>
              </a:effectLst>
              <a:latin typeface="IranNastaliq" panose="02000503000000020003" pitchFamily="2" charset="0"/>
              <a:cs typeface="B Titr" panose="00000700000000000000" pitchFamily="2" charset="-78"/>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245" y="2941045"/>
            <a:ext cx="1080000" cy="1080000"/>
          </a:xfrm>
          <a:prstGeom prst="rect">
            <a:avLst/>
          </a:prstGeom>
        </p:spPr>
      </p:pic>
      <p:sp>
        <p:nvSpPr>
          <p:cNvPr id="12" name="TextBox 11"/>
          <p:cNvSpPr txBox="1"/>
          <p:nvPr/>
        </p:nvSpPr>
        <p:spPr>
          <a:xfrm>
            <a:off x="1664893" y="3127102"/>
            <a:ext cx="2139867" cy="707886"/>
          </a:xfrm>
          <a:prstGeom prst="rect">
            <a:avLst/>
          </a:prstGeom>
          <a:noFill/>
        </p:spPr>
        <p:txBody>
          <a:bodyPr wrap="square" rtlCol="1">
            <a:spAutoFit/>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r>
              <a:rPr lang="fa-IR" sz="4000" dirty="0" smtClean="0">
                <a:ln w="0"/>
                <a:solidFill>
                  <a:srgbClr val="7030A0"/>
                </a:solidFill>
                <a:effectLst>
                  <a:outerShdw blurRad="38100" dist="19050" dir="2700000" algn="tl" rotWithShape="0">
                    <a:schemeClr val="dk1">
                      <a:alpha val="40000"/>
                    </a:schemeClr>
                  </a:outerShdw>
                </a:effectLst>
                <a:latin typeface="IranNastaliq" panose="02000503000000020003" pitchFamily="2" charset="0"/>
                <a:cs typeface="B Titr" panose="00000700000000000000" pitchFamily="2" charset="-78"/>
              </a:rPr>
              <a:t>اینستاگرام</a:t>
            </a:r>
            <a:endParaRPr lang="fa-IR" sz="4000" dirty="0">
              <a:ln w="0"/>
              <a:solidFill>
                <a:srgbClr val="7030A0"/>
              </a:solidFill>
              <a:effectLst>
                <a:outerShdw blurRad="38100" dist="19050" dir="2700000" algn="tl" rotWithShape="0">
                  <a:schemeClr val="dk1">
                    <a:alpha val="40000"/>
                  </a:schemeClr>
                </a:outerShdw>
              </a:effectLst>
              <a:latin typeface="IranNastaliq" panose="02000503000000020003" pitchFamily="2" charset="0"/>
              <a:cs typeface="B Titr" panose="00000700000000000000" pitchFamily="2" charset="-78"/>
            </a:endParaRPr>
          </a:p>
        </p:txBody>
      </p:sp>
      <p:sp>
        <p:nvSpPr>
          <p:cNvPr id="13" name="TextBox 12"/>
          <p:cNvSpPr txBox="1"/>
          <p:nvPr/>
        </p:nvSpPr>
        <p:spPr>
          <a:xfrm>
            <a:off x="5285730" y="3096324"/>
            <a:ext cx="5490170" cy="769441"/>
          </a:xfrm>
          <a:prstGeom prst="rect">
            <a:avLst/>
          </a:prstGeom>
          <a:noFill/>
        </p:spPr>
        <p:txBody>
          <a:bodyPr wrap="square" rtlCol="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dirty="0" smtClean="0">
                <a:ln w="0"/>
                <a:effectLst>
                  <a:outerShdw blurRad="38100" dist="19050" dir="2700000" algn="tl" rotWithShape="0">
                    <a:schemeClr val="dk1">
                      <a:alpha val="40000"/>
                    </a:schemeClr>
                  </a:outerShdw>
                </a:effectLst>
                <a:latin typeface="Arial Rounded MT Bold" panose="020F0704030504030204" pitchFamily="34" charset="0"/>
                <a:cs typeface="B Titr" panose="00000700000000000000" pitchFamily="2" charset="-78"/>
              </a:rPr>
              <a:t>mohsen_najafi1358</a:t>
            </a:r>
            <a:endParaRPr lang="fa-IR" sz="4400" dirty="0">
              <a:ln w="0"/>
              <a:effectLst>
                <a:outerShdw blurRad="38100" dist="19050" dir="2700000" algn="tl" rotWithShape="0">
                  <a:schemeClr val="dk1">
                    <a:alpha val="40000"/>
                  </a:schemeClr>
                </a:outerShdw>
              </a:effectLst>
              <a:latin typeface="Arial Rounded MT Bold" panose="020F0704030504030204" pitchFamily="34" charset="0"/>
              <a:cs typeface="B Titr" panose="00000700000000000000" pitchFamily="2" charset="-78"/>
            </a:endParaRPr>
          </a:p>
        </p:txBody>
      </p:sp>
      <p:sp>
        <p:nvSpPr>
          <p:cNvPr id="14" name="TextBox 13"/>
          <p:cNvSpPr txBox="1"/>
          <p:nvPr/>
        </p:nvSpPr>
        <p:spPr>
          <a:xfrm>
            <a:off x="232100" y="5780583"/>
            <a:ext cx="2111177" cy="1077218"/>
          </a:xfrm>
          <a:prstGeom prst="rect">
            <a:avLst/>
          </a:prstGeom>
          <a:noFill/>
        </p:spPr>
        <p:txBody>
          <a:bodyPr wrap="square" rtlCol="1">
            <a:spAutoFit/>
          </a:bodyPr>
          <a:lstStyle/>
          <a:p>
            <a:pPr algn="ctr"/>
            <a:r>
              <a:rPr lang="fa-IR" sz="3200" dirty="0" smtClean="0">
                <a:solidFill>
                  <a:srgbClr val="002060"/>
                </a:solidFill>
                <a:cs typeface="2  Titr" panose="00000700000000000000" pitchFamily="2" charset="-78"/>
              </a:rPr>
              <a:t>تدریس از</a:t>
            </a:r>
          </a:p>
          <a:p>
            <a:pPr algn="ctr"/>
            <a:r>
              <a:rPr lang="fa-IR" sz="3200" dirty="0" smtClean="0">
                <a:solidFill>
                  <a:srgbClr val="002060"/>
                </a:solidFill>
                <a:cs typeface="2  Titr" panose="00000700000000000000" pitchFamily="2" charset="-78"/>
              </a:rPr>
              <a:t>محسن نجفی</a:t>
            </a:r>
            <a:endParaRPr lang="fa-IR" sz="3200" dirty="0">
              <a:solidFill>
                <a:srgbClr val="002060"/>
              </a:solidFill>
              <a:cs typeface="2  Titr" panose="00000700000000000000" pitchFamily="2" charset="-78"/>
            </a:endParaRPr>
          </a:p>
        </p:txBody>
      </p:sp>
    </p:spTree>
    <p:extLst>
      <p:ext uri="{BB962C8B-B14F-4D97-AF65-F5344CB8AC3E}">
        <p14:creationId xmlns:p14="http://schemas.microsoft.com/office/powerpoint/2010/main" val="341112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6" presetClass="entr" presetSubtype="0" fill="hold" grpId="0" nodeType="with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par>
                                <p:cTn id="42" presetID="26" presetClass="entr" presetSubtype="0" fill="hold" grpId="0" nodeType="with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par>
                                <p:cTn id="58" presetID="26" presetClass="entr" presetSubtype="0" fill="hold" grpId="0" nodeType="withEffect">
                                  <p:stCondLst>
                                    <p:cond delay="0"/>
                                  </p:stCondLst>
                                  <p:iterate type="lt">
                                    <p:tmPct val="10000"/>
                                  </p:iterate>
                                  <p:childTnLst>
                                    <p:set>
                                      <p:cBhvr>
                                        <p:cTn id="59" dur="1" fill="hold">
                                          <p:stCondLst>
                                            <p:cond delay="0"/>
                                          </p:stCondLst>
                                        </p:cTn>
                                        <p:tgtEl>
                                          <p:spTgt spid="5"/>
                                        </p:tgtEl>
                                        <p:attrNameLst>
                                          <p:attrName>style.visibility</p:attrName>
                                        </p:attrNameLst>
                                      </p:cBhvr>
                                      <p:to>
                                        <p:strVal val="visible"/>
                                      </p:to>
                                    </p:set>
                                    <p:animEffect transition="in" filter="wipe(down)">
                                      <p:cBhvr>
                                        <p:cTn id="60" dur="580">
                                          <p:stCondLst>
                                            <p:cond delay="0"/>
                                          </p:stCondLst>
                                        </p:cTn>
                                        <p:tgtEl>
                                          <p:spTgt spid="5"/>
                                        </p:tgtEl>
                                      </p:cBhvr>
                                    </p:animEffect>
                                    <p:anim calcmode="lin" valueType="num">
                                      <p:cBhvr>
                                        <p:cTn id="6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6" dur="26">
                                          <p:stCondLst>
                                            <p:cond delay="650"/>
                                          </p:stCondLst>
                                        </p:cTn>
                                        <p:tgtEl>
                                          <p:spTgt spid="5"/>
                                        </p:tgtEl>
                                      </p:cBhvr>
                                      <p:to x="100000" y="60000"/>
                                    </p:animScale>
                                    <p:animScale>
                                      <p:cBhvr>
                                        <p:cTn id="67" dur="166" decel="50000">
                                          <p:stCondLst>
                                            <p:cond delay="676"/>
                                          </p:stCondLst>
                                        </p:cTn>
                                        <p:tgtEl>
                                          <p:spTgt spid="5"/>
                                        </p:tgtEl>
                                      </p:cBhvr>
                                      <p:to x="100000" y="100000"/>
                                    </p:animScale>
                                    <p:animScale>
                                      <p:cBhvr>
                                        <p:cTn id="68" dur="26">
                                          <p:stCondLst>
                                            <p:cond delay="1312"/>
                                          </p:stCondLst>
                                        </p:cTn>
                                        <p:tgtEl>
                                          <p:spTgt spid="5"/>
                                        </p:tgtEl>
                                      </p:cBhvr>
                                      <p:to x="100000" y="80000"/>
                                    </p:animScale>
                                    <p:animScale>
                                      <p:cBhvr>
                                        <p:cTn id="69" dur="166" decel="50000">
                                          <p:stCondLst>
                                            <p:cond delay="1338"/>
                                          </p:stCondLst>
                                        </p:cTn>
                                        <p:tgtEl>
                                          <p:spTgt spid="5"/>
                                        </p:tgtEl>
                                      </p:cBhvr>
                                      <p:to x="100000" y="100000"/>
                                    </p:animScale>
                                    <p:animScale>
                                      <p:cBhvr>
                                        <p:cTn id="70" dur="26">
                                          <p:stCondLst>
                                            <p:cond delay="1642"/>
                                          </p:stCondLst>
                                        </p:cTn>
                                        <p:tgtEl>
                                          <p:spTgt spid="5"/>
                                        </p:tgtEl>
                                      </p:cBhvr>
                                      <p:to x="100000" y="90000"/>
                                    </p:animScale>
                                    <p:animScale>
                                      <p:cBhvr>
                                        <p:cTn id="71" dur="166" decel="50000">
                                          <p:stCondLst>
                                            <p:cond delay="1668"/>
                                          </p:stCondLst>
                                        </p:cTn>
                                        <p:tgtEl>
                                          <p:spTgt spid="5"/>
                                        </p:tgtEl>
                                      </p:cBhvr>
                                      <p:to x="100000" y="100000"/>
                                    </p:animScale>
                                    <p:animScale>
                                      <p:cBhvr>
                                        <p:cTn id="72" dur="26">
                                          <p:stCondLst>
                                            <p:cond delay="1808"/>
                                          </p:stCondLst>
                                        </p:cTn>
                                        <p:tgtEl>
                                          <p:spTgt spid="5"/>
                                        </p:tgtEl>
                                      </p:cBhvr>
                                      <p:to x="100000" y="95000"/>
                                    </p:animScale>
                                    <p:animScale>
                                      <p:cBhvr>
                                        <p:cTn id="73" dur="166" decel="50000">
                                          <p:stCondLst>
                                            <p:cond delay="1834"/>
                                          </p:stCondLst>
                                        </p:cTn>
                                        <p:tgtEl>
                                          <p:spTgt spid="5"/>
                                        </p:tgtEl>
                                      </p:cBhvr>
                                      <p:to x="100000" y="100000"/>
                                    </p:animScale>
                                  </p:childTnLst>
                                </p:cTn>
                              </p:par>
                              <p:par>
                                <p:cTn id="74" presetID="38" presetClass="entr" presetSubtype="0" accel="50000" fill="hold" grpId="0" nodeType="withEffect">
                                  <p:stCondLst>
                                    <p:cond delay="0"/>
                                  </p:stCondLst>
                                  <p:iterate type="lt">
                                    <p:tmPct val="50000"/>
                                  </p:iterate>
                                  <p:childTnLst>
                                    <p:set>
                                      <p:cBhvr>
                                        <p:cTn id="75" dur="1" fill="hold">
                                          <p:stCondLst>
                                            <p:cond delay="0"/>
                                          </p:stCondLst>
                                        </p:cTn>
                                        <p:tgtEl>
                                          <p:spTgt spid="12"/>
                                        </p:tgtEl>
                                        <p:attrNameLst>
                                          <p:attrName>style.visibility</p:attrName>
                                        </p:attrNameLst>
                                      </p:cBhvr>
                                      <p:to>
                                        <p:strVal val="visible"/>
                                      </p:to>
                                    </p:set>
                                    <p:set>
                                      <p:cBhvr>
                                        <p:cTn id="76" dur="455" fill="hold">
                                          <p:stCondLst>
                                            <p:cond delay="0"/>
                                          </p:stCondLst>
                                        </p:cTn>
                                        <p:tgtEl>
                                          <p:spTgt spid="12"/>
                                        </p:tgtEl>
                                        <p:attrNameLst>
                                          <p:attrName>style.rotation</p:attrName>
                                        </p:attrNameLst>
                                      </p:cBhvr>
                                      <p:to>
                                        <p:strVal val="-45.0"/>
                                      </p:to>
                                    </p:set>
                                    <p:anim calcmode="lin" valueType="num">
                                      <p:cBhvr>
                                        <p:cTn id="77"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8"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9"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80"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81" presetID="38" presetClass="entr" presetSubtype="0" accel="50000" fill="hold" grpId="0" nodeType="withEffect">
                                  <p:stCondLst>
                                    <p:cond delay="0"/>
                                  </p:stCondLst>
                                  <p:iterate type="lt">
                                    <p:tmPct val="50000"/>
                                  </p:iterate>
                                  <p:childTnLst>
                                    <p:set>
                                      <p:cBhvr>
                                        <p:cTn id="82" dur="1" fill="hold">
                                          <p:stCondLst>
                                            <p:cond delay="0"/>
                                          </p:stCondLst>
                                        </p:cTn>
                                        <p:tgtEl>
                                          <p:spTgt spid="9"/>
                                        </p:tgtEl>
                                        <p:attrNameLst>
                                          <p:attrName>style.visibility</p:attrName>
                                        </p:attrNameLst>
                                      </p:cBhvr>
                                      <p:to>
                                        <p:strVal val="visible"/>
                                      </p:to>
                                    </p:set>
                                    <p:set>
                                      <p:cBhvr>
                                        <p:cTn id="83" dur="455" fill="hold">
                                          <p:stCondLst>
                                            <p:cond delay="0"/>
                                          </p:stCondLst>
                                        </p:cTn>
                                        <p:tgtEl>
                                          <p:spTgt spid="9"/>
                                        </p:tgtEl>
                                        <p:attrNameLst>
                                          <p:attrName>style.rotation</p:attrName>
                                        </p:attrNameLst>
                                      </p:cBhvr>
                                      <p:to>
                                        <p:strVal val="-45.0"/>
                                      </p:to>
                                    </p:set>
                                    <p:anim calcmode="lin" valueType="num">
                                      <p:cBhvr>
                                        <p:cTn id="84"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85"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86"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87"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88" presetID="38" presetClass="entr" presetSubtype="0" accel="50000" fill="hold" grpId="0" nodeType="withEffect">
                                  <p:stCondLst>
                                    <p:cond delay="0"/>
                                  </p:stCondLst>
                                  <p:iterate type="lt">
                                    <p:tmPct val="50000"/>
                                  </p:iterate>
                                  <p:childTnLst>
                                    <p:set>
                                      <p:cBhvr>
                                        <p:cTn id="89" dur="1" fill="hold">
                                          <p:stCondLst>
                                            <p:cond delay="0"/>
                                          </p:stCondLst>
                                        </p:cTn>
                                        <p:tgtEl>
                                          <p:spTgt spid="10"/>
                                        </p:tgtEl>
                                        <p:attrNameLst>
                                          <p:attrName>style.visibility</p:attrName>
                                        </p:attrNameLst>
                                      </p:cBhvr>
                                      <p:to>
                                        <p:strVal val="visible"/>
                                      </p:to>
                                    </p:set>
                                    <p:set>
                                      <p:cBhvr>
                                        <p:cTn id="90" dur="455" fill="hold">
                                          <p:stCondLst>
                                            <p:cond delay="0"/>
                                          </p:stCondLst>
                                        </p:cTn>
                                        <p:tgtEl>
                                          <p:spTgt spid="10"/>
                                        </p:tgtEl>
                                        <p:attrNameLst>
                                          <p:attrName>style.rotation</p:attrName>
                                        </p:attrNameLst>
                                      </p:cBhvr>
                                      <p:to>
                                        <p:strVal val="-45.0"/>
                                      </p:to>
                                    </p:set>
                                    <p:anim calcmode="lin" valueType="num">
                                      <p:cBhvr>
                                        <p:cTn id="91"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2"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93"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94"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95" fill="hold">
                            <p:stCondLst>
                              <p:cond delay="550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2" grpId="0"/>
      <p:bldP spid="13" grpId="0"/>
      <p:bldP spid="1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3201</TotalTime>
  <Words>110</Words>
  <Application>Microsoft Office PowerPoint</Application>
  <PresentationFormat>Widescreen</PresentationFormat>
  <Paragraphs>21</Paragraphs>
  <Slides>6</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8" baseType="lpstr">
      <vt:lpstr>2  Titr</vt:lpstr>
      <vt:lpstr>Arial</vt:lpstr>
      <vt:lpstr>Arial Rounded MT Bold</vt:lpstr>
      <vt:lpstr>B Titr</vt:lpstr>
      <vt:lpstr>Calibri</vt:lpstr>
      <vt:lpstr>Century Gothic</vt:lpstr>
      <vt:lpstr>IranNastaliq</vt:lpstr>
      <vt:lpstr>Mj_Faraz</vt:lpstr>
      <vt:lpstr>Tahoma</vt:lpstr>
      <vt:lpstr>Wingdings 3</vt:lpstr>
      <vt:lpstr>Wisp</vt:lpstr>
      <vt:lpstr>Equation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 zahra</dc:creator>
  <cp:lastModifiedBy>Windows User</cp:lastModifiedBy>
  <cp:revision>432</cp:revision>
  <dcterms:created xsi:type="dcterms:W3CDTF">2013-12-14T17:38:17Z</dcterms:created>
  <dcterms:modified xsi:type="dcterms:W3CDTF">2022-09-02T10:36:19Z</dcterms:modified>
</cp:coreProperties>
</file>