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1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4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4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4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7091-AD9D-457C-901A-074D58859EBC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44686-32E4-4CEC-8304-41622665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3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2819400" cy="1470025"/>
          </a:xfrm>
        </p:spPr>
        <p:txBody>
          <a:bodyPr>
            <a:normAutofit/>
          </a:bodyPr>
          <a:lstStyle/>
          <a:p>
            <a:r>
              <a:rPr lang="fa-IR" sz="6000" dirty="0" smtClean="0"/>
              <a:t>به نام خدا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4876800" cy="1752600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نام و نام خانوادگی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 علی ملایی</a:t>
            </a:r>
          </a:p>
          <a:p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موضوع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: 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درس هفدهم شناخت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شهودی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3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5181600"/>
          </a:xfrm>
        </p:spPr>
        <p:txBody>
          <a:bodyPr>
            <a:normAutofit/>
          </a:bodyPr>
          <a:lstStyle/>
          <a:p>
            <a:r>
              <a:rPr lang="fa-IR" dirty="0" smtClean="0"/>
              <a:t>انسان جهان </a:t>
            </a:r>
            <a:r>
              <a:rPr lang="fa-IR" dirty="0" smtClean="0">
                <a:solidFill>
                  <a:srgbClr val="FF0000"/>
                </a:solidFill>
              </a:rPr>
              <a:t>اساطیری</a:t>
            </a:r>
            <a:r>
              <a:rPr lang="fa-IR" dirty="0" smtClean="0"/>
              <a:t> هستی را در جهان طبیعت محدود نمی بیند بلکه به موجودات فوق طبیعی نیز قائل است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/>
              <a:t>موجودات فوق طبیعی در عالم </a:t>
            </a:r>
            <a:r>
              <a:rPr lang="fa-IR" dirty="0" smtClean="0">
                <a:solidFill>
                  <a:srgbClr val="FF0000"/>
                </a:solidFill>
              </a:rPr>
              <a:t>اساطیر </a:t>
            </a:r>
            <a:r>
              <a:rPr lang="fa-IR" dirty="0" smtClean="0"/>
              <a:t>به یک حقیقت </a:t>
            </a:r>
            <a:r>
              <a:rPr lang="fa-IR" dirty="0" smtClean="0">
                <a:solidFill>
                  <a:srgbClr val="FF0000"/>
                </a:solidFill>
              </a:rPr>
              <a:t>متعالی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مقدس</a:t>
            </a:r>
            <a:r>
              <a:rPr lang="fa-IR" dirty="0" smtClean="0"/>
              <a:t> باز نمی گردند.بلکه </a:t>
            </a:r>
            <a:r>
              <a:rPr lang="fa-IR" dirty="0" smtClean="0">
                <a:solidFill>
                  <a:srgbClr val="FF0000"/>
                </a:solidFill>
              </a:rPr>
              <a:t>الهه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های</a:t>
            </a:r>
            <a:r>
              <a:rPr lang="fa-IR" dirty="0" smtClean="0"/>
              <a:t> متفرق و </a:t>
            </a:r>
            <a:r>
              <a:rPr lang="fa-IR" dirty="0" smtClean="0">
                <a:solidFill>
                  <a:srgbClr val="FF0000"/>
                </a:solidFill>
              </a:rPr>
              <a:t>خداوندگان</a:t>
            </a:r>
            <a:r>
              <a:rPr lang="fa-IR" dirty="0" smtClean="0"/>
              <a:t> متعددند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52400" y="6507480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3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5105400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در جهان اساطیری انسان ها به دنبال آن اند تا با استفاده از قدرت ها و نیرو های فوق طبیعی نیازهای مادی ودنیوی خود را تامین کنند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>
                <a:solidFill>
                  <a:srgbClr val="FFC000"/>
                </a:solidFill>
              </a:rPr>
              <a:t>آنان کنش های خود را با الهامات شیطانی و اندیشه های اسطوره ای سازمان می دهند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228600" y="6248400"/>
            <a:ext cx="3048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5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>
      <p:transition spd="slow">
        <p:blinds dir="vert"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5410200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توحید کانون جهانی است که انبیای الهی معرفی می کنند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>
                <a:solidFill>
                  <a:srgbClr val="FFFF00"/>
                </a:solidFill>
              </a:rPr>
              <a:t>اعتقاد به توحید</a:t>
            </a:r>
            <a:r>
              <a:rPr lang="fa-IR" dirty="0" smtClean="0">
                <a:solidFill>
                  <a:srgbClr val="FF0000"/>
                </a:solidFill>
              </a:rPr>
              <a:t>/</a:t>
            </a:r>
            <a:r>
              <a:rPr lang="fa-IR" dirty="0" smtClean="0">
                <a:solidFill>
                  <a:srgbClr val="FFFF00"/>
                </a:solidFill>
              </a:rPr>
              <a:t>اعتقاد به یک موجود مقدس است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>
                <a:solidFill>
                  <a:srgbClr val="FFFF00"/>
                </a:solidFill>
              </a:rPr>
              <a:t>مقدس بودن به معنای منزه بودن از صفات نقص و منزه بودن از صفات کمالی که با نقص همراه باشد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59081" y="6324600"/>
            <a:ext cx="45719" cy="228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7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voltage.wav"/>
          </p:stSnd>
        </p:sndAc>
      </p:transition>
    </mc:Choice>
    <mc:Fallback>
      <p:transition spd="slow">
        <p:checker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5562600"/>
          </a:xfrm>
        </p:spPr>
        <p:txBody>
          <a:bodyPr/>
          <a:lstStyle/>
          <a:p>
            <a:r>
              <a:rPr lang="fa-IR" dirty="0" smtClean="0"/>
              <a:t>اولین مخلوق خداوند در این جهان عقل است و خداوند موجودات دیگر را براساس آن آفریده است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br>
              <a:rPr lang="fa-IR" dirty="0" smtClean="0">
                <a:solidFill>
                  <a:srgbClr val="FF0000"/>
                </a:solidFill>
              </a:rPr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>
                <a:solidFill>
                  <a:srgbClr val="92D050"/>
                </a:solidFill>
              </a:rPr>
              <a:t>سعادت و رستگاری انسانی نیز در بازگشت به سوی خداوند و نزدیک شدن به آن هستی قدسی است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52400" y="6400800"/>
            <a:ext cx="381000" cy="228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5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154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به نام خدا</vt:lpstr>
      <vt:lpstr>انسان جهان اساطیری هستی را در جهان طبیعت محدود نمی بیند بلکه به موجودات فوق طبیعی نیز قائل است.موجودات فوق طبیعی در عالم اساطیر به یک حقیقت متعالی و مقدس باز نمی گردند.بلکه الهه های متفرق و خداوندگان متعددند.</vt:lpstr>
      <vt:lpstr>در جهان اساطیری انسان ها به دنبال آن اند تا با استفاده از قدرت ها و نیرو های فوق طبیعی نیازهای مادی ودنیوی خود را تامین کنند.آنان کنش های خود را با الهامات شیطانی و اندیشه های اسطوره ای سازمان می دهند.</vt:lpstr>
      <vt:lpstr>توحید کانون جهانی است که انبیای الهی معرفی می کنند.اعتقاد به توحید/اعتقاد به یک موجود مقدس است.مقدس بودن به معنای منزه بودن از صفات نقص و منزه بودن از صفات کمالی که با نقص همراه باشد.</vt:lpstr>
      <vt:lpstr>اولین مخلوق خداوند در این جهان عقل است و خداوند موجودات دیگر را براساس آن آفریده است.  سعادت و رستگاری انسانی نیز در بازگشت به سوی خداوند و نزدیک شدن به آن هستی قدسی است.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MRT Pack 24 DVDs</dc:creator>
  <cp:lastModifiedBy>MRT Pack 24 DVDs</cp:lastModifiedBy>
  <cp:revision>3</cp:revision>
  <dcterms:created xsi:type="dcterms:W3CDTF">2016-03-09T13:47:51Z</dcterms:created>
  <dcterms:modified xsi:type="dcterms:W3CDTF">2016-03-09T14:15:28Z</dcterms:modified>
</cp:coreProperties>
</file>