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64" r:id="rId6"/>
    <p:sldId id="259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D3DBE68-5004-4BC6-AF7E-984FBF845EA7}" type="datetimeFigureOut">
              <a:rPr lang="en-US" smtClean="0"/>
              <a:pPr/>
              <a:t>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8420793-6E52-4D76-8A86-2EC44CFA9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a-IR" sz="9600" b="1" dirty="0" smtClean="0">
                <a:solidFill>
                  <a:schemeClr val="accent1"/>
                </a:solidFill>
                <a:latin typeface="IranNastaliq" pitchFamily="18" charset="0"/>
                <a:cs typeface="IranNastaliq" pitchFamily="18" charset="0"/>
              </a:rPr>
              <a:t>بسم الله الرحمن الرحیم</a:t>
            </a:r>
            <a:endParaRPr lang="en-US" sz="9600" b="1" dirty="0">
              <a:solidFill>
                <a:schemeClr val="accent1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I:\IMG_44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9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B Arshia" pitchFamily="2" charset="-78"/>
              </a:rPr>
              <a:t>فرهنگ وهنر</a:t>
            </a:r>
            <a:endParaRPr lang="en-US" sz="9600" dirty="0">
              <a:solidFill>
                <a:schemeClr val="accent1">
                  <a:lumMod val="40000"/>
                  <a:lumOff val="60000"/>
                </a:schemeClr>
              </a:solidFill>
              <a:cs typeface="B Arshia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Compset" pitchFamily="2" charset="-78"/>
              </a:rPr>
              <a:t>درس چهارم تزیینات معماری</a:t>
            </a:r>
            <a:endParaRPr lang="en-US" sz="4800" b="1" i="1" u="sng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Compset" pitchFamily="2" charset="-78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Farnaz" pitchFamily="2" charset="-78"/>
              </a:rPr>
              <a:t>1387تاریخ ساخت حسینیه داخلی</a:t>
            </a:r>
            <a:br>
              <a:rPr lang="fa-IR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Farnaz" pitchFamily="2" charset="-78"/>
              </a:rPr>
            </a:b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cs typeface="B Farnaz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Farnaz" pitchFamily="2" charset="-78"/>
              </a:rPr>
              <a:t>1290تاریخ ساخت حسینیه بیرونی</a:t>
            </a:r>
            <a:endParaRPr lang="en-US" sz="4000" dirty="0">
              <a:solidFill>
                <a:schemeClr val="accent3">
                  <a:lumMod val="60000"/>
                  <a:lumOff val="40000"/>
                </a:schemeClr>
              </a:solidFill>
              <a:cs typeface="B Farnaz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9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Koodak" pitchFamily="2" charset="-78"/>
              </a:rPr>
              <a:t>حسینیه پنجاه</a:t>
            </a:r>
            <a:endParaRPr lang="en-US" sz="9600" dirty="0">
              <a:solidFill>
                <a:schemeClr val="accent4">
                  <a:lumMod val="60000"/>
                  <a:lumOff val="40000"/>
                </a:schemeClr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Morvarid" pitchFamily="2" charset="-78"/>
              </a:rPr>
              <a:t>هنرهای به کار رفته:نقاشی،گچ کاری،آجر کاری،هنرمعماری،کاشی کاری،آیینه کاری</a:t>
            </a:r>
            <a:endParaRPr lang="en-US" sz="6600" dirty="0">
              <a:cs typeface="B Morvarid" pitchFamily="2" charset="-78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a-IR" sz="6600" dirty="0" smtClean="0">
                <a:solidFill>
                  <a:schemeClr val="accent1">
                    <a:lumMod val="75000"/>
                  </a:schemeClr>
                </a:solidFill>
                <a:cs typeface="B Elham" pitchFamily="2" charset="-78"/>
              </a:rPr>
              <a:t>هماهنگی طرح ها و رنگ ها</a:t>
            </a:r>
            <a:endParaRPr lang="en-US" sz="6600" dirty="0">
              <a:solidFill>
                <a:schemeClr val="accent1">
                  <a:lumMod val="75000"/>
                </a:schemeClr>
              </a:solidFill>
              <a:cs typeface="B Elham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sz="4400" b="1" dirty="0" smtClean="0">
                <a:solidFill>
                  <a:schemeClr val="accent1"/>
                </a:solidFill>
                <a:cs typeface="B Homa" pitchFamily="2" charset="-78"/>
              </a:rPr>
              <a:t>استفاده رنگ های تیره در صفحه روشن</a:t>
            </a:r>
          </a:p>
          <a:p>
            <a:pPr algn="r"/>
            <a:r>
              <a:rPr lang="fa-IR" sz="4400" b="1" dirty="0" smtClean="0">
                <a:solidFill>
                  <a:schemeClr val="accent1"/>
                </a:solidFill>
                <a:cs typeface="B Homa" pitchFamily="2" charset="-78"/>
              </a:rPr>
              <a:t>استفاده آجر ورگه های سفید</a:t>
            </a:r>
          </a:p>
          <a:p>
            <a:pPr algn="r"/>
            <a:r>
              <a:rPr lang="fa-IR" sz="4000" b="1" dirty="0" smtClean="0">
                <a:solidFill>
                  <a:schemeClr val="accent1"/>
                </a:solidFill>
                <a:cs typeface="B Homa" pitchFamily="2" charset="-78"/>
              </a:rPr>
              <a:t>استفاده کاشی زمینه آبی ونوشته های سفید</a:t>
            </a:r>
            <a:endParaRPr lang="en-US" sz="4000" b="1" dirty="0">
              <a:solidFill>
                <a:schemeClr val="accent1"/>
              </a:solidFill>
              <a:cs typeface="B Homa" pitchFamily="2" charset="-78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:\IMG_44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I:\IMG_44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:\IMG_449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I:\IMG_44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</TotalTime>
  <Words>53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بسم الله الرحمن الرحیم</vt:lpstr>
      <vt:lpstr>فرهنگ وهنر</vt:lpstr>
      <vt:lpstr>1387تاریخ ساخت حسینیه داخلی </vt:lpstr>
      <vt:lpstr>حسینیه پنجاه</vt:lpstr>
      <vt:lpstr>هماهنگی طرح ها و رنگ ها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naein33</dc:creator>
  <cp:lastModifiedBy>naein33</cp:lastModifiedBy>
  <cp:revision>6</cp:revision>
  <dcterms:created xsi:type="dcterms:W3CDTF">2014-12-05T09:37:07Z</dcterms:created>
  <dcterms:modified xsi:type="dcterms:W3CDTF">2015-01-03T08:42:51Z</dcterms:modified>
</cp:coreProperties>
</file>