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29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6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262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89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8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02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1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1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5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6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3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6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44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37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4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E902-DA53-4640-BCC0-C470AB2D04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3601-2C9A-48E0-ADE3-44D24E387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333" y="397933"/>
            <a:ext cx="8912223" cy="2616199"/>
          </a:xfrm>
        </p:spPr>
        <p:txBody>
          <a:bodyPr>
            <a:normAutofit/>
          </a:bodyPr>
          <a:lstStyle/>
          <a:p>
            <a:pPr algn="r"/>
            <a:r>
              <a:rPr lang="fa-IR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از کجا بفهمیم کدوم کارت گرافیک سرعت و عملکرد بالاتری </a:t>
            </a:r>
            <a:r>
              <a:rPr lang="fa-IR" sz="40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بهمون</a:t>
            </a:r>
            <a:r>
              <a:rPr lang="fa-IR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میده ؟ </a:t>
            </a:r>
            <a:br>
              <a:rPr lang="fa-IR" sz="4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2333" y="3257050"/>
            <a:ext cx="8912224" cy="1388534"/>
          </a:xfrm>
        </p:spPr>
        <p:txBody>
          <a:bodyPr>
            <a:noAutofit/>
          </a:bodyPr>
          <a:lstStyle/>
          <a:p>
            <a:r>
              <a:rPr lang="fa-IR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باور کنید اگه راه حل حساب کردن این موضوع رو </a:t>
            </a:r>
            <a:r>
              <a:rPr lang="fa-IR" sz="20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بدونیم</a:t>
            </a:r>
            <a:r>
              <a:rPr lang="fa-IR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مقدار زیادی در هزینه کردن روی کارت </a:t>
            </a:r>
            <a:r>
              <a:rPr lang="fa-IR" sz="20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گرافیکمون</a:t>
            </a:r>
            <a:r>
              <a:rPr lang="fa-IR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کم میشه و در عین حال قطعه ای که میخریم دقیقا چیزی میشه که بهش نیاز داریم .</a:t>
            </a:r>
          </a:p>
          <a:p>
            <a:endParaRPr lang="fa-I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fa-IR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در ادامه براتون توضیح میدم که عملکرد کارت گرافیک ما به چه </a:t>
            </a:r>
            <a:r>
              <a:rPr lang="fa-IR" sz="20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مقادیری</a:t>
            </a:r>
            <a:r>
              <a:rPr lang="fa-IR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بستگی </a:t>
            </a:r>
            <a:r>
              <a:rPr lang="fa-IR" sz="20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داره</a:t>
            </a:r>
            <a:r>
              <a:rPr lang="fa-IR" sz="20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en-US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6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3066" y="846665"/>
            <a:ext cx="5164667" cy="910696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rush Script MT" panose="03060802040406070304" pitchFamily="66" charset="0"/>
              </a:rPr>
              <a:t>Ali Sohrabi</a:t>
            </a:r>
            <a:endParaRPr lang="en-US" sz="5400" dirty="0">
              <a:latin typeface="Brush Script MT" panose="03060802040406070304" pitchFamily="66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01433" y="1873135"/>
            <a:ext cx="6709834" cy="4764731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Brush Script MT" panose="03060802040406070304" pitchFamily="66" charset="0"/>
              </a:rPr>
              <a:t>Nasb</a:t>
            </a:r>
            <a:r>
              <a:rPr lang="en-US" sz="4000" dirty="0" smtClean="0">
                <a:latin typeface="Brush Script MT" panose="03060802040406070304" pitchFamily="66" charset="0"/>
              </a:rPr>
              <a:t> System</a:t>
            </a:r>
          </a:p>
          <a:p>
            <a:endParaRPr lang="en-US" sz="4000" dirty="0">
              <a:latin typeface="Brush Script MT" panose="03060802040406070304" pitchFamily="66" charset="0"/>
            </a:endParaRPr>
          </a:p>
          <a:p>
            <a:r>
              <a:rPr lang="en-US" sz="4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If you like this file </a:t>
            </a:r>
            <a:r>
              <a:rPr lang="fa-IR" sz="4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،</a:t>
            </a:r>
            <a:r>
              <a:rPr lang="en-US" sz="4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 I will upload it to this site:</a:t>
            </a:r>
          </a:p>
          <a:p>
            <a:r>
              <a:rPr lang="en-US" sz="4000" dirty="0" smtClean="0">
                <a:latin typeface="Bernard MT Condensed" panose="02050806060905020404" pitchFamily="18" charset="0"/>
                <a:cs typeface="Aldhabi" panose="01000000000000000000" pitchFamily="2" charset="-78"/>
              </a:rPr>
              <a:t>www.nasbsystem.mihanblog.com</a:t>
            </a:r>
          </a:p>
          <a:p>
            <a:endParaRPr lang="en-US" sz="4000" dirty="0" smtClean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en-US" sz="4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Many thanks !</a:t>
            </a:r>
          </a:p>
          <a:p>
            <a:endParaRPr lang="en-US" sz="40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8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180" y="723207"/>
            <a:ext cx="3925582" cy="8802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2" y="1603489"/>
            <a:ext cx="11201400" cy="533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662" y="2083721"/>
            <a:ext cx="800100" cy="4000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537" y="2136889"/>
            <a:ext cx="2143125" cy="3619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137" y="2102771"/>
            <a:ext cx="5105400" cy="3619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812" y="2169446"/>
            <a:ext cx="2505075" cy="3143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7062" y="2552007"/>
            <a:ext cx="3314700" cy="3429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0162" y="2483771"/>
            <a:ext cx="5676900" cy="4381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862" y="2998121"/>
            <a:ext cx="11010900" cy="1400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04937" y="4474496"/>
            <a:ext cx="126682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2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41" y="1197033"/>
            <a:ext cx="9427415" cy="4688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909" y="6120678"/>
            <a:ext cx="4164677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200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28553" y="1204884"/>
            <a:ext cx="10088879" cy="685800"/>
          </a:xfrm>
        </p:spPr>
        <p:txBody>
          <a:bodyPr>
            <a:noAutofit/>
          </a:bodyPr>
          <a:lstStyle/>
          <a:p>
            <a:pPr algn="r"/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تقریبا همه ما فکر میکنیم که وقتی یک کارت گرافیک 2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گیگ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و یک 4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گیگ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داریم قطعا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اونی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که چهار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گیگه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بهتره . اما باید خدمتتون عرض کنم که استفاده از مقدار حافظه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گرافیکی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به عنوان تنها ملاک مقایسه، کار کاملا غلطی هستش ، نه به این معنا که مقدار حافظه بی اهمیت باشه ولی اهمیتش از مقادیر دیگه ای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کمتره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.</a:t>
            </a:r>
          </a:p>
          <a:p>
            <a:pPr algn="r"/>
            <a:endParaRPr lang="fa-IR" sz="1800" dirty="0" smtClean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/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معیار صحیح برای مقایسه دو کارد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گرافیک،پهنای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باند حافظه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اونه؛یعنی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یه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گرافیک با 4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گیگ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حافظه شاید در یک ثانیه 20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گیگابایت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دیتا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بفرسته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در حالی که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یه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کارت گرافیک با 2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گیگ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حافظه میتونه 35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گیگابایت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دیتا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fa-IR" sz="1800" dirty="0" err="1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بفرسته</a:t>
            </a:r>
            <a:r>
              <a:rPr lang="fa-IR" sz="18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. می بینید که انتقال اطلاعات(پهنای باند حافظه) ربطی به اندازه حافظه نداره. اما چرا اینجوری شد ؟</a:t>
            </a:r>
            <a:endParaRPr lang="en-US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0" y="3275214"/>
            <a:ext cx="9758796" cy="13549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31" y="4630189"/>
            <a:ext cx="68675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57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39" y="897775"/>
            <a:ext cx="5777347" cy="5253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574" y="6248400"/>
            <a:ext cx="28098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8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68309"/>
            <a:ext cx="113252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92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969" y="0"/>
            <a:ext cx="485775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58" y="1454728"/>
            <a:ext cx="11193261" cy="4688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44" y="6216708"/>
            <a:ext cx="59340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70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478" y="103153"/>
            <a:ext cx="10582102" cy="44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13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19" y="2046145"/>
            <a:ext cx="4979322" cy="409817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92" y="6144318"/>
            <a:ext cx="4600575" cy="44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4" y="2046144"/>
            <a:ext cx="5038422" cy="4098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335" y="6169255"/>
            <a:ext cx="4610100" cy="41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793" y="689956"/>
            <a:ext cx="7723648" cy="11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4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285</TotalTime>
  <Words>211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Aldhabi</vt:lpstr>
      <vt:lpstr>Arial</vt:lpstr>
      <vt:lpstr>Bernard MT Condensed</vt:lpstr>
      <vt:lpstr>Brush Script MT</vt:lpstr>
      <vt:lpstr>Century Gothic</vt:lpstr>
      <vt:lpstr>Segoe UI Semibold</vt:lpstr>
      <vt:lpstr>Vapor Trail</vt:lpstr>
      <vt:lpstr>از کجا بفهمیم کدوم کارت گرافیک سرعت و عملکرد بالاتری بهمون میده ؟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 Sohrabi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Sohrabi</dc:creator>
  <cp:lastModifiedBy>Ali Sohrabi</cp:lastModifiedBy>
  <cp:revision>18</cp:revision>
  <dcterms:created xsi:type="dcterms:W3CDTF">2016-10-24T15:38:18Z</dcterms:created>
  <dcterms:modified xsi:type="dcterms:W3CDTF">2016-10-24T20:24:07Z</dcterms:modified>
</cp:coreProperties>
</file>