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CDC9D0-468A-4647-9A75-494B48F944ED}" type="datetimeFigureOut">
              <a:rPr lang="fa-IR" smtClean="0"/>
              <a:t>07/09/1437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6DAE8D-1A32-4D98-9F7E-953905F32B36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درس 16:شناخت اجتماعی عقلی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آقا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8265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8" r="295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1268760"/>
            <a:ext cx="3300573" cy="4383889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عقل به دو معنای خاص و عام است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9679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7" r="263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0032" y="692696"/>
            <a:ext cx="3300573" cy="3231761"/>
          </a:xfrm>
        </p:spPr>
        <p:txBody>
          <a:bodyPr>
            <a:normAutofit/>
          </a:bodyPr>
          <a:lstStyle/>
          <a:p>
            <a:r>
              <a:rPr lang="fa-IR" sz="2000" dirty="0" smtClean="0"/>
              <a:t>گاه برای شناخت حسی و تجربی ار عبارت عقل جرئی استفاده میشود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211528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dirty="0" smtClean="0"/>
              <a:t>عقل نظری به شناخت هستی ها میپردازد و عقل عملی باید ها و نباید ها و احکام ارزشی را شناسایی میکند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290083"/>
            <a:ext cx="3419475" cy="1539896"/>
          </a:xfrm>
        </p:spPr>
      </p:pic>
    </p:spTree>
    <p:extLst>
      <p:ext uri="{BB962C8B-B14F-4D97-AF65-F5344CB8AC3E}">
        <p14:creationId xmlns:p14="http://schemas.microsoft.com/office/powerpoint/2010/main" val="2964149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</TotalTime>
  <Words>49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درس 16:شناخت اجتماعی عقلی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16:شناخت اجتماعی عقلی</dc:title>
  <dc:creator>Coffinet.com</dc:creator>
  <cp:lastModifiedBy>Coffinet.com</cp:lastModifiedBy>
  <cp:revision>1</cp:revision>
  <dcterms:created xsi:type="dcterms:W3CDTF">2016-04-16T15:39:02Z</dcterms:created>
  <dcterms:modified xsi:type="dcterms:W3CDTF">2016-04-16T15:46:23Z</dcterms:modified>
</cp:coreProperties>
</file>