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5" r:id="rId1"/>
    <p:sldMasterId id="2147484132" r:id="rId2"/>
    <p:sldMasterId id="2147484150" r:id="rId3"/>
  </p:sldMasterIdLst>
  <p:sldIdLst>
    <p:sldId id="256" r:id="rId4"/>
    <p:sldId id="257" r:id="rId5"/>
    <p:sldId id="259" r:id="rId6"/>
    <p:sldId id="260" r:id="rId7"/>
    <p:sldId id="263" r:id="rId8"/>
    <p:sldId id="261" r:id="rId9"/>
    <p:sldId id="264" r:id="rId10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 /><Relationship Id="rId13" Type="http://schemas.openxmlformats.org/officeDocument/2006/relationships/theme" Target="theme/theme1.xml" /><Relationship Id="rId3" Type="http://schemas.openxmlformats.org/officeDocument/2006/relationships/slideMaster" Target="slideMasters/slideMaster3.xml" /><Relationship Id="rId7" Type="http://schemas.openxmlformats.org/officeDocument/2006/relationships/slide" Target="slides/slide4.xml" /><Relationship Id="rId12" Type="http://schemas.openxmlformats.org/officeDocument/2006/relationships/viewProps" Target="viewProps.xml" /><Relationship Id="rId2" Type="http://schemas.openxmlformats.org/officeDocument/2006/relationships/slideMaster" Target="slideMasters/slideMaster2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3.xml" /><Relationship Id="rId11" Type="http://schemas.openxmlformats.org/officeDocument/2006/relationships/presProps" Target="presProps.xml" /><Relationship Id="rId5" Type="http://schemas.openxmlformats.org/officeDocument/2006/relationships/slide" Target="slides/slide2.xml" /><Relationship Id="rId10" Type="http://schemas.openxmlformats.org/officeDocument/2006/relationships/slide" Target="slides/slide7.xml" /><Relationship Id="rId4" Type="http://schemas.openxmlformats.org/officeDocument/2006/relationships/slide" Target="slides/slide1.xml" /><Relationship Id="rId9" Type="http://schemas.openxmlformats.org/officeDocument/2006/relationships/slide" Target="slides/slide6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2.xml" 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2.xml" 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2.xml" 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2.xml" 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2.xml" 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2.xml" 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Master" Target="../slideMasters/slideMaster3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12/30/2018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650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12/30/2018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10919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12/30/2018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273578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12/30/2018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75008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12/30/2018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947554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12/30/2018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01479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12/30/2018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069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12/30/2018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552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3284890-85D2-4D7B-8EF5-15A9C1DB8F42}" type="datetimeFigureOut">
              <a:rPr lang="en-US" smtClean="0"/>
              <a:t>12/30/2018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722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12/30/2018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173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12/30/2018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605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12/30/2018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842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12/30/2018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0187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12/30/2018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184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12/30/2018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4561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12/30/2018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0895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12/30/2018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180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12/30/2018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097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12/30/2018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606934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12/30/2018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808708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12/30/2018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373093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12/30/2018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76579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12/30/2018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5451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12/30/2018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944425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12/30/2018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603784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7157CC2-0FC8-4686-B024-99790E0F5162}" type="datetimeFigureOut">
              <a:rPr lang="en-US" smtClean="0"/>
              <a:t>12/30/2018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8276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F6764DA5-CD3D-4590-A511-FCD3BC7A793E}" type="datetimeFigureOut">
              <a:rPr lang="en-US" smtClean="0"/>
              <a:t>12/30/2018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4308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3284890-85D2-4D7B-8EF5-15A9C1DB8F42}" type="datetimeFigureOut">
              <a:rPr lang="en-US" smtClean="0"/>
              <a:t>12/30/2018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710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12/30/2018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0580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12/30/2018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8157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12/30/2018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5485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12/30/2018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2200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12/30/2018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461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12/30/2018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9483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12/30/2018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0798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12/30/2018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6093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12/30/2018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2159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12/30/2018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102441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12/30/2018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924587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12/30/2018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48056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12/30/2018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655304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12/30/2018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926004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12/30/2018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760490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12/30/2018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47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12/30/2018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5398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12/30/2018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073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12/30/2018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17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12/30/2018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150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12/30/2018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871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12/30/2018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358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 /><Relationship Id="rId13" Type="http://schemas.openxmlformats.org/officeDocument/2006/relationships/slideLayout" Target="../slideLayouts/slideLayout29.xml" /><Relationship Id="rId18" Type="http://schemas.openxmlformats.org/officeDocument/2006/relationships/theme" Target="../theme/theme2.xml" /><Relationship Id="rId3" Type="http://schemas.openxmlformats.org/officeDocument/2006/relationships/slideLayout" Target="../slideLayouts/slideLayout19.xml" /><Relationship Id="rId7" Type="http://schemas.openxmlformats.org/officeDocument/2006/relationships/slideLayout" Target="../slideLayouts/slideLayout23.xml" /><Relationship Id="rId12" Type="http://schemas.openxmlformats.org/officeDocument/2006/relationships/slideLayout" Target="../slideLayouts/slideLayout28.xml" /><Relationship Id="rId17" Type="http://schemas.openxmlformats.org/officeDocument/2006/relationships/slideLayout" Target="../slideLayouts/slideLayout33.xml" /><Relationship Id="rId2" Type="http://schemas.openxmlformats.org/officeDocument/2006/relationships/slideLayout" Target="../slideLayouts/slideLayout18.xml" /><Relationship Id="rId16" Type="http://schemas.openxmlformats.org/officeDocument/2006/relationships/slideLayout" Target="../slideLayouts/slideLayout32.xml" /><Relationship Id="rId1" Type="http://schemas.openxmlformats.org/officeDocument/2006/relationships/slideLayout" Target="../slideLayouts/slideLayout17.xml" /><Relationship Id="rId6" Type="http://schemas.openxmlformats.org/officeDocument/2006/relationships/slideLayout" Target="../slideLayouts/slideLayout22.xml" /><Relationship Id="rId11" Type="http://schemas.openxmlformats.org/officeDocument/2006/relationships/slideLayout" Target="../slideLayouts/slideLayout27.xml" /><Relationship Id="rId5" Type="http://schemas.openxmlformats.org/officeDocument/2006/relationships/slideLayout" Target="../slideLayouts/slideLayout21.xml" /><Relationship Id="rId15" Type="http://schemas.openxmlformats.org/officeDocument/2006/relationships/slideLayout" Target="../slideLayouts/slideLayout31.xml" /><Relationship Id="rId10" Type="http://schemas.openxmlformats.org/officeDocument/2006/relationships/slideLayout" Target="../slideLayouts/slideLayout26.xml" /><Relationship Id="rId19" Type="http://schemas.openxmlformats.org/officeDocument/2006/relationships/image" Target="../media/image1.jpeg" /><Relationship Id="rId4" Type="http://schemas.openxmlformats.org/officeDocument/2006/relationships/slideLayout" Target="../slideLayouts/slideLayout20.xml" /><Relationship Id="rId9" Type="http://schemas.openxmlformats.org/officeDocument/2006/relationships/slideLayout" Target="../slideLayouts/slideLayout25.xml" /><Relationship Id="rId14" Type="http://schemas.openxmlformats.org/officeDocument/2006/relationships/slideLayout" Target="../slideLayouts/slideLayout30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 /><Relationship Id="rId13" Type="http://schemas.openxmlformats.org/officeDocument/2006/relationships/slideLayout" Target="../slideLayouts/slideLayout46.xml" /><Relationship Id="rId18" Type="http://schemas.openxmlformats.org/officeDocument/2006/relationships/theme" Target="../theme/theme3.xml" /><Relationship Id="rId3" Type="http://schemas.openxmlformats.org/officeDocument/2006/relationships/slideLayout" Target="../slideLayouts/slideLayout36.xml" /><Relationship Id="rId7" Type="http://schemas.openxmlformats.org/officeDocument/2006/relationships/slideLayout" Target="../slideLayouts/slideLayout40.xml" /><Relationship Id="rId12" Type="http://schemas.openxmlformats.org/officeDocument/2006/relationships/slideLayout" Target="../slideLayouts/slideLayout45.xml" /><Relationship Id="rId17" Type="http://schemas.openxmlformats.org/officeDocument/2006/relationships/slideLayout" Target="../slideLayouts/slideLayout50.xml" /><Relationship Id="rId2" Type="http://schemas.openxmlformats.org/officeDocument/2006/relationships/slideLayout" Target="../slideLayouts/slideLayout35.xml" /><Relationship Id="rId16" Type="http://schemas.openxmlformats.org/officeDocument/2006/relationships/slideLayout" Target="../slideLayouts/slideLayout49.xml" /><Relationship Id="rId20" Type="http://schemas.openxmlformats.org/officeDocument/2006/relationships/image" Target="../media/image5.png" /><Relationship Id="rId1" Type="http://schemas.openxmlformats.org/officeDocument/2006/relationships/slideLayout" Target="../slideLayouts/slideLayout34.xml" /><Relationship Id="rId6" Type="http://schemas.openxmlformats.org/officeDocument/2006/relationships/slideLayout" Target="../slideLayouts/slideLayout39.xml" /><Relationship Id="rId11" Type="http://schemas.openxmlformats.org/officeDocument/2006/relationships/slideLayout" Target="../slideLayouts/slideLayout44.xml" /><Relationship Id="rId5" Type="http://schemas.openxmlformats.org/officeDocument/2006/relationships/slideLayout" Target="../slideLayouts/slideLayout38.xml" /><Relationship Id="rId15" Type="http://schemas.openxmlformats.org/officeDocument/2006/relationships/slideLayout" Target="../slideLayouts/slideLayout48.xml" /><Relationship Id="rId10" Type="http://schemas.openxmlformats.org/officeDocument/2006/relationships/slideLayout" Target="../slideLayouts/slideLayout43.xml" /><Relationship Id="rId19" Type="http://schemas.openxmlformats.org/officeDocument/2006/relationships/image" Target="../media/image4.png" /><Relationship Id="rId4" Type="http://schemas.openxmlformats.org/officeDocument/2006/relationships/slideLayout" Target="../slideLayouts/slideLayout37.xml" /><Relationship Id="rId9" Type="http://schemas.openxmlformats.org/officeDocument/2006/relationships/slideLayout" Target="../slideLayouts/slideLayout42.xml" /><Relationship Id="rId14" Type="http://schemas.openxmlformats.org/officeDocument/2006/relationships/slideLayout" Target="../slideLayouts/slideLayout47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12/30/2018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8335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  <p:sldLayoutId id="2147484057" r:id="rId12"/>
    <p:sldLayoutId id="2147484058" r:id="rId13"/>
    <p:sldLayoutId id="2147484059" r:id="rId14"/>
    <p:sldLayoutId id="2147484060" r:id="rId15"/>
    <p:sldLayoutId id="2147484061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12/30/2018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8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  <p:sldLayoutId id="2147484144" r:id="rId12"/>
    <p:sldLayoutId id="2147484145" r:id="rId13"/>
    <p:sldLayoutId id="2147484146" r:id="rId14"/>
    <p:sldLayoutId id="2147484147" r:id="rId15"/>
    <p:sldLayoutId id="2147484148" r:id="rId16"/>
    <p:sldLayoutId id="214748414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64C608-40B1-4030-A28D-5B74BC98ADCE}" type="datetimeFigureOut">
              <a:rPr lang="en-US" smtClean="0"/>
              <a:t>12/30/2018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12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  <p:sldLayoutId id="2147484155" r:id="rId5"/>
    <p:sldLayoutId id="2147484156" r:id="rId6"/>
    <p:sldLayoutId id="2147484157" r:id="rId7"/>
    <p:sldLayoutId id="2147484158" r:id="rId8"/>
    <p:sldLayoutId id="2147484159" r:id="rId9"/>
    <p:sldLayoutId id="2147484160" r:id="rId10"/>
    <p:sldLayoutId id="2147484161" r:id="rId11"/>
    <p:sldLayoutId id="2147484162" r:id="rId12"/>
    <p:sldLayoutId id="2147484163" r:id="rId13"/>
    <p:sldLayoutId id="2147484164" r:id="rId14"/>
    <p:sldLayoutId id="2147484165" r:id="rId15"/>
    <p:sldLayoutId id="2147484166" r:id="rId16"/>
    <p:sldLayoutId id="2147484167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1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18.xml" /><Relationship Id="rId4" Type="http://schemas.openxmlformats.org/officeDocument/2006/relationships/image" Target="../media/image11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18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2282A-17E6-A44B-90CC-4E53E013D6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62C7C8-0CC7-4747-9D33-C9B8267AE8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9381042-D671-6D41-84ED-7680E37D3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38923"/>
            <a:ext cx="12192000" cy="922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700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36894-37DB-0F41-A3A3-FDA5838C9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9656" y="1393372"/>
            <a:ext cx="6806619" cy="3483428"/>
          </a:xfrm>
        </p:spPr>
        <p:txBody>
          <a:bodyPr/>
          <a:lstStyle/>
          <a:p>
            <a:pPr algn="ctr" rtl="1"/>
            <a:br>
              <a:rPr lang="fa-IR" dirty="0"/>
            </a:br>
            <a:br>
              <a:rPr lang="fa-IR" sz="5400" dirty="0"/>
            </a:br>
            <a:r>
              <a:rPr lang="fa-IR" sz="5400" dirty="0"/>
              <a:t>مفهوم sin و cos و tang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9ED60-799F-2C4B-BD74-B01C0935D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314" y="1055915"/>
            <a:ext cx="10294792" cy="17961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5400" dirty="0"/>
              <a:t>موضوع:</a:t>
            </a:r>
          </a:p>
        </p:txBody>
      </p:sp>
    </p:spTree>
    <p:extLst>
      <p:ext uri="{BB962C8B-B14F-4D97-AF65-F5344CB8AC3E}">
        <p14:creationId xmlns:p14="http://schemas.microsoft.com/office/powerpoint/2010/main" val="3323747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C3B83-6890-3648-9AF9-1C8670182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جئوجبرا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96405-F842-E046-A657-1C7F57823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79635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FB312-F1E7-5D41-9FBE-52EF88AD0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/>
              <a:t>فعالیت عملی به صورت گروهی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FB512-7F37-A648-B202-338E505D1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992017" cy="341630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800" dirty="0"/>
              <a:t>ارتفاع ساختمان مدرسه را با</a:t>
            </a:r>
          </a:p>
          <a:p>
            <a:pPr algn="r" rtl="1"/>
            <a:r>
              <a:rPr lang="fa-IR" sz="2800" dirty="0"/>
              <a:t>نقاله</a:t>
            </a:r>
          </a:p>
          <a:p>
            <a:pPr algn="r" rtl="1"/>
            <a:r>
              <a:rPr lang="fa-IR" sz="2800" dirty="0"/>
              <a:t>مداد</a:t>
            </a:r>
          </a:p>
          <a:p>
            <a:pPr algn="r" rtl="1"/>
            <a:r>
              <a:rPr lang="fa-IR" sz="2800" dirty="0"/>
              <a:t>متر</a:t>
            </a:r>
          </a:p>
          <a:p>
            <a:pPr marL="0" indent="0" algn="r" rtl="1">
              <a:buNone/>
            </a:pPr>
            <a:r>
              <a:rPr lang="fa-IR" sz="2800" dirty="0"/>
              <a:t>اندازه بگیرید!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8DF6894-85CC-2F47-AC62-CC4B08E85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7120">
            <a:off x="5090520" y="2778522"/>
            <a:ext cx="2553034" cy="2553034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37702EBF-5F58-7342-AD8E-BEBB06F01A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56707">
            <a:off x="1748252" y="4042985"/>
            <a:ext cx="3025228" cy="3020325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E83CF6B8-2277-894C-ADD6-812BB255FC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3899" flipH="1">
            <a:off x="1096047" y="2508001"/>
            <a:ext cx="2473367" cy="247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27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6DAA9-A501-814D-A3F6-94394E3C8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1C75EEC-1419-6D41-AE00-7FC2BFB2EE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928">
            <a:off x="915818" y="2359003"/>
            <a:ext cx="4136307" cy="3521607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8D99C2EA-61A4-BA4B-B321-55AF79098C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0749">
            <a:off x="6202108" y="2263985"/>
            <a:ext cx="5125304" cy="344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705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E805D-4303-F64E-8382-8DDAE3072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EA630E0-6A50-A748-AAE1-B2F005F498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283" y="0"/>
            <a:ext cx="6740769" cy="695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630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A42D8-61F8-DE40-93DB-DBE80378D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42BDFF2-4B89-A24B-8BF2-53B698D436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09" y="289178"/>
            <a:ext cx="6543188" cy="627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82480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image" Target="../media/image2.jpeg" /></Relationships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19</Words>
  <Application>Microsoft Office PowerPoint</Application>
  <PresentationFormat>Widescreen</PresentationFormat>
  <Paragraphs>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Facet</vt:lpstr>
      <vt:lpstr>Ion Boardroom</vt:lpstr>
      <vt:lpstr>Organic</vt:lpstr>
      <vt:lpstr>PowerPoint Presentation</vt:lpstr>
      <vt:lpstr>  مفهوم sin و cos و tang</vt:lpstr>
      <vt:lpstr>جئوجبرا</vt:lpstr>
      <vt:lpstr>فعالیت عملی به صورت گروهی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user210</dc:creator>
  <cp:lastModifiedBy>user210</cp:lastModifiedBy>
  <cp:revision>10</cp:revision>
  <dcterms:modified xsi:type="dcterms:W3CDTF">2018-12-30T15:36:23Z</dcterms:modified>
</cp:coreProperties>
</file>