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92" r:id="rId3"/>
    <p:sldId id="293" r:id="rId4"/>
    <p:sldId id="297" r:id="rId5"/>
    <p:sldId id="298" r:id="rId6"/>
    <p:sldId id="299" r:id="rId7"/>
    <p:sldId id="294" r:id="rId8"/>
    <p:sldId id="300" r:id="rId9"/>
    <p:sldId id="257" r:id="rId10"/>
    <p:sldId id="258" r:id="rId11"/>
    <p:sldId id="260" r:id="rId12"/>
    <p:sldId id="261" r:id="rId13"/>
    <p:sldId id="264" r:id="rId14"/>
    <p:sldId id="265" r:id="rId15"/>
    <p:sldId id="266" r:id="rId16"/>
    <p:sldId id="268" r:id="rId17"/>
    <p:sldId id="271" r:id="rId18"/>
    <p:sldId id="272" r:id="rId19"/>
    <p:sldId id="274" r:id="rId20"/>
    <p:sldId id="277" r:id="rId21"/>
    <p:sldId id="284" r:id="rId22"/>
    <p:sldId id="287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66FF"/>
    <a:srgbClr val="FFFF00"/>
    <a:srgbClr val="CCCC00"/>
    <a:srgbClr val="FF33CC"/>
    <a:srgbClr val="FF00FF"/>
    <a:srgbClr val="CC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67" d="100"/>
          <a:sy n="67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92BD5-2176-4FAA-BF65-23F6DD35987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56750764"/>
      </p:ext>
    </p:extLst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5B2F-94E3-447A-BEFA-DAA8E9E59A5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55361713"/>
      </p:ext>
    </p:extLst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B2A25-C154-49B2-BEE9-A7A226800A7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15806711"/>
      </p:ext>
    </p:extLst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F7FCE7-F70F-4AF5-948D-4E1A307B55E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42722798"/>
      </p:ext>
    </p:extLst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BAF6E-DE79-43C3-89E0-CA6032775DD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61565617"/>
      </p:ext>
    </p:extLst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F50AA-0CEF-4F29-A9F2-EC30BDB9EDBB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743101099"/>
      </p:ext>
    </p:extLst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12680-F129-45A4-A1D1-4028F525C5D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32995166"/>
      </p:ext>
    </p:extLst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B501C-1E4E-4AD3-B921-944266E8C31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78185860"/>
      </p:ext>
    </p:extLst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07EC1-732A-42FF-A664-1D78E60F1BFC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99998304"/>
      </p:ext>
    </p:extLst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1B8B9-CDAC-4E5A-9F39-54084785E3F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008842922"/>
      </p:ext>
    </p:extLst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0E717-C772-4133-9E3B-0682FB20654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80549768"/>
      </p:ext>
    </p:extLst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E148-AD7A-4FC1-A22E-EA6FBE9BCE4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98762070"/>
      </p:ext>
    </p:extLst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EEDF81-C004-41D4-A3C1-E63693CF2CD8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spli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3" name="Rectangle 1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en-US" altLang="en-US">
              <a:cs typeface="Arabic Transparent" panose="020B0604020202020204" pitchFamily="34" charset="0"/>
            </a:endParaRPr>
          </a:p>
        </p:txBody>
      </p:sp>
      <p:pic>
        <p:nvPicPr>
          <p:cNvPr id="50183" name="Picture 7" descr="avesbrancas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93938"/>
            <a:ext cx="4038600" cy="79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6" name="Picture 10" descr="avesbrancas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93938"/>
            <a:ext cx="4038600" cy="79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9" name="Picture 13" descr="avesbrancas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632325"/>
            <a:ext cx="4038600" cy="79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13"/>
            <a:ext cx="9144000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2" name="Picture 16" descr="avesbrancas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76250"/>
            <a:ext cx="4038600" cy="79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95" name="Picture 19" descr="avesbranc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00213"/>
            <a:ext cx="40386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20" descr="avesbranc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40386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7" name="Picture 21" descr="avesbranca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7900" y="2565400"/>
            <a:ext cx="40386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2209800" y="3725987"/>
            <a:ext cx="4876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altLang="en-US" sz="7200" b="1" dirty="0">
                <a:solidFill>
                  <a:srgbClr val="0070C0"/>
                </a:solidFill>
                <a:cs typeface="Arabic Transparent" panose="020B0604020202020204" pitchFamily="34" charset="0"/>
              </a:rPr>
              <a:t>قواعدی از زندگی</a:t>
            </a:r>
            <a:endParaRPr lang="en-US" altLang="en-US" sz="7200" b="1" dirty="0">
              <a:solidFill>
                <a:srgbClr val="0070C0"/>
              </a:solidFill>
              <a:cs typeface="Arabic Transparent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/>
    <p:sndAc>
      <p:stSnd>
        <p:snd r:embed="rId3" name="Zamfir - Aranjuez mon amou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1" name="Picture 5" descr="Black Bear Pictures, Kenai Fjords National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929481"/>
            <a:ext cx="784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8- هر روز مجالي را صرف خلوت كردن كن.</a:t>
            </a:r>
            <a:endParaRPr lang="en-US" altLang="en-US" sz="4000" b="1" dirty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9" name="Picture 5" descr="Pedersen Glacier Fireweed, Aialik Bay, Kenai Fjords National Park, 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44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38200" y="2639218"/>
            <a:ext cx="7848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9- آغوشت را به سوي دگرگوني بگشاي، </a:t>
            </a:r>
            <a:endParaRPr lang="en-US" altLang="en-US" sz="3600" b="1" dirty="0" smtClean="0">
              <a:solidFill>
                <a:srgbClr val="FFFF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altLang="en-US" sz="3600" b="1" u="sng" dirty="0" smtClean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امّا </a:t>
            </a:r>
            <a:r>
              <a:rPr lang="fa-IR" altLang="en-US" sz="3600" b="1" u="sng" dirty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از ارزش هاي خود دست برندار.</a:t>
            </a:r>
            <a:endParaRPr lang="en-US" altLang="en-US" sz="3600" b="1" u="sng" dirty="0">
              <a:solidFill>
                <a:srgbClr val="FFFF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utoUpdateAnimBg="0"/>
      <p:bldP spid="615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3" name="Picture 5" descr="Mountain Goat in Kenai Fjords National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19100" y="884238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200" b="1" dirty="0">
                <a:latin typeface="Tahoma" panose="020B0604030504040204" pitchFamily="34" charset="0"/>
                <a:cs typeface="Simplified Arabic" panose="02020603050405020304" pitchFamily="18" charset="-78"/>
              </a:rPr>
              <a:t>10- به ياد داشته باش، خاموشي گاهي بهترين پاسخ است.</a:t>
            </a:r>
            <a:endParaRPr lang="en-US" altLang="en-US" sz="3200" b="1" dirty="0"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5" name="Picture 5" descr="Photos of Steller Sea L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38200" y="533400"/>
            <a:ext cx="7848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200" b="1" dirty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11- نيكو و آبرومند زندگي كن، آنگاه، به وقت سالخوردگي، هنگامي كه به گذشته بينديشي، </a:t>
            </a:r>
            <a:endParaRPr lang="en-US" altLang="en-US" sz="3200" b="1" dirty="0">
              <a:solidFill>
                <a:srgbClr val="FFFF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altLang="en-US" sz="3200" b="1" dirty="0" smtClean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از </a:t>
            </a:r>
            <a:r>
              <a:rPr lang="fa-IR" altLang="en-US" sz="3200" b="1" dirty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زندگي ات ديگر بار لذت خواهي برد.</a:t>
            </a:r>
            <a:endParaRPr lang="en-US" altLang="en-US" sz="3200" b="1" dirty="0">
              <a:solidFill>
                <a:srgbClr val="FFFF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4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9" name="Picture 5" descr="Pacific White-Sided Dolphin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57200" y="946944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12- فضاي عشق در خانه تو شالوده اي است </a:t>
            </a:r>
            <a:endParaRPr lang="en-US" altLang="en-US" sz="3200" b="1" dirty="0" smtClean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alt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براي </a:t>
            </a:r>
            <a:r>
              <a:rPr lang="fa-IR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زندگي ات</a:t>
            </a:r>
            <a:r>
              <a:rPr lang="en-US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  <p:bldP spid="112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3" name="Picture 5" descr="Black Bear Photos, Kenai Fjords National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716757"/>
            <a:ext cx="7848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13- در ناسازگاري ها با افراد مورد علاقه ات، </a:t>
            </a:r>
            <a:endParaRPr lang="en-US" altLang="en-US" sz="3200" b="1" dirty="0" smtClean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alt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تنها </a:t>
            </a:r>
            <a:r>
              <a:rPr lang="fa-IR" altLang="en-US" sz="32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به وضعيت فعلي بپرداز. گذشته را بزرگ نكن.</a:t>
            </a:r>
            <a:endParaRPr lang="en-US" altLang="en-US" sz="3200" b="1" dirty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1" name="Picture 5" descr="Aialik Glacier Calving, Kenai Fjords National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7700" y="1278732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200" b="1" dirty="0">
                <a:latin typeface="Tahoma" panose="020B0604030504040204" pitchFamily="34" charset="0"/>
                <a:cs typeface="Simplified Arabic" panose="02020603050405020304" pitchFamily="18" charset="-78"/>
              </a:rPr>
              <a:t>14- دانش خود را تسهيم كن، كه طريقي براي دستيابي به جاودانگي است.</a:t>
            </a:r>
            <a:endParaRPr lang="en-US" altLang="en-US" sz="3200" b="1" dirty="0"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3" name="Picture 5" descr="Bear Glacier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04800" y="24384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44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15- با زمين مهربان باش.</a:t>
            </a:r>
            <a:endParaRPr lang="en-US" altLang="en-US" sz="4400" b="1" dirty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60093"/>
            <a:ext cx="9144000" cy="59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472281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4000" b="1" dirty="0" smtClean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16- سالي يكبار به جايي برو كه پيش تر هرگز در آن جا نبوده اي.</a:t>
            </a:r>
            <a:endParaRPr lang="en-US" altLang="en-US" sz="4000" b="1" dirty="0">
              <a:solidFill>
                <a:srgbClr val="FFFF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25" y="609006"/>
            <a:ext cx="9144000" cy="562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61962" y="1417638"/>
            <a:ext cx="7848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600" b="1" dirty="0">
                <a:solidFill>
                  <a:schemeClr val="bg1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17- به ياد داشته باش، بهترين رابطه، رابطه اي است كه عشقتان به يكديگر بر نيازتان به يكديگر فزوني يابد.</a:t>
            </a:r>
            <a:endParaRPr lang="en-US" altLang="en-US" sz="3600" b="1" dirty="0">
              <a:solidFill>
                <a:schemeClr val="bg1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81000" y="304800"/>
            <a:ext cx="8458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1">
              <a:spcBef>
                <a:spcPct val="50000"/>
              </a:spcBef>
            </a:pPr>
            <a:r>
              <a:rPr lang="fa-IR" altLang="en-US" sz="3200" b="1" dirty="0">
                <a:solidFill>
                  <a:srgbClr val="00206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آنچه مي خواني، نوشته اي دلپذير است، امّا كوتاه. از آن بهره مند گرد! گفتاري است </a:t>
            </a:r>
            <a:r>
              <a:rPr lang="fa-IR" alt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كه</a:t>
            </a:r>
            <a:r>
              <a:rPr lang="en-US" alt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 </a:t>
            </a:r>
            <a:r>
              <a:rPr lang="fa-IR" alt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دالاي </a:t>
            </a:r>
            <a:r>
              <a:rPr lang="fa-IR" altLang="en-US" sz="3200" b="1" dirty="0">
                <a:solidFill>
                  <a:srgbClr val="00206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لاما </a:t>
            </a:r>
            <a:r>
              <a:rPr lang="fa-IR" alt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برآن </a:t>
            </a:r>
            <a:r>
              <a:rPr lang="fa-IR" altLang="en-US" sz="3200" b="1" dirty="0">
                <a:solidFill>
                  <a:srgbClr val="00206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بود براي سال 2006 بيان دارد. تنها چيزي كه از تو ستانده مي شود لحظاتي است براي خواندن؛ و انديشيدن به آن چه خوانده اي. پيام را براي خود نگاه </a:t>
            </a:r>
            <a:r>
              <a:rPr lang="fa-IR" alt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ندار. </a:t>
            </a:r>
            <a:endParaRPr lang="en-US" altLang="en-US" sz="3200" b="1" dirty="0">
              <a:solidFill>
                <a:srgbClr val="00206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7" name="Picture 5" descr="Harding Icefield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2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600" b="1" dirty="0">
                <a:latin typeface="Tahoma" panose="020B0604030504040204" pitchFamily="34" charset="0"/>
                <a:cs typeface="Simplified Arabic" panose="02020603050405020304" pitchFamily="18" charset="-78"/>
              </a:rPr>
              <a:t>18- كاميابي خود را به داوري بنشين، </a:t>
            </a:r>
            <a:r>
              <a:rPr lang="fa-IR" altLang="en-US" sz="3600" b="1" dirty="0" smtClean="0">
                <a:latin typeface="Tahoma" panose="020B0604030504040204" pitchFamily="34" charset="0"/>
                <a:cs typeface="Simplified Arabic" panose="02020603050405020304" pitchFamily="18" charset="-78"/>
              </a:rPr>
              <a:t>ازآن طريق</a:t>
            </a:r>
            <a:r>
              <a:rPr lang="en-US" altLang="en-US" sz="3600" b="1" dirty="0" smtClean="0">
                <a:latin typeface="Tahoma" panose="020B0604030504040204" pitchFamily="34" charset="0"/>
                <a:cs typeface="Simplified Arabic" panose="02020603050405020304" pitchFamily="18" charset="-78"/>
              </a:rPr>
              <a:t> </a:t>
            </a:r>
            <a:r>
              <a:rPr lang="fa-IR" altLang="en-US" sz="3600" b="1" dirty="0" smtClean="0">
                <a:latin typeface="Tahoma" panose="020B0604030504040204" pitchFamily="34" charset="0"/>
                <a:cs typeface="Simplified Arabic" panose="02020603050405020304" pitchFamily="18" charset="-78"/>
              </a:rPr>
              <a:t>كه </a:t>
            </a:r>
            <a:r>
              <a:rPr lang="fa-IR" altLang="en-US" sz="3600" b="1" dirty="0">
                <a:latin typeface="Tahoma" panose="020B0604030504040204" pitchFamily="34" charset="0"/>
                <a:cs typeface="Simplified Arabic" panose="02020603050405020304" pitchFamily="18" charset="-78"/>
              </a:rPr>
              <a:t>بداني چه واگذارده اي تا كاميابي را بدست آوري.</a:t>
            </a:r>
            <a:endParaRPr lang="en-US" altLang="en-US" sz="3600" b="1" dirty="0"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5" name="Picture 5" descr="Pedersen Glacier and Lagoon, Kenai Fjords National Park, 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19- به عشق </a:t>
            </a:r>
            <a:r>
              <a:rPr lang="fa-IR" altLang="en-US" sz="3600" b="1" dirty="0" smtClean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وآشپزي </a:t>
            </a:r>
            <a:r>
              <a:rPr lang="fa-IR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با واگذاردن بي پروا </a:t>
            </a:r>
            <a:r>
              <a:rPr lang="fa-IR" altLang="en-US" sz="3600" b="1" dirty="0" smtClean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دست ياب</a:t>
            </a:r>
            <a:r>
              <a:rPr lang="fa-IR" altLang="en-US" sz="3600" b="1" dirty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.</a:t>
            </a:r>
            <a:endParaRPr lang="en-US" altLang="en-US" sz="3600" b="1" dirty="0">
              <a:solidFill>
                <a:srgbClr val="FFFF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7" name="Picture 5" descr="Aialik Bay, Kenai Fjords National Park, Ala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90537" y="442119"/>
            <a:ext cx="8305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altLang="en-US" sz="3600" b="1" dirty="0">
                <a:solidFill>
                  <a:srgbClr val="CC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اين سرود را براي حداقل 5 نفر بفرست</a:t>
            </a:r>
            <a:r>
              <a:rPr lang="fa-IR" altLang="en-US" sz="3600" b="1" dirty="0" smtClean="0">
                <a:solidFill>
                  <a:srgbClr val="CC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؛</a:t>
            </a:r>
            <a:endParaRPr lang="en-US" altLang="en-US" sz="3600" b="1" dirty="0" smtClean="0">
              <a:solidFill>
                <a:srgbClr val="CC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altLang="en-US" sz="3600" b="1" dirty="0" smtClean="0">
                <a:solidFill>
                  <a:srgbClr val="CC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 </a:t>
            </a:r>
            <a:r>
              <a:rPr lang="fa-IR" altLang="en-US" sz="3600" b="1" dirty="0">
                <a:solidFill>
                  <a:srgbClr val="CC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زندگي ات بهبود خواهد يافت.</a:t>
            </a:r>
            <a:endParaRPr lang="en-US" altLang="en-US" sz="3600" b="1" dirty="0">
              <a:solidFill>
                <a:srgbClr val="CC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Rectangle 13"/>
          <p:cNvSpPr>
            <a:spLocks noGrp="1" noChangeArrowheads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en-US" altLang="en-US" sz="4000"/>
          </a:p>
        </p:txBody>
      </p:sp>
      <p:pic>
        <p:nvPicPr>
          <p:cNvPr id="39945" name="Picture 9" descr="neagle2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3167063"/>
            <a:ext cx="1095375" cy="1390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 descr="Phoenix Peak, Kenai Fjords National Park, Ala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688"/>
            <a:ext cx="9144000" cy="791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647700" y="3136106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600" b="1" dirty="0">
                <a:solidFill>
                  <a:schemeClr val="bg1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1- بر اين باور باش كه عشق و دستاوردهاي عظيم، در برگيرنده مخاطرات بزرگ است.</a:t>
            </a:r>
            <a:endParaRPr lang="en-US" altLang="en-US" sz="3600" b="1" dirty="0">
              <a:solidFill>
                <a:schemeClr val="bg1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4037" name="Picture 5" descr="Pacific White-Sided Dolphi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33400" y="3581400"/>
            <a:ext cx="784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40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2- آنگاه كه مي بازي، از باختت درس بگير.</a:t>
            </a:r>
            <a:endParaRPr lang="en-US" altLang="en-US" sz="4000" b="1" dirty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utoUpdateAnimBg="0"/>
      <p:bldP spid="440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00062" y="887413"/>
            <a:ext cx="82677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4800" b="1" dirty="0">
                <a:solidFill>
                  <a:schemeClr val="bg1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3- سه اصل را دنبال كن:</a:t>
            </a:r>
          </a:p>
          <a:p>
            <a:pPr lvl="1" algn="r" rtl="1">
              <a:spcBef>
                <a:spcPct val="50000"/>
              </a:spcBef>
              <a:buFontTx/>
              <a:buChar char="•"/>
            </a:pPr>
            <a:r>
              <a:rPr lang="fa-IR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محترم داشتن خود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lvl="1" algn="r" rtl="1">
              <a:spcBef>
                <a:spcPct val="50000"/>
              </a:spcBef>
              <a:buFontTx/>
              <a:buChar char="•"/>
            </a:pPr>
            <a:r>
              <a:rPr lang="fa-IR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محترم داشتن ديگران</a:t>
            </a:r>
            <a:endParaRPr lang="fa-IR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lvl="1" algn="r" rtl="1">
              <a:spcBef>
                <a:spcPct val="50000"/>
              </a:spcBef>
              <a:buFontTx/>
              <a:buChar char="•"/>
            </a:pPr>
            <a:r>
              <a:rPr lang="fa-IR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Simplified Arabic" panose="02020603050405020304" pitchFamily="18" charset="-78"/>
              </a:rPr>
              <a:t>جوابگو بودن در قبال تمام كنش هاي خود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6477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6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4- به ياد داشته باش، </a:t>
            </a:r>
            <a:endParaRPr lang="en-US" altLang="en-US" sz="3600" b="1" dirty="0" smtClean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دست </a:t>
            </a:r>
            <a:r>
              <a:rPr lang="fa-IR" altLang="en-US" sz="36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نيافتن به آنچه مي خواهی گاهي </a:t>
            </a:r>
            <a:endParaRPr lang="en-US" altLang="en-US" sz="3600" b="1" dirty="0" smtClean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  <a:p>
            <a:pPr algn="r" rtl="1">
              <a:spcBef>
                <a:spcPct val="50000"/>
              </a:spcBef>
            </a:pPr>
            <a:r>
              <a:rPr lang="fa-IR" altLang="en-US" sz="3600" b="1" dirty="0" smtClean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از </a:t>
            </a:r>
            <a:r>
              <a:rPr lang="fa-IR" altLang="en-US" sz="3600" b="1" dirty="0">
                <a:solidFill>
                  <a:srgbClr val="FF00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اقبال بيدار تو سرچشمه مي گيرد.</a:t>
            </a:r>
            <a:endParaRPr lang="en-US" altLang="en-US" sz="3600" b="1" dirty="0">
              <a:solidFill>
                <a:srgbClr val="FF00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C6CT7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838200" y="2228671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600" b="1" i="1" dirty="0" smtClean="0">
                <a:latin typeface="Tahoma" panose="020B0604030504040204" pitchFamily="34" charset="0"/>
                <a:cs typeface="Simplified Arabic" panose="02020603050405020304" pitchFamily="18" charset="-78"/>
              </a:rPr>
              <a:t>5- قواعد را فرا گير تا به چگونگي شكستن آن </a:t>
            </a:r>
            <a:r>
              <a:rPr lang="fa-IR" altLang="en-US" sz="3600" b="1" dirty="0" smtClean="0">
                <a:latin typeface="Tahoma" panose="020B0604030504040204" pitchFamily="34" charset="0"/>
                <a:cs typeface="Simplified Arabic" panose="02020603050405020304" pitchFamily="18" charset="-78"/>
              </a:rPr>
              <a:t>ها</a:t>
            </a:r>
            <a:r>
              <a:rPr lang="fa-IR" altLang="en-US" sz="3600" b="1" i="1" dirty="0" smtClean="0">
                <a:latin typeface="Tahoma" panose="020B0604030504040204" pitchFamily="34" charset="0"/>
                <a:cs typeface="Simplified Arabic" panose="02020603050405020304" pitchFamily="18" charset="-78"/>
              </a:rPr>
              <a:t> به گونه اي شايسته، آگاه باشي.</a:t>
            </a:r>
            <a:endParaRPr lang="en-US" altLang="en-US" sz="3600" b="1" i="1" dirty="0"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7109" name="Picture 5" descr="AIALIK BAY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57200" y="1417638"/>
            <a:ext cx="8001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fa-IR" altLang="en-US" sz="4000" b="1" dirty="0">
                <a:solidFill>
                  <a:schemeClr val="bg1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6- نگذار ستيزه اي </a:t>
            </a:r>
            <a:r>
              <a:rPr lang="fa-IR" alt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خُرد</a:t>
            </a:r>
            <a:endParaRPr lang="en-US" altLang="en-US" sz="4000" b="1" dirty="0" smtClean="0">
              <a:solidFill>
                <a:schemeClr val="bg1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alt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 </a:t>
            </a:r>
            <a:r>
              <a:rPr lang="fa-IR" altLang="en-US" sz="4000" b="1" dirty="0">
                <a:solidFill>
                  <a:schemeClr val="bg1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بر ارتباطي پرقدرت، خللي وارد سازد.</a:t>
            </a:r>
            <a:endParaRPr lang="en-US" altLang="en-US" sz="4000" b="1" dirty="0">
              <a:solidFill>
                <a:schemeClr val="bg1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32038"/>
            <a:ext cx="8229600" cy="4525962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3079" name="Picture 7" descr="Photos of Aialik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47700" y="632619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fa-IR" altLang="en-US" sz="3200" b="1" dirty="0">
                <a:solidFill>
                  <a:srgbClr val="FFFF00"/>
                </a:solidFill>
                <a:latin typeface="Tahoma" panose="020B0604030504040204" pitchFamily="34" charset="0"/>
                <a:cs typeface="Simplified Arabic" panose="02020603050405020304" pitchFamily="18" charset="-78"/>
              </a:rPr>
              <a:t>7- هرگاه به اشتباه خويش پي بردي، بي درنگ گامهايي براي اصلاح آن بردار.</a:t>
            </a:r>
            <a:endParaRPr lang="en-US" altLang="en-US" sz="3200" b="1" dirty="0">
              <a:solidFill>
                <a:srgbClr val="FFFF00"/>
              </a:solidFill>
              <a:latin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utoUpdateAnimBg="0"/>
      <p:bldP spid="308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heme/theme1.xml><?xml version="1.0" encoding="utf-8"?>
<a:theme xmlns:a="http://schemas.openxmlformats.org/drawingml/2006/main" name="dalai lama">
  <a:themeElements>
    <a:clrScheme name="dalai la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lai la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alai la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ai la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ai la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ai la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ai la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ai la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ai la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ai la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ai la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ai la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ai la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ai la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قاعده زندگی</Template>
  <TotalTime>26</TotalTime>
  <Words>389</Words>
  <Application>Microsoft Office PowerPoint</Application>
  <PresentationFormat>On-screen Show (4:3)</PresentationFormat>
  <Paragraphs>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Arabic Transparent</vt:lpstr>
      <vt:lpstr>Bookman Old Style</vt:lpstr>
      <vt:lpstr>Times New Roman</vt:lpstr>
      <vt:lpstr>Tahoma</vt:lpstr>
      <vt:lpstr>Simplified Arabic</vt:lpstr>
      <vt:lpstr>Wingdings</vt:lpstr>
      <vt:lpstr>dalai lama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pishroo</dc:creator>
  <cp:lastModifiedBy>pishroo</cp:lastModifiedBy>
  <cp:revision>3</cp:revision>
  <dcterms:created xsi:type="dcterms:W3CDTF">2014-08-02T07:33:47Z</dcterms:created>
  <dcterms:modified xsi:type="dcterms:W3CDTF">2014-08-02T08:00:03Z</dcterms:modified>
</cp:coreProperties>
</file>