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3"/>
  </p:notesMasterIdLst>
  <p:handoutMasterIdLst>
    <p:handoutMasterId r:id="rId174"/>
  </p:handoutMasterIdLst>
  <p:sldIdLst>
    <p:sldId id="712" r:id="rId2"/>
    <p:sldId id="472" r:id="rId3"/>
    <p:sldId id="708" r:id="rId4"/>
    <p:sldId id="537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555" r:id="rId87"/>
    <p:sldId id="556" r:id="rId88"/>
    <p:sldId id="557" r:id="rId89"/>
    <p:sldId id="558" r:id="rId90"/>
    <p:sldId id="559" r:id="rId91"/>
    <p:sldId id="560" r:id="rId92"/>
    <p:sldId id="561" r:id="rId93"/>
    <p:sldId id="562" r:id="rId94"/>
    <p:sldId id="563" r:id="rId95"/>
    <p:sldId id="564" r:id="rId96"/>
    <p:sldId id="565" r:id="rId97"/>
    <p:sldId id="566" r:id="rId98"/>
    <p:sldId id="567" r:id="rId99"/>
    <p:sldId id="568" r:id="rId100"/>
    <p:sldId id="569" r:id="rId101"/>
    <p:sldId id="570" r:id="rId102"/>
    <p:sldId id="571" r:id="rId103"/>
    <p:sldId id="572" r:id="rId104"/>
    <p:sldId id="573" r:id="rId105"/>
    <p:sldId id="574" r:id="rId106"/>
    <p:sldId id="575" r:id="rId107"/>
    <p:sldId id="576" r:id="rId108"/>
    <p:sldId id="577" r:id="rId109"/>
    <p:sldId id="578" r:id="rId110"/>
    <p:sldId id="579" r:id="rId111"/>
    <p:sldId id="580" r:id="rId112"/>
    <p:sldId id="581" r:id="rId113"/>
    <p:sldId id="582" r:id="rId114"/>
    <p:sldId id="583" r:id="rId115"/>
    <p:sldId id="584" r:id="rId116"/>
    <p:sldId id="585" r:id="rId117"/>
    <p:sldId id="586" r:id="rId118"/>
    <p:sldId id="587" r:id="rId119"/>
    <p:sldId id="588" r:id="rId120"/>
    <p:sldId id="589" r:id="rId121"/>
    <p:sldId id="590" r:id="rId122"/>
    <p:sldId id="647" r:id="rId123"/>
    <p:sldId id="648" r:id="rId124"/>
    <p:sldId id="649" r:id="rId125"/>
    <p:sldId id="650" r:id="rId126"/>
    <p:sldId id="651" r:id="rId127"/>
    <p:sldId id="652" r:id="rId128"/>
    <p:sldId id="653" r:id="rId129"/>
    <p:sldId id="654" r:id="rId130"/>
    <p:sldId id="655" r:id="rId131"/>
    <p:sldId id="656" r:id="rId132"/>
    <p:sldId id="657" r:id="rId133"/>
    <p:sldId id="658" r:id="rId134"/>
    <p:sldId id="659" r:id="rId135"/>
    <p:sldId id="660" r:id="rId136"/>
    <p:sldId id="661" r:id="rId137"/>
    <p:sldId id="662" r:id="rId138"/>
    <p:sldId id="663" r:id="rId139"/>
    <p:sldId id="664" r:id="rId140"/>
    <p:sldId id="665" r:id="rId141"/>
    <p:sldId id="666" r:id="rId142"/>
    <p:sldId id="627" r:id="rId143"/>
    <p:sldId id="628" r:id="rId144"/>
    <p:sldId id="629" r:id="rId145"/>
    <p:sldId id="630" r:id="rId146"/>
    <p:sldId id="631" r:id="rId147"/>
    <p:sldId id="632" r:id="rId148"/>
    <p:sldId id="633" r:id="rId149"/>
    <p:sldId id="634" r:id="rId150"/>
    <p:sldId id="635" r:id="rId151"/>
    <p:sldId id="636" r:id="rId152"/>
    <p:sldId id="637" r:id="rId153"/>
    <p:sldId id="638" r:id="rId154"/>
    <p:sldId id="639" r:id="rId155"/>
    <p:sldId id="640" r:id="rId156"/>
    <p:sldId id="641" r:id="rId157"/>
    <p:sldId id="642" r:id="rId158"/>
    <p:sldId id="643" r:id="rId159"/>
    <p:sldId id="644" r:id="rId160"/>
    <p:sldId id="645" r:id="rId161"/>
    <p:sldId id="646" r:id="rId162"/>
    <p:sldId id="591" r:id="rId163"/>
    <p:sldId id="592" r:id="rId164"/>
    <p:sldId id="593" r:id="rId165"/>
    <p:sldId id="594" r:id="rId166"/>
    <p:sldId id="595" r:id="rId167"/>
    <p:sldId id="596" r:id="rId168"/>
    <p:sldId id="597" r:id="rId169"/>
    <p:sldId id="598" r:id="rId170"/>
    <p:sldId id="710" r:id="rId171"/>
    <p:sldId id="711" r:id="rId1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559" autoAdjust="0"/>
    <p:restoredTop sz="94660"/>
  </p:normalViewPr>
  <p:slideViewPr>
    <p:cSldViewPr>
      <p:cViewPr varScale="1">
        <p:scale>
          <a:sx n="65" d="100"/>
          <a:sy n="65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از 170 صفحه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3C396-EB96-4653-9E2C-22FBB4E6D2FD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5CFE0-03C1-4BDC-8E30-68D0B9F95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84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از 170 صفحه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CA7FF-F938-414C-B6C4-C4E40E65153B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3F05-0C4D-4EB4-B585-4E7B4E61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52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3F05-0C4D-4EB4-B585-4E7B4E61DD5A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از 170 صفحه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3F05-0C4D-4EB4-B585-4E7B4E61DD5A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از 170 صفحه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از 170 صفحه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A3F05-0C4D-4EB4-B585-4E7B4E61DD5A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3F05-0C4D-4EB4-B585-4E7B4E61DD5A}" type="slidenum">
              <a:rPr lang="en-US" smtClean="0"/>
              <a:t>171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از 170 صفحه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B582-D291-4F92-AB89-1F7814CDB78A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F1C3-08A4-4ED6-A740-CFBE858AB30C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3F91-487A-41BE-92F2-39516FD363A1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F6F4-66F2-4A21-A043-FAF7A4D4801E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38FF-F5CF-4C86-9B87-6ABA8FB2BC38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77C5-DA57-4365-BEC7-5382123DED3E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5F23-B46A-42C6-8BC9-44904630F4CD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B8C-67AC-4157-BD68-4C54760D71A5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D772-046A-44BB-99F9-B301A0F30257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8CBF-4A0F-4B8D-878F-2BD5D1EDAD49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812C-2758-4DC7-AAD4-CCED713C4677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EE8632-D918-42FE-9243-3DF79BD892BE}" type="datetime8">
              <a:rPr lang="fa-IR" smtClean="0"/>
              <a:t>اکتبر 5،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5D06CE-193A-4978-8F70-63B56999F0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پیشنهادات و انتقادات خود را در مورد مراسم امروز با ما در میان بگذارید.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1">
              <a:buNone/>
            </a:pPr>
            <a:r>
              <a:rPr lang="en-US" sz="9600" dirty="0" smtClean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1</a:t>
            </a:r>
            <a:r>
              <a:rPr lang="en-US" sz="9600" dirty="0" smtClean="0"/>
              <a:t>masjed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r>
              <a:rPr lang="en-US" sz="9600" dirty="0" smtClean="0"/>
              <a:t>blog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r>
              <a:rPr lang="en-US" sz="9600" dirty="0" smtClean="0"/>
              <a:t>ir</a:t>
            </a:r>
            <a:endParaRPr lang="fa-IR" sz="9600" dirty="0" smtClean="0"/>
          </a:p>
          <a:p>
            <a:pPr marL="0" indent="0" algn="ctr" rtl="1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149231"/>
            <a:ext cx="3024336" cy="21380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70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9400" dirty="0"/>
              <a:t>قَبْلَ اَنْ اَکُونَ شَیْئاً مَذْکُورا وَخَلَقْتَنى مِنَ التُّرابِ ثُمَّ اَسْکَنْتَنِى الاَْصْلابَ آمِناً لِرَیْبِ الْمَنُونِ وَاخْتِلافِ الدُّهُورِ وَالسِّنینَ </a:t>
            </a:r>
            <a:endParaRPr lang="fa-IR" sz="9400" b="1" dirty="0">
              <a:solidFill>
                <a:schemeClr val="tx1"/>
              </a:solidFill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الَّذى اَحْسَنْتَ اَنْتَ الَّذى اَجْمَلْتَ اَنْتَ الَّذى اَفْضَلْتَ اَنْتَ الَّذى اَکْمَلْتَ اَنْتَ الَّذى رَزَقْتَ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الَّذى وَفَّقْتَ اَنْتَ الَّذى اَعْطَیْتَ اَنْتَ الَّذى اَغْنَیْتَ اَنْتَ الَّذى اَقْنَیْتَ اَنْتَ الَّذى اوَیْتَ اَنْتَ الَّذى کَفَیْتَ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الَّذى هَدَیْتَ اَنْتَ الَّذى عَصَمْتَ اَنْتَ الَّذى سَتَرْتَ اَنْتَ الَّذى غَفَرْتَ اَنْتَ الَّذى اَقَلْتَ اَنْتَ الَّذى مَکَّنْتَ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الَّذى اَعْزَزْتَ اَنْتَ الَّذى اَعَنْتَ اَنْتَ الَّذى عَضَدْتَ اَنْتَ الَّذى اَیَّدْتَ اَنْتَ الَّذى نَصَرْتَ اَنْتَ الَّذى شَفَیْتَ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الَّذى عافَیْتَ اَنْتَ الَّذى اَکْرَمْتَ تَبارَکْتَ وَتَعالَیْتَ فَلَکَ الْحَمْدُ دآئِماً وَلَکَ الشُّکْرُ واصِباً اَبَداً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ثُمَّ اَنـَا یا اِلهىَ الْمُعْتَرِفُ بِذُنُوبى فَاغْفِرْها لى اَنـَا الَّذى اَسَاْتُ اَنـَاالَّذى اَخْطَاْتُ اَنـَاالَّذى هَمَمْتُ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اَنـَاالَّذى جَهِلْتُ اَنـَاالَّذى غَفَلْتُ اَنـَا الَّذى سَهَوْتُ اَنـَا الَّذِى اعْتَمَدْتُ اَنـَا الَّذى تَعَمَّدْتُ اَنـَا الَّذى وَعَدْتُ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وَاَنـَاالَّذى اَخْلَفْتُ اَنـَاالَّذى نَکَثْتُ اَنـَا الَّذى اَقْرَرْتُ اَنـَا الَّذِى اعْتَرَفْتُ بِنِعْمَتِکَ عَلَىَّ وَعِنْدى وَاَبوُءُ بِذُنُوبى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فَاغْفِرْها لى یا مَنْ لا تَضُرُّهُ ذُنُوبُ عِبادِهِ وهُوَ الَغَنِىُّ عَنْ طاعَتِهِمْ وَالْمُوَفِّقُ مَنْ عَمِلَ صالِحاً مِنْهُمْ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بِمَعُونَتِهِ وَرَحْمَتِهِ فَلَکَ الْحَمْدُ اِلـهى وَسَیِّدى اِلـهى اَمَرْتَنى فَعَصَیْتُکَ وَنَهَیْتَنى فَارْتَکَبْتُ نَهْیَکَ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فَلَمْ اَزَلْ ظاعِناً مِنْ صُلْبٍ اِلى رَحِمٍ فى تَقادُمٍ مِنَ الاَْیّامِ الْماضِیَةِ وَالْقُرُونِ الْخالِیَةِ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فَاَصْبَحْتُ لا ذا بَرآءَةٍ لى فَاَعْتَذِرَُ وَلاذا قُوَّةٍ فَاَنْتَصِرَُ فَبِاءَىِّ شَىْءٍ اَسْتَقْبِلُکَ یا مَوْلاىَ اَبِسَمْعى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اَمْ بِبَصَرى اَمْ بِلِسانى اَمْ بِیَدى اَمْ بِرِجْلى اَلـَیْسَ کُلُّها نِعَمَکَ عِندى وَبِکُلِّها عَصَیْتُکَ یا مَوْلاىَ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فَلَکَ الْحُجَّةُ وَالسَّبیلُ عَلَىَّ یا مَنْ سَتَرَنى مِنَ الاْ باءِ وَالاُْمَّهاتِ اَنْ یَزجُرُونى وَمِنَ الْعَشائِرِ وَالاِْخْوانِ اَنْ یُعَیِّرُونى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7321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وَمِنَ السَّلاطینِ اَنْ یُعاقِبُونى وَلَوِ اطَّلَعُوا یا مَوْلاىَ عَلى مَا اطَّلَعْتَ عَلَیْهِ مِنّى اِذاً ما اَنْظَرُونى وَلَرَفَضُونى وَقَطَعُونى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فَها اَنـَا ذا یا اِلـهى بَیْنَ یَدَیْکَ یا سَیِّدى خاضِعٌ ذَلیلٌ حَصیرٌ حَقیرٌ لا ذُو بَر آئَةٍ فَاَعْتَذِرَُ وَلا ذُو قُوَّةٍ فَاَنْتَصِرَُ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717232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حُجَّةٍ فَاَحْتَجَُّ بِها وَلا قائِلٌ لَمْ اَجْتَرِحْ وَلَمْ اَعْمَلْ سُوَّءاً وَما عَسَى الْجُحُودَ وَلَوْ جَحَدْتُ یا مَوْلاىَ یَنْفَعُنى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کَیْفَ وَاَنّى ذلِکَ وَجَوارِحى کُلُّها شاهِدَةٌ عَلَىَّ بِما قَدْ عَمِلْتُ وَعَلِمْتُ یَقیناً غَیْرَ ذى شَکٍّ اَنَّکَ سآئِلى مِنْ عَظایِمِ الاُْمُورِ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وَاَنَّکَ الْحَکَمُ الْعَدْلُ الَّذى لا تَجُورُ وَعَدْلُکَ مُهْلِکى وَمِنْ کُلِّ عَدْلِکَ مَهْرَبى فَاِنْ تُعَذِّبْنى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اِلـهى فَبِذُنُوبى بَعْدَ حُجَّتِکَ عَلَىَّ وَاِنْ تَعْفُ عَنّى فَبِحِلْمِکَ وَجُودِکَ وَکـَرَمـِکَ لا اِلهَ اِلاّ اَنـْتَ </a:t>
            </a:r>
            <a:r>
              <a:rPr lang="ar-SA" sz="7200" dirty="0" smtClean="0"/>
              <a:t>سـُبـْ</a:t>
            </a:r>
            <a:r>
              <a:rPr lang="fa-IR" sz="7200" dirty="0" smtClean="0"/>
              <a:t>ح</a:t>
            </a:r>
            <a:r>
              <a:rPr lang="ar-SA" sz="7200" dirty="0" smtClean="0"/>
              <a:t>انـَکَ </a:t>
            </a:r>
            <a:r>
              <a:rPr lang="ar-SA" sz="7200" dirty="0"/>
              <a:t>اِنـّى کـُنـْتُ مـِنَ الظّالِمـیـنَ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 اِلهَ اِلاّ اَنْتَ سُبْحانَکَ اِنّى کُنْتُ مِنَ الْمُسْتَغْفِرینَ لا اِلهَ اِلاّ اَنْتَ </a:t>
            </a:r>
            <a:r>
              <a:rPr lang="ar-SA" sz="7200" dirty="0" smtClean="0"/>
              <a:t>سُبْحانَکَ </a:t>
            </a:r>
            <a:r>
              <a:rPr lang="ar-SA" sz="7200" dirty="0"/>
              <a:t>اِنّى کُنْتُ مِنَ الْمُوَحِّدینَ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لَمْ تُخْرِجْنى لِرَاْفَتِکَ بى وَلُطْفِکَ لى وَاِحْسانِکَ اِلَىَّ فى دَوْلَةِ اَئِمَّةِ الْکُفْرِ الَّذینَ نَقَضُوا عَهْدَکَ وَکَذَّبُوا رُسُلَکَ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542920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 اِلهَ اِلاّ اَنْتَ سُبْحانَکَ اِنّى کُنْتُ مِنَ الْخـاَّئِفـیـنَ لا اِلهَ اِلاّ اَنـْتَ </a:t>
            </a:r>
            <a:r>
              <a:rPr lang="ar-SA" sz="7200" dirty="0" smtClean="0"/>
              <a:t>سـُبـْحانـَکَ </a:t>
            </a:r>
            <a:r>
              <a:rPr lang="ar-SA" sz="7200" dirty="0"/>
              <a:t>اِنـّى کـُنـْتُ مـِنَ الْوَجـِلیـنَ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 اِلهَ اِلاّ اَنْتَ سُبْحانَکَ اِنّى کُنْتُ مِنَ الرَّاجینَ لا اِلهَ اِلاّ اَنْتَ </a:t>
            </a:r>
            <a:r>
              <a:rPr lang="ar-SA" sz="7200" dirty="0" smtClean="0"/>
              <a:t>سُبْحانَکَ </a:t>
            </a:r>
            <a:r>
              <a:rPr lang="ar-SA" sz="7200" dirty="0"/>
              <a:t>اِنّى کُنْتُ مِنَ الرّاغِبینَ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 اِلهَ اِلاّ اَنْتَ سُبْح انَکَ اِنّى کُنْتُ مِنَ الْمُهَلِّلینَ لا اِلهَ اِلاّ اَنـْتَ </a:t>
            </a:r>
            <a:r>
              <a:rPr lang="ar-SA" sz="7200" dirty="0" smtClean="0"/>
              <a:t>سـُبـْحانـَکَ </a:t>
            </a:r>
            <a:r>
              <a:rPr lang="ar-SA" sz="7200" dirty="0"/>
              <a:t>اِنـّى کـُنـْتُ </a:t>
            </a:r>
            <a:r>
              <a:rPr lang="ar-SA" sz="7200" dirty="0" smtClean="0"/>
              <a:t>مـِن</a:t>
            </a:r>
            <a:r>
              <a:rPr lang="fa-IR" sz="7200" dirty="0" smtClean="0"/>
              <a:t> </a:t>
            </a:r>
            <a:r>
              <a:rPr lang="ar-SA" sz="7200" dirty="0" smtClean="0"/>
              <a:t>السـّـاَّئِلیـنَ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 اِلهَ اِلاّ اَنْتَ </a:t>
            </a:r>
            <a:r>
              <a:rPr lang="ar-SA" sz="7200" dirty="0" smtClean="0"/>
              <a:t>سُبْحانَکَ </a:t>
            </a:r>
            <a:r>
              <a:rPr lang="ar-SA" sz="7200" dirty="0"/>
              <a:t>اِنّى کُنْتُ مِنَ الْمُسَبِّحینَ لا اِلهَ اِلاّ اَنْتَ سُبْح انَکَ اِنّى کُنْتُ مِنَ الْمُکَبِّرینَ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لااِلهَ اِلاّ اَنْتَ </a:t>
            </a:r>
            <a:r>
              <a:rPr lang="ar-SA" sz="7200" dirty="0" smtClean="0"/>
              <a:t>سُبْحانَکَ </a:t>
            </a:r>
            <a:r>
              <a:rPr lang="ar-SA" sz="7200" dirty="0"/>
              <a:t>رَبّى وَرَبُّ اباَّئِىَ الاَْوَّلینَ اَللّهُمَّ هذا ثَنائى عَلَیْکَ مُمَجِّداً وَاِخْلاصى لِذِکْرِکَ مُوَحِّداً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وَاِقْرارى بِـالائِکَ مُعَدِّداً وَاِنْ کُنْتُ مُقِرّاً اَنّى لَمْ اُحْصِها لِکَثْرَتِها وَسُبُوغِها وَتَظاهُرِها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وَتَقادُمِها اِلى حادِثٍ ما لَمْ تَزَلْ تَتَعَهَّدُنى بِهِ مَعَها مُنْذُ خَلَقْتَنى وَبَرَاْتَنى مِنْ اَوَّلِ الْعُمْرِ مِنَ الاِْغْنآءِ مِنَ الْفَقْرِ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وَکَشْفِ الضُّرِّوَتَسْبیبِ الْیُسْرِ وَدَفْعِ الْعُسْرِ وَتَفریجِ الْکَرْبِ وَالْعافِیَةِ فِى الْبَدَنِ وَالسَّلامَةِ فِى الدّینِ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وَلَوْ رَفَدَنى عَلى قَدْرِ ذِکْرِ نِعْمَتِکَ جَمیعُ الْعالَمینَ مِنَ الاَْوَّلینَ </a:t>
            </a:r>
            <a:r>
              <a:rPr lang="ar-SA" sz="7200" dirty="0" smtClean="0"/>
              <a:t>وَالاْخِرینَ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ما قَدَرْتُ وَلاهُمْ عَلى ذلِکَ تَقَدَّسْتَ وَتَعالَیْتَ مِنْ رَبٍّ کَریمٍ عَظیمٍ رَحیمٍ لا تُحْصى الاَّؤُکَ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لکِنَّکَ اَخْرَجْتَنى لِلَّذى سَبَقَلى مِنَ الْهُدَى الَّذى لَهُ یَسَّرْتَنى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یُبْلَغُ ثَنآؤُکَ وَلا تُکافى نَعْمآؤُکَ صَلِّ عَلى مُحَمَّدٍ وَ الِ مُحَمَّدٍ وَاَتْمِمْ عَلَیْنا نِعَمَکَ وَاَسْعِدْنا بِطاعَتِکَ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2920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سُبْحانَکَ لا اِلهَ اِلاّ اَنْتَ اَللَّهُمَّ اِنَّکَ تُجیبُ الْمُضْطَرَّ وَتَکْشِفُ السُّوَّءَوَتُغیثُ الْمَکْرُوبَ وَتَشْفِى السَّقیمَ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وَتُغْنِى الْفَقیرَ وَتَجْبُرُ الْکَسیرَوَتَرْحَمُ الصَّغیرَ وَتُعینُ الْکَبیرَ وَلَیْسَ دُونَکَ ظَهیرٌ وَلا فَوْقَکَ قَدیرٌ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وَاَنْتَ الْعَلِىُّ الْکَبیرُ یا مُطْلِقَ الْمُکَبَّلِ الاَْسیرِ یا رازِقَ الطِّفْلِ الصَّغیرِ یا عِصْمَةَ الْخآئِفِ الْمُسْتَجیرِ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لا شَریکَ لَهُ وَلا وَزیرَ صَلِّ عَلى مُحَمَّدٍ وَ الِ مُحَمَّدٍ وَاَعْطِنى فى هذِهِ الْعَشِیَّةِ اَفْضَلَ ما اَعْطَیْتَ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وَاَنـَلْتَ اَحَداً مِنْ عِبادِکَ مِنْ نِعْمَةٍ تُولیها وَ الاَّءٍ تُجَدِّدُه اوَ بَلِیَّةٍ تَصْرِفُه اوَکُرْبَةٍ تَکْشِفُها وَدَعْوَةٍ تَسْمَعُها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وَحَسَنَةٍ تَتَقَبَّلُها وَسَیِّئَةٍ تَتَغَمَّدُها اِنَّکَ لَطیفٌ بِما تَشاَّءُ خَبیرٌ وَعَلى کُلِّشَىْءٍ قَدیرٌ اَللَّهُمَّ اِنَّکَ اَقْرَبُ مَنْ دُعِىَ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وَاَسْرَعُ مَنْ اَجابَ وَاَکْرَمُ مَنْ عَفى وَاَوْسَعُ مَنْ اَعْطى وَاَسْمَعُ مَنْ سُئِلَ یا رَحمنَ الدُّنْیا </a:t>
            </a:r>
            <a:r>
              <a:rPr lang="ar-SA" sz="7200" dirty="0" smtClean="0"/>
              <a:t>وَالاْخِرَةِ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وَرحیمَهُما لَیْسَ کَمِثْلِکَ مَسْئُولٌ وَلا سِواکَ مَاْمُولٌ دَعَوْتُکَ فَاَجَبْتَنى وَسَئَلْتُکَ فَاَعْطَیْتَنى وَرَغِبْتُ اِلَیْکَ فَرَحِمْتَنى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وَوَثِقْتُ بِکَ فَنَجَّیْتَنى وَفَزِعْتُ اِلَیْکَ فَکَفَیْتَنى اَللّهُمَّ فَصَلِّ عَلى مُحَمَّدٍ عَبْدِکَ وَرَسُولِکَ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وَفیهِ اَنْشَاءْتَنى وَمِنْ قَبْلِ ذلِکَ رَؤُفْتَ بى بِجَمیلِ صُنْعِکَ وَسَوابِـغِ نِعَمِکَ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وَنَبِیِّکَ وَعَلى الِهِ الطَّیِّبینَ الطّاهِرینَ اَجْمَعینَ وَتَمِّمْ لَنا نَعْمآئَکَ وَهَنِّئْنا عَطآئَکَ وَاکْتُبْنا لَکَ شاکِرینَ وَلاِ لاَّئِکَ ذ اکِرینَ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امینَ امینَ رَبَّ الْعالَمینَ اَللّهُمَّ یا مَنْ مَلَکَ فَقَدَرَوَقَدَرَ فَقَهَرَ وَعُصِىَ فَسَتَرَ وَاسْتُغْفِرَ فَغَفَرَ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غایَةَ الطّالِبینَ الرّاغِبینَ وَمُنْتَهى اَمَلِ الرّاجینَ یا مَنْ اَحاطَ بِکُلِّ شَىْءٍ عِلْماً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وَوَسِعَ الْمُسْتَقیلینَ رَاْفَةً وَرَحْمَةً وَحِلْماً اَللّهُمَّ اِنّا نَتَوَجَّهُ اِلَیْکَ فى هذِهِ الْعَشِیَّةِ الَّتى شَرَّفْتَها وَعَظَّمْتَها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بِمُحَمَّدٍ نَبِیِّکَ وَرَسُولِکَ وَخِیَرَتِکَ مِنْ خَلْقِکَ وَاَمینِکَ عَلى وَحْیِکَ الْبَشیرِ النَّذیرِ السِّراجِ الْمُنیرِ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الَّذى اَنْعَمْتَ بِهِ عَلَى الْمُسْلِمینَ وَ جَعَلْتَهُ رَحْمَةً لِلْعالَمینَ اَللّهُمَّ فَصَلِّ عَلى مُحَمَّدٍ وَ الِ مُحَمَّدٍ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2920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کَما مُحَمَّدٌ اَهْلٌ لِذلِکَ مِنْکَ یا عَظیمُ فَصَـلِّ عَلَیْـهِ وَعَلى الِهِ الْمُنْتَجَبیـنَ الطَّیِّبیـنَ الطّاهِرینَ اَجْمَعینَ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وَتَغَمَّدْنا بِعَفْوِکَ عَنّا فَاِلَیْکَ عَجَّتِ الاَْصْواتُ بِصُنُوفِ اللُّغاتِ فَاجْعَلْ لَنَا اَللّهُمَّ فى هذِهِ الْعَشِیَّةِ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نَصیباً مِنْ کُلِّ خَیْرٍ تَقْسِمُهُ بَیْنَ عِبادِکَ وَنُورٍ تَهْدى بِهِ وَرَحْمَةٍ تَنْشُرُها وَبَرَکَةٍ تُنْزِلُها وَعافِیَةٍ تُجَلِّلُها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وَرِزْقٍ تَبْسُطُهُ یا اَرْحَمَ الرّاحِمینَ اَللَّهُمَّ اَقْلِبْنا فى هذَا الْوَقْتِ مُنْجِحینَ مُفْلِحینَ مَبْرُورینَ غانِمینَ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فابْتَدَعْتَ خَلْقى مِنْ مَنِىٍّ یُمْنى وَاَسْکَنْتَنى فى ظُلُماتٍ ثَلاثٍ بَیْنَ لَحْمٍ وَدَمٍ وَجِلْدٍ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وَلاتَجْعَلْنا مِنَ الْقانِطینَ وَلا تُخْلِنا مِنْ رَحْمَتِکَ وَلا تَحْرِمْنا ما نُؤَمِّلُهُ مِنْ فَضْلِکَ وَلا تَجْعَلْنا مِنْ رَحْمَتِکَ مَحْرُومینَ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لِفَضْلِ ما نُؤَمِّلُهُ مِنْ عَطآئِکَ قانِطینَ وَلا تَرُدَّنا خائِبینَ وَلا مِنْ بابِکَ مَطْرُودینَ یا اَجْوَدَ الاَْجْوَدینَ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وَاَکْرَمَ الاَْکْرَمینَ اِلَیْکَ اَقْبَلْنا مُوقِنینَ وَلِبَیْتِکَ الْحَرامِ امّینَ قاصِدینَ فَاَعِنّا عَلى مَناسِکِنا وَاَکْمِلْ لَنا حَجَّنا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وَاعْفُ عَنّا وَعافِنا فَقَدْ مَدَدْنا اِلَیْکَ اَیْدِیَنا فَهِىَ بِذِلَّةِ الاِْعْتِرافِ مَوْسُومَةٌ اَللّهُمَّ فَاَعْطِنا فى هذِهِ الْعَشِیَّةِ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ما سَئَلْناکَ وَاکْفِنا مَا اسْتَکْفَیْناکَ فَلا کافِىَ لَنا سِواکَ وَلا رَبَّ لَنا غَیْرُکَ نافِذٌ فینا حُکْمُکَ مُحیطٌ بِنا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عِلْمُکَ عَدْلٌ فینا قَضآؤُکَ اِقْضِ لَنَا الْخَیْرَ وَاجْعَلْنا مِنْ اَهْلِ الْخَیْرِ اَللّهُمَّ اَوْجِبْ لَنا بِجُودِکَ عَظیمَ الاَْجْرِ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وَکَریمَ الذُّخْرِ وَدَوامَ الْیُسْرِ وَاغْفِرْ لَنا ذُنُوبَنا اَجْمَعینَ وَلا تُهْلِکْنا مَعَ الْهالِکینَ وَلا تَصْرِفْ عَنّا رَاْفَتَکَ وَرَحْمَتَکَ یا اَرْحَمَ الرّاحِمینَ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اَللّهُمَّ اجْعَلْنا فى هذَا الْوَقْتِ مِمَّنْ سَئَلَکَ فَاَعْطَیْتَهُ وَشَکَرَکَ فَزِدْتَهُ وَتابَ اِلَیْکَ فَقَبِلْتَهُ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وَتَنَصَّلَ اِلَیْکَ مِنْ ذُنُوبِهِ کُلِّها فَغَفَرْتَها لَهُ یا ذَاالْجَلالِ وَالاِْکْرامِ اَللّهُمَّ وَنَقِّنا وَسَدِّدْنا وَاقْبَلْ تَضَرُّعَنا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خَیْرَ مَنْ سُئِلَ وَیا اَرْحَمَ مَنِ اسْتُرْحِمَ یا مَنْ لا یَخْفى عَلَیْهِ اِغْماضُ الْجُفُونِ وَلا لَحْظُ الْعُیُونِ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لَمْ تُشْهِدْنى خَلْقى وَلَمْ تَجْعَلْ اِلَىَّ شَیْئاً مِنْ اَمْرى ثُمَّ اَخْرَجْتَنى لِلَّذى سَبَقَ لى مِنَ الْهُدى اِلَى الدُّنْیا تآمّاً سَوِیّاً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7232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مَا اسْتَقَرَّ فِى الْمَکْنُونِ وَلا مَا انْطَوَتْ عَلَیْهِ مُضْمَراتُ الْقُلُوبِ اَلا کُلُّ ذلِکَ قَدْ اَحْصاهُ عِلْمُکَ وَوَسِعَهُ حِلْمُکَ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2920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سُبْحانَکَ وَتَعالَیْتَ عَمّا یَقُولُ الظّالِمُونَ عُلُوّاً کَبیراً تُسَبِّحُ لَکَ السَّمواتُ السَّبْعُ وَالاَْرَضُونَ وَمَنْ فیهِنَّ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وَاِنْ مِنْ شَىْءٍ اِلاّ یُسَبِّحُ بِحَمْدِکَ </a:t>
            </a:r>
            <a:r>
              <a:rPr lang="ar-SA" sz="7200" dirty="0" smtClean="0"/>
              <a:t>فَلَکَ</a:t>
            </a:r>
            <a:r>
              <a:rPr lang="fa-IR" sz="7200" dirty="0" smtClean="0"/>
              <a:t> </a:t>
            </a:r>
            <a:r>
              <a:rPr lang="ar-SA" sz="7200" dirty="0" smtClean="0"/>
              <a:t>الْحَمْدُ </a:t>
            </a:r>
            <a:r>
              <a:rPr lang="ar-SA" sz="7200" dirty="0"/>
              <a:t>وَالْمَجْدُ وَعُلُوُّ الْجَدِّ یا ذَاالْجَلالِ وَالاِْکْرامِ وَالْفَضْلِ وَالاِْنْعامِ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وَالاَْیادِى الْجِسامِ وَاَنْتَ الْجَوادُ الْکَریمُ الرَّؤُوفُ الرَّحیمُ اَللَّهُمَّ اَوْسِعْ عَلَىَّ مِنْ رِزْقِکَ الْحَلالِ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وَعافِنى فى بَدَنى وَدینى وَ امِنْ خَوْفى وَاَعْتِقْ رَقَبَتى مِنَ النّارِ اَللّهُمَّ لا تَمْکُرْ بى وَلا تَسْتَدْرِجْنى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تَخْدَعْنى وَادْرَءْ عَنّى شَرَّ فَسَقَةِ الْجِنِّ وَالاِْنْسِ یا اَسْمَعَ السّامِعینَ یا اَبْصَرَ النّاظِرینَ وَیا اَسْرَعَ الْحاسِبینَ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وَیا اَرْحَمَ الرّاحِمینَ صَلِّ عَلى مُحَمَّدٍ وَ الِ مُحَمَّدٍ السّادَةِ الْمَیامینِ وَاَسْئَلُکَ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اَللّهُمَّ حاجَتِىَ الَّتى اِنْ اَعْطَیْتَنیها لَمْ یَضُرَّنى ما مَنَعْتَنى وَاِنْ مَنَعْتَنیها لَمْ یَنْفَعْنى ما اَعْطَیْتَنى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اَسْئَلُکَ فَکاکَ رَقَبَتى مِنَ النّارِ لااِلهَ اِلاّ اَنْتَ وَحْدَکَ لا شَریکَ لَکَ لَکَ الْمُلْکُ وَلَکَ الْحَمْدُ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وَاَنْتَ عَلى کُلِّشَىْءٍ قَدیرٌ یا رَبُِّ یا </a:t>
            </a:r>
            <a:r>
              <a:rPr lang="ar-SA" sz="7200" dirty="0" smtClean="0"/>
              <a:t>رَبُِّ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وَحَفِظْتَنى فِى الْمَهْدِ طِفْلاً صَبِیّاً وَرَزَقْتَنى مِنَ الْغِذآءِ لَبَناً مَرِیّاً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التماس دعا</a:t>
            </a:r>
            <a:endParaRPr lang="fa-IR" sz="2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پیشنهادات و انتقادات خود را در مورد مراسم امروز با ما در میان بگذارید.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1">
              <a:buNone/>
            </a:pPr>
            <a:r>
              <a:rPr lang="en-US" sz="9600" dirty="0" smtClean="0"/>
              <a:t>1masjed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r>
              <a:rPr lang="en-US" sz="9600" dirty="0" smtClean="0"/>
              <a:t>blog</a:t>
            </a:r>
            <a:r>
              <a:rPr lang="en-US" sz="9600" dirty="0" smtClean="0">
                <a:solidFill>
                  <a:srgbClr val="FF0000"/>
                </a:solidFill>
              </a:rPr>
              <a:t>.</a:t>
            </a:r>
            <a:r>
              <a:rPr lang="en-US" sz="9600" dirty="0" smtClean="0"/>
              <a:t>ir</a:t>
            </a:r>
            <a:endParaRPr lang="fa-IR" sz="9600" dirty="0" smtClean="0"/>
          </a:p>
          <a:p>
            <a:pPr marL="0" indent="0" algn="ctr" rtl="1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149231"/>
            <a:ext cx="3024336" cy="21380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وَعَطَفْتَ عَلَىَّ قُلُوبَ الْحَواضِنِ وَکَفَّلْتَنى الاُْمَّهاتِ الرَّواحِمَ وَکَلاَْتَنى مِنْ طَوارِقِ الْجآنِّ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وَسَلَّمْتَنى مِنَ الزِّیادَةِ وَالنُّقْصانِ فَتَعالَیْتَ یا رَحیمُ یا رَحْمنُ حتّى اِذَا اسْتَهْلَلْتُ ناطِقاً بِالْکَلامِ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endParaRPr lang="fa-IR" sz="32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6000" b="1" dirty="0" smtClean="0">
                <a:solidFill>
                  <a:schemeClr val="tx1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دعای پر فیض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en-US" sz="80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2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روز عرفه</a:t>
            </a:r>
            <a:endParaRPr lang="fa-IR" sz="23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اَتْمَمْتَ عَلَىَّ سَوابغَ الاِْ نْعامِ وَرَبَّیْتَنى زایِداً فى کُلِّ عامٍ حَتّى </a:t>
            </a:r>
            <a:r>
              <a:rPr lang="ar-SA" sz="7200" dirty="0" smtClean="0"/>
              <a:t>إذَا </a:t>
            </a:r>
            <a:r>
              <a:rPr lang="ar-SA" sz="7200" dirty="0"/>
              <a:t>اکْتَمَلَتْ فِطْرَتى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وَاعْتَدَلَتْ مِرَّتى اَوْجَبْتَ عَلَىَّ حُجَتَّکَ بِاَنْ اَلْهَمْتَنى مَعْرِفَتَکَ وَرَوَّعْتَنى بِعَجائِبِ حِکْمَتِکَ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وَاَیْقَظْتَنى لِما ذَرَاْتَ فى سَمآئِکَ وَاَرْضِکَ مِنْ بَدائِعِ خَلْقِکَ وَنَبَّهْتَنى لِشُکْرِکَ وَذِکْرِکَ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وَاَوجَبْتَ عَلَىَّ طاعَتَکَ وَعِبادَتَکَ وَفَهَّمْتَنى ما جاَّءَتْ بِهِ رُسُلُکَ وَیَسَّرْتَ لى تَقَبُّلَ مَرْضاتِکَ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5429200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وَمَنَنْتَ عَلَىَّ فى جَمیعِ ذلِکَ بِعَونِکَ وَلُطْفِکَ ثُمَّ اِذْ خَلَقْتَنى مِنْ خَیْرِ الثَّرى لَمْ تَرْضَ لى یا اِلهى نِعْمَةً دُونَ اُخرى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وَرَزَقْتَنى مِنْ اَنواعِ الْمَعاشِ وَصُنُوفِ الرِّیاشِ بِمَنِّکَ الْعَظیمِ الاَْعْظَمِ عَلَىَّ وَاِحْسانِکَ الْقَدیمِ اِلَىَّ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حَتّى اِذا اَتْمَمْتَ عَلَىَّ جَمیعَ النِّعَمِ وَصَرَفْتَ عَنّى کُلَّ النِّقَمِ لَمْ یَمْنَعْکَ جَهْلى وَجُرْاءَتى عَلَیْکَ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 دَلَلْتَنى اِلى ما یُقَرِّبُنى اِلَیْکَ وَوَفَّقْتَنى لِما یُزْلِفُنى لَدَیْکَ فَاِنْ دَعَوْتُکَ اَجَبْتَنى وَاِنْ سَئَلْتُکَ اَعْطَیْتَنى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وَاِنْ اَطَعْتُکَ شَکَرْتَنى وَاِنْ شَکَرْتُکَ زِدْتَنى کُلُّ ذلِکَ اِکْمالٌ لاَِنْعُمِکَ عَلَىَّ وَاِحْسانِکَ اِلَىَّ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فَسُبْحانَکَ سُبْحانَکَ مِنْ مُبْدِئٍ مُعیدٍ حَمیدٍ مَجیدٍ تَقَدَّسَتْ اَسْمآؤُکَ وَعَظُمَتْ الاَّؤُکَ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65104"/>
          </a:xfrm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endParaRPr lang="fa-IR" sz="3200" b="1" dirty="0" smtClean="0">
              <a:solidFill>
                <a:schemeClr val="tx1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9600" b="1" dirty="0" smtClean="0">
                <a:solidFill>
                  <a:schemeClr val="tx1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بسم الله الرحمن الرحیم</a:t>
            </a:r>
            <a:endParaRPr lang="fa-IR" sz="59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فَاءَىَُّ نِعَمِکَ یا اِلهى اُحْصى عَدَداً وَذِکْراً اءَمْ اَىُّ عَطـایاکَ اءَقُومُ بِها شُکْراً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وَهِىَ یا رَبِّ اَکْثَرُ مِنْ اَنْ یُحْصِیَهَا الْعآدّوُنَ اءَوْ یَبْلُغَ عِلْماً بِهَا الْحافِظُونَ ثُمَّ ما صَرَفْتَ وَدَرَاءْتَ عَنّى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اَللّهُمَّ مِنَ الضُرِّ وَالضَّرّآءِ اءَکْثَرُ مِمّا ظَهَرَ لى مِنَ الْعافِیَةِ وَالسَّرّآءِ وَاَنـَا اَشْهَدُ یا اِلهى بِحَقیقَةِ ایمانى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وَعَقْدِ عَزَماتِ یَقینى وَخالِصِ صَریحِ تَوْحیدى وَباطِنِ مَکْنُونِ ضَمیرى وَعَلائِقِ مَجارى نُورِ بَصَرى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وَاَساریرِ صَفْحَةِ جَبینى وَخُرْقِ مَسارِبِ نَفْسى وَخَذاریفِ مارِنِ عِرْنینى وَمَسارِبِ سِماخِ سَمْعى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وَما ضُمَّتْ وَاَطْبَقَتْ عَلَیْهِ شَفَتاىَ وَحَرَکاتِ لَفْظِ لِسانى وَمَغْرَزِ حَنَکِ فَمى وَفَکّى وَمَنابِتِ اَضْراسى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وَمَساغِ مَطْعَمى وَمَشْرَبى وَحِمالَةِ اُمِّ رَاءْسى وَبُلُوعِ فارِغِ حَباَّئِلِ عُنُقى وَمَا اشْتَمَلَ عَلیْهِ تامُورُ صَدْرى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وَحمائِلِ حَبْلِ وَتینى وَنِیاطِ حِجابِ قَلْبى وَاءَفْلاذِ حَواشى کَبِدى وَما حَوَتْهُ شَراسیفُ اَضْلاعى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وَحِقاقُ مَفاصِلى وَقَبضُ عَوامِلى وَاَطرافُِ اَنامِلى وَلَحْمى وَدَمى وَشَعْرى وَبَشَرى وَعَصَبى وَقَصَبى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وَعِظامى وَمُخّى وَعُرُوقى وَجَمیعُِ جَوارِحى وَمَا انْتَسَجَ عَلى ذلِکَ اَیّامَ رِضاعى وَما اَقلَّتِ الاَْرْضُ مِنّى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اَلْحَمْدُ لله الَّذى لَیْسَ لِقَضآئِهِ دافِعٌ وَلا لِعَطائِهِ مانِعٌ وَلا کَصُنْعِهِ صُنْعُ صانِعٍ وَهُوَ الْجَوادُ الْواسِعُ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وَنَوْمى وَیَقَظَتى وَسُکُونى وَحَرَکاتِ رُکُوعى وَسُجُودى اَنْ لَوْ حاوَلْتُ وَاجْتَهَدْتُ مَدَى الاَْعصارِ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وَالاَْحْقابِ لَوْ عُمِّرْتُها اَنْ اءُؤَدِّىَ شُکْرَ واحِدَةٍ مِنْ اءَنْعُمِکَ مَا اسْتَطَعْتُ ذلِکَ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اِلاّ بِمَنِّکَ الْمُوجَبِ عَلَىَّ بِهِ شُکْرُکَ اَبَداً جَدیداً وَثَنآءً طارِفاً عَتیداً اَجَلْ وَلوْ حَرَصْتُ اَنـَا وَالْعآدُّونَ مِنْ اَنامِکَ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اءَنْ نُحْصِىَ مَدى اِنْعامِکَ سالِفِهِ وَ انِفِهِ ما حَصَرْناهُ عَدَداً وَلا اَحْصَیناهُ اَمَداً هَیْهاتَ اءنّى ذلِکَ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وَاَنْتَ الْمُخْبِرُ فى کِتابِکَ النّاطِقِ وَالنَّبَاءِ الصّادِقِ وَاِنْ تَعُدُّوا نِعْمَةَ الله لا تُحْصُوها صَدَقَ کِتابُکَ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اْللّهُمَّ وَاِنْبآؤُکَ وَبَلَّغَتْ اَنْبِیآؤُکَ وَرُسُلُکَ ما اَنْزَلْتَ عَلَیْهِمْ مِنْ وَحْیِکَ وَشَرَعْتَ لَهُمْ وَبِهِمْ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مِنْ دینِکَ غَیْرَ اءَنّى یا اِلهى اَشْهَدُ بِجَُهْدى وَجِدّى وَمَبْلَغِ طاعَتى وَوُسْعى وَاءَقُولُ مُؤْمِناً مُوقِناً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اَلْحَمْدُ لله الَّذى لَمْ یَتَّخِذْ وَلَداً فَیَکُونَ مَوْرُوثاً وَلَمْ یَکُنْ لَهُ شَریکٌ فى مُلْکِهِ فَیُضآدَُّهُ فیَما ابْتَدَعَ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وَلِىُّ مِنَ الذُّلِّ فَیُرْفِدَهُ فیما صَنَعَ فَسُبْحانَهُ سُبْحانَهُ لَوْ کانَ فیهِما الِهَةٌ اِلا الله لَفَسَدَتا وَتَفَطَّرَتا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سُبْحانَ الله الْواحِدِ الاَْحَدِ الصَّمَدِ الَّذى لَمْ یَلِدْ وَلَمْ یُولَدْ وَلَمْ یَکُنْ لَهُ کُفُواً اَحَدٌ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فَطَرَ اَجْناسَ الْبَدائِعِ واَتْقَنَ بِحِکْمَتِهِ الصَّنائِعَ لا تَخْفى عَلَیْهِ الطَّلایِـعُ وَلا تَضیعُ عِنْدَهُ الْوَدائِعُ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اَلْحَمْدُ لله حَمْداً یُعادِلُ حَمْدَ مَلاَّئِکَتِهِ الْمُقَرَّبینَ </a:t>
            </a:r>
            <a:r>
              <a:rPr lang="ar-SA" sz="7200" dirty="0" smtClean="0"/>
              <a:t>وَاَنْبِیآئِهِ </a:t>
            </a:r>
            <a:r>
              <a:rPr lang="ar-SA" sz="7200" dirty="0"/>
              <a:t>الْمُرْسَلینَ وَصَلَّى الله عَلى خِیَرَتِهِ </a:t>
            </a:r>
            <a:r>
              <a:rPr lang="ar-SA" sz="5700" dirty="0"/>
              <a:t>مُحَمَّدٍ خاتَمِ النَّبِیّینَ وَآلِهِ الطَّیـِبـیـنَ الطـّاهـِریـنَ الْمـُخـلَصـیـنَ وَسـَلَّمَ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اَللّهُمَّ اجْعَلْنى اَخْشاکَ کَانّى اَراکَ وَاَسْعِدْنى بِتَقویکَ وَلا تُشْقِنى بِمَعْصِیَتِکَ وَخِرْلى فى قَضآئِکَ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وَبارِکْ لى فى قَدَرِکَ حَتّى لا اءُحِبَّ تَعْجیلَ ما اَخَّرْتَ وَلا تَاْخیرَ ما عَجَّلْتَ اَللّهُمَّ اجْعَلْ غِناىَ فى نَفْسى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وَالْیَقینَ فى قَلْبى وَالاِْخْلاصَ فى عَمَلى وَالنُّورَ فى بَصَرى وَالْبَصیرَةَ فى دینى وَمَتِّعْنى بِجَوارِحى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وَاجْعَلْ سَمْعى وَبَصَرى اَلْوارِثَیْنِ مِنّى وَانْصُرْنى عَلى مَنْ ظَلَمَنى وَاَرِنى فیهِ ثارى وَمَـاءرِبى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وَاَقِرَّ بِذلِکَ عَیْنى اَللَّهُمَّ اکْشِفْ کُرْبَتى وَاسْتُرْ عَوْرَتى وَاْغْفِرْ لى خَطیَّئَتى وَاخْسَاءْ شَیْطانى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وَفُکَّ رِهانى وَاْجَعْلْ لى یا اِلهى الدَّرَجَةَ الْعُلْیا فِى الاْ خِرَةِ وَالاُْوْلى اَللّهُمَّ لَکَ الْحَمْدُ کَما خَلَقْتَنى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فَجَعَلْتَنى سَمیعاً بَصیراً وَلَکَ الْحَمْدُ کَما خَلَقْتَنى فَجَعَلْتَنى خَلْقاً سَوِیّاً رَحْمَةً بى وَقَدْ کُنْتَ عَنْ خَلْقى غَنِیّاً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رَبِّ بِما بَرَاءْتَنْى فَعَدَّلْتَ فِطْرَتى رَبِّ بِما اَنْشَاءْتَنى فَاَحْسَنْتَ صُورَتى رَبِّ بِما اَحْسَنْتَ اِلَىَّ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وَفى نَفْسى عافَیْتَنى رَبِّ بِما کَلاَْتَنى وَوَفَّقْتَنى رَبِّ بِما اَنـَعْمَتَ عَلَىَّ فَهَدَیْتَنى رَبِّ بِما اَوْلَیْتَنى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جازى کُلِّ صانِعٍ وَرائِشُ کُلِّ قانعٍ وَراحِمُ کُلِّ ضارِعٍ وَمُنْزِلُ الْمَنافِعِ وَالْکِتابِ الْجامِعِ بِالنُّورِ السّاطِعِ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وَمِنْ کُلِّ خَیْرٍ اَعْطَیْتَنى رَبِّ بِما اَطْعَمْتَنى وَسَقَیْتَنى رَبِّ بِما اَغْنَیْتَنى وَاَقْنَیْتَنى رَبِّ بِما اَعَنْتَنى وَاَعْزَزْتَنى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رَبِّ بِما اَلْبَسْتَنى مِنْ سِتْرِکَ الصّافى وَیَسَّرْتَ لى مِنْ صُنْعِکَ الْکافى صَلِّ عَلى مُحَمَّدٍ وَ الِ مُحَمَّدٍ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وَاَعِنّى عَلى بَواَّئِقِ الدُّهُورِ وَصُرُوفِ اللَّیالى وَالاَْیّامِ وَنَجِّنى مِنْ اَهْوالِ الدُّنْیا وَکُرُباتِ </a:t>
            </a:r>
            <a:r>
              <a:rPr lang="ar-SA" sz="7200" dirty="0" smtClean="0"/>
              <a:t>الاْخِرَةِ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وَاکْفِنى شَرَّ ما یَعْمَلُ الظّالِمُونَ فِى الاَْرْضِ اَللّهُمَّ ما اَخافُ فَاکْفِنى وَما اَحْذَرُ فَقِنى وَفى نَفْسى وَدینى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17232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فَاحْرُسْنى وَفى سَفَرى فَاحْفَظْنى وَفى اَهْلى وَمالى فَاخْلُفْنى وَفیما رَزَقْتَنى فَبارِکْ لى وَفى نَفْسى فَذَلِّلْنى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وَفى اَعْیُنِ النّاسِ فَعَظِّمْنى وَمِنْ شَرِّ الْجِنِّ وَالاِْنْسِ فَسَلِّمْنى وَبِذُنُوبى فَلا تَفْضَحْنى وَبِسَریرَتى فَلا تُخْزِنى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وَبِعَمَلى فَلا تَبْتَلِنى وَنِعَمَکَ فَلا تَسْلُبْنى وَاِلى غَیْرِکَ فَلا تَکِلْنى اِلهى اِلى مَنْ تَکِلُنى اِلى قَریبٍ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فَیَقْطَعُنى اَمْ اِلى بَعیدٍ فَیَتَجَهَّمُنى اَمْ اِلَى الْمُسْتَضْعَفینَ لى وَاَنْتَ رَبّى وَمَلیکُ اَمْرى اَشْکُو اِلَیْکَ غُرْبَتى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وَبُعْدَ دارى وَهَوانى عَلى مَنْ مَلَّکْتَهُ اَمْرى اِلهى فَلا تُحْلِلْ عَلَىَّ غَضَبَکَ فَاِنْ لَمْ تَکُنْ غَضِبْتَ عَلَىَّ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645224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فَلا اُبالى سُبْحانَکَ غَیْرَ اَنَّ عافِیَتَکَ اَوْسَعُ لى فَاَسْئَلُکَ یا رَبِّ بِنُورِ وَجْهِکَ الَّذى اَشْرَقَتْ لَهُ الاَْرْضُ وَالسَّمواتُ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 هُوَ لِلدَّعَواتِ سامِعٌ وَلِلْکُرُباتِ دافِعٌ وَلِلدَّرَجاتِ رافِعٌ وَلِلْجَبابِرَةِ قامِعٌ فَلا اِلهَ غَیْرُهُ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وَکُشِفَتْ بِهِ الظُّلُماتُ وَصَلَُحَ بِهِ اَمْرُ الاَْوَّلینَ وَالاْ خِرینَ اَنْ لا تُمیتَنى عَلى غَضَبِکَ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تُنْزِلَْ بى سَخَطَکَ لَکَ الْعُتْبى لَکَ الْعُتْبى حَتّى تَرْضى قَبْلَ ذلِک لا اِلهَ اِلاّ اَنْتَ رَبَّ الْبَلَدِ الْحَرامِ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وَالْمَشْعَرِ الْحَرامِ وَالْبَیْتِ الْعَتیقِ الَّذى اَحْلَلْتَهُ الْبَرَکَةَ وَجَعَلْتَهُ لِلنّاسِ اَمْناً یا مَنْ عَفا عَنْ عَظیمِ الذُّنُوبِ بِحِلْمِهِ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اَسْبَغَ النَّعْمآءَ بِفَضْلِهِ یا مَنْ اَعْطَى الْجَزیلَ بِکَرَمِهِ یا عُدَّتى فى شِدَّتى یا صاحِبى فى وَحْدَتى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غِیاثى فى کُرْبَتى یا وَلِیّى فى نِعْمَتى یا اِلـهى وَاِلـهَ آبائى اِبْراهیمَ وَاِسْماعیلَ وَاِسْحقَ وَیَعْقُوبَ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وَرَبَّ جَبْرَئیلَ وَمیکائیلَ وَاِسْرافیلَ وَربَّ مُحَمَّدٍ خاتِمِ النَّبِیّینَ وَ الِهِ الْمُنْتَجَبینَ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وَمُنْزِلَ التَّوریةِ وَالاِْ نْجیلِ وَالزَّبُورِ وَالْفُرْقانِ وَمُنَزِّلَ کـهیَّعَّصَّ وَطـه وَیسَّ وَالْقُرآنِ الْحَکیمِ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اَنْتَ کَهْفى حینَ تُعْیینِى الْمَذاهِبُ فى سَعَتِها وَتَضیقُ بِىَ الاَْرْضُ بِرُحْبِها وَلَوْلا رَحْمَتُکَ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لَکُنْتُ مِنَ الْهالِکینَ وَاَنْتَ مُقیلُ عَثْرَتى وَلَوْلا سَتْرُکَ اِیّاىَ لَکُنْتُ مِنَ الْمَفْضُوحینَ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وَاَنْتَ مُؤَیِّدى بِالنَّصْرِ عَلى اَعْدآئى وَلَوْلا نَصْرُکَ اِیّاىَ لَکُنْتُ مِنَ الْمَغْلُوبینَ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وَلا شَىْءَ یَعْدِلُهُ وَلَیْسَ کَمِثْلِهِ شَىْءٌ وَهُوَ السَّمیعُ الْبَصیرُاللَّطیفُ الْخَبیرُ وَهُوَ عَلى کُلِّشَىْءٍ قَدیرٌ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خَصَّ نَفْسَهُ بِالسُّمُوِّ وَالرِّفْعَةِ فَاَوْلِیآئُهُ بِعِزِّهِ یَعْتَزُّونَ یا مَنْ جَعَلَتْ لَهُ الْمُلوُکُ نیرَ الْمَذَلَّةِ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عَلى اَعْناقِهِمْ فَهُمْ مِنْ سَطَواتِهِ خائِفُونَ یَعْلَمُ خائِنَةَ الاَْعْیُنِ وَما تُخْفِى الصُّدُورُ وَ غَیْبَ ما تَاْتى بِهِ الاَْزْمِنَةُ وَالدُّهُورُ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لا یَعْلَمُ کَیْفَ هُوَ اِلاّ هُوَی ا مَنْ لا یَعْلَمُ م ا هُوَ اِلاّ هُوَ ی ا مَنْ لا یَعْلَمُهُ اِلاّ هُوَ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یامَنْ کَبَسَ الاَْرْضَ عَلَى الْمآءِ وَسَدَّ الْهَوآءَ بِالسَّمآءِ یا مَنْ لَهُ اَکْرَمُ الاَْسْمآءِ یا ذَاالْمَعْرُوفِ الَّذى لا یَنْقَطِعُ اَبَداً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 مُقَیِّضَ الرَّکْبِ لِیُوسُفَ فِى الْبَلَدِ الْقَفْرِ وَمُخْرِجَهُ مِنَ الْجُبِّ وَجاعِلَهُ بَعْدَ الْعُبُودِیَّةِ مَلِکاً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رادَّهُ عَلى یَعْقُوبَ بَعْدَ اَنِ ابْیَضَّتْ عَیْناهُ مِنَ الْحُزْنِ فَهُوَ کَظیمٌ یا کاشِفَ الضُّرِّ وَالْبَلْوى عَنْ اَیُّوبَ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وَمُمْسِکَ یَدَىْ اِبْرهیمَ عَنْ ذَبْحِ ابْنِهِ بَعْدَ کِبَرِ سِنِّهِ وَفَنآءِ عُمُرِهِ یا مَنِ اسْتَجابَ لِزَکَرِیّا فَوَهَبَ لَهُ یَحْیى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وَلَمْ یَدَعْهُ فَرْداً وَحیداً یا مَنْ اَخْرَجَ یُونُسَ مِنْ بَطْنِ الْحُوتِ یا مَنْ فَلَقَ الْبَحْرَ لِبَنىَّ اِسْرآئیلَ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فَاَنْجاهُمْ وَجَعَلَ فِرْعَوْنَ وَجُنُودَهُ مِنَ الْمُغْرَقینَ یا مَنْ اَرْسَلَ الرِّیاحَ مُبَشِّراتٍ بَیْنَ یَدَىْ رَحْمَتِهِ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لَمْ یَعْجَلْ عَلى مَنْ عَصاهُ مِنْ خَلْقِهِ یا مَنِ اسْتَنْقَذَ السَّحَرَةَ مِنْ بَعْدِ طُولِ الْجُحُودِ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اَللّهُمَّ اِنّى اَرْغَبُ إِلَیْکَوَاَشْهَدُ بِالرُّبُوبِیَّةِ لَکَ مُقِرّاً بِاَنَّکَ رَبّى وَ اِلَیْکَ مَرَدّى اِبْتَدَاْتَنى </a:t>
            </a:r>
            <a:r>
              <a:rPr lang="ar-SA" sz="7200" dirty="0" smtClean="0"/>
              <a:t>بِنِعْمَتِکَ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وَقَدْ غَدَوْا فى نِعْمَتِهِیَاْکُلُونَ رِزْقَهُ وَیَعْبُدُونَ غَیْرَهُ وَقَدْ حاَّدُّوهُ وَناَّدُّوهُ وَکَذَّبُوا رُسُلَهُ یا اَلله یا اَلله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بَدىَُّ یا بَدیعُ لا نِدَّلَکَ یا دآئِماً لا نَفادَ لَکَ یا حَیّاً حینَ لا حَىَّ یا مُحْیِىَ الْمَوْتى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هُوَ قآئِمٌ عَلى کُلِّ نَفْسٍ بِما کَسَبَتْ یا مَنْ قَلَّ لَهُ شُکْرى فَلَمْ یَحْرِمْنى وَعَظُمَتْ خَطیَّئَتى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فَلَمْ یَفْضَحْنى وَرَ انى عَلَى الْمَعاصى فَلَمْ یَشْهَرْنى یا مَنْ حَفِظَنى فى صِغَرى یا مَنْ رَزَقَنى فى کِبَرى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7321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اَیادیهِ عِنْدى لا تُحْصى وَنِعَمُهُ لا تُجازى یا مَنْ عارَضَنى بِالْخَیْرِ وَالاِْحْسانِ وَعارَضْتُهُ بِالاِْسائَةِ وَالْعِصْیانِ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هَدانى لِلاْیمانِ مِنْ قَبْلِ اَنْ اَعْرِفَ شُکْرَ الاِْمْتِنانِ یا مَنْ دَعَوْتُهُ مَریضاً فَشَفانى وَعُرْیاناً فَکَسانى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وَجـائِعاً فَاَشْبَعَنى وَعَطْشانَ فَاَرْوانى وَذَلیلاً فَاَعَزَّنى وَجاهِلاً فَعَرَّفَنى وَوَحیداً فَکَثَّرَنى وَغائِباً فَرَدَّنى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57321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وَمُقِلاًّ فَاَغْنانى وَمُنْتَصِراً فَنَصَرَنى وَغَنِیّاً فَلَمْ یَسْلُبْنى وَاَمْسَکْتُ عَنْ جَمیعِ ذلِکَ فَابْتَدَاَنى فَلَکَ الْحَمْدُ وَالشُّکْرُ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یا مَنْ اَقالَ عَثْرَتى وَنَفَّسَ کُرْبَتى وَاَجابَ دَعْوَتى وَسَتَرَ عَوْرَتى وَغَفَرَ ذُنُوبى وَبَلَّغَنى طَلِبَتى وَنَصَرَنى عَلى عَدُوّى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effectLst/>
              </a:rPr>
              <a:t>دعای عرفه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7200" dirty="0"/>
              <a:t>وَاِنْ اَعُدَّ نِعَمَکَ وَمِنَنَکَ وَکَرائِمَ مِنَحِکَ لا اُحْصیها یا مَوْلاىَ اَنْتَ الَّذى مَنَنْتَ اَنْتَ الَّذى اَنْعَمْتَ </a:t>
            </a:r>
            <a:endParaRPr lang="fa-IR" sz="7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056"/>
            <a:ext cx="1364589" cy="96470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" y="304056"/>
            <a:ext cx="1364589" cy="9647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06CE-193A-4978-8F70-63B56999F0F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00B050"/>
      </a:lt2>
      <a:accent1>
        <a:srgbClr val="0CE6AD"/>
      </a:accent1>
      <a:accent2>
        <a:srgbClr val="0070C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4">
      <a:majorFont>
        <a:latin typeface="Bodoni MT Condensed"/>
        <a:ea typeface=""/>
        <a:cs typeface="Sultan K Bold"/>
      </a:majorFont>
      <a:minorFont>
        <a:latin typeface="Franklin Gothic Book"/>
        <a:ea typeface=""/>
        <a:cs typeface="B Mitra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599</TotalTime>
  <Words>3140</Words>
  <Application>Microsoft Office PowerPoint</Application>
  <PresentationFormat>On-screen Show (4:3)</PresentationFormat>
  <Paragraphs>529</Paragraphs>
  <Slides>171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2" baseType="lpstr">
      <vt:lpstr>Decatur</vt:lpstr>
      <vt:lpstr>PowerPoint Presentation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دعای عرفه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دعای جوشن کبیر</dc:title>
  <dc:creator>Roosta</dc:creator>
  <cp:lastModifiedBy>Roosta</cp:lastModifiedBy>
  <cp:revision>69</cp:revision>
  <dcterms:created xsi:type="dcterms:W3CDTF">2014-07-13T15:19:49Z</dcterms:created>
  <dcterms:modified xsi:type="dcterms:W3CDTF">2014-10-05T03:58:39Z</dcterms:modified>
</cp:coreProperties>
</file>