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5" d="100"/>
          <a:sy n="75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ew folder (3)\images\1\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185988"/>
            <a:ext cx="9043987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2564904"/>
            <a:ext cx="6480720" cy="1035546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3645024"/>
            <a:ext cx="648072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739A-F556-4E87-B0BB-D6EF5A55789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28BD-1879-411E-9C39-426D5C8FFC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cer\Desktop\Noorang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24552"/>
            <a:ext cx="751926" cy="195501"/>
          </a:xfrm>
          <a:prstGeom prst="rect">
            <a:avLst/>
          </a:prstGeom>
          <a:noFill/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2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ew folder (3)\images\1\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0975"/>
            <a:ext cx="872490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92888" cy="868958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525963"/>
          </a:xfrm>
        </p:spPr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739A-F556-4E87-B0BB-D6EF5A55789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28BD-1879-411E-9C39-426D5C8F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6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چیدمان سفارش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New folder (3)\images\1\1_01_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0975"/>
            <a:ext cx="872490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868958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739A-F556-4E87-B0BB-D6EF5A55789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28BD-1879-411E-9C39-426D5C8F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New folder (3)\images\1\1_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771525"/>
            <a:ext cx="87249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17032"/>
            <a:ext cx="7772400" cy="6898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739A-F556-4E87-B0BB-D6EF5A55789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28BD-1879-411E-9C39-426D5C8F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0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New folder (3)\images\1\1_06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62200"/>
            <a:ext cx="45243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New folder (3)\images\1\1_06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97" y="2362200"/>
            <a:ext cx="45243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New folder (3)\images\1\1_03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5" y="108957"/>
            <a:ext cx="87153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120680" cy="1143000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5432"/>
            <a:ext cx="3754760" cy="43559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2385432"/>
            <a:ext cx="3672408" cy="43559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739A-F556-4E87-B0BB-D6EF5A55789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28BD-1879-411E-9C39-426D5C8F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8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739A-F556-4E87-B0BB-D6EF5A55789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28BD-1879-411E-9C39-426D5C8FFC0A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D:\New folder (3)\images\1\b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8"/>
            <a:ext cx="9144000" cy="68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9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0 Titr Bold" panose="00000700000000000000" pitchFamily="2" charset="-78"/>
              </a:rPr>
              <a:t>حروف نا </a:t>
            </a:r>
            <a:r>
              <a:rPr lang="fa-IR" dirty="0" err="1" smtClean="0">
                <a:solidFill>
                  <a:srgbClr val="FF0000"/>
                </a:solidFill>
                <a:cs typeface="0 Titr Bold" panose="00000700000000000000" pitchFamily="2" charset="-78"/>
              </a:rPr>
              <a:t>خوانا</a:t>
            </a:r>
            <a:endParaRPr lang="en-US" dirty="0">
              <a:solidFill>
                <a:srgbClr val="FF0000"/>
              </a:solidFill>
              <a:cs typeface="0 Titr Bold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2  Titr" panose="00000700000000000000" pitchFamily="2" charset="-78"/>
              </a:rPr>
              <a:t>حروفی که نوشته می شوند اما خوانده </a:t>
            </a:r>
            <a:r>
              <a:rPr lang="fa-IR" dirty="0" err="1" smtClean="0">
                <a:solidFill>
                  <a:schemeClr val="accent1">
                    <a:lumMod val="75000"/>
                  </a:schemeClr>
                </a:solidFill>
                <a:cs typeface="2  Titr" panose="00000700000000000000" pitchFamily="2" charset="-78"/>
              </a:rPr>
              <a:t>نمی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2  Titr" panose="00000700000000000000" pitchFamily="2" charset="-78"/>
              </a:rPr>
              <a:t> شوند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385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7030A0"/>
                </a:solidFill>
                <a:cs typeface="0 Titr Bold" panose="00000700000000000000" pitchFamily="2" charset="-78"/>
              </a:rPr>
              <a:t>حروف ناخوانا</a:t>
            </a:r>
            <a:endParaRPr lang="fa-IR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0 Titr Bold" panose="00000700000000000000" pitchFamily="2" charset="-78"/>
              </a:rPr>
              <a:t>8:حروف </a:t>
            </a:r>
            <a:r>
              <a:rPr lang="fa-IR" dirty="0" err="1" smtClean="0">
                <a:cs typeface="0 Titr Bold" panose="00000700000000000000" pitchFamily="2" charset="-78"/>
              </a:rPr>
              <a:t>مدی</a:t>
            </a:r>
            <a:r>
              <a:rPr lang="fa-IR" dirty="0" smtClean="0">
                <a:cs typeface="0 Titr Bold" panose="00000700000000000000" pitchFamily="2" charset="-78"/>
              </a:rPr>
              <a:t> قبل از الف وصل</a:t>
            </a:r>
          </a:p>
          <a:p>
            <a:endParaRPr lang="fa-IR" dirty="0" smtClean="0">
              <a:cs typeface="0 Titr Bold" panose="00000700000000000000" pitchFamily="2" charset="-78"/>
            </a:endParaRPr>
          </a:p>
          <a:p>
            <a:endParaRPr lang="fa-IR" dirty="0"/>
          </a:p>
        </p:txBody>
      </p:sp>
      <p:pic>
        <p:nvPicPr>
          <p:cNvPr id="6" name="تصوی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9" y="2204865"/>
            <a:ext cx="6982054" cy="41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62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A EntezareZohoor 1 **" panose="00000700000000000000" pitchFamily="2" charset="-78"/>
              </a:rPr>
              <a:t>سلام </a:t>
            </a:r>
            <a:r>
              <a:rPr lang="fa-IR" dirty="0" err="1" smtClean="0">
                <a:solidFill>
                  <a:srgbClr val="002060"/>
                </a:solidFill>
                <a:cs typeface="A EntezareZohoor 1 **" panose="00000700000000000000" pitchFamily="2" charset="-78"/>
              </a:rPr>
              <a:t>بر</a:t>
            </a:r>
            <a:r>
              <a:rPr lang="fa-IR" dirty="0" err="1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امام</a:t>
            </a: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 حسین </a:t>
            </a:r>
            <a:r>
              <a:rPr lang="fa-IR" dirty="0" smtClean="0">
                <a:solidFill>
                  <a:srgbClr val="002060"/>
                </a:solidFill>
                <a:cs typeface="A EntezareZohoor 1 **" panose="00000700000000000000" pitchFamily="2" charset="-78"/>
              </a:rPr>
              <a:t>علیه </a:t>
            </a:r>
            <a:r>
              <a:rPr lang="fa-IR" dirty="0" err="1" smtClean="0">
                <a:solidFill>
                  <a:srgbClr val="002060"/>
                </a:solidFill>
                <a:cs typeface="A EntezareZohoor 1 **" panose="00000700000000000000" pitchFamily="2" charset="-78"/>
              </a:rPr>
              <a:t>السلام</a:t>
            </a:r>
            <a:r>
              <a:rPr lang="fa-IR" dirty="0" smtClean="0">
                <a:solidFill>
                  <a:srgbClr val="002060"/>
                </a:solidFill>
                <a:cs typeface="A EntezareZohoor 1 **" panose="00000700000000000000" pitchFamily="2" charset="-78"/>
              </a:rPr>
              <a:t/>
            </a:r>
            <a:br>
              <a:rPr lang="fa-IR" dirty="0" smtClean="0">
                <a:solidFill>
                  <a:srgbClr val="002060"/>
                </a:solidFill>
                <a:cs typeface="A EntezareZohoor 1 **" panose="00000700000000000000" pitchFamily="2" charset="-78"/>
              </a:rPr>
            </a:br>
            <a:r>
              <a:rPr lang="fa-IR" dirty="0" smtClean="0">
                <a:solidFill>
                  <a:srgbClr val="002060"/>
                </a:solidFill>
                <a:cs typeface="A EntezareZohoor 1 **" panose="00000700000000000000" pitchFamily="2" charset="-78"/>
              </a:rPr>
              <a:t>که شب عاشورا را با تلاوت قرآن به </a:t>
            </a:r>
            <a:r>
              <a:rPr lang="fa-IR" dirty="0" err="1" smtClean="0">
                <a:solidFill>
                  <a:srgbClr val="002060"/>
                </a:solidFill>
                <a:cs typeface="A EntezareZohoor 1 **" panose="00000700000000000000" pitchFamily="2" charset="-78"/>
              </a:rPr>
              <a:t>سربرد</a:t>
            </a:r>
            <a:endParaRPr lang="en-US" dirty="0">
              <a:solidFill>
                <a:srgbClr val="002060"/>
              </a:solidFill>
              <a:cs typeface="A EntezareZohoor 1 **" panose="000007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7030A0"/>
                </a:solidFill>
                <a:cs typeface="2  Titr" panose="00000700000000000000" pitchFamily="2" charset="-78"/>
              </a:rPr>
              <a:t>درس حروف ناخوانا</a:t>
            </a:r>
            <a:endParaRPr lang="en-US" dirty="0">
              <a:solidFill>
                <a:srgbClr val="7030A0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Yagut" panose="00000400000000000000" pitchFamily="2" charset="-78"/>
              </a:rPr>
              <a:t>1:الف همراه با تنوین فتحه</a:t>
            </a:r>
          </a:p>
          <a:p>
            <a:pPr marL="0" indent="0">
              <a:buNone/>
            </a:pPr>
            <a:r>
              <a:rPr lang="fa-IR" sz="4000" dirty="0" smtClean="0">
                <a:solidFill>
                  <a:srgbClr val="0070C0"/>
                </a:solidFill>
                <a:cs typeface="QuranTaha" panose="02010000000000000000" pitchFamily="2" charset="-78"/>
              </a:rPr>
              <a:t>    </a:t>
            </a:r>
            <a:r>
              <a:rPr lang="fa-IR" sz="4000" dirty="0" err="1" smtClean="0">
                <a:solidFill>
                  <a:srgbClr val="0070C0"/>
                </a:solidFill>
                <a:cs typeface="QuranTaha" panose="02010000000000000000" pitchFamily="2" charset="-78"/>
              </a:rPr>
              <a:t>كٰانَ</a:t>
            </a:r>
            <a:r>
              <a:rPr lang="fa-IR" sz="4000" dirty="0" smtClean="0">
                <a:solidFill>
                  <a:srgbClr val="0070C0"/>
                </a:solidFill>
                <a:cs typeface="QuranTaha" panose="02010000000000000000" pitchFamily="2" charset="-78"/>
              </a:rPr>
              <a:t> </a:t>
            </a:r>
            <a:r>
              <a:rPr lang="fa-IR" sz="4000" dirty="0" err="1">
                <a:solidFill>
                  <a:srgbClr val="0070C0"/>
                </a:solidFill>
                <a:cs typeface="QuranTaha" panose="02010000000000000000" pitchFamily="2" charset="-78"/>
              </a:rPr>
              <a:t>اَللّٰهُ</a:t>
            </a:r>
            <a:r>
              <a:rPr lang="fa-IR" sz="4000" dirty="0">
                <a:solidFill>
                  <a:srgbClr val="0070C0"/>
                </a:solidFill>
                <a:cs typeface="QuranTaha" panose="02010000000000000000" pitchFamily="2" charset="-78"/>
              </a:rPr>
              <a:t> </a:t>
            </a:r>
            <a:r>
              <a:rPr lang="fa-IR" sz="4000" dirty="0" err="1">
                <a:solidFill>
                  <a:srgbClr val="FF0000"/>
                </a:solidFill>
                <a:cs typeface="QuranTaha" panose="02010000000000000000" pitchFamily="2" charset="-78"/>
              </a:rPr>
              <a:t>عَزِيزاً</a:t>
            </a:r>
            <a:r>
              <a:rPr lang="fa-IR" sz="4000" dirty="0">
                <a:solidFill>
                  <a:srgbClr val="FF0000"/>
                </a:solidFill>
                <a:cs typeface="QuranTaha" panose="02010000000000000000" pitchFamily="2" charset="-78"/>
              </a:rPr>
              <a:t> </a:t>
            </a:r>
            <a:r>
              <a:rPr lang="fa-IR" sz="4000" dirty="0" err="1" smtClean="0">
                <a:solidFill>
                  <a:srgbClr val="FF0000"/>
                </a:solidFill>
                <a:cs typeface="QuranTaha" panose="02010000000000000000" pitchFamily="2" charset="-78"/>
              </a:rPr>
              <a:t>حَكِيماً</a:t>
            </a:r>
            <a:endParaRPr lang="fa-IR" sz="4000" dirty="0" smtClean="0">
              <a:solidFill>
                <a:srgbClr val="FF0000"/>
              </a:solidFill>
              <a:cs typeface="QuranTaha" panose="02010000000000000000" pitchFamily="2" charset="-78"/>
            </a:endParaRPr>
          </a:p>
          <a:p>
            <a:endParaRPr lang="fa-IR" sz="4000" dirty="0">
              <a:solidFill>
                <a:srgbClr val="FF0000"/>
              </a:solidFill>
              <a:cs typeface="QuranTaha" panose="02010000000000000000" pitchFamily="2" charset="-78"/>
            </a:endParaRPr>
          </a:p>
          <a:p>
            <a:r>
              <a:rPr lang="fa-IR" sz="4000" dirty="0" smtClean="0">
                <a:cs typeface="B Yagut" panose="00000400000000000000" pitchFamily="2" charset="-78"/>
              </a:rPr>
              <a:t>2:یا به همراه تنوین فتحه</a:t>
            </a:r>
          </a:p>
          <a:p>
            <a:r>
              <a:rPr lang="fa-IR" sz="4000" dirty="0" smtClean="0"/>
              <a:t>   </a:t>
            </a:r>
            <a:r>
              <a:rPr lang="fa-IR" sz="4000" dirty="0" err="1" smtClean="0">
                <a:solidFill>
                  <a:srgbClr val="FF0000"/>
                </a:solidFill>
                <a:cs typeface="QuranTaha" panose="02010000000000000000" pitchFamily="2" charset="-78"/>
              </a:rPr>
              <a:t>ضُحًى</a:t>
            </a:r>
            <a:r>
              <a:rPr lang="fa-IR" sz="4000" dirty="0" smtClean="0">
                <a:solidFill>
                  <a:srgbClr val="FF0000"/>
                </a:solidFill>
                <a:cs typeface="QuranTaha" panose="02010000000000000000" pitchFamily="2" charset="-78"/>
              </a:rPr>
              <a:t> - </a:t>
            </a:r>
            <a:r>
              <a:rPr lang="fa-IR" sz="4000" dirty="0" err="1" smtClean="0">
                <a:solidFill>
                  <a:srgbClr val="FF0000"/>
                </a:solidFill>
                <a:cs typeface="QuranTaha" panose="02010000000000000000" pitchFamily="2" charset="-78"/>
              </a:rPr>
              <a:t>مَثْوىً</a:t>
            </a:r>
            <a:endParaRPr lang="en-US" sz="4000" dirty="0">
              <a:solidFill>
                <a:srgbClr val="FF0000"/>
              </a:solidFill>
              <a:cs typeface="QuranTaha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3634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7030A0"/>
                </a:solidFill>
                <a:cs typeface="2  Titr" panose="00000700000000000000" pitchFamily="2" charset="-78"/>
              </a:rPr>
              <a:t>درس حروف ناخوانا</a:t>
            </a:r>
            <a:endParaRPr lang="en-US" dirty="0">
              <a:solidFill>
                <a:srgbClr val="7030A0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Yagut" panose="00000400000000000000" pitchFamily="2" charset="-78"/>
              </a:rPr>
              <a:t>3:پایه الف </a:t>
            </a:r>
            <a:r>
              <a:rPr lang="fa-IR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B Yagut" panose="00000400000000000000" pitchFamily="2" charset="-78"/>
              </a:rPr>
              <a:t>مدی</a:t>
            </a:r>
            <a:endParaRPr lang="fa-IR" sz="4000" dirty="0" smtClean="0">
              <a:solidFill>
                <a:schemeClr val="tx1">
                  <a:lumMod val="95000"/>
                  <a:lumOff val="5000"/>
                </a:schemeClr>
              </a:solidFill>
              <a:cs typeface="B Yagut" panose="00000400000000000000" pitchFamily="2" charset="-78"/>
            </a:endParaRPr>
          </a:p>
          <a:p>
            <a:r>
              <a:rPr lang="fa-IR" sz="4000" dirty="0" smtClean="0">
                <a:solidFill>
                  <a:srgbClr val="0070C0"/>
                </a:solidFill>
                <a:cs typeface="QuranTaha" panose="02010000000000000000" pitchFamily="2" charset="-78"/>
              </a:rPr>
              <a:t>    </a:t>
            </a:r>
            <a:r>
              <a:rPr lang="fa-IR" sz="4000" dirty="0" err="1" smtClean="0">
                <a:solidFill>
                  <a:srgbClr val="FF0000"/>
                </a:solidFill>
                <a:cs typeface="QuranTaha" panose="02010000000000000000" pitchFamily="2" charset="-78"/>
              </a:rPr>
              <a:t>صَلَوة</a:t>
            </a:r>
            <a:r>
              <a:rPr lang="fa-IR" sz="4000" dirty="0" smtClean="0">
                <a:solidFill>
                  <a:srgbClr val="FF0000"/>
                </a:solidFill>
                <a:cs typeface="QuranTaha" panose="02010000000000000000" pitchFamily="2" charset="-78"/>
              </a:rPr>
              <a:t>   </a:t>
            </a:r>
            <a:r>
              <a:rPr lang="fa-IR" sz="4000" dirty="0" err="1" smtClean="0">
                <a:solidFill>
                  <a:srgbClr val="FF0000"/>
                </a:solidFill>
                <a:cs typeface="QuranTaha" panose="02010000000000000000" pitchFamily="2" charset="-78"/>
              </a:rPr>
              <a:t>مُوسىٰ</a:t>
            </a:r>
            <a:r>
              <a:rPr lang="fa-IR" sz="4000" dirty="0" smtClean="0">
                <a:solidFill>
                  <a:srgbClr val="FF0000"/>
                </a:solidFill>
                <a:cs typeface="QuranTaha" panose="02010000000000000000" pitchFamily="2" charset="-78"/>
              </a:rPr>
              <a:t>       </a:t>
            </a:r>
            <a:r>
              <a:rPr lang="fa-IR" sz="4000" dirty="0"/>
              <a:t/>
            </a:r>
            <a:br>
              <a:rPr lang="fa-IR" sz="4000" dirty="0"/>
            </a:br>
            <a:endParaRPr lang="fa-IR" sz="4000" dirty="0">
              <a:solidFill>
                <a:srgbClr val="FF0000"/>
              </a:solidFill>
              <a:cs typeface="QuranTaha" panose="02010000000000000000" pitchFamily="2" charset="-78"/>
            </a:endParaRPr>
          </a:p>
          <a:p>
            <a:r>
              <a:rPr lang="fa-IR" sz="4000" dirty="0" smtClean="0">
                <a:cs typeface="B Yagut" panose="00000400000000000000" pitchFamily="2" charset="-78"/>
              </a:rPr>
              <a:t>4:پایه همزه</a:t>
            </a:r>
          </a:p>
          <a:p>
            <a:r>
              <a:rPr lang="fa-IR" sz="4000" dirty="0" smtClean="0"/>
              <a:t>   </a:t>
            </a:r>
            <a:endParaRPr lang="en-US" sz="4000" dirty="0">
              <a:solidFill>
                <a:srgbClr val="FF0000"/>
              </a:solidFill>
              <a:cs typeface="QuranTaha" panose="02010000000000000000" pitchFamily="2" charset="-78"/>
            </a:endParaRPr>
          </a:p>
        </p:txBody>
      </p:sp>
      <p:pic>
        <p:nvPicPr>
          <p:cNvPr id="5" name="تصوی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92501"/>
            <a:ext cx="6048672" cy="2016224"/>
          </a:xfrm>
          <a:prstGeom prst="rect">
            <a:avLst/>
          </a:prstGeom>
        </p:spPr>
      </p:pic>
      <p:pic>
        <p:nvPicPr>
          <p:cNvPr id="4" name="تصوی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29249"/>
            <a:ext cx="3219879" cy="240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0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حروف ناخوانا</a:t>
            </a:r>
            <a:endParaRPr lang="en-US" dirty="0"/>
          </a:p>
        </p:txBody>
      </p:sp>
      <p:pic>
        <p:nvPicPr>
          <p:cNvPr id="2" name="تصوی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" y="1417638"/>
            <a:ext cx="7789955" cy="395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6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7030A0"/>
                </a:solidFill>
                <a:cs typeface="0 Titr Bold" panose="00000700000000000000" pitchFamily="2" charset="-78"/>
              </a:rPr>
              <a:t>حروف ناخوانا</a:t>
            </a:r>
            <a:endParaRPr lang="fa-IR" dirty="0">
              <a:solidFill>
                <a:srgbClr val="7030A0"/>
              </a:solidFill>
              <a:cs typeface="0 Titr Bold" panose="00000700000000000000" pitchFamily="2" charset="-78"/>
            </a:endParaRPr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0 Titr Bold" panose="00000700000000000000" pitchFamily="2" charset="-78"/>
              </a:rPr>
              <a:t>5: الف وصل بین دو کلمه</a:t>
            </a:r>
          </a:p>
          <a:p>
            <a:endParaRPr lang="fa-IR" dirty="0" smtClean="0">
              <a:solidFill>
                <a:srgbClr val="0070C0"/>
              </a:solidFill>
              <a:cs typeface="0 Titr Bold" panose="00000700000000000000" pitchFamily="2" charset="-78"/>
            </a:endParaRPr>
          </a:p>
          <a:p>
            <a:endParaRPr lang="fa-IR" dirty="0"/>
          </a:p>
        </p:txBody>
      </p:sp>
      <p:pic>
        <p:nvPicPr>
          <p:cNvPr id="6" name="تصوی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9" y="2469511"/>
            <a:ext cx="7824362" cy="189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81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7030A0"/>
                </a:solidFill>
                <a:cs typeface="0 Titr Bold" panose="00000700000000000000" pitchFamily="2" charset="-78"/>
              </a:rPr>
              <a:t>حروف ناخوانا</a:t>
            </a:r>
            <a:endParaRPr lang="fa-IR" dirty="0">
              <a:solidFill>
                <a:srgbClr val="7030A0"/>
              </a:solidFill>
              <a:cs typeface="0 Titr Bold" panose="00000700000000000000" pitchFamily="2" charset="-78"/>
            </a:endParaRPr>
          </a:p>
        </p:txBody>
      </p:sp>
      <p:pic>
        <p:nvPicPr>
          <p:cNvPr id="3" name="تصوی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4" y="2204864"/>
            <a:ext cx="7102798" cy="34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8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7030A0"/>
                </a:solidFill>
                <a:cs typeface="0 Titr Bold" panose="00000700000000000000" pitchFamily="2" charset="-78"/>
              </a:rPr>
              <a:t>حروف ناخوانا</a:t>
            </a:r>
            <a:endParaRPr lang="fa-IR" dirty="0">
              <a:solidFill>
                <a:srgbClr val="7030A0"/>
              </a:solidFill>
              <a:cs typeface="0 Titr Bold" panose="00000700000000000000" pitchFamily="2" charset="-78"/>
            </a:endParaRPr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0 Titr Bold" panose="00000700000000000000" pitchFamily="2" charset="-78"/>
              </a:rPr>
              <a:t>6: حروف   و  ا  ی </a:t>
            </a:r>
          </a:p>
          <a:p>
            <a:endParaRPr lang="fa-IR" dirty="0">
              <a:cs typeface="0 Titr Bold" panose="00000700000000000000" pitchFamily="2" charset="-78"/>
            </a:endParaRPr>
          </a:p>
        </p:txBody>
      </p:sp>
      <p:pic>
        <p:nvPicPr>
          <p:cNvPr id="5" name="تصوی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01432"/>
            <a:ext cx="6732240" cy="192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43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7030A0"/>
                </a:solidFill>
                <a:cs typeface="0 Titr Bold" panose="00000700000000000000" pitchFamily="2" charset="-78"/>
              </a:rPr>
              <a:t>حروف ناخوانا</a:t>
            </a:r>
            <a:endParaRPr lang="fa-IR" dirty="0">
              <a:solidFill>
                <a:srgbClr val="7030A0"/>
              </a:solidFill>
              <a:cs typeface="0 Titr Bold" panose="00000700000000000000" pitchFamily="2" charset="-78"/>
            </a:endParaRPr>
          </a:p>
        </p:txBody>
      </p:sp>
      <p:pic>
        <p:nvPicPr>
          <p:cNvPr id="5" name="تصوی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" y="2204864"/>
            <a:ext cx="752432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86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7030A0"/>
                </a:solidFill>
                <a:cs typeface="0 Titr Bold" panose="00000700000000000000" pitchFamily="2" charset="-78"/>
              </a:rPr>
              <a:t>حروف ناخوانا</a:t>
            </a:r>
            <a:endParaRPr lang="fa-IR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0 Titr Bold" panose="00000700000000000000" pitchFamily="2" charset="-78"/>
              </a:rPr>
              <a:t>7:ل نزد حروف شمسی</a:t>
            </a:r>
          </a:p>
          <a:p>
            <a:endParaRPr lang="fa-IR" dirty="0" smtClean="0">
              <a:cs typeface="0 Titr Bold" panose="00000700000000000000" pitchFamily="2" charset="-78"/>
            </a:endParaRPr>
          </a:p>
          <a:p>
            <a:endParaRPr lang="fa-IR" dirty="0"/>
          </a:p>
        </p:txBody>
      </p:sp>
      <p:pic>
        <p:nvPicPr>
          <p:cNvPr id="4" name="تصوی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2351013"/>
            <a:ext cx="7487075" cy="1512168"/>
          </a:xfrm>
          <a:prstGeom prst="rect">
            <a:avLst/>
          </a:prstGeom>
        </p:spPr>
      </p:pic>
      <p:pic>
        <p:nvPicPr>
          <p:cNvPr id="5" name="تصوی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06252"/>
            <a:ext cx="3779912" cy="21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طرح زمین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38</Template>
  <TotalTime>73</TotalTime>
  <Words>85</Words>
  <Application>Microsoft Office PowerPoint</Application>
  <PresentationFormat>نمایش روی پرده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نوع خط بکاربرده شده</vt:lpstr>
      </vt:variant>
      <vt:variant>
        <vt:i4>8</vt:i4>
      </vt:variant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11</vt:i4>
      </vt:variant>
    </vt:vector>
  </HeadingPairs>
  <TitlesOfParts>
    <vt:vector size="20" baseType="lpstr">
      <vt:lpstr>0 Titr Bold</vt:lpstr>
      <vt:lpstr>2  Titr</vt:lpstr>
      <vt:lpstr>A EntezareZohoor 1 **</vt:lpstr>
      <vt:lpstr>Arial</vt:lpstr>
      <vt:lpstr>B Yagut</vt:lpstr>
      <vt:lpstr>Calibri</vt:lpstr>
      <vt:lpstr>QuranTaha</vt:lpstr>
      <vt:lpstr>Times New Roman</vt:lpstr>
      <vt:lpstr>طرح زمینه Office</vt:lpstr>
      <vt:lpstr>حروف نا خوانا</vt:lpstr>
      <vt:lpstr>درس حروف ناخوانا</vt:lpstr>
      <vt:lpstr>درس حروف ناخوانا</vt:lpstr>
      <vt:lpstr>حروف ناخوانا</vt:lpstr>
      <vt:lpstr>حروف ناخوانا</vt:lpstr>
      <vt:lpstr>حروف ناخوانا</vt:lpstr>
      <vt:lpstr>حروف ناخوانا</vt:lpstr>
      <vt:lpstr>حروف ناخوانا</vt:lpstr>
      <vt:lpstr>حروف ناخوانا</vt:lpstr>
      <vt:lpstr>حروف ناخوانا</vt:lpstr>
      <vt:lpstr>سلام برامام حسین علیه السلام که شب عاشورا را با تلاوت قرآن به سربرد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روخوانی وروان خوانی</dc:title>
  <dc:creator>amin</dc:creator>
  <cp:lastModifiedBy>amin</cp:lastModifiedBy>
  <cp:revision>11</cp:revision>
  <dcterms:created xsi:type="dcterms:W3CDTF">2017-04-08T12:49:55Z</dcterms:created>
  <dcterms:modified xsi:type="dcterms:W3CDTF">2017-04-11T02:39:37Z</dcterms:modified>
</cp:coreProperties>
</file>