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fa-I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70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320389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58784-0884-4162-9773-4C80B4CA4221}" type="datetimeFigureOut">
              <a:rPr lang="fa-IR" smtClean="0"/>
              <a:t>19/10/1443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40DD1-8F32-4B26-BDD4-1A2142D7C440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6581690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58784-0884-4162-9773-4C80B4CA4221}" type="datetimeFigureOut">
              <a:rPr lang="fa-IR" smtClean="0"/>
              <a:t>19/10/1443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40DD1-8F32-4B26-BDD4-1A2142D7C440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861155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87065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02601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58784-0884-4162-9773-4C80B4CA4221}" type="datetimeFigureOut">
              <a:rPr lang="fa-IR" smtClean="0"/>
              <a:t>19/10/1443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40DD1-8F32-4B26-BDD4-1A2142D7C440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221034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58784-0884-4162-9773-4C80B4CA4221}" type="datetimeFigureOut">
              <a:rPr lang="fa-IR" smtClean="0"/>
              <a:t>19/10/1443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40DD1-8F32-4B26-BDD4-1A2142D7C440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8453889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58784-0884-4162-9773-4C80B4CA4221}" type="datetimeFigureOut">
              <a:rPr lang="fa-IR" smtClean="0"/>
              <a:t>19/10/1443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40DD1-8F32-4B26-BDD4-1A2142D7C440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1922127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58784-0884-4162-9773-4C80B4CA4221}" type="datetimeFigureOut">
              <a:rPr lang="fa-IR" smtClean="0"/>
              <a:t>19/10/1443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40DD1-8F32-4B26-BDD4-1A2142D7C440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459066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58784-0884-4162-9773-4C80B4CA4221}" type="datetimeFigureOut">
              <a:rPr lang="fa-IR" smtClean="0"/>
              <a:t>19/10/1443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40DD1-8F32-4B26-BDD4-1A2142D7C440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6178914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58784-0884-4162-9773-4C80B4CA4221}" type="datetimeFigureOut">
              <a:rPr lang="fa-IR" smtClean="0"/>
              <a:t>19/10/1443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40DD1-8F32-4B26-BDD4-1A2142D7C440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6869809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58784-0884-4162-9773-4C80B4CA4221}" type="datetimeFigureOut">
              <a:rPr lang="fa-IR" smtClean="0"/>
              <a:t>19/10/1443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B40DD1-8F32-4B26-BDD4-1A2142D7C440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709598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94710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36565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3554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danial</dc:creator>
  <cp:lastModifiedBy>danial</cp:lastModifiedBy>
  <cp:revision>1</cp:revision>
  <dcterms:created xsi:type="dcterms:W3CDTF">2022-05-20T18:54:30Z</dcterms:created>
  <dcterms:modified xsi:type="dcterms:W3CDTF">2022-05-20T18:57:21Z</dcterms:modified>
</cp:coreProperties>
</file>