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302" r:id="rId4"/>
    <p:sldId id="292" r:id="rId5"/>
    <p:sldId id="316" r:id="rId6"/>
    <p:sldId id="280" r:id="rId7"/>
    <p:sldId id="274" r:id="rId8"/>
    <p:sldId id="312" r:id="rId9"/>
    <p:sldId id="307" r:id="rId10"/>
    <p:sldId id="311" r:id="rId11"/>
    <p:sldId id="317" r:id="rId12"/>
    <p:sldId id="276" r:id="rId13"/>
    <p:sldId id="278" r:id="rId14"/>
    <p:sldId id="277" r:id="rId15"/>
    <p:sldId id="270" r:id="rId16"/>
    <p:sldId id="303" r:id="rId17"/>
    <p:sldId id="269" r:id="rId18"/>
    <p:sldId id="300" r:id="rId19"/>
    <p:sldId id="313" r:id="rId20"/>
    <p:sldId id="262" r:id="rId21"/>
    <p:sldId id="263" r:id="rId22"/>
    <p:sldId id="266" r:id="rId23"/>
    <p:sldId id="282" r:id="rId24"/>
    <p:sldId id="271" r:id="rId25"/>
    <p:sldId id="272" r:id="rId26"/>
    <p:sldId id="294" r:id="rId27"/>
    <p:sldId id="295" r:id="rId28"/>
    <p:sldId id="296" r:id="rId29"/>
    <p:sldId id="298" r:id="rId30"/>
    <p:sldId id="301" r:id="rId31"/>
    <p:sldId id="283" r:id="rId32"/>
    <p:sldId id="267" r:id="rId33"/>
    <p:sldId id="318" r:id="rId34"/>
    <p:sldId id="281" r:id="rId35"/>
    <p:sldId id="284" r:id="rId36"/>
    <p:sldId id="285" r:id="rId37"/>
    <p:sldId id="264" r:id="rId38"/>
    <p:sldId id="261" r:id="rId39"/>
    <p:sldId id="293" r:id="rId40"/>
    <p:sldId id="309" r:id="rId41"/>
    <p:sldId id="273" r:id="rId42"/>
    <p:sldId id="275" r:id="rId43"/>
    <p:sldId id="304" r:id="rId44"/>
    <p:sldId id="305" r:id="rId45"/>
    <p:sldId id="299" r:id="rId46"/>
    <p:sldId id="314" r:id="rId47"/>
    <p:sldId id="315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B64C"/>
    <a:srgbClr val="7C2421"/>
    <a:srgbClr val="DA5B5B"/>
    <a:srgbClr val="B84D4D"/>
    <a:srgbClr val="71A3BD"/>
    <a:srgbClr val="6794AC"/>
    <a:srgbClr val="B1B1B1"/>
    <a:srgbClr val="B87B4D"/>
    <a:srgbClr val="9378B6"/>
    <a:srgbClr val="FE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 snapToGrid="0">
      <p:cViewPr>
        <p:scale>
          <a:sx n="66" d="100"/>
          <a:sy n="66" d="100"/>
        </p:scale>
        <p:origin x="1158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8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6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6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1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2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4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4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5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50000"/>
              </a:schemeClr>
            </a:gs>
            <a:gs pos="100000">
              <a:schemeClr val="accent3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2F4C-6603-48E9-AAB7-4B70BC14A680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ACCF-43F3-4D14-B73C-B858EB4DF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97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50000"/>
              </a:schemeClr>
            </a:gs>
            <a:gs pos="100000">
              <a:schemeClr val="accent3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" y="1790332"/>
            <a:ext cx="12192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ctr"/>
            <a:r>
              <a:rPr lang="fa-IR" sz="115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حافظه، ریاضیات، حافظ</a:t>
            </a:r>
            <a:endParaRPr lang="fa-IR" sz="115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46358" y="-677992"/>
            <a:ext cx="5042810" cy="1415525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4" name="TextBox 3"/>
          <p:cNvSpPr txBox="1">
            <a:spLocks/>
          </p:cNvSpPr>
          <p:nvPr/>
        </p:nvSpPr>
        <p:spPr>
          <a:xfrm>
            <a:off x="1" y="4249206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ctr"/>
            <a:r>
              <a:rPr lang="fa-IR" sz="6000" dirty="0" smtClean="0">
                <a:solidFill>
                  <a:schemeClr val="bg1"/>
                </a:solidFill>
                <a:latin typeface="IranNastaliq" panose="02020505000000020003" pitchFamily="18" charset="0"/>
                <a:cs typeface="B Kamran Outline" panose="00000400000000000000" pitchFamily="2" charset="-78"/>
              </a:rPr>
              <a:t>مجید میرزاوزیری</a:t>
            </a:r>
            <a:endParaRPr lang="fa-IR" sz="6000" dirty="0">
              <a:solidFill>
                <a:schemeClr val="bg1"/>
              </a:solidFill>
              <a:latin typeface="IranNastaliq" panose="02020505000000020003" pitchFamily="18" charset="0"/>
              <a:cs typeface="B Kamran Outline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lumMod val="20000"/>
                <a:lumOff val="8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9770"/>
            <a:ext cx="1972437" cy="252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34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600" dirty="0"/>
              <a:t>نامم ز کارخانه عشاق محو </a:t>
            </a:r>
            <a:r>
              <a:rPr lang="fa-IR" sz="6600" dirty="0" smtClean="0"/>
              <a:t>باد</a:t>
            </a:r>
            <a:br>
              <a:rPr lang="fa-IR" sz="6600" dirty="0" smtClean="0"/>
            </a:br>
            <a:r>
              <a:rPr lang="fa-IR" sz="6600" dirty="0" smtClean="0"/>
              <a:t>گر </a:t>
            </a:r>
            <a:r>
              <a:rPr lang="fa-IR" sz="6600" dirty="0"/>
              <a:t>جز </a:t>
            </a:r>
            <a:r>
              <a:rPr lang="fa-IR" sz="6600" dirty="0">
                <a:solidFill>
                  <a:srgbClr val="B87B4D"/>
                </a:solidFill>
              </a:rPr>
              <a:t>محبت</a:t>
            </a:r>
            <a:r>
              <a:rPr lang="fa-IR" sz="6600" dirty="0"/>
              <a:t> تو بود </a:t>
            </a:r>
            <a:r>
              <a:rPr lang="fa-IR" sz="6600" dirty="0">
                <a:solidFill>
                  <a:srgbClr val="B87B4D"/>
                </a:solidFill>
              </a:rPr>
              <a:t>شغل</a:t>
            </a:r>
            <a:r>
              <a:rPr lang="fa-IR" sz="6600" dirty="0"/>
              <a:t> </a:t>
            </a:r>
            <a:r>
              <a:rPr lang="fa-IR" sz="6600" dirty="0" smtClean="0"/>
              <a:t>دیگرم</a:t>
            </a:r>
            <a:br>
              <a:rPr lang="fa-IR" sz="6600" dirty="0" smtClean="0"/>
            </a:br>
            <a:endParaRPr lang="fa-IR" sz="6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37737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۹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400080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4800" dirty="0">
                <a:solidFill>
                  <a:srgbClr val="B87B4D"/>
                </a:solidFill>
              </a:rPr>
              <a:t>ماجرا</a:t>
            </a:r>
            <a:r>
              <a:rPr lang="fa-IR" sz="4800" dirty="0" smtClean="0"/>
              <a:t> کم کن و بازآ که مرا مردم چشم</a:t>
            </a:r>
            <a:r>
              <a:rPr lang="fa-IR" sz="4800" dirty="0"/>
              <a:t/>
            </a:r>
            <a:br>
              <a:rPr lang="fa-IR" sz="4800" dirty="0"/>
            </a:br>
            <a:r>
              <a:rPr lang="fa-IR" sz="4800" dirty="0" smtClean="0"/>
              <a:t>خرقه از سر به در آورد و به شکرانه بسوخت</a:t>
            </a:r>
            <a:r>
              <a:rPr lang="fa-IR" sz="4800" dirty="0"/>
              <a:t/>
            </a:r>
            <a:br>
              <a:rPr lang="fa-IR" sz="4800" dirty="0"/>
            </a:br>
            <a:endParaRPr lang="fa-IR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۱۰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52039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7200" dirty="0"/>
              <a:t>گفت و گو آیین </a:t>
            </a:r>
            <a:r>
              <a:rPr lang="fa-IR" sz="7200" dirty="0"/>
              <a:t>درویشی</a:t>
            </a:r>
            <a:r>
              <a:rPr lang="fa-IR" sz="7200" dirty="0"/>
              <a:t> </a:t>
            </a:r>
            <a:r>
              <a:rPr lang="fa-IR" sz="7200" dirty="0" smtClean="0"/>
              <a:t>نبود</a:t>
            </a:r>
            <a:br>
              <a:rPr lang="fa-IR" sz="7200" dirty="0" smtClean="0"/>
            </a:br>
            <a:r>
              <a:rPr lang="fa-IR" sz="7200" dirty="0" smtClean="0"/>
              <a:t>ور نـه با تو </a:t>
            </a:r>
            <a:r>
              <a:rPr lang="fa-IR" sz="7200" dirty="0">
                <a:solidFill>
                  <a:srgbClr val="B87B4D"/>
                </a:solidFill>
              </a:rPr>
              <a:t>ماجـرا</a:t>
            </a:r>
            <a:r>
              <a:rPr lang="fa-IR" sz="7200" dirty="0"/>
              <a:t>ها</a:t>
            </a:r>
            <a:r>
              <a:rPr lang="fa-IR" sz="7200" dirty="0" smtClean="0"/>
              <a:t> داشـتـیم</a:t>
            </a:r>
            <a:br>
              <a:rPr lang="fa-IR" sz="7200" dirty="0" smtClean="0"/>
            </a:br>
            <a:endParaRPr lang="fa-IR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۱۱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585881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یا رب به وقت گل گنه بنده عفو </a:t>
            </a:r>
            <a:r>
              <a:rPr lang="fa-IR" dirty="0" smtClean="0"/>
              <a:t>کن</a:t>
            </a:r>
            <a:br>
              <a:rPr lang="fa-IR" dirty="0" smtClean="0"/>
            </a:br>
            <a:r>
              <a:rPr lang="fa-IR" dirty="0" smtClean="0"/>
              <a:t>وین </a:t>
            </a:r>
            <a:r>
              <a:rPr lang="fa-IR" dirty="0">
                <a:solidFill>
                  <a:srgbClr val="B87B4D"/>
                </a:solidFill>
              </a:rPr>
              <a:t>ماجرا</a:t>
            </a:r>
            <a:r>
              <a:rPr lang="fa-IR" dirty="0"/>
              <a:t> به سرو لب جویبار </a:t>
            </a:r>
            <a:r>
              <a:rPr lang="fa-IR" dirty="0" smtClean="0"/>
              <a:t>بخش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۱۲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426604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گر دلی از غمزه دلدار باری برد </a:t>
            </a:r>
            <a:r>
              <a:rPr lang="fa-IR" dirty="0" smtClean="0"/>
              <a:t>برد</a:t>
            </a:r>
            <a:br>
              <a:rPr lang="fa-IR" dirty="0" smtClean="0"/>
            </a:br>
            <a:r>
              <a:rPr lang="fa-IR" dirty="0" smtClean="0"/>
              <a:t>ور </a:t>
            </a:r>
            <a:r>
              <a:rPr lang="fa-IR" dirty="0"/>
              <a:t>میان جان و جانان </a:t>
            </a:r>
            <a:r>
              <a:rPr lang="fa-IR" dirty="0">
                <a:solidFill>
                  <a:srgbClr val="B87B4D"/>
                </a:solidFill>
              </a:rPr>
              <a:t>ماجرا</a:t>
            </a:r>
            <a:r>
              <a:rPr lang="fa-IR" dirty="0"/>
              <a:t>یی </a:t>
            </a:r>
            <a:r>
              <a:rPr lang="fa-IR" dirty="0"/>
              <a:t>رفت</a:t>
            </a:r>
            <a:r>
              <a:rPr lang="fa-IR" dirty="0"/>
              <a:t> </a:t>
            </a:r>
            <a:r>
              <a:rPr lang="fa-IR" dirty="0" smtClean="0"/>
              <a:t>رفت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۱۳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6989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دولت عشق بین که چون از سر فقر و </a:t>
            </a:r>
            <a:r>
              <a:rPr lang="fa-IR" sz="5000" dirty="0" smtClean="0"/>
              <a:t>افتخار</a:t>
            </a:r>
            <a:br>
              <a:rPr lang="fa-IR" sz="5000" dirty="0" smtClean="0"/>
            </a:br>
            <a:r>
              <a:rPr lang="fa-IR" sz="5000" dirty="0">
                <a:solidFill>
                  <a:srgbClr val="B87B4D"/>
                </a:solidFill>
              </a:rPr>
              <a:t>گوشه</a:t>
            </a:r>
            <a:r>
              <a:rPr lang="fa-IR" sz="5000" dirty="0" smtClean="0"/>
              <a:t> </a:t>
            </a:r>
            <a:r>
              <a:rPr lang="fa-IR" sz="5000" dirty="0">
                <a:solidFill>
                  <a:srgbClr val="B87B4D"/>
                </a:solidFill>
              </a:rPr>
              <a:t>تاج سلطنت</a:t>
            </a:r>
            <a:r>
              <a:rPr lang="fa-IR" sz="5000" dirty="0"/>
              <a:t> می‌شکند گدای </a:t>
            </a:r>
            <a:r>
              <a:rPr lang="fa-IR" sz="5000" dirty="0" smtClean="0"/>
              <a:t>تو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۱۴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4213817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آن </a:t>
            </a:r>
            <a:r>
              <a:rPr lang="fa-IR" sz="5000" dirty="0" smtClean="0"/>
              <a:t>تلخ‌وش </a:t>
            </a:r>
            <a:r>
              <a:rPr lang="fa-IR" sz="5000" dirty="0"/>
              <a:t>که </a:t>
            </a:r>
            <a:r>
              <a:rPr lang="fa-IR" sz="5000" dirty="0">
                <a:solidFill>
                  <a:srgbClr val="B1B1B1"/>
                </a:solidFill>
              </a:rPr>
              <a:t>صوفی</a:t>
            </a:r>
            <a:r>
              <a:rPr lang="fa-IR" sz="5000" dirty="0"/>
              <a:t> ام الخبائثش </a:t>
            </a:r>
            <a:r>
              <a:rPr lang="fa-IR" sz="5000" dirty="0" smtClean="0"/>
              <a:t>خواند</a:t>
            </a:r>
            <a:br>
              <a:rPr lang="fa-IR" sz="5000" dirty="0" smtClean="0"/>
            </a:br>
            <a:r>
              <a:rPr lang="fa-IR" sz="5000" dirty="0" smtClean="0"/>
              <a:t>اشــهـی لــنـا </a:t>
            </a:r>
            <a:r>
              <a:rPr lang="fa-IR" sz="5000" dirty="0"/>
              <a:t>و </a:t>
            </a:r>
            <a:r>
              <a:rPr lang="fa-IR" sz="5000" dirty="0" smtClean="0"/>
              <a:t>احـلــی مـن قـبــلـه الــعـذارا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۱۵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91588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ای کبک خوش خرام </a:t>
            </a:r>
            <a:r>
              <a:rPr lang="fa-IR" sz="5000" dirty="0" smtClean="0"/>
              <a:t>که خوش </a:t>
            </a:r>
            <a:r>
              <a:rPr lang="fa-IR" sz="5000" dirty="0"/>
              <a:t>می‌روی </a:t>
            </a:r>
            <a:r>
              <a:rPr lang="fa-IR" sz="5000" dirty="0" smtClean="0"/>
              <a:t>به ناز</a:t>
            </a:r>
            <a:br>
              <a:rPr lang="fa-IR" sz="5000" dirty="0" smtClean="0"/>
            </a:br>
            <a:r>
              <a:rPr lang="fa-IR" sz="5000" dirty="0" smtClean="0"/>
              <a:t>غره </a:t>
            </a:r>
            <a:r>
              <a:rPr lang="fa-IR" sz="5000" dirty="0"/>
              <a:t>مشو که </a:t>
            </a:r>
            <a:r>
              <a:rPr lang="fa-IR" sz="5000" dirty="0">
                <a:solidFill>
                  <a:srgbClr val="B1B1B1"/>
                </a:solidFill>
              </a:rPr>
              <a:t>گربه</a:t>
            </a:r>
            <a:r>
              <a:rPr lang="fa-IR" sz="5000" dirty="0"/>
              <a:t> </a:t>
            </a:r>
            <a:r>
              <a:rPr lang="fa-IR" sz="5000" dirty="0">
                <a:solidFill>
                  <a:srgbClr val="B1B1B1"/>
                </a:solidFill>
              </a:rPr>
              <a:t>زاهد</a:t>
            </a:r>
            <a:r>
              <a:rPr lang="fa-IR" sz="5000" dirty="0"/>
              <a:t> نماز </a:t>
            </a:r>
            <a:r>
              <a:rPr lang="fa-IR" sz="5000" dirty="0" smtClean="0"/>
              <a:t>کرد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13" name="TextBox 12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۱۶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32257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000" dirty="0"/>
              <a:t>آنان که خاک را به نظر کیمیا </a:t>
            </a:r>
            <a:r>
              <a:rPr lang="fa-IR" sz="6000" dirty="0" smtClean="0"/>
              <a:t>کنند</a:t>
            </a:r>
            <a:br>
              <a:rPr lang="fa-IR" sz="6000" dirty="0" smtClean="0"/>
            </a:br>
            <a:r>
              <a:rPr lang="fa-IR" sz="6000" dirty="0" smtClean="0"/>
              <a:t>آیا </a:t>
            </a:r>
            <a:r>
              <a:rPr lang="fa-IR" sz="6000" dirty="0"/>
              <a:t>بود که گوشه چشمی به ما </a:t>
            </a:r>
            <a:r>
              <a:rPr lang="fa-IR" sz="6000" dirty="0" smtClean="0"/>
              <a:t>کنند</a:t>
            </a:r>
            <a:br>
              <a:rPr lang="fa-IR" sz="6000" dirty="0" smtClean="0"/>
            </a:br>
            <a:endParaRPr lang="fa-IR" sz="6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11" name="TextBox 10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۱۷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427575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903082" y="1935915"/>
            <a:ext cx="1013229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 smtClean="0"/>
              <a:t>آسـمـان </a:t>
            </a:r>
            <a:r>
              <a:rPr lang="fa-IR" dirty="0">
                <a:solidFill>
                  <a:srgbClr val="B1B1B1"/>
                </a:solidFill>
              </a:rPr>
              <a:t>بـار</a:t>
            </a:r>
            <a:r>
              <a:rPr lang="fa-IR" dirty="0" smtClean="0"/>
              <a:t> </a:t>
            </a:r>
            <a:r>
              <a:rPr lang="fa-IR" dirty="0">
                <a:solidFill>
                  <a:srgbClr val="B1B1B1"/>
                </a:solidFill>
              </a:rPr>
              <a:t>امـانـت</a:t>
            </a:r>
            <a:r>
              <a:rPr lang="fa-IR" dirty="0" smtClean="0"/>
              <a:t> نـتـوانـسـت کـشـیـد</a:t>
            </a:r>
            <a:br>
              <a:rPr lang="fa-IR" dirty="0" smtClean="0"/>
            </a:br>
            <a:r>
              <a:rPr lang="fa-IR" dirty="0" smtClean="0"/>
              <a:t>قرعـه کـار بـه نـام مـن دیـوانـه زدنـد</a:t>
            </a:r>
            <a:br>
              <a:rPr lang="fa-IR" dirty="0" smtClean="0"/>
            </a:br>
            <a:endParaRPr lang="fa-IR" dirty="0" smtClean="0"/>
          </a:p>
          <a:p>
            <a:r>
              <a:rPr lang="fa-IR" dirty="0" smtClean="0"/>
              <a:t>جنگ </a:t>
            </a:r>
            <a:r>
              <a:rPr lang="fa-IR" dirty="0">
                <a:solidFill>
                  <a:srgbClr val="B1B1B1"/>
                </a:solidFill>
              </a:rPr>
              <a:t>هفتاد و دو ملت </a:t>
            </a:r>
            <a:r>
              <a:rPr lang="fa-IR" dirty="0"/>
              <a:t>همه را عذر </a:t>
            </a:r>
            <a:r>
              <a:rPr lang="fa-IR" dirty="0" smtClean="0"/>
              <a:t>بنه</a:t>
            </a:r>
            <a:br>
              <a:rPr lang="fa-IR" dirty="0" smtClean="0"/>
            </a:br>
            <a:r>
              <a:rPr lang="fa-IR" dirty="0" smtClean="0"/>
              <a:t>چون </a:t>
            </a:r>
            <a:r>
              <a:rPr lang="fa-IR" dirty="0"/>
              <a:t>ندیدند حقیقت ره افسانه </a:t>
            </a:r>
            <a:r>
              <a:rPr lang="fa-IR" dirty="0" smtClean="0"/>
              <a:t>زدند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۱۸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633423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واعظ شــــهر که مردم ملکش می </a:t>
            </a:r>
            <a:r>
              <a:rPr lang="fa-IR" sz="5000" dirty="0" smtClean="0"/>
              <a:t>خوانـــند</a:t>
            </a:r>
            <a:br>
              <a:rPr lang="fa-IR" sz="5000" dirty="0" smtClean="0"/>
            </a:br>
            <a:r>
              <a:rPr lang="fa-IR" sz="5000" dirty="0" smtClean="0"/>
              <a:t>قــول </a:t>
            </a:r>
            <a:r>
              <a:rPr lang="fa-IR" sz="5000" dirty="0"/>
              <a:t>ما نیز همیــن </a:t>
            </a:r>
            <a:r>
              <a:rPr lang="fa-IR" sz="5000" dirty="0" smtClean="0"/>
              <a:t>است که او </a:t>
            </a:r>
            <a:r>
              <a:rPr lang="fa-IR" sz="5000" dirty="0" smtClean="0">
                <a:solidFill>
                  <a:srgbClr val="9378B6"/>
                </a:solidFill>
              </a:rPr>
              <a:t>آدم نیست</a:t>
            </a:r>
            <a:r>
              <a:rPr lang="fa-IR" sz="5000" dirty="0" smtClean="0"/>
              <a:t/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48178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تو </a:t>
            </a:r>
            <a:r>
              <a:rPr lang="fa-IR" b="1" dirty="0"/>
              <a:t>خود</a:t>
            </a:r>
            <a:r>
              <a:rPr lang="fa-IR" dirty="0"/>
              <a:t> چه لعبتی ای شهسوار شیرین </a:t>
            </a:r>
            <a:r>
              <a:rPr lang="fa-IR" dirty="0" smtClean="0"/>
              <a:t>کار</a:t>
            </a:r>
            <a:br>
              <a:rPr lang="fa-IR" dirty="0" smtClean="0"/>
            </a:br>
            <a:r>
              <a:rPr lang="fa-IR" dirty="0" smtClean="0"/>
              <a:t>که </a:t>
            </a:r>
            <a:r>
              <a:rPr lang="fa-IR" dirty="0"/>
              <a:t>در </a:t>
            </a:r>
            <a:r>
              <a:rPr lang="fa-IR" dirty="0">
                <a:solidFill>
                  <a:srgbClr val="71A3BD"/>
                </a:solidFill>
              </a:rPr>
              <a:t>برابر چشمی </a:t>
            </a:r>
            <a:r>
              <a:rPr lang="fa-IR" dirty="0"/>
              <a:t>و </a:t>
            </a:r>
            <a:r>
              <a:rPr lang="fa-IR" dirty="0">
                <a:solidFill>
                  <a:srgbClr val="71A3BD"/>
                </a:solidFill>
              </a:rPr>
              <a:t>غایب</a:t>
            </a:r>
            <a:r>
              <a:rPr lang="fa-IR" dirty="0"/>
              <a:t> از </a:t>
            </a:r>
            <a:r>
              <a:rPr lang="fa-IR" dirty="0" smtClean="0"/>
              <a:t>نظری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۱۹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0482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با سر زلف تو </a:t>
            </a:r>
            <a:r>
              <a:rPr lang="fa-IR" dirty="0">
                <a:solidFill>
                  <a:srgbClr val="71A3BD"/>
                </a:solidFill>
              </a:rPr>
              <a:t>مجموع</a:t>
            </a:r>
            <a:r>
              <a:rPr lang="fa-IR" dirty="0"/>
              <a:t> </a:t>
            </a:r>
            <a:r>
              <a:rPr lang="fa-IR" dirty="0">
                <a:solidFill>
                  <a:srgbClr val="71A3BD"/>
                </a:solidFill>
              </a:rPr>
              <a:t>پریشانی</a:t>
            </a:r>
            <a:r>
              <a:rPr lang="fa-IR" dirty="0"/>
              <a:t> </a:t>
            </a:r>
            <a:r>
              <a:rPr lang="fa-IR" dirty="0" smtClean="0"/>
              <a:t>خود</a:t>
            </a:r>
            <a:br>
              <a:rPr lang="fa-IR" dirty="0" smtClean="0"/>
            </a:br>
            <a:r>
              <a:rPr lang="fa-IR" dirty="0" smtClean="0"/>
              <a:t>کو </a:t>
            </a:r>
            <a:r>
              <a:rPr lang="fa-IR" dirty="0"/>
              <a:t>مجالی که سراسر همه تقریر </a:t>
            </a:r>
            <a:r>
              <a:rPr lang="fa-IR" dirty="0" smtClean="0"/>
              <a:t>کنم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۲۰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461510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>
                <a:solidFill>
                  <a:srgbClr val="71A3BD"/>
                </a:solidFill>
              </a:rPr>
              <a:t>جمع</a:t>
            </a:r>
            <a:r>
              <a:rPr lang="fa-IR" dirty="0"/>
              <a:t> کن به احسانی حافظ </a:t>
            </a:r>
            <a:r>
              <a:rPr lang="fa-IR" dirty="0">
                <a:solidFill>
                  <a:srgbClr val="71A3BD"/>
                </a:solidFill>
              </a:rPr>
              <a:t>پریشان</a:t>
            </a:r>
            <a:r>
              <a:rPr lang="fa-IR" dirty="0"/>
              <a:t> </a:t>
            </a:r>
            <a:r>
              <a:rPr lang="fa-IR" dirty="0" smtClean="0"/>
              <a:t>را</a:t>
            </a:r>
            <a:br>
              <a:rPr lang="fa-IR" dirty="0" smtClean="0"/>
            </a:br>
            <a:r>
              <a:rPr lang="fa-IR" dirty="0" smtClean="0"/>
              <a:t>ای </a:t>
            </a:r>
            <a:r>
              <a:rPr lang="fa-IR" dirty="0"/>
              <a:t>شکنج گیسویت </a:t>
            </a:r>
            <a:r>
              <a:rPr lang="fa-IR" dirty="0">
                <a:solidFill>
                  <a:srgbClr val="71A3BD"/>
                </a:solidFill>
              </a:rPr>
              <a:t>مجمع</a:t>
            </a:r>
            <a:r>
              <a:rPr lang="fa-IR" dirty="0"/>
              <a:t> </a:t>
            </a:r>
            <a:r>
              <a:rPr lang="fa-IR" dirty="0">
                <a:solidFill>
                  <a:srgbClr val="71A3BD"/>
                </a:solidFill>
              </a:rPr>
              <a:t>پریشانی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۲۱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29878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در خلاف آمد عادت بطلب کام که </a:t>
            </a:r>
            <a:r>
              <a:rPr lang="fa-IR" dirty="0" smtClean="0"/>
              <a:t>من</a:t>
            </a:r>
            <a:br>
              <a:rPr lang="fa-IR" dirty="0" smtClean="0"/>
            </a:br>
            <a:r>
              <a:rPr lang="fa-IR" dirty="0" smtClean="0"/>
              <a:t>کسب </a:t>
            </a:r>
            <a:r>
              <a:rPr lang="fa-IR" dirty="0">
                <a:solidFill>
                  <a:srgbClr val="71A3BD"/>
                </a:solidFill>
              </a:rPr>
              <a:t>جمعیت</a:t>
            </a:r>
            <a:r>
              <a:rPr lang="fa-IR" dirty="0"/>
              <a:t> از آن زلف </a:t>
            </a:r>
            <a:r>
              <a:rPr lang="fa-IR" dirty="0">
                <a:solidFill>
                  <a:srgbClr val="71A3BD"/>
                </a:solidFill>
              </a:rPr>
              <a:t>پریشان</a:t>
            </a:r>
            <a:r>
              <a:rPr lang="fa-IR" dirty="0"/>
              <a:t> </a:t>
            </a:r>
            <a:r>
              <a:rPr lang="fa-IR" dirty="0" smtClean="0"/>
              <a:t>کردم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۲۲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0971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من شکسته بدحال </a:t>
            </a:r>
            <a:r>
              <a:rPr lang="fa-IR" dirty="0">
                <a:solidFill>
                  <a:srgbClr val="71A3BD"/>
                </a:solidFill>
              </a:rPr>
              <a:t>زندگی</a:t>
            </a:r>
            <a:r>
              <a:rPr lang="fa-IR" dirty="0"/>
              <a:t> </a:t>
            </a:r>
            <a:r>
              <a:rPr lang="fa-IR" dirty="0" smtClean="0"/>
              <a:t>یابم</a:t>
            </a:r>
            <a:br>
              <a:rPr lang="fa-IR" dirty="0" smtClean="0"/>
            </a:br>
            <a:r>
              <a:rPr lang="fa-IR" dirty="0" smtClean="0"/>
              <a:t>در </a:t>
            </a:r>
            <a:r>
              <a:rPr lang="fa-IR" dirty="0"/>
              <a:t>آن زمان که به تیغ غمت شوم </a:t>
            </a:r>
            <a:r>
              <a:rPr lang="fa-IR" dirty="0">
                <a:solidFill>
                  <a:srgbClr val="71A3BD"/>
                </a:solidFill>
              </a:rPr>
              <a:t>مقتول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۲۳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445264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047323"/>
            <a:ext cx="10132291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فقیه مدرسه دی </a:t>
            </a:r>
            <a:r>
              <a:rPr lang="fa-IR" sz="5000" dirty="0">
                <a:solidFill>
                  <a:srgbClr val="71A3BD"/>
                </a:solidFill>
              </a:rPr>
              <a:t>مست</a:t>
            </a:r>
            <a:r>
              <a:rPr lang="fa-IR" sz="5000" dirty="0"/>
              <a:t> بود و </a:t>
            </a:r>
            <a:r>
              <a:rPr lang="fa-IR" sz="5000" dirty="0">
                <a:solidFill>
                  <a:srgbClr val="71A3BD"/>
                </a:solidFill>
              </a:rPr>
              <a:t>فتوی</a:t>
            </a:r>
            <a:r>
              <a:rPr lang="fa-IR" sz="5000" dirty="0"/>
              <a:t> </a:t>
            </a:r>
            <a:r>
              <a:rPr lang="fa-IR" sz="5000" dirty="0" smtClean="0"/>
              <a:t>داد</a:t>
            </a:r>
            <a:br>
              <a:rPr lang="fa-IR" sz="5000" dirty="0" smtClean="0"/>
            </a:br>
            <a:r>
              <a:rPr lang="fa-IR" sz="5000" dirty="0" smtClean="0"/>
              <a:t>که </a:t>
            </a:r>
            <a:r>
              <a:rPr lang="fa-IR" sz="5000" dirty="0"/>
              <a:t>می </a:t>
            </a:r>
            <a:r>
              <a:rPr lang="fa-IR" sz="5000" dirty="0">
                <a:solidFill>
                  <a:srgbClr val="71A3BD"/>
                </a:solidFill>
              </a:rPr>
              <a:t>حرام</a:t>
            </a:r>
            <a:r>
              <a:rPr lang="fa-IR" sz="5000" dirty="0"/>
              <a:t> ولی </a:t>
            </a:r>
            <a:r>
              <a:rPr lang="fa-IR" sz="5000" dirty="0">
                <a:solidFill>
                  <a:srgbClr val="71A3BD"/>
                </a:solidFill>
              </a:rPr>
              <a:t>به</a:t>
            </a:r>
            <a:r>
              <a:rPr lang="fa-IR" sz="5000" dirty="0"/>
              <a:t> ز مال اوقاف </a:t>
            </a:r>
            <a:r>
              <a:rPr lang="fa-IR" sz="5000" dirty="0" smtClean="0"/>
              <a:t>است</a:t>
            </a:r>
            <a:br>
              <a:rPr lang="fa-IR" sz="5000" dirty="0" smtClean="0"/>
            </a:br>
            <a:endParaRPr lang="fa-IR" sz="5000" dirty="0" smtClean="0"/>
          </a:p>
          <a:p>
            <a:r>
              <a:rPr lang="fa-IR" sz="5000" dirty="0" smtClean="0"/>
              <a:t>خموش </a:t>
            </a:r>
            <a:r>
              <a:rPr lang="fa-IR" sz="5000" dirty="0"/>
              <a:t>حافظ و این نکته‌های چون زر </a:t>
            </a:r>
            <a:r>
              <a:rPr lang="fa-IR" sz="5000" dirty="0" smtClean="0"/>
              <a:t>سرخ</a:t>
            </a:r>
            <a:br>
              <a:rPr lang="fa-IR" sz="5000" dirty="0" smtClean="0"/>
            </a:br>
            <a:r>
              <a:rPr lang="fa-IR" sz="5000" dirty="0" smtClean="0"/>
              <a:t>نگاه </a:t>
            </a:r>
            <a:r>
              <a:rPr lang="fa-IR" sz="5000" dirty="0"/>
              <a:t>دار که </a:t>
            </a:r>
            <a:r>
              <a:rPr lang="fa-IR" sz="5000" dirty="0">
                <a:solidFill>
                  <a:srgbClr val="71A3BD"/>
                </a:solidFill>
              </a:rPr>
              <a:t>قلاب</a:t>
            </a:r>
            <a:r>
              <a:rPr lang="fa-IR" sz="5000" dirty="0"/>
              <a:t> شهر </a:t>
            </a:r>
            <a:r>
              <a:rPr lang="fa-IR" sz="5000" dirty="0">
                <a:solidFill>
                  <a:srgbClr val="71A3BD"/>
                </a:solidFill>
              </a:rPr>
              <a:t>صراف</a:t>
            </a:r>
            <a:r>
              <a:rPr lang="fa-IR" sz="5000" dirty="0"/>
              <a:t> </a:t>
            </a:r>
            <a:r>
              <a:rPr lang="fa-IR" sz="5000" dirty="0" smtClean="0"/>
              <a:t>است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۲۴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68721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با که این نکته توان گفت که آن سنگین </a:t>
            </a:r>
            <a:r>
              <a:rPr lang="fa-IR" sz="5000" dirty="0" smtClean="0"/>
              <a:t>دل</a:t>
            </a:r>
            <a:br>
              <a:rPr lang="fa-IR" sz="5000" dirty="0" smtClean="0"/>
            </a:br>
            <a:r>
              <a:rPr lang="fa-IR" sz="5000" dirty="0">
                <a:solidFill>
                  <a:srgbClr val="71A3BD"/>
                </a:solidFill>
              </a:rPr>
              <a:t>کشت</a:t>
            </a:r>
            <a:r>
              <a:rPr lang="fa-IR" sz="5000" dirty="0" smtClean="0"/>
              <a:t> </a:t>
            </a:r>
            <a:r>
              <a:rPr lang="fa-IR" sz="5000" dirty="0"/>
              <a:t>ما را و </a:t>
            </a:r>
            <a:r>
              <a:rPr lang="fa-IR" sz="5000" dirty="0">
                <a:solidFill>
                  <a:srgbClr val="71A3BD"/>
                </a:solidFill>
              </a:rPr>
              <a:t>دم</a:t>
            </a:r>
            <a:r>
              <a:rPr lang="fa-IR" sz="5000" dirty="0"/>
              <a:t> </a:t>
            </a:r>
            <a:r>
              <a:rPr lang="fa-IR" sz="5000" dirty="0">
                <a:solidFill>
                  <a:srgbClr val="71A3BD"/>
                </a:solidFill>
              </a:rPr>
              <a:t>عیسی</a:t>
            </a:r>
            <a:r>
              <a:rPr lang="fa-IR" sz="5000" dirty="0"/>
              <a:t> مریم با </a:t>
            </a:r>
            <a:r>
              <a:rPr lang="fa-IR" sz="5000" dirty="0" smtClean="0"/>
              <a:t>اوست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۲۵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917072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000" dirty="0"/>
              <a:t>که را گویم که با این درد جان </a:t>
            </a:r>
            <a:r>
              <a:rPr lang="fa-IR" sz="6000" dirty="0" smtClean="0"/>
              <a:t>سوز</a:t>
            </a:r>
            <a:br>
              <a:rPr lang="fa-IR" sz="6000" dirty="0" smtClean="0"/>
            </a:br>
            <a:r>
              <a:rPr lang="fa-IR" sz="6000" dirty="0">
                <a:solidFill>
                  <a:srgbClr val="71A3BD"/>
                </a:solidFill>
              </a:rPr>
              <a:t>طـبـیــبـ</a:t>
            </a:r>
            <a:r>
              <a:rPr lang="fa-IR" sz="6000" dirty="0"/>
              <a:t>م</a:t>
            </a:r>
            <a:r>
              <a:rPr lang="fa-IR" sz="6000" dirty="0" smtClean="0"/>
              <a:t> </a:t>
            </a:r>
            <a:r>
              <a:rPr lang="fa-IR" sz="6000" dirty="0">
                <a:solidFill>
                  <a:srgbClr val="71A3BD"/>
                </a:solidFill>
              </a:rPr>
              <a:t>قـصـد</a:t>
            </a:r>
            <a:r>
              <a:rPr lang="fa-IR" sz="6000" dirty="0" smtClean="0"/>
              <a:t> </a:t>
            </a:r>
            <a:r>
              <a:rPr lang="fa-IR" sz="6000" dirty="0">
                <a:solidFill>
                  <a:srgbClr val="71A3BD"/>
                </a:solidFill>
              </a:rPr>
              <a:t>جــان</a:t>
            </a:r>
            <a:r>
              <a:rPr lang="fa-IR" sz="6000" dirty="0" smtClean="0"/>
              <a:t> نـاتــوان کــرد</a:t>
            </a:r>
            <a:br>
              <a:rPr lang="fa-IR" sz="6000" dirty="0" smtClean="0"/>
            </a:br>
            <a:endParaRPr lang="fa-IR" sz="6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۲۶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4039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روشن از پرتو </a:t>
            </a:r>
            <a:r>
              <a:rPr lang="fa-IR" sz="5000" dirty="0" smtClean="0"/>
              <a:t>رویت نظری </a:t>
            </a:r>
            <a:r>
              <a:rPr lang="fa-IR" sz="5000" dirty="0" smtClean="0">
                <a:solidFill>
                  <a:srgbClr val="71A3BD"/>
                </a:solidFill>
              </a:rPr>
              <a:t>نیست</a:t>
            </a:r>
            <a:r>
              <a:rPr lang="fa-IR" sz="5000" dirty="0" smtClean="0"/>
              <a:t> </a:t>
            </a:r>
            <a:r>
              <a:rPr lang="fa-IR" sz="5000" dirty="0" smtClean="0">
                <a:solidFill>
                  <a:srgbClr val="71A3BD"/>
                </a:solidFill>
              </a:rPr>
              <a:t>که</a:t>
            </a:r>
            <a:r>
              <a:rPr lang="fa-IR" sz="5000" dirty="0" smtClean="0"/>
              <a:t> </a:t>
            </a:r>
            <a:r>
              <a:rPr lang="fa-IR" sz="5000" dirty="0" smtClean="0">
                <a:solidFill>
                  <a:srgbClr val="71A3BD"/>
                </a:solidFill>
              </a:rPr>
              <a:t>نیست</a:t>
            </a:r>
            <a:r>
              <a:rPr lang="fa-IR" sz="5000" dirty="0" smtClean="0"/>
              <a:t/>
            </a:r>
            <a:br>
              <a:rPr lang="fa-IR" sz="5000" dirty="0" smtClean="0"/>
            </a:br>
            <a:r>
              <a:rPr lang="fa-IR" sz="5000" dirty="0" smtClean="0"/>
              <a:t>منت </a:t>
            </a:r>
            <a:r>
              <a:rPr lang="fa-IR" sz="5000" dirty="0"/>
              <a:t>خاک درت بر </a:t>
            </a:r>
            <a:r>
              <a:rPr lang="fa-IR" sz="5000" dirty="0" smtClean="0"/>
              <a:t>بصری </a:t>
            </a:r>
            <a:r>
              <a:rPr lang="fa-IR" sz="5000" dirty="0">
                <a:solidFill>
                  <a:srgbClr val="71A3BD"/>
                </a:solidFill>
              </a:rPr>
              <a:t>نیست</a:t>
            </a:r>
            <a:r>
              <a:rPr lang="fa-IR" sz="5000" dirty="0"/>
              <a:t> </a:t>
            </a:r>
            <a:r>
              <a:rPr lang="fa-IR" sz="5000" dirty="0">
                <a:solidFill>
                  <a:srgbClr val="71A3BD"/>
                </a:solidFill>
              </a:rPr>
              <a:t>که</a:t>
            </a:r>
            <a:r>
              <a:rPr lang="fa-IR" sz="5000" dirty="0"/>
              <a:t> </a:t>
            </a:r>
            <a:r>
              <a:rPr lang="fa-IR" sz="5000" dirty="0">
                <a:solidFill>
                  <a:srgbClr val="71A3BD"/>
                </a:solidFill>
              </a:rPr>
              <a:t>نیست</a:t>
            </a:r>
            <a:r>
              <a:rPr lang="fa-IR" sz="5000" dirty="0" smtClean="0"/>
              <a:t/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۲۷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43343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 smtClean="0"/>
              <a:t>عـاقـلــان </a:t>
            </a:r>
            <a:r>
              <a:rPr lang="fa-IR" dirty="0">
                <a:solidFill>
                  <a:srgbClr val="71A3BD"/>
                </a:solidFill>
              </a:rPr>
              <a:t>نـقــطـه</a:t>
            </a:r>
            <a:r>
              <a:rPr lang="fa-IR" dirty="0" smtClean="0"/>
              <a:t> </a:t>
            </a:r>
            <a:r>
              <a:rPr lang="fa-IR" dirty="0">
                <a:solidFill>
                  <a:srgbClr val="71A3BD"/>
                </a:solidFill>
              </a:rPr>
              <a:t>پـرگــار</a:t>
            </a:r>
            <a:r>
              <a:rPr lang="fa-IR" dirty="0" smtClean="0"/>
              <a:t> وجـودنــد ولـی</a:t>
            </a:r>
            <a:br>
              <a:rPr lang="fa-IR" dirty="0" smtClean="0"/>
            </a:br>
            <a:r>
              <a:rPr lang="fa-IR" dirty="0" smtClean="0"/>
              <a:t>عشق </a:t>
            </a:r>
            <a:r>
              <a:rPr lang="fa-IR" dirty="0"/>
              <a:t>داند که در این دایره </a:t>
            </a:r>
            <a:r>
              <a:rPr lang="fa-IR" dirty="0">
                <a:solidFill>
                  <a:srgbClr val="71A3BD"/>
                </a:solidFill>
              </a:rPr>
              <a:t>سرگردانند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۲۸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29370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به خنده گفت که حافظ غلام طبع </a:t>
            </a:r>
            <a:r>
              <a:rPr lang="fa-IR" dirty="0" smtClean="0"/>
              <a:t>توام</a:t>
            </a:r>
            <a:br>
              <a:rPr lang="fa-IR" dirty="0" smtClean="0"/>
            </a:br>
            <a:r>
              <a:rPr lang="fa-IR" dirty="0" smtClean="0"/>
              <a:t>ببین </a:t>
            </a:r>
            <a:r>
              <a:rPr lang="fa-IR" dirty="0"/>
              <a:t>که تا به چه حدم همی‌کند </a:t>
            </a:r>
            <a:r>
              <a:rPr lang="fa-IR" dirty="0">
                <a:solidFill>
                  <a:srgbClr val="9378B6"/>
                </a:solidFill>
              </a:rPr>
              <a:t>تحمیق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14" name="TextBox 13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982128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>
                <a:solidFill>
                  <a:srgbClr val="71A3BD"/>
                </a:solidFill>
              </a:rPr>
              <a:t>میان</a:t>
            </a:r>
            <a:r>
              <a:rPr lang="fa-IR" dirty="0"/>
              <a:t> </a:t>
            </a:r>
            <a:r>
              <a:rPr lang="fa-IR" dirty="0">
                <a:solidFill>
                  <a:srgbClr val="71A3BD"/>
                </a:solidFill>
              </a:rPr>
              <a:t>نداری</a:t>
            </a:r>
            <a:r>
              <a:rPr lang="fa-IR" dirty="0"/>
              <a:t> و دارم عجب که هر </a:t>
            </a:r>
            <a:r>
              <a:rPr lang="fa-IR" dirty="0" smtClean="0"/>
              <a:t>ساعت</a:t>
            </a:r>
            <a:br>
              <a:rPr lang="fa-IR" dirty="0" smtClean="0"/>
            </a:br>
            <a:r>
              <a:rPr lang="fa-IR" dirty="0" smtClean="0"/>
              <a:t>مـیـان مـجـمـع خـوبـان کـنـی </a:t>
            </a:r>
            <a:r>
              <a:rPr lang="fa-IR" dirty="0">
                <a:solidFill>
                  <a:srgbClr val="71A3BD"/>
                </a:solidFill>
              </a:rPr>
              <a:t>مـیـانـداری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۲۹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19896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>
                <a:solidFill>
                  <a:srgbClr val="71A3BD"/>
                </a:solidFill>
              </a:rPr>
              <a:t>شب</a:t>
            </a:r>
            <a:r>
              <a:rPr lang="fa-IR" dirty="0"/>
              <a:t> </a:t>
            </a:r>
            <a:r>
              <a:rPr lang="fa-IR" dirty="0">
                <a:solidFill>
                  <a:srgbClr val="71A3BD"/>
                </a:solidFill>
              </a:rPr>
              <a:t>قدر</a:t>
            </a:r>
            <a:r>
              <a:rPr lang="fa-IR" dirty="0"/>
              <a:t>ی چنین عزیز </a:t>
            </a:r>
            <a:r>
              <a:rPr lang="fa-IR" dirty="0"/>
              <a:t>و </a:t>
            </a:r>
            <a:r>
              <a:rPr lang="fa-IR" dirty="0" smtClean="0"/>
              <a:t>شریف</a:t>
            </a:r>
            <a:br>
              <a:rPr lang="fa-IR" dirty="0" smtClean="0"/>
            </a:br>
            <a:r>
              <a:rPr lang="fa-IR" dirty="0" smtClean="0"/>
              <a:t>با </a:t>
            </a:r>
            <a:r>
              <a:rPr lang="fa-IR" dirty="0"/>
              <a:t>تو تا روز </a:t>
            </a:r>
            <a:r>
              <a:rPr lang="fa-IR" dirty="0">
                <a:solidFill>
                  <a:srgbClr val="71A3BD"/>
                </a:solidFill>
              </a:rPr>
              <a:t>خفتن</a:t>
            </a:r>
            <a:r>
              <a:rPr lang="fa-IR" dirty="0"/>
              <a:t>م هوس </a:t>
            </a:r>
            <a:r>
              <a:rPr lang="fa-IR" dirty="0" smtClean="0"/>
              <a:t>است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۳۰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190167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نسیم صبح سعادت بدان </a:t>
            </a:r>
            <a:r>
              <a:rPr lang="fa-IR" sz="5000" dirty="0">
                <a:solidFill>
                  <a:srgbClr val="DA5B5B"/>
                </a:solidFill>
              </a:rPr>
              <a:t>نشان</a:t>
            </a:r>
            <a:r>
              <a:rPr lang="fa-IR" sz="5000" dirty="0"/>
              <a:t> که تو </a:t>
            </a:r>
            <a:r>
              <a:rPr lang="fa-IR" sz="5000" dirty="0" smtClean="0"/>
              <a:t>دانی</a:t>
            </a:r>
            <a:br>
              <a:rPr lang="fa-IR" sz="5000" dirty="0" smtClean="0"/>
            </a:br>
            <a:r>
              <a:rPr lang="fa-IR" sz="5000" dirty="0" smtClean="0"/>
              <a:t>گذر </a:t>
            </a:r>
            <a:r>
              <a:rPr lang="fa-IR" sz="5000" dirty="0"/>
              <a:t>به کوی </a:t>
            </a:r>
            <a:r>
              <a:rPr lang="fa-IR" sz="5000" dirty="0">
                <a:solidFill>
                  <a:srgbClr val="DA5B5B"/>
                </a:solidFill>
              </a:rPr>
              <a:t>فلان</a:t>
            </a:r>
            <a:r>
              <a:rPr lang="fa-IR" sz="5000" dirty="0"/>
              <a:t> کن در آن </a:t>
            </a:r>
            <a:r>
              <a:rPr lang="fa-IR" sz="5000" dirty="0">
                <a:solidFill>
                  <a:srgbClr val="DA5B5B"/>
                </a:solidFill>
              </a:rPr>
              <a:t>زمان</a:t>
            </a:r>
            <a:r>
              <a:rPr lang="fa-IR" sz="5000" dirty="0"/>
              <a:t> که تو </a:t>
            </a:r>
            <a:r>
              <a:rPr lang="fa-IR" sz="5000" dirty="0" smtClean="0"/>
              <a:t>دانی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۳۱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264300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ماجرای من و معشوق مرا پایان </a:t>
            </a:r>
            <a:r>
              <a:rPr lang="fa-IR" dirty="0" smtClean="0"/>
              <a:t>نیست</a:t>
            </a:r>
            <a:br>
              <a:rPr lang="fa-IR" dirty="0" smtClean="0"/>
            </a:br>
            <a:r>
              <a:rPr lang="fa-IR" dirty="0" smtClean="0"/>
              <a:t>هر </a:t>
            </a:r>
            <a:r>
              <a:rPr lang="fa-IR" dirty="0"/>
              <a:t>چه </a:t>
            </a:r>
            <a:r>
              <a:rPr lang="fa-IR" dirty="0">
                <a:solidFill>
                  <a:srgbClr val="DA5B5B"/>
                </a:solidFill>
              </a:rPr>
              <a:t>آغاز</a:t>
            </a:r>
            <a:r>
              <a:rPr lang="fa-IR" dirty="0"/>
              <a:t> ندارد نپذیرد </a:t>
            </a:r>
            <a:r>
              <a:rPr lang="fa-IR" dirty="0">
                <a:solidFill>
                  <a:srgbClr val="DA5B5B"/>
                </a:solidFill>
              </a:rPr>
              <a:t>انجام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5" name="TextBox 4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۳۲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7145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به طرب حمل مکن سرخی رویم که چو </a:t>
            </a:r>
            <a:r>
              <a:rPr lang="fa-IR" sz="5000" dirty="0" smtClean="0"/>
              <a:t>جام</a:t>
            </a:r>
            <a:br>
              <a:rPr lang="fa-IR" sz="5000" dirty="0" smtClean="0"/>
            </a:br>
            <a:r>
              <a:rPr lang="fa-IR" sz="5000" dirty="0" smtClean="0"/>
              <a:t>خون </a:t>
            </a:r>
            <a:r>
              <a:rPr lang="fa-IR" sz="5000" dirty="0"/>
              <a:t>دل </a:t>
            </a:r>
            <a:r>
              <a:rPr lang="fa-IR" sz="5000" dirty="0">
                <a:solidFill>
                  <a:srgbClr val="DA5B5B"/>
                </a:solidFill>
              </a:rPr>
              <a:t>عکس</a:t>
            </a:r>
            <a:r>
              <a:rPr lang="fa-IR" sz="5000" dirty="0"/>
              <a:t> برون می‌دهد از </a:t>
            </a:r>
            <a:r>
              <a:rPr lang="fa-IR" sz="5000" dirty="0" smtClean="0"/>
              <a:t>رخسارم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۳۳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041821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000" dirty="0"/>
              <a:t>روی </a:t>
            </a:r>
            <a:r>
              <a:rPr lang="fa-IR" sz="6000" dirty="0">
                <a:solidFill>
                  <a:srgbClr val="DA5B5B"/>
                </a:solidFill>
              </a:rPr>
              <a:t>نگار</a:t>
            </a:r>
            <a:r>
              <a:rPr lang="fa-IR" sz="6600" dirty="0"/>
              <a:t> </a:t>
            </a:r>
            <a:r>
              <a:rPr lang="fa-IR" sz="6000" dirty="0"/>
              <a:t>در نظرم جلوه </a:t>
            </a:r>
            <a:r>
              <a:rPr lang="fa-IR" sz="6000" dirty="0" smtClean="0"/>
              <a:t>می‌نمود</a:t>
            </a:r>
            <a:br>
              <a:rPr lang="fa-IR" sz="6000" dirty="0" smtClean="0"/>
            </a:br>
            <a:r>
              <a:rPr lang="fa-IR" sz="6000" dirty="0" smtClean="0"/>
              <a:t>وز </a:t>
            </a:r>
            <a:r>
              <a:rPr lang="fa-IR" sz="6000" dirty="0"/>
              <a:t>دور بوسه بر رخ </a:t>
            </a:r>
            <a:r>
              <a:rPr lang="fa-IR" sz="6000" dirty="0">
                <a:solidFill>
                  <a:srgbClr val="DA5B5B"/>
                </a:solidFill>
              </a:rPr>
              <a:t>مهتاب</a:t>
            </a:r>
            <a:r>
              <a:rPr lang="fa-IR" sz="6000" dirty="0"/>
              <a:t> </a:t>
            </a:r>
            <a:r>
              <a:rPr lang="fa-IR" sz="6000" dirty="0" smtClean="0"/>
              <a:t>می‌زدم</a:t>
            </a:r>
            <a:br>
              <a:rPr lang="fa-IR" sz="6000" dirty="0" smtClean="0"/>
            </a:br>
            <a:endParaRPr lang="fa-IR" sz="6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۳۴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4177614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باغبان چو </a:t>
            </a:r>
            <a:r>
              <a:rPr lang="fa-IR" dirty="0"/>
              <a:t>من</a:t>
            </a:r>
            <a:r>
              <a:rPr lang="fa-IR" dirty="0"/>
              <a:t> زین جا بگذرم حرامت </a:t>
            </a:r>
            <a:r>
              <a:rPr lang="fa-IR" dirty="0" smtClean="0"/>
              <a:t>باد</a:t>
            </a:r>
            <a:br>
              <a:rPr lang="fa-IR" dirty="0" smtClean="0"/>
            </a:br>
            <a:r>
              <a:rPr lang="fa-IR" dirty="0" smtClean="0"/>
              <a:t>گر </a:t>
            </a:r>
            <a:r>
              <a:rPr lang="fa-IR" dirty="0"/>
              <a:t>به جای </a:t>
            </a:r>
            <a:r>
              <a:rPr lang="fa-IR" dirty="0">
                <a:solidFill>
                  <a:srgbClr val="DA5B5B"/>
                </a:solidFill>
              </a:rPr>
              <a:t>من</a:t>
            </a:r>
            <a:r>
              <a:rPr lang="fa-IR" dirty="0"/>
              <a:t> </a:t>
            </a:r>
            <a:r>
              <a:rPr lang="fa-IR" dirty="0">
                <a:solidFill>
                  <a:srgbClr val="DA5B5B"/>
                </a:solidFill>
              </a:rPr>
              <a:t>سرو</a:t>
            </a:r>
            <a:r>
              <a:rPr lang="fa-IR" dirty="0"/>
              <a:t>ی</a:t>
            </a:r>
            <a:r>
              <a:rPr lang="fa-IR" dirty="0"/>
              <a:t> غیر </a:t>
            </a:r>
            <a:r>
              <a:rPr lang="fa-IR" dirty="0">
                <a:solidFill>
                  <a:srgbClr val="DA5B5B"/>
                </a:solidFill>
              </a:rPr>
              <a:t>دوست</a:t>
            </a:r>
            <a:r>
              <a:rPr lang="fa-IR" dirty="0"/>
              <a:t> </a:t>
            </a:r>
            <a:r>
              <a:rPr lang="fa-IR" dirty="0" smtClean="0"/>
              <a:t>بنشانی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۳۵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308896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140632"/>
            <a:ext cx="101322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4000" dirty="0"/>
              <a:t>سال و فال و مال و حال و اصل و نسل و تخت و </a:t>
            </a:r>
            <a:r>
              <a:rPr lang="fa-IR" sz="4000" dirty="0" smtClean="0"/>
              <a:t>بخت</a:t>
            </a:r>
            <a:br>
              <a:rPr lang="fa-IR" sz="4000" dirty="0" smtClean="0"/>
            </a:br>
            <a:r>
              <a:rPr lang="fa-IR" sz="4000" dirty="0" smtClean="0"/>
              <a:t>بــادت انـــدر شـــهـــریـــاری بــــرقــــرار </a:t>
            </a:r>
            <a:r>
              <a:rPr lang="fa-IR" sz="4000" dirty="0"/>
              <a:t>و </a:t>
            </a:r>
            <a:r>
              <a:rPr lang="fa-IR" sz="4000" dirty="0" smtClean="0"/>
              <a:t>بــــر دوام</a:t>
            </a:r>
            <a:br>
              <a:rPr lang="fa-IR" sz="4000" dirty="0" smtClean="0"/>
            </a:br>
            <a:endParaRPr lang="fa-IR" sz="4000" dirty="0" smtClean="0"/>
          </a:p>
          <a:p>
            <a:r>
              <a:rPr lang="fa-IR" sz="4000" dirty="0" smtClean="0"/>
              <a:t>ســـال خــرم فــال نــیــکــو مــال وافــر حــال خــوش</a:t>
            </a:r>
            <a:br>
              <a:rPr lang="fa-IR" sz="4000" dirty="0" smtClean="0"/>
            </a:br>
            <a:r>
              <a:rPr lang="fa-IR" sz="4000" dirty="0" smtClean="0"/>
              <a:t>اصــل ثــابــت نـسـل بــاقــی تـخـت عــالــی بــخــت رام</a:t>
            </a:r>
            <a:r>
              <a:rPr lang="fa-IR" sz="4000" dirty="0"/>
              <a:t/>
            </a:r>
            <a:br>
              <a:rPr lang="fa-IR" sz="4000" dirty="0"/>
            </a:br>
            <a:endParaRPr lang="fa-IR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9" name="TextBox 8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۳۶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44088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ز پرده ناله حافظ برون کی </a:t>
            </a:r>
            <a:r>
              <a:rPr lang="fa-IR" dirty="0" smtClean="0"/>
              <a:t>افتادی</a:t>
            </a:r>
            <a:br>
              <a:rPr lang="fa-IR" dirty="0" smtClean="0"/>
            </a:br>
            <a:r>
              <a:rPr lang="fa-IR" dirty="0">
                <a:solidFill>
                  <a:srgbClr val="DA5B5B"/>
                </a:solidFill>
              </a:rPr>
              <a:t>اگر</a:t>
            </a:r>
            <a:r>
              <a:rPr lang="fa-IR" dirty="0" smtClean="0"/>
              <a:t> </a:t>
            </a:r>
            <a:r>
              <a:rPr lang="fa-IR" dirty="0">
                <a:solidFill>
                  <a:srgbClr val="DA5B5B"/>
                </a:solidFill>
              </a:rPr>
              <a:t>نه</a:t>
            </a:r>
            <a:r>
              <a:rPr lang="fa-IR" dirty="0"/>
              <a:t> همدم مرغان </a:t>
            </a:r>
            <a:r>
              <a:rPr lang="fa-IR" dirty="0" smtClean="0"/>
              <a:t>صبح‌خوان بودی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۳۷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9766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دل دادمش به مژده و خجلت </a:t>
            </a:r>
            <a:r>
              <a:rPr lang="fa-IR" sz="5000" dirty="0" smtClean="0"/>
              <a:t>همی‌برم</a:t>
            </a:r>
            <a:br>
              <a:rPr lang="fa-IR" sz="5000" dirty="0" smtClean="0"/>
            </a:br>
            <a:r>
              <a:rPr lang="fa-IR" sz="5000" dirty="0" smtClean="0"/>
              <a:t>زین </a:t>
            </a:r>
            <a:r>
              <a:rPr lang="fa-IR" sz="5000" dirty="0">
                <a:solidFill>
                  <a:srgbClr val="B6B64C"/>
                </a:solidFill>
              </a:rPr>
              <a:t>نقد</a:t>
            </a:r>
            <a:r>
              <a:rPr lang="fa-IR" sz="5000" dirty="0"/>
              <a:t> </a:t>
            </a:r>
            <a:r>
              <a:rPr lang="fa-IR" sz="5000" dirty="0">
                <a:solidFill>
                  <a:srgbClr val="B6B64C"/>
                </a:solidFill>
              </a:rPr>
              <a:t>قلب</a:t>
            </a:r>
            <a:r>
              <a:rPr lang="fa-IR" sz="5000" dirty="0"/>
              <a:t> خویش که کردم نثار </a:t>
            </a:r>
            <a:r>
              <a:rPr lang="fa-IR" sz="5000" dirty="0" smtClean="0"/>
              <a:t>دوست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۳۸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597495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4800" dirty="0"/>
              <a:t>حافظم در مجلسی دردی کشم در </a:t>
            </a:r>
            <a:r>
              <a:rPr lang="fa-IR" sz="4800" dirty="0" smtClean="0"/>
              <a:t>محفلی</a:t>
            </a:r>
            <a:br>
              <a:rPr lang="fa-IR" sz="4800" dirty="0" smtClean="0"/>
            </a:br>
            <a:r>
              <a:rPr lang="fa-IR" sz="4800" dirty="0" smtClean="0"/>
              <a:t>بنگر </a:t>
            </a:r>
            <a:r>
              <a:rPr lang="fa-IR" sz="4800" dirty="0"/>
              <a:t>این </a:t>
            </a:r>
            <a:r>
              <a:rPr lang="fa-IR" sz="4800" dirty="0">
                <a:solidFill>
                  <a:srgbClr val="9378B6"/>
                </a:solidFill>
              </a:rPr>
              <a:t>شوخی</a:t>
            </a:r>
            <a:r>
              <a:rPr lang="fa-IR" sz="4800" dirty="0"/>
              <a:t> که چون با </a:t>
            </a:r>
            <a:r>
              <a:rPr lang="fa-IR" sz="4800" dirty="0" smtClean="0"/>
              <a:t>اهل صنعت می‌کنم</a:t>
            </a:r>
            <a:br>
              <a:rPr lang="fa-IR" sz="4800" dirty="0" smtClean="0"/>
            </a:br>
            <a:endParaRPr lang="fa-IR" sz="4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9" name="TextBox 8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07741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 smtClean="0"/>
              <a:t>گـر </a:t>
            </a:r>
            <a:r>
              <a:rPr lang="fa-IR" dirty="0">
                <a:solidFill>
                  <a:srgbClr val="B6B64C"/>
                </a:solidFill>
              </a:rPr>
              <a:t>قـلـب</a:t>
            </a:r>
            <a:r>
              <a:rPr lang="fa-IR" dirty="0" smtClean="0"/>
              <a:t> </a:t>
            </a:r>
            <a:r>
              <a:rPr lang="fa-IR" dirty="0">
                <a:solidFill>
                  <a:srgbClr val="B6B64C"/>
                </a:solidFill>
              </a:rPr>
              <a:t>دلـ</a:t>
            </a:r>
            <a:r>
              <a:rPr lang="fa-IR" dirty="0" smtClean="0"/>
              <a:t>م </a:t>
            </a:r>
            <a:r>
              <a:rPr lang="fa-IR" dirty="0"/>
              <a:t>را </a:t>
            </a:r>
            <a:r>
              <a:rPr lang="fa-IR" dirty="0" smtClean="0"/>
              <a:t>نـنـهـد دوسـت عـیـاری</a:t>
            </a:r>
            <a:br>
              <a:rPr lang="fa-IR" dirty="0" smtClean="0"/>
            </a:br>
            <a:r>
              <a:rPr lang="fa-IR" dirty="0" smtClean="0"/>
              <a:t>من </a:t>
            </a:r>
            <a:r>
              <a:rPr lang="fa-IR" dirty="0">
                <a:solidFill>
                  <a:srgbClr val="B6B64C"/>
                </a:solidFill>
              </a:rPr>
              <a:t>نقد</a:t>
            </a:r>
            <a:r>
              <a:rPr lang="fa-IR" dirty="0"/>
              <a:t> </a:t>
            </a:r>
            <a:r>
              <a:rPr lang="fa-IR" dirty="0">
                <a:solidFill>
                  <a:srgbClr val="B6B64C"/>
                </a:solidFill>
              </a:rPr>
              <a:t>روان</a:t>
            </a:r>
            <a:r>
              <a:rPr lang="fa-IR" dirty="0"/>
              <a:t> در دمش از دیده </a:t>
            </a:r>
            <a:r>
              <a:rPr lang="fa-IR" dirty="0" smtClean="0"/>
              <a:t>شمارم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۳۹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50037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پیر ما گفت </a:t>
            </a:r>
            <a:r>
              <a:rPr lang="fa-IR" dirty="0">
                <a:solidFill>
                  <a:srgbClr val="B6B64C"/>
                </a:solidFill>
              </a:rPr>
              <a:t>خطا</a:t>
            </a:r>
            <a:r>
              <a:rPr lang="fa-IR" dirty="0"/>
              <a:t> بر قلم صنع </a:t>
            </a:r>
            <a:r>
              <a:rPr lang="fa-IR" dirty="0">
                <a:solidFill>
                  <a:srgbClr val="B6B64C"/>
                </a:solidFill>
              </a:rPr>
              <a:t>نرفت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آفرین </a:t>
            </a:r>
            <a:r>
              <a:rPr lang="fa-IR" dirty="0"/>
              <a:t>بر نظر پاک </a:t>
            </a:r>
            <a:r>
              <a:rPr lang="fa-IR" dirty="0">
                <a:solidFill>
                  <a:srgbClr val="B6B64C"/>
                </a:solidFill>
              </a:rPr>
              <a:t>خطاپوش</a:t>
            </a:r>
            <a:r>
              <a:rPr lang="fa-IR" dirty="0"/>
              <a:t>ش </a:t>
            </a:r>
            <a:r>
              <a:rPr lang="fa-IR" dirty="0" smtClean="0"/>
              <a:t>باد</a:t>
            </a:r>
            <a:br>
              <a:rPr lang="fa-IR" dirty="0" smtClean="0"/>
            </a:br>
            <a:endParaRPr lang="fa-IR" dirty="0">
              <a:solidFill>
                <a:srgbClr val="B6B64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۴۰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829300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>
                <a:solidFill>
                  <a:srgbClr val="B6B64C"/>
                </a:solidFill>
              </a:rPr>
              <a:t>کس</a:t>
            </a:r>
            <a:r>
              <a:rPr lang="fa-IR" sz="5000" dirty="0"/>
              <a:t> </a:t>
            </a:r>
            <a:r>
              <a:rPr lang="fa-IR" sz="5000" dirty="0">
                <a:solidFill>
                  <a:srgbClr val="B6B64C"/>
                </a:solidFill>
              </a:rPr>
              <a:t>در جهان ندارد </a:t>
            </a:r>
            <a:r>
              <a:rPr lang="fa-IR" sz="5000" dirty="0"/>
              <a:t>یک بنده همچو </a:t>
            </a:r>
            <a:r>
              <a:rPr lang="fa-IR" sz="5000" dirty="0" smtClean="0"/>
              <a:t>حافظ</a:t>
            </a:r>
            <a:br>
              <a:rPr lang="fa-IR" sz="5000" dirty="0" smtClean="0"/>
            </a:br>
            <a:r>
              <a:rPr lang="fa-IR" sz="5000" dirty="0" smtClean="0"/>
              <a:t>زیرا </a:t>
            </a:r>
            <a:r>
              <a:rPr lang="fa-IR" sz="5000" dirty="0"/>
              <a:t>که چون تو شاهی </a:t>
            </a:r>
            <a:r>
              <a:rPr lang="fa-IR" sz="5000" dirty="0">
                <a:solidFill>
                  <a:srgbClr val="B6B64C"/>
                </a:solidFill>
              </a:rPr>
              <a:t>کس در جهان </a:t>
            </a:r>
            <a:r>
              <a:rPr lang="fa-IR" sz="5000" dirty="0">
                <a:solidFill>
                  <a:srgbClr val="B6B64C"/>
                </a:solidFill>
              </a:rPr>
              <a:t>ندارد</a:t>
            </a:r>
            <a:r>
              <a:rPr lang="fa-IR" sz="5000" dirty="0" smtClean="0"/>
              <a:t/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۴۱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243791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000" dirty="0"/>
              <a:t>روز ازل از کلک تو یک قطره </a:t>
            </a:r>
            <a:r>
              <a:rPr lang="fa-IR" sz="6000" dirty="0" smtClean="0"/>
              <a:t>سیاهی</a:t>
            </a:r>
            <a:br>
              <a:rPr lang="fa-IR" sz="6000" dirty="0" smtClean="0"/>
            </a:br>
            <a:r>
              <a:rPr lang="fa-IR" sz="6000" dirty="0" smtClean="0"/>
              <a:t>بر </a:t>
            </a:r>
            <a:r>
              <a:rPr lang="fa-IR" sz="6000" dirty="0"/>
              <a:t>روی مه افتاد که شد حل </a:t>
            </a:r>
            <a:r>
              <a:rPr lang="fa-IR" sz="6000" dirty="0" smtClean="0"/>
              <a:t>مسائل</a:t>
            </a:r>
            <a:br>
              <a:rPr lang="fa-IR" sz="6000" dirty="0" smtClean="0"/>
            </a:br>
            <a:endParaRPr lang="fa-IR" sz="6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9" name="TextBox 8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۴۲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27627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آن یار کز او خانه ما جای پری </a:t>
            </a:r>
            <a:r>
              <a:rPr lang="fa-IR" dirty="0" smtClean="0"/>
              <a:t>بود</a:t>
            </a:r>
            <a:br>
              <a:rPr lang="fa-IR" dirty="0" smtClean="0"/>
            </a:br>
            <a:r>
              <a:rPr lang="fa-IR" dirty="0" smtClean="0"/>
              <a:t>سر </a:t>
            </a:r>
            <a:r>
              <a:rPr lang="fa-IR" dirty="0"/>
              <a:t>تا قدمش چون پری از عیب بری </a:t>
            </a:r>
            <a:r>
              <a:rPr lang="fa-IR" dirty="0" smtClean="0"/>
              <a:t>بود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37" y="-2379246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۴۳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25400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5000" dirty="0"/>
              <a:t>بشنو این نکته که خود را ز غم آزاده </a:t>
            </a:r>
            <a:r>
              <a:rPr lang="fa-IR" sz="5000" dirty="0" smtClean="0"/>
              <a:t>کنی</a:t>
            </a:r>
            <a:br>
              <a:rPr lang="fa-IR" sz="5000" dirty="0" smtClean="0"/>
            </a:br>
            <a:r>
              <a:rPr lang="fa-IR" sz="5000" dirty="0" smtClean="0"/>
              <a:t>خون </a:t>
            </a:r>
            <a:r>
              <a:rPr lang="fa-IR" sz="5000" dirty="0"/>
              <a:t>خوری گر طلب روزی ننهاده </a:t>
            </a:r>
            <a:r>
              <a:rPr lang="fa-IR" sz="5000" dirty="0" smtClean="0"/>
              <a:t>کنی</a:t>
            </a:r>
            <a:br>
              <a:rPr lang="fa-IR" sz="5000" dirty="0" smtClean="0"/>
            </a:br>
            <a:endParaRPr lang="fa-IR" sz="5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37" y="-2379246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۴۴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580192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000" dirty="0"/>
              <a:t>عزم دیدار تو دارد جان بر لب </a:t>
            </a:r>
            <a:r>
              <a:rPr lang="fa-IR" sz="6000" dirty="0" smtClean="0"/>
              <a:t>آمده</a:t>
            </a:r>
            <a:br>
              <a:rPr lang="fa-IR" sz="6000" dirty="0" smtClean="0"/>
            </a:br>
            <a:r>
              <a:rPr lang="fa-IR" sz="6000" dirty="0" smtClean="0">
                <a:solidFill>
                  <a:srgbClr val="7C2421"/>
                </a:solidFill>
              </a:rPr>
              <a:t>بازگردد</a:t>
            </a:r>
            <a:r>
              <a:rPr lang="fa-IR" sz="6000" dirty="0" smtClean="0"/>
              <a:t> </a:t>
            </a:r>
            <a:r>
              <a:rPr lang="fa-IR" sz="6000" dirty="0"/>
              <a:t>یا </a:t>
            </a:r>
            <a:r>
              <a:rPr lang="fa-IR" sz="6000" dirty="0">
                <a:solidFill>
                  <a:srgbClr val="7C2421"/>
                </a:solidFill>
              </a:rPr>
              <a:t>برآید</a:t>
            </a:r>
            <a:r>
              <a:rPr lang="fa-IR" sz="6000" dirty="0"/>
              <a:t> چیست فرمان </a:t>
            </a:r>
            <a:r>
              <a:rPr lang="fa-IR" sz="6000" dirty="0" smtClean="0"/>
              <a:t>شما</a:t>
            </a:r>
            <a:br>
              <a:rPr lang="fa-IR" sz="6000" dirty="0" smtClean="0"/>
            </a:br>
            <a:endParaRPr lang="fa-IR" sz="6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46358" y="-677992"/>
            <a:ext cx="5042810" cy="1415525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9" name="TextBox 8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۴۵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684727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sz="6000" dirty="0"/>
              <a:t>می‌روی و مژگانت خون خلق </a:t>
            </a:r>
            <a:r>
              <a:rPr lang="fa-IR" sz="6000" dirty="0" smtClean="0"/>
              <a:t>می‌ریزد</a:t>
            </a:r>
            <a:br>
              <a:rPr lang="fa-IR" sz="6000" dirty="0" smtClean="0"/>
            </a:br>
            <a:r>
              <a:rPr lang="fa-IR" sz="6000" dirty="0">
                <a:solidFill>
                  <a:srgbClr val="7C2421"/>
                </a:solidFill>
              </a:rPr>
              <a:t>تیز</a:t>
            </a:r>
            <a:r>
              <a:rPr lang="fa-IR" sz="6000" dirty="0" smtClean="0"/>
              <a:t> </a:t>
            </a:r>
            <a:r>
              <a:rPr lang="fa-IR" sz="6000" dirty="0">
                <a:solidFill>
                  <a:srgbClr val="7C2421"/>
                </a:solidFill>
              </a:rPr>
              <a:t>می‌روی</a:t>
            </a:r>
            <a:r>
              <a:rPr lang="fa-IR" sz="6000" dirty="0"/>
              <a:t> </a:t>
            </a:r>
            <a:r>
              <a:rPr lang="fa-IR" sz="6000" dirty="0">
                <a:solidFill>
                  <a:srgbClr val="7C2421"/>
                </a:solidFill>
              </a:rPr>
              <a:t>جانا</a:t>
            </a:r>
            <a:r>
              <a:rPr lang="fa-IR" sz="6000" dirty="0"/>
              <a:t> </a:t>
            </a:r>
            <a:r>
              <a:rPr lang="fa-IR" sz="6000" dirty="0">
                <a:solidFill>
                  <a:srgbClr val="7C2421"/>
                </a:solidFill>
              </a:rPr>
              <a:t>ترسمت</a:t>
            </a:r>
            <a:r>
              <a:rPr lang="fa-IR" sz="6000" dirty="0"/>
              <a:t> </a:t>
            </a:r>
            <a:r>
              <a:rPr lang="fa-IR" sz="6000" dirty="0">
                <a:solidFill>
                  <a:srgbClr val="7C2421"/>
                </a:solidFill>
              </a:rPr>
              <a:t>فرومانی</a:t>
            </a:r>
            <a:r>
              <a:rPr lang="fa-IR" sz="6000" dirty="0" smtClean="0"/>
              <a:t/>
            </a:r>
            <a:br>
              <a:rPr lang="fa-IR" sz="6000" dirty="0" smtClean="0"/>
            </a:br>
            <a:endParaRPr lang="fa-IR" sz="6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46358" y="-677992"/>
            <a:ext cx="5042810" cy="1415525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-1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۴۶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174746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پدرم روضه رضوان به دو گندم </a:t>
            </a:r>
            <a:r>
              <a:rPr lang="fa-IR" dirty="0" smtClean="0"/>
              <a:t>بفروخت</a:t>
            </a:r>
            <a:br>
              <a:rPr lang="fa-IR" dirty="0" smtClean="0"/>
            </a:br>
            <a:r>
              <a:rPr lang="fa-IR" dirty="0" smtClean="0"/>
              <a:t>ناخلف باشم اگر من به </a:t>
            </a:r>
            <a:r>
              <a:rPr lang="fa-IR" dirty="0"/>
              <a:t>جوی </a:t>
            </a:r>
            <a:r>
              <a:rPr lang="fa-IR" dirty="0" smtClean="0"/>
              <a:t>نفروشم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13" name="TextBox 12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۴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99411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این که می‌گویند </a:t>
            </a:r>
            <a:r>
              <a:rPr lang="fa-IR" dirty="0">
                <a:solidFill>
                  <a:srgbClr val="B87B4D"/>
                </a:solidFill>
              </a:rPr>
              <a:t>آن</a:t>
            </a:r>
            <a:r>
              <a:rPr lang="fa-IR" dirty="0"/>
              <a:t> خوشتر ز </a:t>
            </a:r>
            <a:r>
              <a:rPr lang="fa-IR" dirty="0" smtClean="0"/>
              <a:t>حسن</a:t>
            </a:r>
            <a:br>
              <a:rPr lang="fa-IR" dirty="0" smtClean="0"/>
            </a:br>
            <a:r>
              <a:rPr lang="fa-IR" dirty="0" smtClean="0"/>
              <a:t>یار </a:t>
            </a:r>
            <a:r>
              <a:rPr lang="fa-IR" dirty="0"/>
              <a:t>ما این دارد و </a:t>
            </a:r>
            <a:r>
              <a:rPr lang="fa-IR" dirty="0">
                <a:solidFill>
                  <a:srgbClr val="B87B4D"/>
                </a:solidFill>
              </a:rPr>
              <a:t>آن</a:t>
            </a:r>
            <a:r>
              <a:rPr lang="fa-IR" dirty="0"/>
              <a:t> نیز </a:t>
            </a:r>
            <a:r>
              <a:rPr lang="fa-IR" dirty="0" smtClean="0"/>
              <a:t>هم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9" name="TextBox 8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۵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327431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شاهد آن نیست که مویی و میانی </a:t>
            </a:r>
            <a:r>
              <a:rPr lang="fa-IR" dirty="0" smtClean="0"/>
              <a:t>دارد</a:t>
            </a:r>
            <a:br>
              <a:rPr lang="fa-IR" dirty="0" smtClean="0"/>
            </a:br>
            <a:r>
              <a:rPr lang="fa-IR" dirty="0" smtClean="0"/>
              <a:t>بنده </a:t>
            </a:r>
            <a:r>
              <a:rPr lang="fa-IR" dirty="0"/>
              <a:t>طلعت آن باش که </a:t>
            </a:r>
            <a:r>
              <a:rPr lang="fa-IR" dirty="0">
                <a:solidFill>
                  <a:srgbClr val="B87B4D"/>
                </a:solidFill>
              </a:rPr>
              <a:t>آنی</a:t>
            </a:r>
            <a:r>
              <a:rPr lang="fa-IR" dirty="0"/>
              <a:t> </a:t>
            </a:r>
            <a:r>
              <a:rPr lang="fa-IR" dirty="0" smtClean="0"/>
              <a:t>دارد</a:t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۶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509741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50000"/>
              </a:schemeClr>
            </a:gs>
            <a:gs pos="100000">
              <a:schemeClr val="accent3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/>
              <a:t>بکوش خواجه و از </a:t>
            </a:r>
            <a:r>
              <a:rPr lang="fa-IR" dirty="0">
                <a:solidFill>
                  <a:srgbClr val="B87B4D"/>
                </a:solidFill>
              </a:rPr>
              <a:t>عشق</a:t>
            </a:r>
            <a:r>
              <a:rPr lang="fa-IR" dirty="0"/>
              <a:t> بی‌نصیب </a:t>
            </a:r>
            <a:r>
              <a:rPr lang="fa-IR" dirty="0" smtClean="0"/>
              <a:t>مباش</a:t>
            </a:r>
            <a:br>
              <a:rPr lang="fa-IR" dirty="0" smtClean="0"/>
            </a:br>
            <a:r>
              <a:rPr lang="fa-IR" dirty="0" smtClean="0"/>
              <a:t>که </a:t>
            </a:r>
            <a:r>
              <a:rPr lang="fa-IR" dirty="0"/>
              <a:t>بنده را نخرد کس به عیب </a:t>
            </a:r>
            <a:r>
              <a:rPr lang="fa-IR" dirty="0"/>
              <a:t>بی‌</a:t>
            </a:r>
            <a:r>
              <a:rPr lang="fa-IR" dirty="0">
                <a:solidFill>
                  <a:srgbClr val="B87B4D"/>
                </a:solidFill>
              </a:rPr>
              <a:t>هنر</a:t>
            </a:r>
            <a:r>
              <a:rPr lang="fa-IR" dirty="0"/>
              <a:t>ی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۷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2503798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50000"/>
              </a:schemeClr>
            </a:gs>
            <a:gs pos="100000">
              <a:schemeClr val="accent3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>
            <a:spLocks/>
          </p:cNvSpPr>
          <p:nvPr/>
        </p:nvSpPr>
        <p:spPr>
          <a:xfrm>
            <a:off x="1012264" y="2551176"/>
            <a:ext cx="101322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r>
              <a:rPr lang="fa-IR" dirty="0">
                <a:solidFill>
                  <a:srgbClr val="B87B4D"/>
                </a:solidFill>
              </a:rPr>
              <a:t>عاشق</a:t>
            </a:r>
            <a:r>
              <a:rPr lang="fa-IR" dirty="0"/>
              <a:t> و </a:t>
            </a:r>
            <a:r>
              <a:rPr lang="fa-IR" dirty="0">
                <a:solidFill>
                  <a:srgbClr val="B87B4D"/>
                </a:solidFill>
              </a:rPr>
              <a:t>رند</a:t>
            </a:r>
            <a:r>
              <a:rPr lang="fa-IR" dirty="0"/>
              <a:t> و </a:t>
            </a:r>
            <a:r>
              <a:rPr lang="fa-IR" dirty="0">
                <a:solidFill>
                  <a:srgbClr val="B87B4D"/>
                </a:solidFill>
              </a:rPr>
              <a:t>نظرباز</a:t>
            </a:r>
            <a:r>
              <a:rPr lang="fa-IR" dirty="0"/>
              <a:t>م و می‌گویم </a:t>
            </a:r>
            <a:r>
              <a:rPr lang="fa-IR" dirty="0"/>
              <a:t>فاش</a:t>
            </a:r>
            <a:br>
              <a:rPr lang="fa-IR" dirty="0"/>
            </a:br>
            <a:r>
              <a:rPr lang="fa-IR" dirty="0"/>
              <a:t>تا </a:t>
            </a:r>
            <a:r>
              <a:rPr lang="fa-IR" dirty="0"/>
              <a:t>بدانی که به چندین </a:t>
            </a:r>
            <a:r>
              <a:rPr lang="fa-IR" dirty="0">
                <a:solidFill>
                  <a:srgbClr val="B87B4D"/>
                </a:solidFill>
              </a:rPr>
              <a:t>هنر</a:t>
            </a:r>
            <a:r>
              <a:rPr lang="fa-IR" dirty="0"/>
              <a:t> </a:t>
            </a:r>
            <a:r>
              <a:rPr lang="fa-IR" dirty="0"/>
              <a:t>آراسته‌ام</a:t>
            </a:r>
            <a:br>
              <a:rPr lang="fa-IR" dirty="0"/>
            </a:br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E85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80" y="-2213972"/>
            <a:ext cx="914399" cy="4758491"/>
          </a:xfrm>
          <a:prstGeom prst="rect">
            <a:avLst/>
          </a:prstGeom>
          <a:effectLst>
            <a:outerShdw blurRad="127000" dist="50800" sx="102000" sy="102000" algn="tl" rotWithShape="0">
              <a:prstClr val="black">
                <a:alpha val="50000"/>
              </a:prstClr>
            </a:outerShdw>
          </a:effectLst>
        </p:spPr>
      </p:pic>
      <p:sp>
        <p:nvSpPr>
          <p:cNvPr id="7" name="TextBox 6"/>
          <p:cNvSpPr txBox="1">
            <a:spLocks/>
          </p:cNvSpPr>
          <p:nvPr/>
        </p:nvSpPr>
        <p:spPr>
          <a:xfrm>
            <a:off x="377363" y="5996226"/>
            <a:ext cx="23368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 rtl="1">
              <a:defRPr sz="5400">
                <a:solidFill>
                  <a:schemeClr val="accent2">
                    <a:lumMod val="40000"/>
                    <a:lumOff val="60000"/>
                  </a:schemeClr>
                </a:solidFill>
                <a:cs typeface="B Yekan" panose="00000400000000000000" pitchFamily="2" charset="-78"/>
              </a:defRPr>
            </a:lvl1pPr>
          </a:lstStyle>
          <a:p>
            <a:pPr algn="l" rtl="0"/>
            <a:r>
              <a:rPr lang="fa-IR" sz="5000" dirty="0" smtClean="0"/>
              <a:t>۸</a:t>
            </a:r>
            <a:r>
              <a:rPr lang="fa-IR" sz="5000" dirty="0"/>
              <a:t>/۴۶</a:t>
            </a:r>
            <a:endParaRPr lang="fa-IR" sz="5000" dirty="0"/>
          </a:p>
        </p:txBody>
      </p:sp>
    </p:spTree>
    <p:extLst>
      <p:ext uri="{BB962C8B-B14F-4D97-AF65-F5344CB8AC3E}">
        <p14:creationId xmlns:p14="http://schemas.microsoft.com/office/powerpoint/2010/main" val="1573738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3.xml><?xml version="1.0" encoding="utf-8"?>
<a:themeOverride xmlns:a="http://schemas.openxmlformats.org/drawingml/2006/main">
  <a:clrScheme name="Green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385</Words>
  <Application>Microsoft Office PowerPoint</Application>
  <PresentationFormat>Widescreen</PresentationFormat>
  <Paragraphs>97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B Kamran Outline</vt:lpstr>
      <vt:lpstr>B Yekan</vt:lpstr>
      <vt:lpstr>Calibri</vt:lpstr>
      <vt:lpstr>Calibri Light</vt:lpstr>
      <vt:lpstr>IranNastaliq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Madjid Mirzavaziri</dc:creator>
  <cp:lastModifiedBy>Madjid Mirzavaziri</cp:lastModifiedBy>
  <cp:revision>107</cp:revision>
  <dcterms:created xsi:type="dcterms:W3CDTF">2014-11-25T17:48:59Z</dcterms:created>
  <dcterms:modified xsi:type="dcterms:W3CDTF">2014-11-28T19:49:26Z</dcterms:modified>
</cp:coreProperties>
</file>