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79" r:id="rId3"/>
    <p:sldId id="281" r:id="rId4"/>
    <p:sldId id="282" r:id="rId5"/>
    <p:sldId id="27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5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36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438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265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268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916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758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737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85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097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42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09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09256-BB9D-4EE1-978B-903609A03B5E}" type="datetimeFigureOut">
              <a:rPr lang="en-US" smtClean="0"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856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98121" y="1075764"/>
            <a:ext cx="4366900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a-IR" sz="4000" b="1" dirty="0" smtClean="0">
                <a:solidFill>
                  <a:srgbClr val="C00000"/>
                </a:solidFill>
                <a:cs typeface="B Titr" panose="00000700000000000000" pitchFamily="2" charset="-78"/>
              </a:rPr>
              <a:t>فارسی دوم متوسطه</a:t>
            </a:r>
            <a:endParaRPr lang="fa-IR" sz="4000" b="1" dirty="0">
              <a:solidFill>
                <a:srgbClr val="C00000"/>
              </a:solidFill>
              <a:cs typeface="B Titr" panose="00000700000000000000" pitchFamily="2" charset="-78"/>
            </a:endParaRPr>
          </a:p>
          <a:p>
            <a:pPr algn="ctr">
              <a:lnSpc>
                <a:spcPct val="200000"/>
              </a:lnSpc>
            </a:pPr>
            <a:r>
              <a:rPr lang="fa-IR" sz="4000" b="1" dirty="0" smtClean="0">
                <a:solidFill>
                  <a:srgbClr val="C00000"/>
                </a:solidFill>
                <a:cs typeface="B Titr" panose="00000700000000000000" pitchFamily="2" charset="-78"/>
              </a:rPr>
              <a:t>درس دهم</a:t>
            </a:r>
          </a:p>
          <a:p>
            <a:pPr algn="ctr">
              <a:lnSpc>
                <a:spcPct val="200000"/>
              </a:lnSpc>
            </a:pPr>
            <a:endParaRPr lang="fa-IR" sz="4000" b="1" dirty="0">
              <a:solidFill>
                <a:srgbClr val="C00000"/>
              </a:solidFill>
              <a:cs typeface="B Titr" panose="00000700000000000000" pitchFamily="2" charset="-78"/>
            </a:endParaRPr>
          </a:p>
          <a:p>
            <a:pPr algn="ctr">
              <a:lnSpc>
                <a:spcPct val="200000"/>
              </a:lnSpc>
            </a:pPr>
            <a:r>
              <a:rPr lang="fa-IR" sz="4000" b="1" dirty="0" smtClean="0">
                <a:solidFill>
                  <a:srgbClr val="C00000"/>
                </a:solidFill>
                <a:cs typeface="B Titr" panose="00000700000000000000" pitchFamily="2" charset="-78"/>
              </a:rPr>
              <a:t>مدرس : فاطمه محمدی</a:t>
            </a:r>
            <a:endParaRPr lang="en-US" sz="4000" b="1" dirty="0">
              <a:solidFill>
                <a:srgbClr val="C000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6736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8211" y="507346"/>
            <a:ext cx="10990729" cy="5442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a-IR" sz="32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درس دهم </a:t>
            </a:r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457200" marR="0" algn="ctr" rtl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fa-IR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وابسته های پیشین: </a:t>
            </a:r>
            <a:endParaRPr lang="fa-IR" sz="3200" b="1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457200" marR="0" algn="ctr" rtl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fa-IR" sz="28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وابسته هایی که قبل از هسته می آیند .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8948E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صفتهای اشاره   : این ، آن ، همان ، </a:t>
            </a:r>
            <a:r>
              <a:rPr lang="fa-IR" sz="2800" b="1" dirty="0" smtClean="0">
                <a:solidFill>
                  <a:srgbClr val="8948E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همین</a:t>
            </a: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8948E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صفتهای </a:t>
            </a:r>
            <a:r>
              <a:rPr lang="fa-IR" sz="2800" b="1" dirty="0" smtClean="0">
                <a:solidFill>
                  <a:srgbClr val="8948E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شمارشی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7799294" y="4948518"/>
            <a:ext cx="1613647" cy="712694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7799294" y="5661212"/>
            <a:ext cx="1613648" cy="753035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622611" y="4668788"/>
            <a:ext cx="6096000" cy="18261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400" b="1" dirty="0">
                <a:solidFill>
                  <a:srgbClr val="8948E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عدد های اصلی : یک ، دو ، سه ، چهار </a:t>
            </a:r>
            <a:endParaRPr lang="fa-IR" sz="2400" b="1" dirty="0" smtClean="0">
              <a:solidFill>
                <a:srgbClr val="8948E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/>
            <a:r>
              <a:rPr lang="fa-IR" sz="2400" b="1" dirty="0">
                <a:solidFill>
                  <a:srgbClr val="8948E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عددهای ترتیبی : اولین ، دومین ، سومین</a:t>
            </a:r>
            <a:endParaRPr lang="en-US" sz="24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9391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02024" y="1027906"/>
            <a:ext cx="11187952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1000"/>
              </a:spcAft>
            </a:pPr>
            <a:r>
              <a:rPr lang="fa-IR" sz="4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 مثال : </a:t>
            </a:r>
            <a:endParaRPr lang="fa-IR" sz="4000" b="1" dirty="0" smtClean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آن</a:t>
            </a:r>
            <a:r>
              <a:rPr lang="fa-IR" sz="2800" b="1" dirty="0" smtClean="0">
                <a:solidFill>
                  <a:srgbClr val="8948E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solidFill>
                  <a:srgbClr val="8948E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باغبان 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این</a:t>
            </a:r>
            <a:r>
              <a:rPr lang="fa-IR" sz="2800" b="1" dirty="0">
                <a:solidFill>
                  <a:srgbClr val="8948E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دانش آموز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همان </a:t>
            </a:r>
            <a:r>
              <a:rPr lang="fa-IR" sz="2800" b="1" dirty="0">
                <a:solidFill>
                  <a:srgbClr val="8948E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کتاب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یک</a:t>
            </a:r>
            <a:r>
              <a:rPr lang="fa-IR" sz="2800" b="1" dirty="0">
                <a:solidFill>
                  <a:srgbClr val="8948E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دفتر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سه </a:t>
            </a:r>
            <a:r>
              <a:rPr lang="fa-IR" sz="28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مداد</a:t>
            </a:r>
            <a:endParaRPr lang="en-US" sz="2800" b="1" dirty="0">
              <a:solidFill>
                <a:srgbClr val="7030A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دومین</a:t>
            </a:r>
            <a:r>
              <a:rPr lang="fa-IR" sz="2800" b="1" dirty="0">
                <a:solidFill>
                  <a:srgbClr val="8948E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سال 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2964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370729" y="1958993"/>
            <a:ext cx="8462682" cy="349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در جمله  های هسته و وابسته ها را مشخص کنید </a:t>
            </a:r>
            <a:endParaRPr lang="fa-IR" sz="2800" b="1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25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دشمن بی رحم </a:t>
            </a:r>
            <a:r>
              <a:rPr lang="fa-IR" sz="28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، </a:t>
            </a:r>
            <a:r>
              <a:rPr lang="fa-IR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بمب بر مردم بی گناه   فرو می ریخت .</a:t>
            </a:r>
            <a:endParaRPr lang="en-US" sz="2800" b="1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fa-IR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این ملت شجاع ، در هشت سال ، حماسه های شگفت انگیز  آفریدند.</a:t>
            </a: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90194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2018358"/>
            <a:ext cx="6096000" cy="123495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>
              <a:lnSpc>
                <a:spcPct val="150000"/>
              </a:lnSpc>
              <a:spcAft>
                <a:spcPts val="1000"/>
              </a:spcAft>
            </a:pPr>
            <a:r>
              <a:rPr lang="fa-IR" sz="54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پایان</a:t>
            </a:r>
            <a:endParaRPr lang="en-US" sz="54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9494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112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B Nazanin</vt:lpstr>
      <vt:lpstr>B Titr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Alireza Golestan</dc:creator>
  <cp:lastModifiedBy>Alireza Golestan</cp:lastModifiedBy>
  <cp:revision>47</cp:revision>
  <dcterms:created xsi:type="dcterms:W3CDTF">2015-07-06T05:06:21Z</dcterms:created>
  <dcterms:modified xsi:type="dcterms:W3CDTF">2015-09-10T13:01:15Z</dcterms:modified>
</cp:coreProperties>
</file>