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diagrams/data35.xml" ContentType="application/vnd.openxmlformats-officedocument.drawingml.diagramData+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diagrams/quickStyle17.xml" ContentType="application/vnd.openxmlformats-officedocument.drawingml.diagramStyle+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quickStyle31.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notesSlides/notesSlide7.xml" ContentType="application/vnd.openxmlformats-officedocument.presentationml.notesSlide+xml"/>
  <Override PartName="/ppt/diagrams/colors27.xml" ContentType="application/vnd.openxmlformats-officedocument.drawingml.diagramColors+xml"/>
  <Override PartName="/ppt/diagrams/data29.xml" ContentType="application/vnd.openxmlformats-officedocument.drawingml.diagramData+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layout20.xml" ContentType="application/vnd.openxmlformats-officedocument.drawingml.diagramLayout+xml"/>
  <Default Extension="png" ContentType="image/png"/>
  <Override PartName="/ppt/slides/slide55.xml" ContentType="application/vnd.openxmlformats-officedocument.presentationml.slide+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slides/slide44.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quickStyle25.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25.xml" ContentType="application/vnd.openxmlformats-officedocument.drawingml.diagramLayout+xml"/>
  <Override PartName="/ppt/notesSlides/notesSlide8.xml" ContentType="application/vnd.openxmlformats-officedocument.presentationml.notesSlide+xml"/>
  <Override PartName="/ppt/diagrams/colors28.xml" ContentType="application/vnd.openxmlformats-officedocument.drawingml.diagramColors+xml"/>
  <Override PartName="/ppt/diagrams/quickStyle32.xml" ContentType="application/vnd.openxmlformats-officedocument.drawingml.diagramStyle+xml"/>
  <Default Extension="vml" ContentType="application/vnd.openxmlformats-officedocument.vmlDrawing"/>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layout32.xml" ContentType="application/vnd.openxmlformats-officedocument.drawingml.diagramLayout+xml"/>
  <Override PartName="/ppt/diagrams/colors35.xml" ContentType="application/vnd.openxmlformats-officedocument.drawingml.diagramColors+xml"/>
  <Override PartName="/ppt/slides/slide49.xml" ContentType="application/vnd.openxmlformats-officedocument.presentationml.slide+xml"/>
  <Override PartName="/ppt/diagrams/data19.xml" ContentType="application/vnd.openxmlformats-officedocument.drawingml.diagramData+xml"/>
  <Override PartName="/ppt/diagrams/layout21.xml" ContentType="application/vnd.openxmlformats-officedocument.drawingml.diagramLayout+xml"/>
  <Override PartName="/ppt/notesSlides/notesSlide4.xml" ContentType="application/vnd.openxmlformats-officedocument.presentationml.notesSlide+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Layouts/slideLayout19.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quickStyle33.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notesSlides/notesSlide9.xml" ContentType="application/vnd.openxmlformats-officedocument.presentationml.notesSlide+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notesSlides/notesSlide10.xml" ContentType="application/vnd.openxmlformats-officedocument.presentationml.notesSlide+xml"/>
  <Override PartName="/ppt/diagrams/layout33.xml" ContentType="application/vnd.openxmlformats-officedocument.drawingml.diagram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notesSlides/notesSlide5.xml" ContentType="application/vnd.openxmlformats-officedocument.presentationml.notesSlide+xml"/>
  <Override PartName="/ppt/diagrams/colors25.xml" ContentType="application/vnd.openxmlformats-officedocument.drawingml.diagramColors+xml"/>
  <Override PartName="/ppt/diagrams/data27.xml" ContentType="application/vnd.openxmlformats-officedocument.drawingml.diagramData+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diagrams/quickStyle1.xml" ContentType="application/vnd.openxmlformats-officedocument.drawingml.diagramStyle+xml"/>
  <Override PartName="/ppt/slideLayouts/slideLayout16.xml" ContentType="application/vnd.openxmlformats-officedocument.presentationml.slideLayout+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notesSlides/notesSlide11.xml" ContentType="application/vnd.openxmlformats-officedocument.presentationml.notesSlide+xml"/>
  <Override PartName="/ppt/diagrams/layout34.xml" ContentType="application/vnd.openxmlformats-officedocument.drawingml.diagramLayout+xml"/>
  <Override PartName="/ppt/diagrams/layout23.xml" ContentType="application/vnd.openxmlformats-officedocument.drawingml.diagramLayout+xml"/>
  <Override PartName="/ppt/notesSlides/notesSlide6.xml" ContentType="application/vnd.openxmlformats-officedocument.presentationml.notesSlide+xml"/>
  <Override PartName="/ppt/diagrams/colors26.xml" ContentType="application/vnd.openxmlformats-officedocument.drawingml.diagramColors+xml"/>
  <Override PartName="/ppt/diagrams/quickStyle30.xml" ContentType="application/vnd.openxmlformats-officedocument.drawingml.diagramStyle+xml"/>
  <Override PartName="/ppt/legacyDocTextInfo.bin" ContentType="application/vnd.ms-office.legacyDocTextInfo"/>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diagrams/quickStyle35.xml" ContentType="application/vnd.openxmlformats-officedocument.drawingml.diagramStyle+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colors8.xml" ContentType="application/vnd.openxmlformats-officedocument.drawingml.diagramColors+xml"/>
  <Override PartName="/ppt/diagrams/quickStyle13.xml" ContentType="application/vnd.openxmlformats-officedocument.drawingml.diagramStyle+xml"/>
  <Override PartName="/ppt/notesSlides/notesSlide12.xml" ContentType="application/vnd.openxmlformats-officedocument.presentationml.notesSlide+xml"/>
  <Override PartName="/ppt/diagrams/layout35.xml" ContentType="application/vnd.openxmlformats-officedocument.drawingml.diagramLayout+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slides/slide48.xml" ContentType="application/vnd.openxmlformats-officedocument.presentationml.slide+xml"/>
  <Override PartName="/ppt/diagrams/colors12.xml" ContentType="application/vnd.openxmlformats-officedocument.drawingml.diagramColors+xml"/>
  <Override PartName="/ppt/notesSlides/notesSlide3.xml" ContentType="application/vnd.openxmlformats-officedocument.presentationml.notesSlide+xml"/>
  <Override PartName="/ppt/diagrams/colors23.xml" ContentType="application/vnd.openxmlformats-officedocument.drawingml.diagramColors+xml"/>
  <Override PartName="/ppt/diagrams/data25.xml" ContentType="application/vnd.openxmlformats-officedocument.drawingml.diagramData+xml"/>
  <Default Extension="bin" ContentType="application/vnd.ms-office.legacyDiagramText"/>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quickStyle29.xml" ContentType="application/vnd.openxmlformats-officedocument.drawingml.diagramStyle+xml"/>
  <Override PartName="/ppt/slides/slide51.xml" ContentType="application/vnd.openxmlformats-officedocument.presentationml.slide+xml"/>
  <Override PartName="/ppt/slideLayouts/slideLayout14.xml" ContentType="application/vnd.openxmlformats-officedocument.presentationml.slideLayout+xml"/>
  <Override PartName="/ppt/diagrams/quickStyle18.xml" ContentType="application/vnd.openxmlformats-officedocument.drawingml.diagramStyle+xml"/>
  <Override PartName="/ppt/diagrams/layout29.xml" ContentType="application/vnd.openxmlformats-officedocument.drawingml.diagramLayout+xml"/>
  <Override PartName="/ppt/theme/themeOverride2.xml" ContentType="application/vnd.openxmlformats-officedocument.themeOverride+xml"/>
  <Override PartName="/ppt/slides/slide40.xml" ContentType="application/vnd.openxmlformats-officedocument.presentationml.slide+xml"/>
  <Override PartName="/ppt/diagrams/layout1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 id="2147483744" r:id="rId2"/>
  </p:sldMasterIdLst>
  <p:notesMasterIdLst>
    <p:notesMasterId r:id="rId75"/>
  </p:notesMasterIdLst>
  <p:sldIdLst>
    <p:sldId id="259" r:id="rId3"/>
    <p:sldId id="380" r:id="rId4"/>
    <p:sldId id="263" r:id="rId5"/>
    <p:sldId id="264" r:id="rId6"/>
    <p:sldId id="298" r:id="rId7"/>
    <p:sldId id="391" r:id="rId8"/>
    <p:sldId id="331" r:id="rId9"/>
    <p:sldId id="338" r:id="rId10"/>
    <p:sldId id="341" r:id="rId11"/>
    <p:sldId id="342" r:id="rId12"/>
    <p:sldId id="367" r:id="rId13"/>
    <p:sldId id="368" r:id="rId14"/>
    <p:sldId id="345" r:id="rId15"/>
    <p:sldId id="346" r:id="rId16"/>
    <p:sldId id="347" r:id="rId17"/>
    <p:sldId id="359" r:id="rId18"/>
    <p:sldId id="361" r:id="rId19"/>
    <p:sldId id="360" r:id="rId20"/>
    <p:sldId id="364" r:id="rId21"/>
    <p:sldId id="363" r:id="rId22"/>
    <p:sldId id="369" r:id="rId23"/>
    <p:sldId id="370" r:id="rId24"/>
    <p:sldId id="378" r:id="rId25"/>
    <p:sldId id="381" r:id="rId26"/>
    <p:sldId id="377" r:id="rId27"/>
    <p:sldId id="376" r:id="rId28"/>
    <p:sldId id="374" r:id="rId29"/>
    <p:sldId id="375" r:id="rId30"/>
    <p:sldId id="386" r:id="rId31"/>
    <p:sldId id="314" r:id="rId32"/>
    <p:sldId id="316" r:id="rId33"/>
    <p:sldId id="317" r:id="rId34"/>
    <p:sldId id="322" r:id="rId35"/>
    <p:sldId id="319" r:id="rId36"/>
    <p:sldId id="320" r:id="rId37"/>
    <p:sldId id="321" r:id="rId38"/>
    <p:sldId id="323" r:id="rId39"/>
    <p:sldId id="324" r:id="rId40"/>
    <p:sldId id="325" r:id="rId41"/>
    <p:sldId id="274" r:id="rId42"/>
    <p:sldId id="392" r:id="rId43"/>
    <p:sldId id="393" r:id="rId44"/>
    <p:sldId id="394" r:id="rId45"/>
    <p:sldId id="395" r:id="rId46"/>
    <p:sldId id="396" r:id="rId47"/>
    <p:sldId id="397" r:id="rId48"/>
    <p:sldId id="399" r:id="rId49"/>
    <p:sldId id="400" r:id="rId50"/>
    <p:sldId id="401" r:id="rId51"/>
    <p:sldId id="402" r:id="rId52"/>
    <p:sldId id="403" r:id="rId53"/>
    <p:sldId id="404" r:id="rId54"/>
    <p:sldId id="405" r:id="rId55"/>
    <p:sldId id="406" r:id="rId56"/>
    <p:sldId id="408" r:id="rId57"/>
    <p:sldId id="409" r:id="rId58"/>
    <p:sldId id="411" r:id="rId59"/>
    <p:sldId id="412" r:id="rId60"/>
    <p:sldId id="413" r:id="rId61"/>
    <p:sldId id="416" r:id="rId62"/>
    <p:sldId id="417" r:id="rId63"/>
    <p:sldId id="418" r:id="rId64"/>
    <p:sldId id="419" r:id="rId65"/>
    <p:sldId id="422" r:id="rId66"/>
    <p:sldId id="423" r:id="rId67"/>
    <p:sldId id="424" r:id="rId68"/>
    <p:sldId id="425" r:id="rId69"/>
    <p:sldId id="426" r:id="rId70"/>
    <p:sldId id="427" r:id="rId71"/>
    <p:sldId id="428" r:id="rId72"/>
    <p:sldId id="429" r:id="rId73"/>
    <p:sldId id="379" r:id="rId7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4" autoAdjust="0"/>
    <p:restoredTop sz="94576" autoAdjust="0"/>
  </p:normalViewPr>
  <p:slideViewPr>
    <p:cSldViewPr>
      <p:cViewPr varScale="1">
        <p:scale>
          <a:sx n="69" d="100"/>
          <a:sy n="69" d="100"/>
        </p:scale>
        <p:origin x="-4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508"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microsoft.com/office/2006/relationships/legacyDocTextInfo" Target="legacyDocTextInfo.bin"/><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iagrams/_rels/data1.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0.xml"/><Relationship Id="rId1" Type="http://schemas.openxmlformats.org/officeDocument/2006/relationships/slide" Target="../slides/slide7.xml"/><Relationship Id="rId4" Type="http://schemas.openxmlformats.org/officeDocument/2006/relationships/slide" Target="../slides/slide41.xml"/></Relationships>
</file>

<file path=ppt/diagrams/_rels/data10.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11.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12.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13.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14.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15.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16.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17.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1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1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20.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1.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2.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3.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4.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5.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6.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7.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2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3.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30.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31.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32.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33.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34.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27.xml"/><Relationship Id="rId1" Type="http://schemas.openxmlformats.org/officeDocument/2006/relationships/slide" Target="../slides/slide23.xml"/><Relationship Id="rId5" Type="http://schemas.openxmlformats.org/officeDocument/2006/relationships/slide" Target="../slides/slide40.xml"/><Relationship Id="rId4" Type="http://schemas.openxmlformats.org/officeDocument/2006/relationships/slide" Target="../slides/slide21.xml"/></Relationships>
</file>

<file path=ppt/diagrams/_rels/data4.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5.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7.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8.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_rels/data9.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3.xml"/><Relationship Id="rId1" Type="http://schemas.openxmlformats.org/officeDocument/2006/relationships/slide" Target="../slides/slide9.xml"/><Relationship Id="rId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A1B852-27AA-4483-9B69-E6A0A476CED8}" type="doc">
      <dgm:prSet loTypeId="urn:microsoft.com/office/officeart/2005/8/layout/chevron1" loCatId="process" qsTypeId="urn:microsoft.com/office/officeart/2005/8/quickstyle/simple5" qsCatId="simple" csTypeId="urn:microsoft.com/office/officeart/2005/8/colors/accent0_3" csCatId="mainScheme" phldr="1"/>
      <dgm:spPr/>
    </dgm:pt>
    <dgm:pt modelId="{E28D13EF-5770-472D-BE4F-4DEF211F4699}">
      <dgm:prSet phldrT="[Text]" custT="1"/>
      <dgm:spPr/>
      <dgm:t>
        <a:bodyPr/>
        <a:lstStyle/>
        <a:p>
          <a:pPr algn="ctr" rtl="1"/>
          <a:r>
            <a:rPr lang="fa-IR" sz="1400" b="1" dirty="0" smtClean="0">
              <a:solidFill>
                <a:schemeClr val="tx2">
                  <a:lumMod val="50000"/>
                </a:schemeClr>
              </a:solidFill>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عناصر اصلی پایگاه داده</a:t>
          </a:r>
          <a:endParaRPr lang="fa-IR" sz="1400" b="1" dirty="0">
            <a:solidFill>
              <a:schemeClr val="tx2">
                <a:lumMod val="50000"/>
              </a:schemeClr>
            </a:solidFill>
            <a:effectLst>
              <a:outerShdw blurRad="38100" dist="38100" dir="2700000" algn="tl">
                <a:srgbClr val="000000">
                  <a:alpha val="43137"/>
                </a:srgbClr>
              </a:outerShdw>
            </a:effectLst>
            <a:cs typeface="B Homa" pitchFamily="2" charset="-78"/>
          </a:endParaRPr>
        </a:p>
      </dgm:t>
    </dgm:pt>
    <dgm:pt modelId="{19422260-1688-4473-B6B6-844451023B03}" type="parTrans" cxnId="{A2845D88-915F-4A03-9CB8-55FE0EA9A1B3}">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1E0AA248-CF59-4D75-AD9C-786F9C1764B6}" type="sibTrans" cxnId="{A2845D88-915F-4A03-9CB8-55FE0EA9A1B3}">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C23685B0-1535-4C6D-A003-9DA69FA6029F}">
      <dgm:prSet phldrT="[Text]" custT="1"/>
      <dgm:spPr/>
      <dgm:t>
        <a:bodyPr/>
        <a:lstStyle/>
        <a:p>
          <a:pPr algn="ctr" rtl="1"/>
          <a:r>
            <a:rPr lang="fa-IR" sz="1400" b="1" dirty="0" smtClean="0">
              <a:solidFill>
                <a:schemeClr val="tx2">
                  <a:lumMod val="50000"/>
                </a:schemeClr>
              </a:solidFill>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های پایگاه داده</a:t>
          </a:r>
          <a:endParaRPr lang="fa-IR" sz="1400" b="1" dirty="0">
            <a:solidFill>
              <a:schemeClr val="tx2">
                <a:lumMod val="50000"/>
              </a:schemeClr>
            </a:solidFill>
            <a:effectLst>
              <a:outerShdw blurRad="38100" dist="38100" dir="2700000" algn="tl">
                <a:srgbClr val="000000">
                  <a:alpha val="43137"/>
                </a:srgbClr>
              </a:outerShdw>
            </a:effectLst>
            <a:cs typeface="B Homa" pitchFamily="2" charset="-78"/>
          </a:endParaRPr>
        </a:p>
      </dgm:t>
    </dgm:pt>
    <dgm:pt modelId="{3A08477E-16C9-4443-9BB3-B3BCB941AE62}" type="parTrans" cxnId="{93B73B7C-D4DE-48E0-87D1-E7679735E26D}">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9D449AE1-65D5-4C12-BDAD-5B1595DBEB4D}" type="sibTrans" cxnId="{93B73B7C-D4DE-48E0-87D1-E7679735E26D}">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54AD947E-5BCF-4A57-A1B0-AE50B37A95C3}">
      <dgm:prSet phldrT="[Text]" custT="1"/>
      <dgm:spPr/>
      <dgm:t>
        <a:bodyPr/>
        <a:lstStyle/>
        <a:p>
          <a:pPr algn="ctr" rtl="1"/>
          <a:r>
            <a:rPr lang="fa-IR" sz="1400" b="1" dirty="0" smtClean="0">
              <a:solidFill>
                <a:schemeClr val="tx2">
                  <a:lumMod val="50000"/>
                </a:schemeClr>
              </a:solidFill>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نعرف پایگاه داده</a:t>
          </a:r>
          <a:endParaRPr lang="fa-IR" sz="1400" b="1" dirty="0">
            <a:solidFill>
              <a:schemeClr val="tx2">
                <a:lumMod val="50000"/>
              </a:schemeClr>
            </a:solidFill>
            <a:effectLst>
              <a:outerShdw blurRad="38100" dist="38100" dir="2700000" algn="tl">
                <a:srgbClr val="000000">
                  <a:alpha val="43137"/>
                </a:srgbClr>
              </a:outerShdw>
            </a:effectLst>
            <a:cs typeface="B Homa" pitchFamily="2" charset="-78"/>
          </a:endParaRPr>
        </a:p>
      </dgm:t>
    </dgm:pt>
    <dgm:pt modelId="{4B7FE3D5-2EFA-4892-9B71-49CB452FBFFD}" type="sibTrans" cxnId="{9DDAD43E-A1AD-4D40-B1B0-F0263DB66C9D}">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34BC3782-36C8-499C-9F76-B3BE776E9E2F}" type="parTrans" cxnId="{9DDAD43E-A1AD-4D40-B1B0-F0263DB66C9D}">
      <dgm:prSet/>
      <dgm:spPr/>
      <dgm:t>
        <a:bodyPr/>
        <a:lstStyle/>
        <a:p>
          <a:pPr algn="ctr" rtl="1"/>
          <a:endParaRPr lang="fa-IR" sz="1400" b="1">
            <a:solidFill>
              <a:schemeClr val="tx2">
                <a:lumMod val="50000"/>
              </a:schemeClr>
            </a:solidFill>
            <a:effectLst>
              <a:outerShdw blurRad="38100" dist="38100" dir="2700000" algn="tl">
                <a:srgbClr val="000000">
                  <a:alpha val="43137"/>
                </a:srgbClr>
              </a:outerShdw>
            </a:effectLst>
            <a:cs typeface="B Homa" pitchFamily="2" charset="-78"/>
          </a:endParaRPr>
        </a:p>
      </dgm:t>
    </dgm:pt>
    <dgm:pt modelId="{E7E0E85C-FA10-4FA8-B282-6142F9A2160A}">
      <dgm:prSet phldrT="[Text]" custT="1"/>
      <dgm:spPr/>
      <dgm:t>
        <a:bodyPr/>
        <a:lstStyle/>
        <a:p>
          <a:pPr algn="ctr" rtl="1"/>
          <a:r>
            <a:rPr lang="fa-IR" sz="1400" b="1" dirty="0" smtClean="0">
              <a:solidFill>
                <a:schemeClr val="tx2">
                  <a:lumMod val="50000"/>
                </a:schemeClr>
              </a:solidFill>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مدلهای پایگاه داده</a:t>
          </a:r>
          <a:endParaRPr lang="fa-IR" sz="1400" b="1" dirty="0">
            <a:solidFill>
              <a:schemeClr val="tx2">
                <a:lumMod val="50000"/>
              </a:schemeClr>
            </a:solidFill>
            <a:effectLst>
              <a:outerShdw blurRad="38100" dist="38100" dir="2700000" algn="tl">
                <a:srgbClr val="000000">
                  <a:alpha val="43137"/>
                </a:srgbClr>
              </a:outerShdw>
            </a:effectLst>
            <a:cs typeface="B Homa" pitchFamily="2" charset="-78"/>
          </a:endParaRPr>
        </a:p>
      </dgm:t>
    </dgm:pt>
    <dgm:pt modelId="{8E27E981-2746-4316-BC8B-9EB67DADAA5D}" type="parTrans" cxnId="{37EACBB4-B23B-4D0D-906D-39B270B62477}">
      <dgm:prSet/>
      <dgm:spPr/>
    </dgm:pt>
    <dgm:pt modelId="{6744DD3E-7ABB-4277-AE55-6D3E4A06F8A0}" type="sibTrans" cxnId="{37EACBB4-B23B-4D0D-906D-39B270B62477}">
      <dgm:prSet/>
      <dgm:spPr/>
    </dgm:pt>
    <dgm:pt modelId="{C643B044-79E4-4499-AE32-CA9698ACE44A}" type="pres">
      <dgm:prSet presAssocID="{A5A1B852-27AA-4483-9B69-E6A0A476CED8}" presName="Name0" presStyleCnt="0">
        <dgm:presLayoutVars>
          <dgm:dir val="rev"/>
          <dgm:animLvl val="lvl"/>
          <dgm:resizeHandles val="exact"/>
        </dgm:presLayoutVars>
      </dgm:prSet>
      <dgm:spPr/>
    </dgm:pt>
    <dgm:pt modelId="{8476E8DA-189E-4EA6-BFB2-D0CC71E0BF8A}" type="pres">
      <dgm:prSet presAssocID="{54AD947E-5BCF-4A57-A1B0-AE50B37A95C3}" presName="parTxOnly" presStyleLbl="node1" presStyleIdx="0" presStyleCnt="4" custLinFactNeighborX="10515" custLinFactNeighborY="-12496">
        <dgm:presLayoutVars>
          <dgm:chMax val="0"/>
          <dgm:chPref val="0"/>
          <dgm:bulletEnabled val="1"/>
        </dgm:presLayoutVars>
      </dgm:prSet>
      <dgm:spPr/>
      <dgm:t>
        <a:bodyPr/>
        <a:lstStyle/>
        <a:p>
          <a:pPr rtl="1"/>
          <a:endParaRPr lang="fa-IR"/>
        </a:p>
      </dgm:t>
    </dgm:pt>
    <dgm:pt modelId="{EB905217-2232-4184-9FEF-B396A2B080F1}" type="pres">
      <dgm:prSet presAssocID="{4B7FE3D5-2EFA-4892-9B71-49CB452FBFFD}" presName="parTxOnlySpace" presStyleCnt="0"/>
      <dgm:spPr/>
    </dgm:pt>
    <dgm:pt modelId="{E5756994-6D0F-4921-9EFC-C387FBAE8602}" type="pres">
      <dgm:prSet presAssocID="{E28D13EF-5770-472D-BE4F-4DEF211F4699}" presName="parTxOnly" presStyleLbl="node1" presStyleIdx="1" presStyleCnt="4">
        <dgm:presLayoutVars>
          <dgm:chMax val="0"/>
          <dgm:chPref val="0"/>
          <dgm:bulletEnabled val="1"/>
        </dgm:presLayoutVars>
      </dgm:prSet>
      <dgm:spPr/>
      <dgm:t>
        <a:bodyPr/>
        <a:lstStyle/>
        <a:p>
          <a:pPr rtl="1"/>
          <a:endParaRPr lang="fa-IR"/>
        </a:p>
      </dgm:t>
    </dgm:pt>
    <dgm:pt modelId="{AC4E4A69-C398-47C4-B29E-AC82E3EA0A59}" type="pres">
      <dgm:prSet presAssocID="{1E0AA248-CF59-4D75-AD9C-786F9C1764B6}" presName="parTxOnlySpace" presStyleCnt="0"/>
      <dgm:spPr/>
    </dgm:pt>
    <dgm:pt modelId="{B92955FA-2CFA-46E2-BD9A-3A62D23A5F67}" type="pres">
      <dgm:prSet presAssocID="{C23685B0-1535-4C6D-A003-9DA69FA6029F}" presName="parTxOnly" presStyleLbl="node1" presStyleIdx="2" presStyleCnt="4">
        <dgm:presLayoutVars>
          <dgm:chMax val="0"/>
          <dgm:chPref val="0"/>
          <dgm:bulletEnabled val="1"/>
        </dgm:presLayoutVars>
      </dgm:prSet>
      <dgm:spPr/>
      <dgm:t>
        <a:bodyPr/>
        <a:lstStyle/>
        <a:p>
          <a:pPr rtl="1"/>
          <a:endParaRPr lang="fa-IR"/>
        </a:p>
      </dgm:t>
    </dgm:pt>
    <dgm:pt modelId="{F23157FA-7992-46E3-9846-AD34B378DB89}" type="pres">
      <dgm:prSet presAssocID="{9D449AE1-65D5-4C12-BDAD-5B1595DBEB4D}" presName="parTxOnlySpace" presStyleCnt="0"/>
      <dgm:spPr/>
    </dgm:pt>
    <dgm:pt modelId="{13475060-7A3F-4C81-B489-6E58671A9599}" type="pres">
      <dgm:prSet presAssocID="{E7E0E85C-FA10-4FA8-B282-6142F9A2160A}" presName="parTxOnly" presStyleLbl="node1" presStyleIdx="3" presStyleCnt="4">
        <dgm:presLayoutVars>
          <dgm:chMax val="0"/>
          <dgm:chPref val="0"/>
          <dgm:bulletEnabled val="1"/>
        </dgm:presLayoutVars>
      </dgm:prSet>
      <dgm:spPr/>
      <dgm:t>
        <a:bodyPr/>
        <a:lstStyle/>
        <a:p>
          <a:pPr rtl="1"/>
          <a:endParaRPr lang="fa-IR"/>
        </a:p>
      </dgm:t>
    </dgm:pt>
  </dgm:ptLst>
  <dgm:cxnLst>
    <dgm:cxn modelId="{D20D5569-2EEC-4F35-9529-CE066693D976}" type="presOf" srcId="{C23685B0-1535-4C6D-A003-9DA69FA6029F}" destId="{B92955FA-2CFA-46E2-BD9A-3A62D23A5F67}" srcOrd="0" destOrd="0" presId="urn:microsoft.com/office/officeart/2005/8/layout/chevron1"/>
    <dgm:cxn modelId="{93B73B7C-D4DE-48E0-87D1-E7679735E26D}" srcId="{A5A1B852-27AA-4483-9B69-E6A0A476CED8}" destId="{C23685B0-1535-4C6D-A003-9DA69FA6029F}" srcOrd="2" destOrd="0" parTransId="{3A08477E-16C9-4443-9BB3-B3BCB941AE62}" sibTransId="{9D449AE1-65D5-4C12-BDAD-5B1595DBEB4D}"/>
    <dgm:cxn modelId="{A92B1FD3-4001-4147-BE04-FD2D03978BA6}" type="presOf" srcId="{E7E0E85C-FA10-4FA8-B282-6142F9A2160A}" destId="{13475060-7A3F-4C81-B489-6E58671A9599}" srcOrd="0" destOrd="0" presId="urn:microsoft.com/office/officeart/2005/8/layout/chevron1"/>
    <dgm:cxn modelId="{37EACBB4-B23B-4D0D-906D-39B270B62477}" srcId="{A5A1B852-27AA-4483-9B69-E6A0A476CED8}" destId="{E7E0E85C-FA10-4FA8-B282-6142F9A2160A}" srcOrd="3" destOrd="0" parTransId="{8E27E981-2746-4316-BC8B-9EB67DADAA5D}" sibTransId="{6744DD3E-7ABB-4277-AE55-6D3E4A06F8A0}"/>
    <dgm:cxn modelId="{5998FCB2-37D8-45B1-BDEC-B3B8065E0E34}" type="presOf" srcId="{A5A1B852-27AA-4483-9B69-E6A0A476CED8}" destId="{C643B044-79E4-4499-AE32-CA9698ACE44A}" srcOrd="0" destOrd="0" presId="urn:microsoft.com/office/officeart/2005/8/layout/chevron1"/>
    <dgm:cxn modelId="{9F217936-9B01-4ED3-8A2B-8B8828D9B3D3}" type="presOf" srcId="{54AD947E-5BCF-4A57-A1B0-AE50B37A95C3}" destId="{8476E8DA-189E-4EA6-BFB2-D0CC71E0BF8A}" srcOrd="0" destOrd="0" presId="urn:microsoft.com/office/officeart/2005/8/layout/chevron1"/>
    <dgm:cxn modelId="{01B0B2C3-EEFF-499C-9DEF-38049FB061C9}" type="presOf" srcId="{E28D13EF-5770-472D-BE4F-4DEF211F4699}" destId="{E5756994-6D0F-4921-9EFC-C387FBAE8602}" srcOrd="0" destOrd="0" presId="urn:microsoft.com/office/officeart/2005/8/layout/chevron1"/>
    <dgm:cxn modelId="{A2845D88-915F-4A03-9CB8-55FE0EA9A1B3}" srcId="{A5A1B852-27AA-4483-9B69-E6A0A476CED8}" destId="{E28D13EF-5770-472D-BE4F-4DEF211F4699}" srcOrd="1" destOrd="0" parTransId="{19422260-1688-4473-B6B6-844451023B03}" sibTransId="{1E0AA248-CF59-4D75-AD9C-786F9C1764B6}"/>
    <dgm:cxn modelId="{9DDAD43E-A1AD-4D40-B1B0-F0263DB66C9D}" srcId="{A5A1B852-27AA-4483-9B69-E6A0A476CED8}" destId="{54AD947E-5BCF-4A57-A1B0-AE50B37A95C3}" srcOrd="0" destOrd="0" parTransId="{34BC3782-36C8-499C-9F76-B3BE776E9E2F}" sibTransId="{4B7FE3D5-2EFA-4892-9B71-49CB452FBFFD}"/>
    <dgm:cxn modelId="{E3E8293D-D4CD-455D-A391-85EE9DBCD4CC}" type="presParOf" srcId="{C643B044-79E4-4499-AE32-CA9698ACE44A}" destId="{8476E8DA-189E-4EA6-BFB2-D0CC71E0BF8A}" srcOrd="0" destOrd="0" presId="urn:microsoft.com/office/officeart/2005/8/layout/chevron1"/>
    <dgm:cxn modelId="{28E7FBDE-88CB-422E-B1C9-8479F6297A14}" type="presParOf" srcId="{C643B044-79E4-4499-AE32-CA9698ACE44A}" destId="{EB905217-2232-4184-9FEF-B396A2B080F1}" srcOrd="1" destOrd="0" presId="urn:microsoft.com/office/officeart/2005/8/layout/chevron1"/>
    <dgm:cxn modelId="{D0A77C8E-8F94-4783-BD58-C9F3249FAD53}" type="presParOf" srcId="{C643B044-79E4-4499-AE32-CA9698ACE44A}" destId="{E5756994-6D0F-4921-9EFC-C387FBAE8602}" srcOrd="2" destOrd="0" presId="urn:microsoft.com/office/officeart/2005/8/layout/chevron1"/>
    <dgm:cxn modelId="{260A2FED-123A-48BD-BD59-029401912610}" type="presParOf" srcId="{C643B044-79E4-4499-AE32-CA9698ACE44A}" destId="{AC4E4A69-C398-47C4-B29E-AC82E3EA0A59}" srcOrd="3" destOrd="0" presId="urn:microsoft.com/office/officeart/2005/8/layout/chevron1"/>
    <dgm:cxn modelId="{682D582B-ADC8-4C4F-B909-9C735EA1EC5B}" type="presParOf" srcId="{C643B044-79E4-4499-AE32-CA9698ACE44A}" destId="{B92955FA-2CFA-46E2-BD9A-3A62D23A5F67}" srcOrd="4" destOrd="0" presId="urn:microsoft.com/office/officeart/2005/8/layout/chevron1"/>
    <dgm:cxn modelId="{5EC0E361-5301-43D7-B99F-9D25BB6F2C14}" type="presParOf" srcId="{C643B044-79E4-4499-AE32-CA9698ACE44A}" destId="{F23157FA-7992-46E3-9846-AD34B378DB89}" srcOrd="5" destOrd="0" presId="urn:microsoft.com/office/officeart/2005/8/layout/chevron1"/>
    <dgm:cxn modelId="{11DCA11B-CF59-4C88-99E7-232ED42D82F5}" type="presParOf" srcId="{C643B044-79E4-4499-AE32-CA9698ACE44A}" destId="{13475060-7A3F-4C81-B489-6E58671A9599}" srcOrd="6" destOrd="0" presId="urn:microsoft.com/office/officeart/2005/8/layout/chevron1"/>
  </dgm:cxnLst>
  <dgm:bg/>
  <dgm:whole/>
</dgm:dataModel>
</file>

<file path=ppt/diagrams/data10.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7C70733A-9B8D-4B28-9F21-4A11A5B2BDE4}" type="presOf" srcId="{023D5634-629F-47A4-8137-BD430A1A82D9}" destId="{960BA80D-10FD-4988-8192-4164B26439D5}"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99E6E9BD-62BF-457F-AA2F-F7242C438A40}" srcId="{87FE962E-3C5E-4F1A-B65B-26C5F831D778}" destId="{FFDE9B85-9C86-4023-BF94-A8EB22A7945B}" srcOrd="2" destOrd="0" parTransId="{A7A993CC-6FDA-4255-AB1D-119B7EC51691}" sibTransId="{A91680F0-363C-4478-841C-3C81760A5DEE}"/>
    <dgm:cxn modelId="{48697965-FC7E-4E8E-8522-FBE7C0AFA26F}" type="presOf" srcId="{A91680F0-363C-4478-841C-3C81760A5DEE}" destId="{EA418EA4-076E-48AD-891C-966043112BAC}" srcOrd="1" destOrd="0" presId="urn:microsoft.com/office/officeart/2005/8/layout/process1"/>
    <dgm:cxn modelId="{5FF96B75-DFE5-4229-8CF8-0D23901801D4}" type="presOf" srcId="{266ED125-3F13-4CDE-820D-B75B2F067F4D}" destId="{EEA4051D-B2D2-45D5-86A4-C9F5E4C1B076}" srcOrd="1"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0CD3A8DA-F92F-4B3E-BE53-DC85E7BEB96E}" type="presOf" srcId="{4EFA3A49-62BA-41DB-9BB1-D5B9E6F91067}" destId="{41FA2490-B8A2-453D-9FFA-2FD2D8571F39}" srcOrd="0" destOrd="0" presId="urn:microsoft.com/office/officeart/2005/8/layout/process1"/>
    <dgm:cxn modelId="{9925BF55-97D7-475D-A663-CF95D390029F}" type="presOf" srcId="{87FE962E-3C5E-4F1A-B65B-26C5F831D778}" destId="{A86595D3-8BDE-4800-B2ED-6959C8EEE93C}" srcOrd="0" destOrd="0" presId="urn:microsoft.com/office/officeart/2005/8/layout/process1"/>
    <dgm:cxn modelId="{3B1E6EE8-1052-4224-B141-ECC620E77D5E}" type="presOf" srcId="{A91680F0-363C-4478-841C-3C81760A5DEE}" destId="{1FE04430-752D-4E25-982C-BC9748CA95CE}" srcOrd="0" destOrd="0" presId="urn:microsoft.com/office/officeart/2005/8/layout/process1"/>
    <dgm:cxn modelId="{2802386A-74F6-4AA8-927C-27199D710587}" type="presOf" srcId="{94A4ED6B-143C-49D8-8782-BC6108A81EB3}" destId="{486D55EC-8E1D-4373-AFA0-C385520C646E}" srcOrd="0" destOrd="0" presId="urn:microsoft.com/office/officeart/2005/8/layout/process1"/>
    <dgm:cxn modelId="{65CE9472-CC64-40E2-A5E7-ACDEE5A8BA80}" type="presOf" srcId="{023D5634-629F-47A4-8137-BD430A1A82D9}" destId="{AC2A00DE-0D75-4DF7-B5A3-888CB4477D5B}" srcOrd="1" destOrd="0" presId="urn:microsoft.com/office/officeart/2005/8/layout/process1"/>
    <dgm:cxn modelId="{C9B063CB-030F-4F50-893F-1C07F2A3AFE0}" type="presOf" srcId="{4CF5E711-240C-4BAE-AC0E-51E5DDDA8773}" destId="{F062CA39-C42A-44B8-8689-2A7E26A94058}" srcOrd="0" destOrd="0" presId="urn:microsoft.com/office/officeart/2005/8/layout/process1"/>
    <dgm:cxn modelId="{24A9A9DB-2890-44B0-969F-1344310648DB}" type="presOf" srcId="{266ED125-3F13-4CDE-820D-B75B2F067F4D}" destId="{DE1AD631-4345-43A1-8D8C-222858F43DCB}" srcOrd="0" destOrd="0" presId="urn:microsoft.com/office/officeart/2005/8/layout/process1"/>
    <dgm:cxn modelId="{EB505A05-6293-4401-97AA-67D07A2D1A7A}" type="presOf" srcId="{FFDE9B85-9C86-4023-BF94-A8EB22A7945B}" destId="{E8105698-0C34-449F-8FEA-1704BBEA884C}" srcOrd="0" destOrd="0" presId="urn:microsoft.com/office/officeart/2005/8/layout/process1"/>
    <dgm:cxn modelId="{671DB5C5-F7FF-4674-84B3-62F3364E62E3}" type="presParOf" srcId="{A86595D3-8BDE-4800-B2ED-6959C8EEE93C}" destId="{486D55EC-8E1D-4373-AFA0-C385520C646E}" srcOrd="0" destOrd="0" presId="urn:microsoft.com/office/officeart/2005/8/layout/process1"/>
    <dgm:cxn modelId="{69849572-ADC0-4EC0-B980-35D9D68ED2F7}" type="presParOf" srcId="{A86595D3-8BDE-4800-B2ED-6959C8EEE93C}" destId="{DE1AD631-4345-43A1-8D8C-222858F43DCB}" srcOrd="1" destOrd="0" presId="urn:microsoft.com/office/officeart/2005/8/layout/process1"/>
    <dgm:cxn modelId="{EE30356C-30D8-45D6-93AD-085C866852E2}" type="presParOf" srcId="{DE1AD631-4345-43A1-8D8C-222858F43DCB}" destId="{EEA4051D-B2D2-45D5-86A4-C9F5E4C1B076}" srcOrd="0" destOrd="0" presId="urn:microsoft.com/office/officeart/2005/8/layout/process1"/>
    <dgm:cxn modelId="{5A09A1B4-37F2-4B39-A856-C9AA4B17100E}" type="presParOf" srcId="{A86595D3-8BDE-4800-B2ED-6959C8EEE93C}" destId="{41FA2490-B8A2-453D-9FFA-2FD2D8571F39}" srcOrd="2" destOrd="0" presId="urn:microsoft.com/office/officeart/2005/8/layout/process1"/>
    <dgm:cxn modelId="{4CD9FDF9-669E-4232-8E6C-9908EE3A0DE5}" type="presParOf" srcId="{A86595D3-8BDE-4800-B2ED-6959C8EEE93C}" destId="{960BA80D-10FD-4988-8192-4164B26439D5}" srcOrd="3" destOrd="0" presId="urn:microsoft.com/office/officeart/2005/8/layout/process1"/>
    <dgm:cxn modelId="{9DB6D4F8-0441-4B15-BD46-44E359153EAA}" type="presParOf" srcId="{960BA80D-10FD-4988-8192-4164B26439D5}" destId="{AC2A00DE-0D75-4DF7-B5A3-888CB4477D5B}" srcOrd="0" destOrd="0" presId="urn:microsoft.com/office/officeart/2005/8/layout/process1"/>
    <dgm:cxn modelId="{2598374E-89A1-41B7-A9C2-0E18C327C9CA}" type="presParOf" srcId="{A86595D3-8BDE-4800-B2ED-6959C8EEE93C}" destId="{E8105698-0C34-449F-8FEA-1704BBEA884C}" srcOrd="4" destOrd="0" presId="urn:microsoft.com/office/officeart/2005/8/layout/process1"/>
    <dgm:cxn modelId="{7D816616-AD3D-49AF-AF58-0A045840693C}" type="presParOf" srcId="{A86595D3-8BDE-4800-B2ED-6959C8EEE93C}" destId="{1FE04430-752D-4E25-982C-BC9748CA95CE}" srcOrd="5" destOrd="0" presId="urn:microsoft.com/office/officeart/2005/8/layout/process1"/>
    <dgm:cxn modelId="{19646C95-DF53-4ECD-816D-EF0BD7DE884C}" type="presParOf" srcId="{1FE04430-752D-4E25-982C-BC9748CA95CE}" destId="{EA418EA4-076E-48AD-891C-966043112BAC}" srcOrd="0" destOrd="0" presId="urn:microsoft.com/office/officeart/2005/8/layout/process1"/>
    <dgm:cxn modelId="{017F761D-4C50-434E-AF3B-31C0F6EC633D}" type="presParOf" srcId="{A86595D3-8BDE-4800-B2ED-6959C8EEE93C}" destId="{F062CA39-C42A-44B8-8689-2A7E26A94058}" srcOrd="6" destOrd="0" presId="urn:microsoft.com/office/officeart/2005/8/layout/process1"/>
  </dgm:cxnLst>
  <dgm:bg/>
  <dgm:whole/>
</dgm:dataModel>
</file>

<file path=ppt/diagrams/data11.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027027E2-73A2-4205-B2A8-BDD3EA9F1239}" type="presOf" srcId="{023D5634-629F-47A4-8137-BD430A1A82D9}" destId="{960BA80D-10FD-4988-8192-4164B26439D5}" srcOrd="0" destOrd="0" presId="urn:microsoft.com/office/officeart/2005/8/layout/process1"/>
    <dgm:cxn modelId="{5D0BAEB7-8934-4183-ACD3-FE540F2AA921}" type="presOf" srcId="{4EFA3A49-62BA-41DB-9BB1-D5B9E6F91067}" destId="{41FA2490-B8A2-453D-9FFA-2FD2D8571F39}" srcOrd="0" destOrd="0" presId="urn:microsoft.com/office/officeart/2005/8/layout/process1"/>
    <dgm:cxn modelId="{978E3E4B-0CBD-4F6B-B268-4C01B8659B0D}" type="presOf" srcId="{4CF5E711-240C-4BAE-AC0E-51E5DDDA8773}" destId="{F062CA39-C42A-44B8-8689-2A7E26A94058}"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E2A20544-8D60-41AD-B877-FC7ED41A9D8C}" type="presOf" srcId="{023D5634-629F-47A4-8137-BD430A1A82D9}" destId="{AC2A00DE-0D75-4DF7-B5A3-888CB4477D5B}" srcOrd="1" destOrd="0" presId="urn:microsoft.com/office/officeart/2005/8/layout/process1"/>
    <dgm:cxn modelId="{A6C5DE94-2DDB-4365-9C1D-71C8DCF151D3}" type="presOf" srcId="{87FE962E-3C5E-4F1A-B65B-26C5F831D778}" destId="{A86595D3-8BDE-4800-B2ED-6959C8EEE93C}"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351E3934-23D5-4F0D-B8E5-AE4E4D8A9736}" type="presOf" srcId="{A91680F0-363C-4478-841C-3C81760A5DEE}" destId="{EA418EA4-076E-48AD-891C-966043112BAC}" srcOrd="1" destOrd="0" presId="urn:microsoft.com/office/officeart/2005/8/layout/process1"/>
    <dgm:cxn modelId="{BA451486-154E-4E5B-8296-8EC288268D28}" type="presOf" srcId="{FFDE9B85-9C86-4023-BF94-A8EB22A7945B}" destId="{E8105698-0C34-449F-8FEA-1704BBEA884C}" srcOrd="0" destOrd="0" presId="urn:microsoft.com/office/officeart/2005/8/layout/process1"/>
    <dgm:cxn modelId="{BF30746B-FAA3-492D-AC30-B78FA14D0E76}" type="presOf" srcId="{A91680F0-363C-4478-841C-3C81760A5DEE}" destId="{1FE04430-752D-4E25-982C-BC9748CA95CE}" srcOrd="0" destOrd="0" presId="urn:microsoft.com/office/officeart/2005/8/layout/process1"/>
    <dgm:cxn modelId="{6BDC92D1-AC0E-4242-AC4A-CF43B6A6CFBB}" type="presOf" srcId="{266ED125-3F13-4CDE-820D-B75B2F067F4D}" destId="{EEA4051D-B2D2-45D5-86A4-C9F5E4C1B076}" srcOrd="1"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2DFC00AC-C8A8-4B20-8E75-78EA9D2AED5F}" type="presOf" srcId="{266ED125-3F13-4CDE-820D-B75B2F067F4D}" destId="{DE1AD631-4345-43A1-8D8C-222858F43DCB}" srcOrd="0" destOrd="0" presId="urn:microsoft.com/office/officeart/2005/8/layout/process1"/>
    <dgm:cxn modelId="{A06F67BD-0296-4E12-AAA2-D1A558E78079}" type="presOf" srcId="{94A4ED6B-143C-49D8-8782-BC6108A81EB3}" destId="{486D55EC-8E1D-4373-AFA0-C385520C646E}" srcOrd="0" destOrd="0" presId="urn:microsoft.com/office/officeart/2005/8/layout/process1"/>
    <dgm:cxn modelId="{88A07335-E104-4A59-BC53-81A74062A293}" type="presParOf" srcId="{A86595D3-8BDE-4800-B2ED-6959C8EEE93C}" destId="{486D55EC-8E1D-4373-AFA0-C385520C646E}" srcOrd="0" destOrd="0" presId="urn:microsoft.com/office/officeart/2005/8/layout/process1"/>
    <dgm:cxn modelId="{9214B69A-78A3-49DF-9F2F-9D83BE4B6960}" type="presParOf" srcId="{A86595D3-8BDE-4800-B2ED-6959C8EEE93C}" destId="{DE1AD631-4345-43A1-8D8C-222858F43DCB}" srcOrd="1" destOrd="0" presId="urn:microsoft.com/office/officeart/2005/8/layout/process1"/>
    <dgm:cxn modelId="{D1678D8C-75A8-48D2-B45A-47DEA09FD73A}" type="presParOf" srcId="{DE1AD631-4345-43A1-8D8C-222858F43DCB}" destId="{EEA4051D-B2D2-45D5-86A4-C9F5E4C1B076}" srcOrd="0" destOrd="0" presId="urn:microsoft.com/office/officeart/2005/8/layout/process1"/>
    <dgm:cxn modelId="{4FC3BE85-852E-432C-A547-82F2B12B44B7}" type="presParOf" srcId="{A86595D3-8BDE-4800-B2ED-6959C8EEE93C}" destId="{41FA2490-B8A2-453D-9FFA-2FD2D8571F39}" srcOrd="2" destOrd="0" presId="urn:microsoft.com/office/officeart/2005/8/layout/process1"/>
    <dgm:cxn modelId="{079BD0AA-D438-4787-9D83-53D25AC81900}" type="presParOf" srcId="{A86595D3-8BDE-4800-B2ED-6959C8EEE93C}" destId="{960BA80D-10FD-4988-8192-4164B26439D5}" srcOrd="3" destOrd="0" presId="urn:microsoft.com/office/officeart/2005/8/layout/process1"/>
    <dgm:cxn modelId="{291C9A5D-5750-4EDF-8E1B-3B0C60769E79}" type="presParOf" srcId="{960BA80D-10FD-4988-8192-4164B26439D5}" destId="{AC2A00DE-0D75-4DF7-B5A3-888CB4477D5B}" srcOrd="0" destOrd="0" presId="urn:microsoft.com/office/officeart/2005/8/layout/process1"/>
    <dgm:cxn modelId="{003E1E78-848B-4175-8F78-9EF91FB8A8F3}" type="presParOf" srcId="{A86595D3-8BDE-4800-B2ED-6959C8EEE93C}" destId="{E8105698-0C34-449F-8FEA-1704BBEA884C}" srcOrd="4" destOrd="0" presId="urn:microsoft.com/office/officeart/2005/8/layout/process1"/>
    <dgm:cxn modelId="{289EBA4B-FD94-4325-BE10-84F5F6EB8064}" type="presParOf" srcId="{A86595D3-8BDE-4800-B2ED-6959C8EEE93C}" destId="{1FE04430-752D-4E25-982C-BC9748CA95CE}" srcOrd="5" destOrd="0" presId="urn:microsoft.com/office/officeart/2005/8/layout/process1"/>
    <dgm:cxn modelId="{C0E07273-FC1F-4E4B-A7F4-9152F43DC189}" type="presParOf" srcId="{1FE04430-752D-4E25-982C-BC9748CA95CE}" destId="{EA418EA4-076E-48AD-891C-966043112BAC}" srcOrd="0" destOrd="0" presId="urn:microsoft.com/office/officeart/2005/8/layout/process1"/>
    <dgm:cxn modelId="{773C6B72-678E-4B18-B29B-62482E5FE11F}" type="presParOf" srcId="{A86595D3-8BDE-4800-B2ED-6959C8EEE93C}" destId="{F062CA39-C42A-44B8-8689-2A7E26A94058}" srcOrd="6" destOrd="0" presId="urn:microsoft.com/office/officeart/2005/8/layout/process1"/>
  </dgm:cxnLst>
  <dgm:bg/>
  <dgm:whole/>
</dgm:dataModel>
</file>

<file path=ppt/diagrams/data12.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C6BA02DD-2926-464B-A8A1-19EE07BB297D}" type="presOf" srcId="{266ED125-3F13-4CDE-820D-B75B2F067F4D}" destId="{EEA4051D-B2D2-45D5-86A4-C9F5E4C1B076}" srcOrd="1" destOrd="0" presId="urn:microsoft.com/office/officeart/2005/8/layout/process1"/>
    <dgm:cxn modelId="{1B01AA58-E9B7-4D73-A4E5-8779E0C03824}" type="presOf" srcId="{023D5634-629F-47A4-8137-BD430A1A82D9}" destId="{AC2A00DE-0D75-4DF7-B5A3-888CB4477D5B}" srcOrd="1"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1F1590B6-B31D-481E-B947-E5D8A8E59BB5}" type="presOf" srcId="{4CF5E711-240C-4BAE-AC0E-51E5DDDA8773}" destId="{F062CA39-C42A-44B8-8689-2A7E26A94058}"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7B92B99D-DFBC-44D2-995B-67347DA57DF0}" type="presOf" srcId="{A91680F0-363C-4478-841C-3C81760A5DEE}" destId="{EA418EA4-076E-48AD-891C-966043112BAC}" srcOrd="1"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E8CF0E64-9819-483F-86E7-C5EAD654CA5D}" type="presOf" srcId="{023D5634-629F-47A4-8137-BD430A1A82D9}" destId="{960BA80D-10FD-4988-8192-4164B26439D5}" srcOrd="0" destOrd="0" presId="urn:microsoft.com/office/officeart/2005/8/layout/process1"/>
    <dgm:cxn modelId="{42F8437B-6CA9-4583-84FD-DFE9730D7759}" type="presOf" srcId="{A91680F0-363C-4478-841C-3C81760A5DEE}" destId="{1FE04430-752D-4E25-982C-BC9748CA95CE}" srcOrd="0" destOrd="0" presId="urn:microsoft.com/office/officeart/2005/8/layout/process1"/>
    <dgm:cxn modelId="{F3C5690E-13C6-4D31-9C94-29996E6617A9}" type="presOf" srcId="{FFDE9B85-9C86-4023-BF94-A8EB22A7945B}" destId="{E8105698-0C34-449F-8FEA-1704BBEA884C}" srcOrd="0" destOrd="0" presId="urn:microsoft.com/office/officeart/2005/8/layout/process1"/>
    <dgm:cxn modelId="{37791A4F-9E71-45EA-BB87-DA3EF1AE35A5}" type="presOf" srcId="{87FE962E-3C5E-4F1A-B65B-26C5F831D778}" destId="{A86595D3-8BDE-4800-B2ED-6959C8EEE93C}" srcOrd="0" destOrd="0" presId="urn:microsoft.com/office/officeart/2005/8/layout/process1"/>
    <dgm:cxn modelId="{E7A85375-F85A-42BC-80D4-E76AF0968D23}" type="presOf" srcId="{266ED125-3F13-4CDE-820D-B75B2F067F4D}" destId="{DE1AD631-4345-43A1-8D8C-222858F43DCB}"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0DFF4DE1-0F08-426B-B1B5-49CF065FEED2}" type="presOf" srcId="{94A4ED6B-143C-49D8-8782-BC6108A81EB3}" destId="{486D55EC-8E1D-4373-AFA0-C385520C646E}" srcOrd="0" destOrd="0" presId="urn:microsoft.com/office/officeart/2005/8/layout/process1"/>
    <dgm:cxn modelId="{EB11EDAC-B904-4A94-BA16-6113013CCC62}" type="presOf" srcId="{4EFA3A49-62BA-41DB-9BB1-D5B9E6F91067}" destId="{41FA2490-B8A2-453D-9FFA-2FD2D8571F39}" srcOrd="0" destOrd="0" presId="urn:microsoft.com/office/officeart/2005/8/layout/process1"/>
    <dgm:cxn modelId="{27F24B3D-77E1-48F6-838A-FBE04DDA4D22}" type="presParOf" srcId="{A86595D3-8BDE-4800-B2ED-6959C8EEE93C}" destId="{486D55EC-8E1D-4373-AFA0-C385520C646E}" srcOrd="0" destOrd="0" presId="urn:microsoft.com/office/officeart/2005/8/layout/process1"/>
    <dgm:cxn modelId="{40098901-0F39-4CC5-BDC4-CA8D7EDEC29B}" type="presParOf" srcId="{A86595D3-8BDE-4800-B2ED-6959C8EEE93C}" destId="{DE1AD631-4345-43A1-8D8C-222858F43DCB}" srcOrd="1" destOrd="0" presId="urn:microsoft.com/office/officeart/2005/8/layout/process1"/>
    <dgm:cxn modelId="{2D37B58D-037A-4DFF-89E3-AA9740950E37}" type="presParOf" srcId="{DE1AD631-4345-43A1-8D8C-222858F43DCB}" destId="{EEA4051D-B2D2-45D5-86A4-C9F5E4C1B076}" srcOrd="0" destOrd="0" presId="urn:microsoft.com/office/officeart/2005/8/layout/process1"/>
    <dgm:cxn modelId="{270B6B35-EEE7-4229-89E8-9040EF6D9403}" type="presParOf" srcId="{A86595D3-8BDE-4800-B2ED-6959C8EEE93C}" destId="{41FA2490-B8A2-453D-9FFA-2FD2D8571F39}" srcOrd="2" destOrd="0" presId="urn:microsoft.com/office/officeart/2005/8/layout/process1"/>
    <dgm:cxn modelId="{7795C4C6-2E3B-43BC-B4EB-6920667B4823}" type="presParOf" srcId="{A86595D3-8BDE-4800-B2ED-6959C8EEE93C}" destId="{960BA80D-10FD-4988-8192-4164B26439D5}" srcOrd="3" destOrd="0" presId="urn:microsoft.com/office/officeart/2005/8/layout/process1"/>
    <dgm:cxn modelId="{A7C73DF6-1E4D-402A-8276-36A33E44D426}" type="presParOf" srcId="{960BA80D-10FD-4988-8192-4164B26439D5}" destId="{AC2A00DE-0D75-4DF7-B5A3-888CB4477D5B}" srcOrd="0" destOrd="0" presId="urn:microsoft.com/office/officeart/2005/8/layout/process1"/>
    <dgm:cxn modelId="{BB7D01C7-42C2-4E30-8386-4D6557B2C679}" type="presParOf" srcId="{A86595D3-8BDE-4800-B2ED-6959C8EEE93C}" destId="{E8105698-0C34-449F-8FEA-1704BBEA884C}" srcOrd="4" destOrd="0" presId="urn:microsoft.com/office/officeart/2005/8/layout/process1"/>
    <dgm:cxn modelId="{47B4F598-DC17-4B10-A54F-B37527416B8D}" type="presParOf" srcId="{A86595D3-8BDE-4800-B2ED-6959C8EEE93C}" destId="{1FE04430-752D-4E25-982C-BC9748CA95CE}" srcOrd="5" destOrd="0" presId="urn:microsoft.com/office/officeart/2005/8/layout/process1"/>
    <dgm:cxn modelId="{BAACD4FA-F2FD-456B-89D7-BE778428FDEC}" type="presParOf" srcId="{1FE04430-752D-4E25-982C-BC9748CA95CE}" destId="{EA418EA4-076E-48AD-891C-966043112BAC}" srcOrd="0" destOrd="0" presId="urn:microsoft.com/office/officeart/2005/8/layout/process1"/>
    <dgm:cxn modelId="{312F354B-F36B-40A3-920C-B7E9865B2F56}" type="presParOf" srcId="{A86595D3-8BDE-4800-B2ED-6959C8EEE93C}" destId="{F062CA39-C42A-44B8-8689-2A7E26A94058}" srcOrd="6" destOrd="0" presId="urn:microsoft.com/office/officeart/2005/8/layout/process1"/>
  </dgm:cxnLst>
  <dgm:bg/>
  <dgm:whole/>
</dgm:dataModel>
</file>

<file path=ppt/diagrams/data13.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BC856CBC-47B2-4FD1-B886-572DC593873D}" type="presOf" srcId="{FFDE9B85-9C86-4023-BF94-A8EB22A7945B}" destId="{E8105698-0C34-449F-8FEA-1704BBEA884C}" srcOrd="0" destOrd="0" presId="urn:microsoft.com/office/officeart/2005/8/layout/process1"/>
    <dgm:cxn modelId="{48B66E9F-B55E-4C34-BDEB-1F0A4A62EF5A}" type="presOf" srcId="{A91680F0-363C-4478-841C-3C81760A5DEE}" destId="{1FE04430-752D-4E25-982C-BC9748CA95CE}" srcOrd="0" destOrd="0" presId="urn:microsoft.com/office/officeart/2005/8/layout/process1"/>
    <dgm:cxn modelId="{B68727AC-6924-475F-966B-72A88DA6A8BC}" type="presOf" srcId="{4EFA3A49-62BA-41DB-9BB1-D5B9E6F91067}" destId="{41FA2490-B8A2-453D-9FFA-2FD2D8571F39}" srcOrd="0" destOrd="0" presId="urn:microsoft.com/office/officeart/2005/8/layout/process1"/>
    <dgm:cxn modelId="{FC093BFE-7098-4E2E-93AB-6E534802B080}" type="presOf" srcId="{A91680F0-363C-4478-841C-3C81760A5DEE}" destId="{EA418EA4-076E-48AD-891C-966043112BAC}" srcOrd="1"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84B60481-B5F5-4451-A667-B9E78C854B6F}" type="presOf" srcId="{023D5634-629F-47A4-8137-BD430A1A82D9}" destId="{960BA80D-10FD-4988-8192-4164B26439D5}" srcOrd="0" destOrd="0" presId="urn:microsoft.com/office/officeart/2005/8/layout/process1"/>
    <dgm:cxn modelId="{15313B2A-7AE1-4434-BCE9-98AF05F58B58}" type="presOf" srcId="{94A4ED6B-143C-49D8-8782-BC6108A81EB3}" destId="{486D55EC-8E1D-4373-AFA0-C385520C646E}"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F58A005A-4D06-4AB2-983E-FE1E3D466025}" type="presOf" srcId="{4CF5E711-240C-4BAE-AC0E-51E5DDDA8773}" destId="{F062CA39-C42A-44B8-8689-2A7E26A94058}" srcOrd="0" destOrd="0" presId="urn:microsoft.com/office/officeart/2005/8/layout/process1"/>
    <dgm:cxn modelId="{838825B5-E3C9-42F4-BB38-DCEA2C202588}" type="presOf" srcId="{023D5634-629F-47A4-8137-BD430A1A82D9}" destId="{AC2A00DE-0D75-4DF7-B5A3-888CB4477D5B}" srcOrd="1" destOrd="0" presId="urn:microsoft.com/office/officeart/2005/8/layout/process1"/>
    <dgm:cxn modelId="{3B35AA97-38D7-4573-BC2B-30A7A22BD0AB}" type="presOf" srcId="{87FE962E-3C5E-4F1A-B65B-26C5F831D778}" destId="{A86595D3-8BDE-4800-B2ED-6959C8EEE93C}"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70A6350E-15B8-445E-80F2-1A8931F0E321}" type="presOf" srcId="{266ED125-3F13-4CDE-820D-B75B2F067F4D}" destId="{DE1AD631-4345-43A1-8D8C-222858F43DCB}" srcOrd="0" destOrd="0" presId="urn:microsoft.com/office/officeart/2005/8/layout/process1"/>
    <dgm:cxn modelId="{AD2ACF94-E067-4B88-92A8-742EFEE63C3B}" type="presOf" srcId="{266ED125-3F13-4CDE-820D-B75B2F067F4D}" destId="{EEA4051D-B2D2-45D5-86A4-C9F5E4C1B076}" srcOrd="1" destOrd="0" presId="urn:microsoft.com/office/officeart/2005/8/layout/process1"/>
    <dgm:cxn modelId="{96808E96-4521-46FF-90CB-3BF27C9026A7}" type="presParOf" srcId="{A86595D3-8BDE-4800-B2ED-6959C8EEE93C}" destId="{486D55EC-8E1D-4373-AFA0-C385520C646E}" srcOrd="0" destOrd="0" presId="urn:microsoft.com/office/officeart/2005/8/layout/process1"/>
    <dgm:cxn modelId="{46F8ED1E-6C52-4C07-9406-41056DC849E0}" type="presParOf" srcId="{A86595D3-8BDE-4800-B2ED-6959C8EEE93C}" destId="{DE1AD631-4345-43A1-8D8C-222858F43DCB}" srcOrd="1" destOrd="0" presId="urn:microsoft.com/office/officeart/2005/8/layout/process1"/>
    <dgm:cxn modelId="{BDEDE269-4B16-4DD2-A049-FFB58AC96EF5}" type="presParOf" srcId="{DE1AD631-4345-43A1-8D8C-222858F43DCB}" destId="{EEA4051D-B2D2-45D5-86A4-C9F5E4C1B076}" srcOrd="0" destOrd="0" presId="urn:microsoft.com/office/officeart/2005/8/layout/process1"/>
    <dgm:cxn modelId="{E9D45C96-534B-4330-9E02-68AB3DB25160}" type="presParOf" srcId="{A86595D3-8BDE-4800-B2ED-6959C8EEE93C}" destId="{41FA2490-B8A2-453D-9FFA-2FD2D8571F39}" srcOrd="2" destOrd="0" presId="urn:microsoft.com/office/officeart/2005/8/layout/process1"/>
    <dgm:cxn modelId="{49119791-A6EA-43D1-AB08-5928A0AB425B}" type="presParOf" srcId="{A86595D3-8BDE-4800-B2ED-6959C8EEE93C}" destId="{960BA80D-10FD-4988-8192-4164B26439D5}" srcOrd="3" destOrd="0" presId="urn:microsoft.com/office/officeart/2005/8/layout/process1"/>
    <dgm:cxn modelId="{2EBE9340-2387-4E81-A876-641EF9077633}" type="presParOf" srcId="{960BA80D-10FD-4988-8192-4164B26439D5}" destId="{AC2A00DE-0D75-4DF7-B5A3-888CB4477D5B}" srcOrd="0" destOrd="0" presId="urn:microsoft.com/office/officeart/2005/8/layout/process1"/>
    <dgm:cxn modelId="{FD0CB375-C9F8-4022-9646-7444296C8F5F}" type="presParOf" srcId="{A86595D3-8BDE-4800-B2ED-6959C8EEE93C}" destId="{E8105698-0C34-449F-8FEA-1704BBEA884C}" srcOrd="4" destOrd="0" presId="urn:microsoft.com/office/officeart/2005/8/layout/process1"/>
    <dgm:cxn modelId="{D3129CA8-4D43-4527-99BD-834A97FF7CAB}" type="presParOf" srcId="{A86595D3-8BDE-4800-B2ED-6959C8EEE93C}" destId="{1FE04430-752D-4E25-982C-BC9748CA95CE}" srcOrd="5" destOrd="0" presId="urn:microsoft.com/office/officeart/2005/8/layout/process1"/>
    <dgm:cxn modelId="{046433CE-DA66-4BD1-B559-95FCE19AA6E8}" type="presParOf" srcId="{1FE04430-752D-4E25-982C-BC9748CA95CE}" destId="{EA418EA4-076E-48AD-891C-966043112BAC}" srcOrd="0" destOrd="0" presId="urn:microsoft.com/office/officeart/2005/8/layout/process1"/>
    <dgm:cxn modelId="{2200713C-82AF-4CA0-AA2D-C7526FF872D2}" type="presParOf" srcId="{A86595D3-8BDE-4800-B2ED-6959C8EEE93C}" destId="{F062CA39-C42A-44B8-8689-2A7E26A94058}" srcOrd="6" destOrd="0" presId="urn:microsoft.com/office/officeart/2005/8/layout/process1"/>
  </dgm:cxnLst>
  <dgm:bg/>
  <dgm:whole/>
</dgm:dataModel>
</file>

<file path=ppt/diagrams/data14.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E64685D2-2680-42B3-8912-36A8BE472E70}" srcId="{87FE962E-3C5E-4F1A-B65B-26C5F831D778}" destId="{4EFA3A49-62BA-41DB-9BB1-D5B9E6F91067}" srcOrd="1" destOrd="0" parTransId="{6798289C-A8FF-42A1-B945-52EC0E062FFC}" sibTransId="{023D5634-629F-47A4-8137-BD430A1A82D9}"/>
    <dgm:cxn modelId="{B266AF58-9D6F-444F-8AE4-A48D818CF511}" type="presOf" srcId="{4CF5E711-240C-4BAE-AC0E-51E5DDDA8773}" destId="{F062CA39-C42A-44B8-8689-2A7E26A94058}"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9B996293-0F58-438C-9A29-6A45CA3D46C5}" type="presOf" srcId="{4EFA3A49-62BA-41DB-9BB1-D5B9E6F91067}" destId="{41FA2490-B8A2-453D-9FFA-2FD2D8571F39}" srcOrd="0"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03D8EE65-90D4-4591-A6FE-FA21074DD82B}" type="presOf" srcId="{A91680F0-363C-4478-841C-3C81760A5DEE}" destId="{1FE04430-752D-4E25-982C-BC9748CA95CE}" srcOrd="0" destOrd="0" presId="urn:microsoft.com/office/officeart/2005/8/layout/process1"/>
    <dgm:cxn modelId="{156B274B-8D33-42AC-B655-691D155D3514}" type="presOf" srcId="{FFDE9B85-9C86-4023-BF94-A8EB22A7945B}" destId="{E8105698-0C34-449F-8FEA-1704BBEA884C}" srcOrd="0" destOrd="0" presId="urn:microsoft.com/office/officeart/2005/8/layout/process1"/>
    <dgm:cxn modelId="{D7ED692D-25FB-4E2E-B756-62DE49B7D7A7}" type="presOf" srcId="{023D5634-629F-47A4-8137-BD430A1A82D9}" destId="{AC2A00DE-0D75-4DF7-B5A3-888CB4477D5B}" srcOrd="1" destOrd="0" presId="urn:microsoft.com/office/officeart/2005/8/layout/process1"/>
    <dgm:cxn modelId="{6317C7E0-A251-43D6-B215-118A5E4D0414}" type="presOf" srcId="{94A4ED6B-143C-49D8-8782-BC6108A81EB3}" destId="{486D55EC-8E1D-4373-AFA0-C385520C646E}" srcOrd="0" destOrd="0" presId="urn:microsoft.com/office/officeart/2005/8/layout/process1"/>
    <dgm:cxn modelId="{2A52D681-288E-4B3D-83D8-DE292DC27CF8}" type="presOf" srcId="{266ED125-3F13-4CDE-820D-B75B2F067F4D}" destId="{EEA4051D-B2D2-45D5-86A4-C9F5E4C1B076}" srcOrd="1" destOrd="0" presId="urn:microsoft.com/office/officeart/2005/8/layout/process1"/>
    <dgm:cxn modelId="{B26384C1-AE33-4B57-B630-DDD619D900E6}" type="presOf" srcId="{A91680F0-363C-4478-841C-3C81760A5DEE}" destId="{EA418EA4-076E-48AD-891C-966043112BAC}" srcOrd="1" destOrd="0" presId="urn:microsoft.com/office/officeart/2005/8/layout/process1"/>
    <dgm:cxn modelId="{19BD7E62-6578-4A2F-A6F7-68BFCFE2A9A2}" type="presOf" srcId="{87FE962E-3C5E-4F1A-B65B-26C5F831D778}" destId="{A86595D3-8BDE-4800-B2ED-6959C8EEE93C}" srcOrd="0" destOrd="0" presId="urn:microsoft.com/office/officeart/2005/8/layout/process1"/>
    <dgm:cxn modelId="{5BE08022-BEBD-4F46-B5AB-F2C7AA3453D3}" type="presOf" srcId="{266ED125-3F13-4CDE-820D-B75B2F067F4D}" destId="{DE1AD631-4345-43A1-8D8C-222858F43DCB}" srcOrd="0" destOrd="0" presId="urn:microsoft.com/office/officeart/2005/8/layout/process1"/>
    <dgm:cxn modelId="{8F55FB6C-EBA6-4C95-97C3-FA4A326194EC}" type="presOf" srcId="{023D5634-629F-47A4-8137-BD430A1A82D9}" destId="{960BA80D-10FD-4988-8192-4164B26439D5}" srcOrd="0" destOrd="0" presId="urn:microsoft.com/office/officeart/2005/8/layout/process1"/>
    <dgm:cxn modelId="{A1158A2B-14A8-46FD-AB23-DCC88623B404}" type="presParOf" srcId="{A86595D3-8BDE-4800-B2ED-6959C8EEE93C}" destId="{486D55EC-8E1D-4373-AFA0-C385520C646E}" srcOrd="0" destOrd="0" presId="urn:microsoft.com/office/officeart/2005/8/layout/process1"/>
    <dgm:cxn modelId="{0AD0139A-9050-42ED-BA1F-D92D8FA975C4}" type="presParOf" srcId="{A86595D3-8BDE-4800-B2ED-6959C8EEE93C}" destId="{DE1AD631-4345-43A1-8D8C-222858F43DCB}" srcOrd="1" destOrd="0" presId="urn:microsoft.com/office/officeart/2005/8/layout/process1"/>
    <dgm:cxn modelId="{87F1CC05-2CB2-4536-BE4A-B789051E3A09}" type="presParOf" srcId="{DE1AD631-4345-43A1-8D8C-222858F43DCB}" destId="{EEA4051D-B2D2-45D5-86A4-C9F5E4C1B076}" srcOrd="0" destOrd="0" presId="urn:microsoft.com/office/officeart/2005/8/layout/process1"/>
    <dgm:cxn modelId="{02506460-3498-4DE9-B1D1-F8CEC0CCA33F}" type="presParOf" srcId="{A86595D3-8BDE-4800-B2ED-6959C8EEE93C}" destId="{41FA2490-B8A2-453D-9FFA-2FD2D8571F39}" srcOrd="2" destOrd="0" presId="urn:microsoft.com/office/officeart/2005/8/layout/process1"/>
    <dgm:cxn modelId="{01206856-BB7D-4782-B111-87BDEE3ECC9D}" type="presParOf" srcId="{A86595D3-8BDE-4800-B2ED-6959C8EEE93C}" destId="{960BA80D-10FD-4988-8192-4164B26439D5}" srcOrd="3" destOrd="0" presId="urn:microsoft.com/office/officeart/2005/8/layout/process1"/>
    <dgm:cxn modelId="{650897B1-5FA0-489D-8EFA-F8BCBDD490CD}" type="presParOf" srcId="{960BA80D-10FD-4988-8192-4164B26439D5}" destId="{AC2A00DE-0D75-4DF7-B5A3-888CB4477D5B}" srcOrd="0" destOrd="0" presId="urn:microsoft.com/office/officeart/2005/8/layout/process1"/>
    <dgm:cxn modelId="{7DFD0C8B-435D-4E07-BC67-B8F1F54AC1EA}" type="presParOf" srcId="{A86595D3-8BDE-4800-B2ED-6959C8EEE93C}" destId="{E8105698-0C34-449F-8FEA-1704BBEA884C}" srcOrd="4" destOrd="0" presId="urn:microsoft.com/office/officeart/2005/8/layout/process1"/>
    <dgm:cxn modelId="{DF717B38-A8F5-4982-8DE7-B27DB71F08C9}" type="presParOf" srcId="{A86595D3-8BDE-4800-B2ED-6959C8EEE93C}" destId="{1FE04430-752D-4E25-982C-BC9748CA95CE}" srcOrd="5" destOrd="0" presId="urn:microsoft.com/office/officeart/2005/8/layout/process1"/>
    <dgm:cxn modelId="{4BA0B581-E5A9-4DDB-A9EC-8EF719C43EFB}" type="presParOf" srcId="{1FE04430-752D-4E25-982C-BC9748CA95CE}" destId="{EA418EA4-076E-48AD-891C-966043112BAC}" srcOrd="0" destOrd="0" presId="urn:microsoft.com/office/officeart/2005/8/layout/process1"/>
    <dgm:cxn modelId="{DFBAED7E-1758-4140-B4CD-8137B620F3FC}" type="presParOf" srcId="{A86595D3-8BDE-4800-B2ED-6959C8EEE93C}" destId="{F062CA39-C42A-44B8-8689-2A7E26A94058}" srcOrd="6" destOrd="0" presId="urn:microsoft.com/office/officeart/2005/8/layout/process1"/>
  </dgm:cxnLst>
  <dgm:bg/>
  <dgm:whole/>
</dgm:dataModel>
</file>

<file path=ppt/diagrams/data15.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557784C8-EF85-470D-9125-E530D15A44DE}" type="presOf" srcId="{266ED125-3F13-4CDE-820D-B75B2F067F4D}" destId="{3273237F-8C9C-492C-A043-820124CF4E5E}" srcOrd="1" destOrd="0" presId="urn:microsoft.com/office/officeart/2005/8/layout/process3"/>
    <dgm:cxn modelId="{BE3A3E3D-B10B-43A7-B72A-279123FE31A8}" type="presOf" srcId="{87FE962E-3C5E-4F1A-B65B-26C5F831D778}" destId="{DC41693F-C74C-46AA-ACFF-2D41DA3CC8F3}" srcOrd="0" destOrd="0" presId="urn:microsoft.com/office/officeart/2005/8/layout/process3"/>
    <dgm:cxn modelId="{27A4852D-7A90-4860-92F2-4A53FDAFB8DB}" type="presOf" srcId="{56B6B698-7DD0-40B2-849D-6657FDDEAE58}" destId="{C9F7AA53-1213-4B1C-8A7B-B6BB58133F61}" srcOrd="0" destOrd="0" presId="urn:microsoft.com/office/officeart/2005/8/layout/process3"/>
    <dgm:cxn modelId="{92D2F11F-1D38-4108-BE77-8723D3473F69}" type="presOf" srcId="{94A4ED6B-143C-49D8-8782-BC6108A81EB3}" destId="{F434F425-FF37-4719-AE00-134DFA6DE60A}"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17E1F90A-54C2-484F-9DCD-36B1D19203E9}" type="presOf" srcId="{D404FCDE-E0FA-4474-AE4E-5EA4C2C91FDF}" destId="{F6C29A7B-C1DC-47BC-B525-E32D3C5C0828}"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3ACBE678-C1EA-4BC1-9851-08A5A77607FF}" type="presOf" srcId="{3563E0C9-DEC8-4C03-9048-1575ADE1749F}" destId="{951C5C78-4794-4DB2-AD00-9B56EE1F2B6E}" srcOrd="0" destOrd="0" presId="urn:microsoft.com/office/officeart/2005/8/layout/process3"/>
    <dgm:cxn modelId="{A8D6351A-3F43-447B-8F0E-14CA0660C77B}" type="presOf" srcId="{D336CD3C-154E-4589-89E9-87083C79C128}" destId="{50CA569B-9164-406B-B469-A58842612903}" srcOrd="1" destOrd="0" presId="urn:microsoft.com/office/officeart/2005/8/layout/process3"/>
    <dgm:cxn modelId="{F174DBAD-2BA2-454B-B746-7D5093CA27BE}" type="presOf" srcId="{3563E0C9-DEC8-4C03-9048-1575ADE1749F}" destId="{5C647929-4EA7-4022-B706-D3DEFB505223}" srcOrd="1" destOrd="0" presId="urn:microsoft.com/office/officeart/2005/8/layout/process3"/>
    <dgm:cxn modelId="{552B061F-04AA-4414-BC01-F19EBE044D51}" type="presOf" srcId="{4EFA3A49-62BA-41DB-9BB1-D5B9E6F91067}" destId="{8CA7AD6B-124D-4559-B2FB-16553F84EEBD}" srcOrd="1" destOrd="0" presId="urn:microsoft.com/office/officeart/2005/8/layout/process3"/>
    <dgm:cxn modelId="{C8598329-06A1-4989-8ABD-4D262F629666}" type="presOf" srcId="{D336CD3C-154E-4589-89E9-87083C79C128}" destId="{C50ED8D2-331A-4DDC-BA27-F585C415DCC0}" srcOrd="0" destOrd="0" presId="urn:microsoft.com/office/officeart/2005/8/layout/process3"/>
    <dgm:cxn modelId="{2B6E1787-6233-41E8-9B96-2D3E5D43812A}" type="presOf" srcId="{4EFA3A49-62BA-41DB-9BB1-D5B9E6F91067}" destId="{D64AEC63-2A56-447B-B817-4989275626C4}" srcOrd="0" destOrd="0" presId="urn:microsoft.com/office/officeart/2005/8/layout/process3"/>
    <dgm:cxn modelId="{D405DF20-AED1-43F2-A194-D73B404345AF}" type="presOf" srcId="{94A4ED6B-143C-49D8-8782-BC6108A81EB3}" destId="{098A961D-1A2C-44EF-9120-309726B41D64}"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5B0522C4-A514-4C11-9FCE-FB6C7632F76A}" type="presOf" srcId="{4CF5E711-240C-4BAE-AC0E-51E5DDDA8773}" destId="{EBD08386-4308-4BA7-BD8E-C486E3A4B453}" srcOrd="1" destOrd="0" presId="urn:microsoft.com/office/officeart/2005/8/layout/process3"/>
    <dgm:cxn modelId="{85F9D460-A779-4E92-B3C5-6BF3CC73C801}" type="presOf" srcId="{023D5634-629F-47A4-8137-BD430A1A82D9}" destId="{132C8968-5E30-4AB4-8D00-A2B3300F82AE}" srcOrd="0" destOrd="0" presId="urn:microsoft.com/office/officeart/2005/8/layout/process3"/>
    <dgm:cxn modelId="{CD81F484-059B-4922-97DD-00A7340F5C17}" type="presOf" srcId="{E38CFE56-F6B2-40FE-8B45-6A274943BC1D}" destId="{35FBE2D3-218A-4AD8-BAA0-B093C601A92D}" srcOrd="0" destOrd="0" presId="urn:microsoft.com/office/officeart/2005/8/layout/process3"/>
    <dgm:cxn modelId="{CDFDD840-C955-4E89-86DA-BA5CA82BDB25}" type="presOf" srcId="{266ED125-3F13-4CDE-820D-B75B2F067F4D}" destId="{784E305E-8AA6-47A3-89C2-8A0335414670}" srcOrd="0" destOrd="0" presId="urn:microsoft.com/office/officeart/2005/8/layout/process3"/>
    <dgm:cxn modelId="{958F993B-5444-4A2B-A2AD-6E13AF1359C0}" type="presOf" srcId="{FFDE9B85-9C86-4023-BF94-A8EB22A7945B}" destId="{D04B01AC-E542-4B87-8670-FB6B7FCE3524}" srcOrd="1" destOrd="0" presId="urn:microsoft.com/office/officeart/2005/8/layout/process3"/>
    <dgm:cxn modelId="{21A5B321-5150-4494-88D3-0ADC5069F62C}" type="presOf" srcId="{4CF5E711-240C-4BAE-AC0E-51E5DDDA8773}" destId="{2911ECE7-FA2C-48C7-A6CA-DE0C0C19E3B8}"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C3384ACA-9BC8-4E16-BB71-39385E30418F}" srcId="{4CF5E711-240C-4BAE-AC0E-51E5DDDA8773}" destId="{0C986B98-9C75-4485-A8BA-FAC2020BE3FA}" srcOrd="0" destOrd="0" parTransId="{4DD04121-51B0-4FE3-B4A1-5701FEF90FF3}" sibTransId="{5873AA19-4A40-43F9-AFCE-98B130491071}"/>
    <dgm:cxn modelId="{48D7BC8E-7FEA-4D19-8FFE-70FDABA13975}" type="presOf" srcId="{0C986B98-9C75-4485-A8BA-FAC2020BE3FA}" destId="{81C33E92-6899-465C-A297-D3653AB926F0}"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D7BDC6CC-297F-4F89-9C3D-3DCCF083039E}" type="presOf" srcId="{A91680F0-363C-4478-841C-3C81760A5DEE}" destId="{B77DB1DB-1E13-445C-AA73-A3DE35C2088F}" srcOrd="0" destOrd="0" presId="urn:microsoft.com/office/officeart/2005/8/layout/process3"/>
    <dgm:cxn modelId="{F0AFD5BE-1CCC-4EF3-8850-15B99243A723}" type="presOf" srcId="{FFDE9B85-9C86-4023-BF94-A8EB22A7945B}" destId="{47F5EEEC-ECF1-48CD-AA4C-FFDD61990AF1}"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90236697-3058-47D9-BBD7-D4FF6580E9C8}" type="presOf" srcId="{A7761817-4D4D-449D-87E6-5CE1DB2B7039}" destId="{78B98EA2-2721-45D0-84C0-5AA35B1C5790}" srcOrd="0" destOrd="0" presId="urn:microsoft.com/office/officeart/2005/8/layout/process3"/>
    <dgm:cxn modelId="{8203FD21-89C9-4A9F-9465-6599BEF406C2}" type="presOf" srcId="{A91680F0-363C-4478-841C-3C81760A5DEE}" destId="{62BE2346-8730-410F-A193-AB9E7725C92D}" srcOrd="1" destOrd="0" presId="urn:microsoft.com/office/officeart/2005/8/layout/process3"/>
    <dgm:cxn modelId="{A33C8221-7ECE-4FE8-9FCB-E2D8108BB345}" type="presOf" srcId="{023D5634-629F-47A4-8137-BD430A1A82D9}" destId="{D4B1240C-6C15-4778-8B5A-C2EDDCF0B40C}" srcOrd="1" destOrd="0" presId="urn:microsoft.com/office/officeart/2005/8/layout/process3"/>
    <dgm:cxn modelId="{D9341865-A896-4D0C-B257-4F35B4758F91}" type="presParOf" srcId="{DC41693F-C74C-46AA-ACFF-2D41DA3CC8F3}" destId="{8B72A94C-3680-41B1-8649-5CAE5D570D2E}" srcOrd="0" destOrd="0" presId="urn:microsoft.com/office/officeart/2005/8/layout/process3"/>
    <dgm:cxn modelId="{685F6760-8974-4379-9012-BC3D0EA111F5}" type="presParOf" srcId="{8B72A94C-3680-41B1-8649-5CAE5D570D2E}" destId="{098A961D-1A2C-44EF-9120-309726B41D64}" srcOrd="0" destOrd="0" presId="urn:microsoft.com/office/officeart/2005/8/layout/process3"/>
    <dgm:cxn modelId="{B2B768A4-2AD1-473F-8369-00C6C905B36A}" type="presParOf" srcId="{8B72A94C-3680-41B1-8649-5CAE5D570D2E}" destId="{F434F425-FF37-4719-AE00-134DFA6DE60A}" srcOrd="1" destOrd="0" presId="urn:microsoft.com/office/officeart/2005/8/layout/process3"/>
    <dgm:cxn modelId="{5EB694CC-BC7A-43FF-8851-C822AD8DC544}" type="presParOf" srcId="{8B72A94C-3680-41B1-8649-5CAE5D570D2E}" destId="{C9F7AA53-1213-4B1C-8A7B-B6BB58133F61}" srcOrd="2" destOrd="0" presId="urn:microsoft.com/office/officeart/2005/8/layout/process3"/>
    <dgm:cxn modelId="{3CAF6FEE-F8CC-495F-8930-7B97F457C9DA}" type="presParOf" srcId="{DC41693F-C74C-46AA-ACFF-2D41DA3CC8F3}" destId="{784E305E-8AA6-47A3-89C2-8A0335414670}" srcOrd="1" destOrd="0" presId="urn:microsoft.com/office/officeart/2005/8/layout/process3"/>
    <dgm:cxn modelId="{B2B026FD-D233-4320-8E09-41C5DC762A67}" type="presParOf" srcId="{784E305E-8AA6-47A3-89C2-8A0335414670}" destId="{3273237F-8C9C-492C-A043-820124CF4E5E}" srcOrd="0" destOrd="0" presId="urn:microsoft.com/office/officeart/2005/8/layout/process3"/>
    <dgm:cxn modelId="{F16CB9A7-74E3-4AE0-9CC1-20FAF610EFAD}" type="presParOf" srcId="{DC41693F-C74C-46AA-ACFF-2D41DA3CC8F3}" destId="{C1C2C8BA-FDA2-488D-A899-F4D173B4FC1F}" srcOrd="2" destOrd="0" presId="urn:microsoft.com/office/officeart/2005/8/layout/process3"/>
    <dgm:cxn modelId="{CD489046-9122-4D77-903F-F32A2B056DF8}" type="presParOf" srcId="{C1C2C8BA-FDA2-488D-A899-F4D173B4FC1F}" destId="{D64AEC63-2A56-447B-B817-4989275626C4}" srcOrd="0" destOrd="0" presId="urn:microsoft.com/office/officeart/2005/8/layout/process3"/>
    <dgm:cxn modelId="{61E1461C-E3B9-4845-8B04-6CCE718BC09C}" type="presParOf" srcId="{C1C2C8BA-FDA2-488D-A899-F4D173B4FC1F}" destId="{8CA7AD6B-124D-4559-B2FB-16553F84EEBD}" srcOrd="1" destOrd="0" presId="urn:microsoft.com/office/officeart/2005/8/layout/process3"/>
    <dgm:cxn modelId="{82C0EE1E-9450-4ACA-8C43-8205DF86739C}" type="presParOf" srcId="{C1C2C8BA-FDA2-488D-A899-F4D173B4FC1F}" destId="{F6C29A7B-C1DC-47BC-B525-E32D3C5C0828}" srcOrd="2" destOrd="0" presId="urn:microsoft.com/office/officeart/2005/8/layout/process3"/>
    <dgm:cxn modelId="{7C5B6630-1A34-4A7D-8CD4-7AC06C78FED9}" type="presParOf" srcId="{DC41693F-C74C-46AA-ACFF-2D41DA3CC8F3}" destId="{132C8968-5E30-4AB4-8D00-A2B3300F82AE}" srcOrd="3" destOrd="0" presId="urn:microsoft.com/office/officeart/2005/8/layout/process3"/>
    <dgm:cxn modelId="{F6F63070-5556-41CB-8CE0-93EBD46743AA}" type="presParOf" srcId="{132C8968-5E30-4AB4-8D00-A2B3300F82AE}" destId="{D4B1240C-6C15-4778-8B5A-C2EDDCF0B40C}" srcOrd="0" destOrd="0" presId="urn:microsoft.com/office/officeart/2005/8/layout/process3"/>
    <dgm:cxn modelId="{B6839696-1B90-434B-8AA5-16B94013D5DE}" type="presParOf" srcId="{DC41693F-C74C-46AA-ACFF-2D41DA3CC8F3}" destId="{F0512C66-FB44-459B-A117-9B91D7945AC9}" srcOrd="4" destOrd="0" presId="urn:microsoft.com/office/officeart/2005/8/layout/process3"/>
    <dgm:cxn modelId="{0C3EAA85-4C62-4EE7-9618-CB7D898F5041}" type="presParOf" srcId="{F0512C66-FB44-459B-A117-9B91D7945AC9}" destId="{47F5EEEC-ECF1-48CD-AA4C-FFDD61990AF1}" srcOrd="0" destOrd="0" presId="urn:microsoft.com/office/officeart/2005/8/layout/process3"/>
    <dgm:cxn modelId="{F0EEB7BE-6C84-440D-B9A1-6B9F87568399}" type="presParOf" srcId="{F0512C66-FB44-459B-A117-9B91D7945AC9}" destId="{D04B01AC-E542-4B87-8670-FB6B7FCE3524}" srcOrd="1" destOrd="0" presId="urn:microsoft.com/office/officeart/2005/8/layout/process3"/>
    <dgm:cxn modelId="{861362CA-ADC4-49DB-BA53-39106C6DC701}" type="presParOf" srcId="{F0512C66-FB44-459B-A117-9B91D7945AC9}" destId="{78B98EA2-2721-45D0-84C0-5AA35B1C5790}" srcOrd="2" destOrd="0" presId="urn:microsoft.com/office/officeart/2005/8/layout/process3"/>
    <dgm:cxn modelId="{9C2C184E-929A-4F0F-8E43-4DE6BF81310F}" type="presParOf" srcId="{DC41693F-C74C-46AA-ACFF-2D41DA3CC8F3}" destId="{B77DB1DB-1E13-445C-AA73-A3DE35C2088F}" srcOrd="5" destOrd="0" presId="urn:microsoft.com/office/officeart/2005/8/layout/process3"/>
    <dgm:cxn modelId="{02BEE31B-F22B-4A49-AF8F-B7EB994309D7}" type="presParOf" srcId="{B77DB1DB-1E13-445C-AA73-A3DE35C2088F}" destId="{62BE2346-8730-410F-A193-AB9E7725C92D}" srcOrd="0" destOrd="0" presId="urn:microsoft.com/office/officeart/2005/8/layout/process3"/>
    <dgm:cxn modelId="{730A41DA-2E54-4D3C-8733-0CE6CB7535AA}" type="presParOf" srcId="{DC41693F-C74C-46AA-ACFF-2D41DA3CC8F3}" destId="{3A716802-3C6E-428A-98C6-AD03F96089DC}" srcOrd="6" destOrd="0" presId="urn:microsoft.com/office/officeart/2005/8/layout/process3"/>
    <dgm:cxn modelId="{5E9489A8-467F-4279-AB7E-3CB4031502D1}" type="presParOf" srcId="{3A716802-3C6E-428A-98C6-AD03F96089DC}" destId="{2911ECE7-FA2C-48C7-A6CA-DE0C0C19E3B8}" srcOrd="0" destOrd="0" presId="urn:microsoft.com/office/officeart/2005/8/layout/process3"/>
    <dgm:cxn modelId="{11D75C0E-253D-452D-A386-7D91729CC938}" type="presParOf" srcId="{3A716802-3C6E-428A-98C6-AD03F96089DC}" destId="{EBD08386-4308-4BA7-BD8E-C486E3A4B453}" srcOrd="1" destOrd="0" presId="urn:microsoft.com/office/officeart/2005/8/layout/process3"/>
    <dgm:cxn modelId="{7EE62B40-0BA9-4214-B116-C2481BCEC9FA}" type="presParOf" srcId="{3A716802-3C6E-428A-98C6-AD03F96089DC}" destId="{81C33E92-6899-465C-A297-D3653AB926F0}" srcOrd="2" destOrd="0" presId="urn:microsoft.com/office/officeart/2005/8/layout/process3"/>
    <dgm:cxn modelId="{E895D4F2-C2DA-4267-9199-5ABAA96E59DE}" type="presParOf" srcId="{DC41693F-C74C-46AA-ACFF-2D41DA3CC8F3}" destId="{C50ED8D2-331A-4DDC-BA27-F585C415DCC0}" srcOrd="7" destOrd="0" presId="urn:microsoft.com/office/officeart/2005/8/layout/process3"/>
    <dgm:cxn modelId="{DA41E601-5A2A-4EC4-8943-8814C5B8076B}" type="presParOf" srcId="{C50ED8D2-331A-4DDC-BA27-F585C415DCC0}" destId="{50CA569B-9164-406B-B469-A58842612903}" srcOrd="0" destOrd="0" presId="urn:microsoft.com/office/officeart/2005/8/layout/process3"/>
    <dgm:cxn modelId="{CD6C04C1-7954-4502-AC9C-54F6FB4B90A7}" type="presParOf" srcId="{DC41693F-C74C-46AA-ACFF-2D41DA3CC8F3}" destId="{965FFECF-53D4-40FA-B222-0F4028735DE2}" srcOrd="8" destOrd="0" presId="urn:microsoft.com/office/officeart/2005/8/layout/process3"/>
    <dgm:cxn modelId="{858C5F8F-B18C-4818-A2B6-9B911D22629C}" type="presParOf" srcId="{965FFECF-53D4-40FA-B222-0F4028735DE2}" destId="{951C5C78-4794-4DB2-AD00-9B56EE1F2B6E}" srcOrd="0" destOrd="0" presId="urn:microsoft.com/office/officeart/2005/8/layout/process3"/>
    <dgm:cxn modelId="{2ED0C15A-24EE-4E7A-8FB3-137EF0987CBC}" type="presParOf" srcId="{965FFECF-53D4-40FA-B222-0F4028735DE2}" destId="{5C647929-4EA7-4022-B706-D3DEFB505223}" srcOrd="1" destOrd="0" presId="urn:microsoft.com/office/officeart/2005/8/layout/process3"/>
    <dgm:cxn modelId="{39DFE149-94AD-422D-A03A-16C9793B824A}" type="presParOf" srcId="{965FFECF-53D4-40FA-B222-0F4028735DE2}" destId="{35FBE2D3-218A-4AD8-BAA0-B093C601A92D}" srcOrd="2" destOrd="0" presId="urn:microsoft.com/office/officeart/2005/8/layout/process3"/>
  </dgm:cxnLst>
  <dgm:bg/>
  <dgm:whole/>
</dgm:dataModel>
</file>

<file path=ppt/diagrams/data16.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tyle>
          <a:lnRef idx="2">
            <a:schemeClr val="accent1"/>
          </a:lnRef>
          <a:fillRef idx="1">
            <a:schemeClr val="lt1"/>
          </a:fillRef>
          <a:effectRef idx="0">
            <a:schemeClr val="accent1"/>
          </a:effectRef>
          <a:fontRef idx="minor">
            <a:schemeClr val="dk1"/>
          </a:fontRef>
        </dgm:style>
      </dgm:prSet>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5F6B29FF-BD68-4682-B1B1-3A29259819F2}" type="presOf" srcId="{D404FCDE-E0FA-4474-AE4E-5EA4C2C91FDF}" destId="{F6C29A7B-C1DC-47BC-B525-E32D3C5C0828}" srcOrd="0" destOrd="0" presId="urn:microsoft.com/office/officeart/2005/8/layout/process3"/>
    <dgm:cxn modelId="{7CD7592B-1B25-4634-9DBB-38BB2B36D2F8}" type="presOf" srcId="{4EFA3A49-62BA-41DB-9BB1-D5B9E6F91067}" destId="{8CA7AD6B-124D-4559-B2FB-16553F84EEBD}" srcOrd="1" destOrd="0" presId="urn:microsoft.com/office/officeart/2005/8/layout/process3"/>
    <dgm:cxn modelId="{5832E512-FE23-4256-9438-C08DBDCED79E}" type="presOf" srcId="{3563E0C9-DEC8-4C03-9048-1575ADE1749F}" destId="{951C5C78-4794-4DB2-AD00-9B56EE1F2B6E}" srcOrd="0" destOrd="0" presId="urn:microsoft.com/office/officeart/2005/8/layout/process3"/>
    <dgm:cxn modelId="{CD9175AB-FDC3-4834-AA25-ABC5C28F003D}" type="presOf" srcId="{4CF5E711-240C-4BAE-AC0E-51E5DDDA8773}" destId="{2911ECE7-FA2C-48C7-A6CA-DE0C0C19E3B8}"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C334D233-9F11-4D1A-B6EE-62EDE06D5D76}" type="presOf" srcId="{94A4ED6B-143C-49D8-8782-BC6108A81EB3}" destId="{098A961D-1A2C-44EF-9120-309726B41D64}" srcOrd="0" destOrd="0" presId="urn:microsoft.com/office/officeart/2005/8/layout/process3"/>
    <dgm:cxn modelId="{A2FC9071-4FC4-41C0-A686-943D54E39937}" type="presOf" srcId="{87FE962E-3C5E-4F1A-B65B-26C5F831D778}" destId="{DC41693F-C74C-46AA-ACFF-2D41DA3CC8F3}" srcOrd="0" destOrd="0" presId="urn:microsoft.com/office/officeart/2005/8/layout/process3"/>
    <dgm:cxn modelId="{3D6C61EF-B17E-401A-963A-9089AFB05B3E}" type="presOf" srcId="{94A4ED6B-143C-49D8-8782-BC6108A81EB3}" destId="{F434F425-FF37-4719-AE00-134DFA6DE60A}" srcOrd="1" destOrd="0" presId="urn:microsoft.com/office/officeart/2005/8/layout/process3"/>
    <dgm:cxn modelId="{45EB85B7-D714-4AD4-B14C-A097D47C96FB}" type="presOf" srcId="{4CF5E711-240C-4BAE-AC0E-51E5DDDA8773}" destId="{EBD08386-4308-4BA7-BD8E-C486E3A4B453}" srcOrd="1" destOrd="0" presId="urn:microsoft.com/office/officeart/2005/8/layout/process3"/>
    <dgm:cxn modelId="{36F12099-2B34-4F78-959D-8FEC06FE87CE}" type="presOf" srcId="{266ED125-3F13-4CDE-820D-B75B2F067F4D}" destId="{784E305E-8AA6-47A3-89C2-8A0335414670}" srcOrd="0" destOrd="0" presId="urn:microsoft.com/office/officeart/2005/8/layout/process3"/>
    <dgm:cxn modelId="{546D8433-52C3-400F-8EC3-54FF03AAE4AF}" type="presOf" srcId="{266ED125-3F13-4CDE-820D-B75B2F067F4D}" destId="{3273237F-8C9C-492C-A043-820124CF4E5E}" srcOrd="1" destOrd="0" presId="urn:microsoft.com/office/officeart/2005/8/layout/process3"/>
    <dgm:cxn modelId="{E7BD8360-ABA7-4D59-8283-9450E3DFF32F}" type="presOf" srcId="{FFDE9B85-9C86-4023-BF94-A8EB22A7945B}" destId="{47F5EEEC-ECF1-48CD-AA4C-FFDD61990AF1}" srcOrd="0" destOrd="0" presId="urn:microsoft.com/office/officeart/2005/8/layout/process3"/>
    <dgm:cxn modelId="{CC052150-ADCF-4D67-9F41-DBC3950D0109}" type="presOf" srcId="{023D5634-629F-47A4-8137-BD430A1A82D9}" destId="{132C8968-5E30-4AB4-8D00-A2B3300F82AE}"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30513BAB-07FC-4182-B249-7DE353C76A56}" type="presOf" srcId="{D336CD3C-154E-4589-89E9-87083C79C128}" destId="{50CA569B-9164-406B-B469-A58842612903}" srcOrd="1" destOrd="0" presId="urn:microsoft.com/office/officeart/2005/8/layout/process3"/>
    <dgm:cxn modelId="{277451D1-EB85-43E4-86B3-0B0A2E2A4C32}" type="presOf" srcId="{A7761817-4D4D-449D-87E6-5CE1DB2B7039}" destId="{78B98EA2-2721-45D0-84C0-5AA35B1C5790}" srcOrd="0" destOrd="0" presId="urn:microsoft.com/office/officeart/2005/8/layout/process3"/>
    <dgm:cxn modelId="{CF043403-96A6-468F-89F3-51FF5B2DF95A}" type="presOf" srcId="{023D5634-629F-47A4-8137-BD430A1A82D9}" destId="{D4B1240C-6C15-4778-8B5A-C2EDDCF0B40C}" srcOrd="1" destOrd="0" presId="urn:microsoft.com/office/officeart/2005/8/layout/process3"/>
    <dgm:cxn modelId="{207D71AA-B3E2-4E4A-842B-11F6E927FF5A}" type="presOf" srcId="{A91680F0-363C-4478-841C-3C81760A5DEE}" destId="{B77DB1DB-1E13-445C-AA73-A3DE35C2088F}" srcOrd="0" destOrd="0" presId="urn:microsoft.com/office/officeart/2005/8/layout/process3"/>
    <dgm:cxn modelId="{7E1E492D-7B33-4036-8E4B-D73AFC15E405}" type="presOf" srcId="{E38CFE56-F6B2-40FE-8B45-6A274943BC1D}" destId="{35FBE2D3-218A-4AD8-BAA0-B093C601A92D}"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E4B289FA-258B-4177-AF74-5C06F821B831}" srcId="{94A4ED6B-143C-49D8-8782-BC6108A81EB3}" destId="{56B6B698-7DD0-40B2-849D-6657FDDEAE58}" srcOrd="0" destOrd="0" parTransId="{08714CA5-198B-41D0-AF92-417A26CA01FC}" sibTransId="{BAF173F4-72FB-4E8D-BD97-C2F94A601A3E}"/>
    <dgm:cxn modelId="{D465AB0F-727F-4C44-998B-D56EE36C4C93}" type="presOf" srcId="{3563E0C9-DEC8-4C03-9048-1575ADE1749F}" destId="{5C647929-4EA7-4022-B706-D3DEFB505223}" srcOrd="1"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232AF15C-6BCF-474B-ABEE-47E1F4C29CD8}" type="presOf" srcId="{4EFA3A49-62BA-41DB-9BB1-D5B9E6F91067}" destId="{D64AEC63-2A56-447B-B817-4989275626C4}" srcOrd="0" destOrd="0" presId="urn:microsoft.com/office/officeart/2005/8/layout/process3"/>
    <dgm:cxn modelId="{E02B17D4-31E7-4617-84BF-397DB69F36C0}" type="presOf" srcId="{0C986B98-9C75-4485-A8BA-FAC2020BE3FA}" destId="{81C33E92-6899-465C-A297-D3653AB926F0}" srcOrd="0" destOrd="0" presId="urn:microsoft.com/office/officeart/2005/8/layout/process3"/>
    <dgm:cxn modelId="{AB1881E7-1233-474E-9536-53C0020A00C5}" type="presOf" srcId="{56B6B698-7DD0-40B2-849D-6657FDDEAE58}" destId="{C9F7AA53-1213-4B1C-8A7B-B6BB58133F61}"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A7AA575-1A3C-444B-ACB0-A42CFAA4F434}" srcId="{87FE962E-3C5E-4F1A-B65B-26C5F831D778}" destId="{3563E0C9-DEC8-4C03-9048-1575ADE1749F}" srcOrd="4" destOrd="0" parTransId="{F773BC84-5E06-483A-B3C3-748F10A210FD}" sibTransId="{8E1DEBC3-1A2B-489B-BEB6-7A87506AA40F}"/>
    <dgm:cxn modelId="{5A3EE5CF-267A-484C-BB7D-F45D2CA8FA59}" type="presOf" srcId="{D336CD3C-154E-4589-89E9-87083C79C128}" destId="{C50ED8D2-331A-4DDC-BA27-F585C415DCC0}" srcOrd="0" destOrd="0" presId="urn:microsoft.com/office/officeart/2005/8/layout/process3"/>
    <dgm:cxn modelId="{5CB23E5C-7A6C-4A96-B523-726258DF49CF}" type="presOf" srcId="{A91680F0-363C-4478-841C-3C81760A5DEE}" destId="{62BE2346-8730-410F-A193-AB9E7725C92D}" srcOrd="1" destOrd="0" presId="urn:microsoft.com/office/officeart/2005/8/layout/process3"/>
    <dgm:cxn modelId="{2747F1A3-F403-4AF5-98EA-65F54662DC9F}" type="presOf" srcId="{FFDE9B85-9C86-4023-BF94-A8EB22A7945B}" destId="{D04B01AC-E542-4B87-8670-FB6B7FCE3524}" srcOrd="1" destOrd="0" presId="urn:microsoft.com/office/officeart/2005/8/layout/process3"/>
    <dgm:cxn modelId="{362632C2-D5D0-4569-9618-23F9EA8108D6}" type="presParOf" srcId="{DC41693F-C74C-46AA-ACFF-2D41DA3CC8F3}" destId="{8B72A94C-3680-41B1-8649-5CAE5D570D2E}" srcOrd="0" destOrd="0" presId="urn:microsoft.com/office/officeart/2005/8/layout/process3"/>
    <dgm:cxn modelId="{0B4F5FE1-6D08-4C50-BE63-FCE840B4BBBF}" type="presParOf" srcId="{8B72A94C-3680-41B1-8649-5CAE5D570D2E}" destId="{098A961D-1A2C-44EF-9120-309726B41D64}" srcOrd="0" destOrd="0" presId="urn:microsoft.com/office/officeart/2005/8/layout/process3"/>
    <dgm:cxn modelId="{1775A863-B633-4D55-82B4-0E28E5C720E7}" type="presParOf" srcId="{8B72A94C-3680-41B1-8649-5CAE5D570D2E}" destId="{F434F425-FF37-4719-AE00-134DFA6DE60A}" srcOrd="1" destOrd="0" presId="urn:microsoft.com/office/officeart/2005/8/layout/process3"/>
    <dgm:cxn modelId="{8C91CB6C-B8CA-43C2-81CB-9F5AFCDFB771}" type="presParOf" srcId="{8B72A94C-3680-41B1-8649-5CAE5D570D2E}" destId="{C9F7AA53-1213-4B1C-8A7B-B6BB58133F61}" srcOrd="2" destOrd="0" presId="urn:microsoft.com/office/officeart/2005/8/layout/process3"/>
    <dgm:cxn modelId="{EB8AA34C-C3CE-4A5B-AC5F-6B0C4880EE1B}" type="presParOf" srcId="{DC41693F-C74C-46AA-ACFF-2D41DA3CC8F3}" destId="{784E305E-8AA6-47A3-89C2-8A0335414670}" srcOrd="1" destOrd="0" presId="urn:microsoft.com/office/officeart/2005/8/layout/process3"/>
    <dgm:cxn modelId="{26AC471D-18C0-4588-872B-19C90B32CEA8}" type="presParOf" srcId="{784E305E-8AA6-47A3-89C2-8A0335414670}" destId="{3273237F-8C9C-492C-A043-820124CF4E5E}" srcOrd="0" destOrd="0" presId="urn:microsoft.com/office/officeart/2005/8/layout/process3"/>
    <dgm:cxn modelId="{6D0A69DE-C801-4876-9E0A-B5F4E5AF4C83}" type="presParOf" srcId="{DC41693F-C74C-46AA-ACFF-2D41DA3CC8F3}" destId="{C1C2C8BA-FDA2-488D-A899-F4D173B4FC1F}" srcOrd="2" destOrd="0" presId="urn:microsoft.com/office/officeart/2005/8/layout/process3"/>
    <dgm:cxn modelId="{803224B1-E3B5-40AD-8B19-0AE34F209059}" type="presParOf" srcId="{C1C2C8BA-FDA2-488D-A899-F4D173B4FC1F}" destId="{D64AEC63-2A56-447B-B817-4989275626C4}" srcOrd="0" destOrd="0" presId="urn:microsoft.com/office/officeart/2005/8/layout/process3"/>
    <dgm:cxn modelId="{9B1922CC-118B-45E4-9A50-DAFC21946A4A}" type="presParOf" srcId="{C1C2C8BA-FDA2-488D-A899-F4D173B4FC1F}" destId="{8CA7AD6B-124D-4559-B2FB-16553F84EEBD}" srcOrd="1" destOrd="0" presId="urn:microsoft.com/office/officeart/2005/8/layout/process3"/>
    <dgm:cxn modelId="{E634833A-7B17-48EC-A106-F5910A35DD60}" type="presParOf" srcId="{C1C2C8BA-FDA2-488D-A899-F4D173B4FC1F}" destId="{F6C29A7B-C1DC-47BC-B525-E32D3C5C0828}" srcOrd="2" destOrd="0" presId="urn:microsoft.com/office/officeart/2005/8/layout/process3"/>
    <dgm:cxn modelId="{99C72C79-01E6-441A-BAF4-67397D7010F9}" type="presParOf" srcId="{DC41693F-C74C-46AA-ACFF-2D41DA3CC8F3}" destId="{132C8968-5E30-4AB4-8D00-A2B3300F82AE}" srcOrd="3" destOrd="0" presId="urn:microsoft.com/office/officeart/2005/8/layout/process3"/>
    <dgm:cxn modelId="{E9151E17-4420-4BB9-81ED-A1DA545C6C46}" type="presParOf" srcId="{132C8968-5E30-4AB4-8D00-A2B3300F82AE}" destId="{D4B1240C-6C15-4778-8B5A-C2EDDCF0B40C}" srcOrd="0" destOrd="0" presId="urn:microsoft.com/office/officeart/2005/8/layout/process3"/>
    <dgm:cxn modelId="{007D1BF5-5283-467A-987E-159B7093C605}" type="presParOf" srcId="{DC41693F-C74C-46AA-ACFF-2D41DA3CC8F3}" destId="{F0512C66-FB44-459B-A117-9B91D7945AC9}" srcOrd="4" destOrd="0" presId="urn:microsoft.com/office/officeart/2005/8/layout/process3"/>
    <dgm:cxn modelId="{83E37DB5-DE81-40AD-8177-E7166CD91E41}" type="presParOf" srcId="{F0512C66-FB44-459B-A117-9B91D7945AC9}" destId="{47F5EEEC-ECF1-48CD-AA4C-FFDD61990AF1}" srcOrd="0" destOrd="0" presId="urn:microsoft.com/office/officeart/2005/8/layout/process3"/>
    <dgm:cxn modelId="{6204C1E2-25E9-49C7-A44A-D6D66EDF2110}" type="presParOf" srcId="{F0512C66-FB44-459B-A117-9B91D7945AC9}" destId="{D04B01AC-E542-4B87-8670-FB6B7FCE3524}" srcOrd="1" destOrd="0" presId="urn:microsoft.com/office/officeart/2005/8/layout/process3"/>
    <dgm:cxn modelId="{077077EF-C101-485C-8634-C19C3E0BB1F4}" type="presParOf" srcId="{F0512C66-FB44-459B-A117-9B91D7945AC9}" destId="{78B98EA2-2721-45D0-84C0-5AA35B1C5790}" srcOrd="2" destOrd="0" presId="urn:microsoft.com/office/officeart/2005/8/layout/process3"/>
    <dgm:cxn modelId="{90943EB4-B9D6-4CF0-8AE0-FA4671D9DA00}" type="presParOf" srcId="{DC41693F-C74C-46AA-ACFF-2D41DA3CC8F3}" destId="{B77DB1DB-1E13-445C-AA73-A3DE35C2088F}" srcOrd="5" destOrd="0" presId="urn:microsoft.com/office/officeart/2005/8/layout/process3"/>
    <dgm:cxn modelId="{14293120-06DF-4A95-84B8-2C73FD9A0B1A}" type="presParOf" srcId="{B77DB1DB-1E13-445C-AA73-A3DE35C2088F}" destId="{62BE2346-8730-410F-A193-AB9E7725C92D}" srcOrd="0" destOrd="0" presId="urn:microsoft.com/office/officeart/2005/8/layout/process3"/>
    <dgm:cxn modelId="{D55C6EA5-4655-4064-9EB9-5EC2DA46B765}" type="presParOf" srcId="{DC41693F-C74C-46AA-ACFF-2D41DA3CC8F3}" destId="{3A716802-3C6E-428A-98C6-AD03F96089DC}" srcOrd="6" destOrd="0" presId="urn:microsoft.com/office/officeart/2005/8/layout/process3"/>
    <dgm:cxn modelId="{A67556AB-F3CF-4F86-AC75-532C878E31DE}" type="presParOf" srcId="{3A716802-3C6E-428A-98C6-AD03F96089DC}" destId="{2911ECE7-FA2C-48C7-A6CA-DE0C0C19E3B8}" srcOrd="0" destOrd="0" presId="urn:microsoft.com/office/officeart/2005/8/layout/process3"/>
    <dgm:cxn modelId="{E515EFEA-FD54-49FB-A995-7FFBAD05D2D9}" type="presParOf" srcId="{3A716802-3C6E-428A-98C6-AD03F96089DC}" destId="{EBD08386-4308-4BA7-BD8E-C486E3A4B453}" srcOrd="1" destOrd="0" presId="urn:microsoft.com/office/officeart/2005/8/layout/process3"/>
    <dgm:cxn modelId="{BDB16A11-136D-470C-B2BF-7F905D41A50A}" type="presParOf" srcId="{3A716802-3C6E-428A-98C6-AD03F96089DC}" destId="{81C33E92-6899-465C-A297-D3653AB926F0}" srcOrd="2" destOrd="0" presId="urn:microsoft.com/office/officeart/2005/8/layout/process3"/>
    <dgm:cxn modelId="{6C6AF7E8-BFF0-4AD3-BFDE-CF72518035CC}" type="presParOf" srcId="{DC41693F-C74C-46AA-ACFF-2D41DA3CC8F3}" destId="{C50ED8D2-331A-4DDC-BA27-F585C415DCC0}" srcOrd="7" destOrd="0" presId="urn:microsoft.com/office/officeart/2005/8/layout/process3"/>
    <dgm:cxn modelId="{A3D524E5-DAC4-4B44-BD45-DD257958BB68}" type="presParOf" srcId="{C50ED8D2-331A-4DDC-BA27-F585C415DCC0}" destId="{50CA569B-9164-406B-B469-A58842612903}" srcOrd="0" destOrd="0" presId="urn:microsoft.com/office/officeart/2005/8/layout/process3"/>
    <dgm:cxn modelId="{174DA8C2-EE46-4B8B-BE2B-F664AF4F830F}" type="presParOf" srcId="{DC41693F-C74C-46AA-ACFF-2D41DA3CC8F3}" destId="{965FFECF-53D4-40FA-B222-0F4028735DE2}" srcOrd="8" destOrd="0" presId="urn:microsoft.com/office/officeart/2005/8/layout/process3"/>
    <dgm:cxn modelId="{FE11423E-5D8A-4DB6-9BEA-0D2F1F6FBBD9}" type="presParOf" srcId="{965FFECF-53D4-40FA-B222-0F4028735DE2}" destId="{951C5C78-4794-4DB2-AD00-9B56EE1F2B6E}" srcOrd="0" destOrd="0" presId="urn:microsoft.com/office/officeart/2005/8/layout/process3"/>
    <dgm:cxn modelId="{FC160BE0-22BE-4734-AB77-7543BF56181D}" type="presParOf" srcId="{965FFECF-53D4-40FA-B222-0F4028735DE2}" destId="{5C647929-4EA7-4022-B706-D3DEFB505223}" srcOrd="1" destOrd="0" presId="urn:microsoft.com/office/officeart/2005/8/layout/process3"/>
    <dgm:cxn modelId="{B819DEFC-DC40-4998-96E7-735C4BF34105}" type="presParOf" srcId="{965FFECF-53D4-40FA-B222-0F4028735DE2}" destId="{35FBE2D3-218A-4AD8-BAA0-B093C601A92D}" srcOrd="2" destOrd="0" presId="urn:microsoft.com/office/officeart/2005/8/layout/process3"/>
  </dgm:cxnLst>
  <dgm:bg/>
  <dgm:whole/>
</dgm:dataModel>
</file>

<file path=ppt/diagrams/data17.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tyle>
          <a:lnRef idx="2">
            <a:schemeClr val="accent1"/>
          </a:lnRef>
          <a:fillRef idx="1">
            <a:schemeClr val="lt1"/>
          </a:fillRef>
          <a:effectRef idx="0">
            <a:schemeClr val="accent1"/>
          </a:effectRef>
          <a:fontRef idx="minor">
            <a:schemeClr val="dk1"/>
          </a:fontRef>
        </dgm:style>
      </dgm:prSet>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0009A825-F8FB-42E1-8CFC-2178B03F4199}" type="presOf" srcId="{A7761817-4D4D-449D-87E6-5CE1DB2B7039}" destId="{78B98EA2-2721-45D0-84C0-5AA35B1C5790}" srcOrd="0" destOrd="0" presId="urn:microsoft.com/office/officeart/2005/8/layout/process3"/>
    <dgm:cxn modelId="{D49C31E8-6ABD-4DDD-8E58-0B16D2EF589A}" type="presOf" srcId="{D336CD3C-154E-4589-89E9-87083C79C128}" destId="{50CA569B-9164-406B-B469-A58842612903}" srcOrd="1" destOrd="0" presId="urn:microsoft.com/office/officeart/2005/8/layout/process3"/>
    <dgm:cxn modelId="{BBDD7CC1-3717-4483-AFFF-BD5259D4B12B}" type="presOf" srcId="{D404FCDE-E0FA-4474-AE4E-5EA4C2C91FDF}" destId="{F6C29A7B-C1DC-47BC-B525-E32D3C5C0828}" srcOrd="0" destOrd="0" presId="urn:microsoft.com/office/officeart/2005/8/layout/process3"/>
    <dgm:cxn modelId="{5F53E48D-9F8B-4837-8822-26D45F1B14F1}" type="presOf" srcId="{4CF5E711-240C-4BAE-AC0E-51E5DDDA8773}" destId="{2911ECE7-FA2C-48C7-A6CA-DE0C0C19E3B8}"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69E515B4-9020-420F-93AB-782DB2ED6D2E}" srcId="{87FE962E-3C5E-4F1A-B65B-26C5F831D778}" destId="{4CF5E711-240C-4BAE-AC0E-51E5DDDA8773}" srcOrd="3" destOrd="0" parTransId="{F764CBC7-E337-46B7-A037-19CE2F4BC68B}" sibTransId="{D336CD3C-154E-4589-89E9-87083C79C128}"/>
    <dgm:cxn modelId="{444C6C9A-12C3-45DC-AD29-56D9DA4324C7}" type="presOf" srcId="{023D5634-629F-47A4-8137-BD430A1A82D9}" destId="{132C8968-5E30-4AB4-8D00-A2B3300F82AE}" srcOrd="0" destOrd="0" presId="urn:microsoft.com/office/officeart/2005/8/layout/process3"/>
    <dgm:cxn modelId="{EBB6E0B3-58F1-4DAC-AAAC-58A0CF71EB4E}" srcId="{3563E0C9-DEC8-4C03-9048-1575ADE1749F}" destId="{E38CFE56-F6B2-40FE-8B45-6A274943BC1D}" srcOrd="0" destOrd="0" parTransId="{6D1BA7B5-6D67-4C9D-B87F-872DA21A5BD4}" sibTransId="{3F5D9018-136D-4193-AADD-A8124A1A578C}"/>
    <dgm:cxn modelId="{A724129A-3F1B-4927-A85E-CAC9340D5AD5}" type="presOf" srcId="{3563E0C9-DEC8-4C03-9048-1575ADE1749F}" destId="{5C647929-4EA7-4022-B706-D3DEFB505223}" srcOrd="1"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DB4695B7-313B-4DCE-8CE8-C3897E82B6FA}" type="presOf" srcId="{A91680F0-363C-4478-841C-3C81760A5DEE}" destId="{B77DB1DB-1E13-445C-AA73-A3DE35C2088F}" srcOrd="0" destOrd="0" presId="urn:microsoft.com/office/officeart/2005/8/layout/process3"/>
    <dgm:cxn modelId="{7B05956B-B0E1-4137-B2AD-0293782B45A9}" type="presOf" srcId="{3563E0C9-DEC8-4C03-9048-1575ADE1749F}" destId="{951C5C78-4794-4DB2-AD00-9B56EE1F2B6E}" srcOrd="0" destOrd="0" presId="urn:microsoft.com/office/officeart/2005/8/layout/process3"/>
    <dgm:cxn modelId="{B74BD58A-8402-478F-BF08-421075324CE4}" type="presOf" srcId="{023D5634-629F-47A4-8137-BD430A1A82D9}" destId="{D4B1240C-6C15-4778-8B5A-C2EDDCF0B40C}" srcOrd="1" destOrd="0" presId="urn:microsoft.com/office/officeart/2005/8/layout/process3"/>
    <dgm:cxn modelId="{0078E5E4-D1F6-4189-8721-45FA10E41DB5}" type="presOf" srcId="{FFDE9B85-9C86-4023-BF94-A8EB22A7945B}" destId="{D04B01AC-E542-4B87-8670-FB6B7FCE3524}"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5F115692-D4EC-41A9-946B-90D9019A9E1D}" type="presOf" srcId="{56B6B698-7DD0-40B2-849D-6657FDDEAE58}" destId="{C9F7AA53-1213-4B1C-8A7B-B6BB58133F61}" srcOrd="0" destOrd="0" presId="urn:microsoft.com/office/officeart/2005/8/layout/process3"/>
    <dgm:cxn modelId="{0C1CC5FB-7C95-4606-81F5-EDAB55B4D983}" type="presOf" srcId="{94A4ED6B-143C-49D8-8782-BC6108A81EB3}" destId="{098A961D-1A2C-44EF-9120-309726B41D64}" srcOrd="0" destOrd="0" presId="urn:microsoft.com/office/officeart/2005/8/layout/process3"/>
    <dgm:cxn modelId="{CCECAE64-457E-4D8A-8057-03508BAC5574}" type="presOf" srcId="{4CF5E711-240C-4BAE-AC0E-51E5DDDA8773}" destId="{EBD08386-4308-4BA7-BD8E-C486E3A4B453}" srcOrd="1" destOrd="0" presId="urn:microsoft.com/office/officeart/2005/8/layout/process3"/>
    <dgm:cxn modelId="{EE403B9C-0065-4D69-94FF-8670FF150CF9}" type="presOf" srcId="{266ED125-3F13-4CDE-820D-B75B2F067F4D}" destId="{784E305E-8AA6-47A3-89C2-8A0335414670}" srcOrd="0" destOrd="0" presId="urn:microsoft.com/office/officeart/2005/8/layout/process3"/>
    <dgm:cxn modelId="{0F51C7A8-2777-42C7-AE54-64014D5FB15D}" type="presOf" srcId="{87FE962E-3C5E-4F1A-B65B-26C5F831D778}" destId="{DC41693F-C74C-46AA-ACFF-2D41DA3CC8F3}" srcOrd="0" destOrd="0" presId="urn:microsoft.com/office/officeart/2005/8/layout/process3"/>
    <dgm:cxn modelId="{24D901F8-0E71-4E91-9B89-F049D378CC0B}" type="presOf" srcId="{D336CD3C-154E-4589-89E9-87083C79C128}" destId="{C50ED8D2-331A-4DDC-BA27-F585C415DCC0}"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D974C84B-368E-409D-821C-EBDC3E5613CE}" type="presOf" srcId="{0C986B98-9C75-4485-A8BA-FAC2020BE3FA}" destId="{81C33E92-6899-465C-A297-D3653AB926F0}" srcOrd="0" destOrd="0" presId="urn:microsoft.com/office/officeart/2005/8/layout/process3"/>
    <dgm:cxn modelId="{93A311DD-B945-4223-85F6-B88C24B28398}" type="presOf" srcId="{FFDE9B85-9C86-4023-BF94-A8EB22A7945B}" destId="{47F5EEEC-ECF1-48CD-AA4C-FFDD61990AF1}" srcOrd="0" destOrd="0" presId="urn:microsoft.com/office/officeart/2005/8/layout/process3"/>
    <dgm:cxn modelId="{D8908A3B-2F86-4C95-AAA5-2FC6EC1065C3}" type="presOf" srcId="{A91680F0-363C-4478-841C-3C81760A5DEE}" destId="{62BE2346-8730-410F-A193-AB9E7725C92D}" srcOrd="1"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CB3350BD-3F8D-4FD7-94C9-DB381C318EE0}" type="presOf" srcId="{E38CFE56-F6B2-40FE-8B45-6A274943BC1D}" destId="{35FBE2D3-218A-4AD8-BAA0-B093C601A92D}" srcOrd="0" destOrd="0" presId="urn:microsoft.com/office/officeart/2005/8/layout/process3"/>
    <dgm:cxn modelId="{EEF36E53-7577-4D54-93BC-1E037FA4974A}" type="presOf" srcId="{266ED125-3F13-4CDE-820D-B75B2F067F4D}" destId="{3273237F-8C9C-492C-A043-820124CF4E5E}"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D1B09278-DDFA-46A8-8BCB-DC040F2FEAC1}" srcId="{87FE962E-3C5E-4F1A-B65B-26C5F831D778}" destId="{94A4ED6B-143C-49D8-8782-BC6108A81EB3}" srcOrd="0" destOrd="0" parTransId="{AC7B7C3F-C12F-4E6D-850E-9A145FEF3730}" sibTransId="{266ED125-3F13-4CDE-820D-B75B2F067F4D}"/>
    <dgm:cxn modelId="{D8D4F88E-E6BA-493E-88BC-CE783AA3EF55}" type="presOf" srcId="{94A4ED6B-143C-49D8-8782-BC6108A81EB3}" destId="{F434F425-FF37-4719-AE00-134DFA6DE60A}" srcOrd="1" destOrd="0" presId="urn:microsoft.com/office/officeart/2005/8/layout/process3"/>
    <dgm:cxn modelId="{0B182BE4-8F45-4324-BF4A-5A01ACD3E17E}" type="presOf" srcId="{4EFA3A49-62BA-41DB-9BB1-D5B9E6F91067}" destId="{D64AEC63-2A56-447B-B817-4989275626C4}" srcOrd="0" destOrd="0" presId="urn:microsoft.com/office/officeart/2005/8/layout/process3"/>
    <dgm:cxn modelId="{019DFE80-FA67-46DE-8E48-212A69471874}" type="presOf" srcId="{4EFA3A49-62BA-41DB-9BB1-D5B9E6F91067}" destId="{8CA7AD6B-124D-4559-B2FB-16553F84EEBD}" srcOrd="1" destOrd="0" presId="urn:microsoft.com/office/officeart/2005/8/layout/process3"/>
    <dgm:cxn modelId="{FDFBFD2F-F3DE-4956-B609-D49FEA813B14}" type="presParOf" srcId="{DC41693F-C74C-46AA-ACFF-2D41DA3CC8F3}" destId="{8B72A94C-3680-41B1-8649-5CAE5D570D2E}" srcOrd="0" destOrd="0" presId="urn:microsoft.com/office/officeart/2005/8/layout/process3"/>
    <dgm:cxn modelId="{1E36C8BD-C296-40C5-950D-43CA3C748D16}" type="presParOf" srcId="{8B72A94C-3680-41B1-8649-5CAE5D570D2E}" destId="{098A961D-1A2C-44EF-9120-309726B41D64}" srcOrd="0" destOrd="0" presId="urn:microsoft.com/office/officeart/2005/8/layout/process3"/>
    <dgm:cxn modelId="{B3B3BEF9-F7C9-4CB8-8F71-2D5691CAA6D6}" type="presParOf" srcId="{8B72A94C-3680-41B1-8649-5CAE5D570D2E}" destId="{F434F425-FF37-4719-AE00-134DFA6DE60A}" srcOrd="1" destOrd="0" presId="urn:microsoft.com/office/officeart/2005/8/layout/process3"/>
    <dgm:cxn modelId="{79C43407-6A6A-498F-A337-52AB27E32F97}" type="presParOf" srcId="{8B72A94C-3680-41B1-8649-5CAE5D570D2E}" destId="{C9F7AA53-1213-4B1C-8A7B-B6BB58133F61}" srcOrd="2" destOrd="0" presId="urn:microsoft.com/office/officeart/2005/8/layout/process3"/>
    <dgm:cxn modelId="{BDEED1D3-7F1E-4A34-8962-96C38A27DBDA}" type="presParOf" srcId="{DC41693F-C74C-46AA-ACFF-2D41DA3CC8F3}" destId="{784E305E-8AA6-47A3-89C2-8A0335414670}" srcOrd="1" destOrd="0" presId="urn:microsoft.com/office/officeart/2005/8/layout/process3"/>
    <dgm:cxn modelId="{9FF69F63-BFA3-47C5-9D1C-0D31AA0EDC40}" type="presParOf" srcId="{784E305E-8AA6-47A3-89C2-8A0335414670}" destId="{3273237F-8C9C-492C-A043-820124CF4E5E}" srcOrd="0" destOrd="0" presId="urn:microsoft.com/office/officeart/2005/8/layout/process3"/>
    <dgm:cxn modelId="{3B929CEE-95A4-46E6-9BE1-901EBAAC1FD4}" type="presParOf" srcId="{DC41693F-C74C-46AA-ACFF-2D41DA3CC8F3}" destId="{C1C2C8BA-FDA2-488D-A899-F4D173B4FC1F}" srcOrd="2" destOrd="0" presId="urn:microsoft.com/office/officeart/2005/8/layout/process3"/>
    <dgm:cxn modelId="{8A5C1CED-6EC5-49C2-83F9-CFD3F8185279}" type="presParOf" srcId="{C1C2C8BA-FDA2-488D-A899-F4D173B4FC1F}" destId="{D64AEC63-2A56-447B-B817-4989275626C4}" srcOrd="0" destOrd="0" presId="urn:microsoft.com/office/officeart/2005/8/layout/process3"/>
    <dgm:cxn modelId="{CF336B8F-22B4-44EF-ACFD-FB0E92FA352A}" type="presParOf" srcId="{C1C2C8BA-FDA2-488D-A899-F4D173B4FC1F}" destId="{8CA7AD6B-124D-4559-B2FB-16553F84EEBD}" srcOrd="1" destOrd="0" presId="urn:microsoft.com/office/officeart/2005/8/layout/process3"/>
    <dgm:cxn modelId="{379EEE54-E107-47E1-97C2-04F02153442D}" type="presParOf" srcId="{C1C2C8BA-FDA2-488D-A899-F4D173B4FC1F}" destId="{F6C29A7B-C1DC-47BC-B525-E32D3C5C0828}" srcOrd="2" destOrd="0" presId="urn:microsoft.com/office/officeart/2005/8/layout/process3"/>
    <dgm:cxn modelId="{B715122B-3D28-44ED-B53F-C76FD0DFCB91}" type="presParOf" srcId="{DC41693F-C74C-46AA-ACFF-2D41DA3CC8F3}" destId="{132C8968-5E30-4AB4-8D00-A2B3300F82AE}" srcOrd="3" destOrd="0" presId="urn:microsoft.com/office/officeart/2005/8/layout/process3"/>
    <dgm:cxn modelId="{590A7583-BD2F-46CA-B541-4D0EF1BDA35B}" type="presParOf" srcId="{132C8968-5E30-4AB4-8D00-A2B3300F82AE}" destId="{D4B1240C-6C15-4778-8B5A-C2EDDCF0B40C}" srcOrd="0" destOrd="0" presId="urn:microsoft.com/office/officeart/2005/8/layout/process3"/>
    <dgm:cxn modelId="{39C5EB69-4A48-426A-B85F-79E4DB7BA49B}" type="presParOf" srcId="{DC41693F-C74C-46AA-ACFF-2D41DA3CC8F3}" destId="{F0512C66-FB44-459B-A117-9B91D7945AC9}" srcOrd="4" destOrd="0" presId="urn:microsoft.com/office/officeart/2005/8/layout/process3"/>
    <dgm:cxn modelId="{20AA607F-A337-4D5B-982E-C0BCF3DF7B3B}" type="presParOf" srcId="{F0512C66-FB44-459B-A117-9B91D7945AC9}" destId="{47F5EEEC-ECF1-48CD-AA4C-FFDD61990AF1}" srcOrd="0" destOrd="0" presId="urn:microsoft.com/office/officeart/2005/8/layout/process3"/>
    <dgm:cxn modelId="{8DB024E9-3433-44D0-9728-A4BE1D6F36B0}" type="presParOf" srcId="{F0512C66-FB44-459B-A117-9B91D7945AC9}" destId="{D04B01AC-E542-4B87-8670-FB6B7FCE3524}" srcOrd="1" destOrd="0" presId="urn:microsoft.com/office/officeart/2005/8/layout/process3"/>
    <dgm:cxn modelId="{A657366E-8085-4267-BE7B-8F983A56AE38}" type="presParOf" srcId="{F0512C66-FB44-459B-A117-9B91D7945AC9}" destId="{78B98EA2-2721-45D0-84C0-5AA35B1C5790}" srcOrd="2" destOrd="0" presId="urn:microsoft.com/office/officeart/2005/8/layout/process3"/>
    <dgm:cxn modelId="{64C75ED1-DE91-4A0E-AFA7-5C1539B5F6EA}" type="presParOf" srcId="{DC41693F-C74C-46AA-ACFF-2D41DA3CC8F3}" destId="{B77DB1DB-1E13-445C-AA73-A3DE35C2088F}" srcOrd="5" destOrd="0" presId="urn:microsoft.com/office/officeart/2005/8/layout/process3"/>
    <dgm:cxn modelId="{64B0B230-85C3-4852-8C7A-7875474B074F}" type="presParOf" srcId="{B77DB1DB-1E13-445C-AA73-A3DE35C2088F}" destId="{62BE2346-8730-410F-A193-AB9E7725C92D}" srcOrd="0" destOrd="0" presId="urn:microsoft.com/office/officeart/2005/8/layout/process3"/>
    <dgm:cxn modelId="{BEDACD2A-D41B-4219-9C8F-10E9266DDE60}" type="presParOf" srcId="{DC41693F-C74C-46AA-ACFF-2D41DA3CC8F3}" destId="{3A716802-3C6E-428A-98C6-AD03F96089DC}" srcOrd="6" destOrd="0" presId="urn:microsoft.com/office/officeart/2005/8/layout/process3"/>
    <dgm:cxn modelId="{8AE1A292-2C33-4CC4-8020-F393C075D000}" type="presParOf" srcId="{3A716802-3C6E-428A-98C6-AD03F96089DC}" destId="{2911ECE7-FA2C-48C7-A6CA-DE0C0C19E3B8}" srcOrd="0" destOrd="0" presId="urn:microsoft.com/office/officeart/2005/8/layout/process3"/>
    <dgm:cxn modelId="{E5E1BBFF-E949-4E34-9635-66ABBEA3DD05}" type="presParOf" srcId="{3A716802-3C6E-428A-98C6-AD03F96089DC}" destId="{EBD08386-4308-4BA7-BD8E-C486E3A4B453}" srcOrd="1" destOrd="0" presId="urn:microsoft.com/office/officeart/2005/8/layout/process3"/>
    <dgm:cxn modelId="{023F8CD7-0661-467E-83F2-DCC0DA25AA11}" type="presParOf" srcId="{3A716802-3C6E-428A-98C6-AD03F96089DC}" destId="{81C33E92-6899-465C-A297-D3653AB926F0}" srcOrd="2" destOrd="0" presId="urn:microsoft.com/office/officeart/2005/8/layout/process3"/>
    <dgm:cxn modelId="{F6D40EA4-67DB-43CA-8080-C094DFDC0EA9}" type="presParOf" srcId="{DC41693F-C74C-46AA-ACFF-2D41DA3CC8F3}" destId="{C50ED8D2-331A-4DDC-BA27-F585C415DCC0}" srcOrd="7" destOrd="0" presId="urn:microsoft.com/office/officeart/2005/8/layout/process3"/>
    <dgm:cxn modelId="{4C492FBD-95B0-4AE4-AAA8-15E80C681E2B}" type="presParOf" srcId="{C50ED8D2-331A-4DDC-BA27-F585C415DCC0}" destId="{50CA569B-9164-406B-B469-A58842612903}" srcOrd="0" destOrd="0" presId="urn:microsoft.com/office/officeart/2005/8/layout/process3"/>
    <dgm:cxn modelId="{FF6A1A9E-A2F2-4E39-9F97-2C1B5811C3CF}" type="presParOf" srcId="{DC41693F-C74C-46AA-ACFF-2D41DA3CC8F3}" destId="{965FFECF-53D4-40FA-B222-0F4028735DE2}" srcOrd="8" destOrd="0" presId="urn:microsoft.com/office/officeart/2005/8/layout/process3"/>
    <dgm:cxn modelId="{69957B73-799E-476D-90FD-E12C1E8460B6}" type="presParOf" srcId="{965FFECF-53D4-40FA-B222-0F4028735DE2}" destId="{951C5C78-4794-4DB2-AD00-9B56EE1F2B6E}" srcOrd="0" destOrd="0" presId="urn:microsoft.com/office/officeart/2005/8/layout/process3"/>
    <dgm:cxn modelId="{AC9DF63C-8354-40CE-8302-FAF67B518274}" type="presParOf" srcId="{965FFECF-53D4-40FA-B222-0F4028735DE2}" destId="{5C647929-4EA7-4022-B706-D3DEFB505223}" srcOrd="1" destOrd="0" presId="urn:microsoft.com/office/officeart/2005/8/layout/process3"/>
    <dgm:cxn modelId="{F68F8731-44BF-432D-AC19-9E10028935BC}" type="presParOf" srcId="{965FFECF-53D4-40FA-B222-0F4028735DE2}" destId="{35FBE2D3-218A-4AD8-BAA0-B093C601A92D}" srcOrd="2" destOrd="0" presId="urn:microsoft.com/office/officeart/2005/8/layout/process3"/>
  </dgm:cxnLst>
  <dgm:bg/>
  <dgm:whole/>
</dgm:dataModel>
</file>

<file path=ppt/diagrams/data18.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F53CD2DA-C01D-4F1D-83E2-5FF682D0DD25}" type="presOf" srcId="{3563E0C9-DEC8-4C03-9048-1575ADE1749F}" destId="{951C5C78-4794-4DB2-AD00-9B56EE1F2B6E}"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38456E67-7DEE-4FC4-8491-6B61CAC61757}" type="presOf" srcId="{D404FCDE-E0FA-4474-AE4E-5EA4C2C91FDF}" destId="{F6C29A7B-C1DC-47BC-B525-E32D3C5C0828}" srcOrd="0" destOrd="0" presId="urn:microsoft.com/office/officeart/2005/8/layout/process3"/>
    <dgm:cxn modelId="{0FD79701-B840-454B-A6EB-C94BFFFA9EEC}" type="presOf" srcId="{A91680F0-363C-4478-841C-3C81760A5DEE}" destId="{62BE2346-8730-410F-A193-AB9E7725C92D}" srcOrd="1" destOrd="0" presId="urn:microsoft.com/office/officeart/2005/8/layout/process3"/>
    <dgm:cxn modelId="{EB8AA751-961C-4003-8869-3988E048C514}" type="presOf" srcId="{3563E0C9-DEC8-4C03-9048-1575ADE1749F}" destId="{5C647929-4EA7-4022-B706-D3DEFB505223}" srcOrd="1"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5B09878A-C468-4679-938D-B285AD73681B}" type="presOf" srcId="{4EFA3A49-62BA-41DB-9BB1-D5B9E6F91067}" destId="{D64AEC63-2A56-447B-B817-4989275626C4}"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13EC4711-023A-435D-8965-59F2132B9BE4}" type="presOf" srcId="{266ED125-3F13-4CDE-820D-B75B2F067F4D}" destId="{784E305E-8AA6-47A3-89C2-8A0335414670}" srcOrd="0" destOrd="0" presId="urn:microsoft.com/office/officeart/2005/8/layout/process3"/>
    <dgm:cxn modelId="{E68A3A7C-12F8-4381-8E08-74E392B3A9AD}" type="presOf" srcId="{D336CD3C-154E-4589-89E9-87083C79C128}" destId="{C50ED8D2-331A-4DDC-BA27-F585C415DCC0}" srcOrd="0" destOrd="0" presId="urn:microsoft.com/office/officeart/2005/8/layout/process3"/>
    <dgm:cxn modelId="{8BB1544E-DB04-41C3-B046-30CE3FB74840}" type="presOf" srcId="{FFDE9B85-9C86-4023-BF94-A8EB22A7945B}" destId="{D04B01AC-E542-4B87-8670-FB6B7FCE3524}" srcOrd="1" destOrd="0" presId="urn:microsoft.com/office/officeart/2005/8/layout/process3"/>
    <dgm:cxn modelId="{F84774EE-4394-4D20-97A5-359B323719F7}" type="presOf" srcId="{266ED125-3F13-4CDE-820D-B75B2F067F4D}" destId="{3273237F-8C9C-492C-A043-820124CF4E5E}" srcOrd="1" destOrd="0" presId="urn:microsoft.com/office/officeart/2005/8/layout/process3"/>
    <dgm:cxn modelId="{4F5E8A87-2063-4C7D-8000-527C5BC1AE63}" type="presOf" srcId="{94A4ED6B-143C-49D8-8782-BC6108A81EB3}" destId="{098A961D-1A2C-44EF-9120-309726B41D64}" srcOrd="0" destOrd="0" presId="urn:microsoft.com/office/officeart/2005/8/layout/process3"/>
    <dgm:cxn modelId="{E05A4E0A-6A3A-4A8D-8C8C-8D6468B818EC}" type="presOf" srcId="{A91680F0-363C-4478-841C-3C81760A5DEE}" destId="{B77DB1DB-1E13-445C-AA73-A3DE35C2088F}" srcOrd="0" destOrd="0" presId="urn:microsoft.com/office/officeart/2005/8/layout/process3"/>
    <dgm:cxn modelId="{B1797C07-8F76-40F4-9A3C-2C321E820C50}" type="presOf" srcId="{A7761817-4D4D-449D-87E6-5CE1DB2B7039}" destId="{78B98EA2-2721-45D0-84C0-5AA35B1C5790}" srcOrd="0" destOrd="0" presId="urn:microsoft.com/office/officeart/2005/8/layout/process3"/>
    <dgm:cxn modelId="{CEF60F15-57F6-458A-A429-7BB3173A8753}" type="presOf" srcId="{94A4ED6B-143C-49D8-8782-BC6108A81EB3}" destId="{F434F425-FF37-4719-AE00-134DFA6DE60A}" srcOrd="1" destOrd="0" presId="urn:microsoft.com/office/officeart/2005/8/layout/process3"/>
    <dgm:cxn modelId="{19BEF4F0-8A7B-4EB3-B40E-6F56310C25E3}" type="presOf" srcId="{4CF5E711-240C-4BAE-AC0E-51E5DDDA8773}" destId="{EBD08386-4308-4BA7-BD8E-C486E3A4B453}" srcOrd="1" destOrd="0" presId="urn:microsoft.com/office/officeart/2005/8/layout/process3"/>
    <dgm:cxn modelId="{28CB01DC-461C-4474-B1B9-CE95E1F23817}" type="presOf" srcId="{D336CD3C-154E-4589-89E9-87083C79C128}" destId="{50CA569B-9164-406B-B469-A58842612903}" srcOrd="1" destOrd="0" presId="urn:microsoft.com/office/officeart/2005/8/layout/process3"/>
    <dgm:cxn modelId="{F36B4E99-2DCB-4EEB-9F65-91CD89861946}" type="presOf" srcId="{FFDE9B85-9C86-4023-BF94-A8EB22A7945B}" destId="{47F5EEEC-ECF1-48CD-AA4C-FFDD61990AF1}" srcOrd="0" destOrd="0" presId="urn:microsoft.com/office/officeart/2005/8/layout/process3"/>
    <dgm:cxn modelId="{39D65A0D-3C9C-4DD3-BCBA-2506E951CDDE}" type="presOf" srcId="{87FE962E-3C5E-4F1A-B65B-26C5F831D778}" destId="{DC41693F-C74C-46AA-ACFF-2D41DA3CC8F3}"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C3384ACA-9BC8-4E16-BB71-39385E30418F}" srcId="{4CF5E711-240C-4BAE-AC0E-51E5DDDA8773}" destId="{0C986B98-9C75-4485-A8BA-FAC2020BE3FA}" srcOrd="0" destOrd="0" parTransId="{4DD04121-51B0-4FE3-B4A1-5701FEF90FF3}" sibTransId="{5873AA19-4A40-43F9-AFCE-98B130491071}"/>
    <dgm:cxn modelId="{A8C0982C-8064-480F-A50D-7DDB92E14D31}" type="presOf" srcId="{0C986B98-9C75-4485-A8BA-FAC2020BE3FA}" destId="{81C33E92-6899-465C-A297-D3653AB926F0}"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B50D7E0E-3267-47F7-96FD-245C67D720AA}" type="presOf" srcId="{4EFA3A49-62BA-41DB-9BB1-D5B9E6F91067}" destId="{8CA7AD6B-124D-4559-B2FB-16553F84EEBD}" srcOrd="1" destOrd="0" presId="urn:microsoft.com/office/officeart/2005/8/layout/process3"/>
    <dgm:cxn modelId="{4A4BFFE5-17A6-4FCC-BA71-BC3CE31F7D04}" type="presOf" srcId="{4CF5E711-240C-4BAE-AC0E-51E5DDDA8773}" destId="{2911ECE7-FA2C-48C7-A6CA-DE0C0C19E3B8}" srcOrd="0" destOrd="0" presId="urn:microsoft.com/office/officeart/2005/8/layout/process3"/>
    <dgm:cxn modelId="{A007732C-99E3-419C-99FA-8E5EA9D79B31}" type="presOf" srcId="{023D5634-629F-47A4-8137-BD430A1A82D9}" destId="{D4B1240C-6C15-4778-8B5A-C2EDDCF0B40C}" srcOrd="1"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F278F0D5-686F-4D2E-B145-33979EBA33D2}" type="presOf" srcId="{56B6B698-7DD0-40B2-849D-6657FDDEAE58}" destId="{C9F7AA53-1213-4B1C-8A7B-B6BB58133F61}" srcOrd="0" destOrd="0" presId="urn:microsoft.com/office/officeart/2005/8/layout/process3"/>
    <dgm:cxn modelId="{48E0E6DF-36C4-462E-9F50-333C4FCE67AC}" type="presOf" srcId="{023D5634-629F-47A4-8137-BD430A1A82D9}" destId="{132C8968-5E30-4AB4-8D00-A2B3300F82AE}" srcOrd="0" destOrd="0" presId="urn:microsoft.com/office/officeart/2005/8/layout/process3"/>
    <dgm:cxn modelId="{ADCBFE48-AE09-4617-81EE-89FA2D7B7FD7}" type="presOf" srcId="{E38CFE56-F6B2-40FE-8B45-6A274943BC1D}" destId="{35FBE2D3-218A-4AD8-BAA0-B093C601A92D}" srcOrd="0" destOrd="0" presId="urn:microsoft.com/office/officeart/2005/8/layout/process3"/>
    <dgm:cxn modelId="{7BB29526-DC16-41A2-8587-BEE8B46C2D87}" type="presParOf" srcId="{DC41693F-C74C-46AA-ACFF-2D41DA3CC8F3}" destId="{8B72A94C-3680-41B1-8649-5CAE5D570D2E}" srcOrd="0" destOrd="0" presId="urn:microsoft.com/office/officeart/2005/8/layout/process3"/>
    <dgm:cxn modelId="{727D5803-DE40-43C0-9337-32EE5723D2E3}" type="presParOf" srcId="{8B72A94C-3680-41B1-8649-5CAE5D570D2E}" destId="{098A961D-1A2C-44EF-9120-309726B41D64}" srcOrd="0" destOrd="0" presId="urn:microsoft.com/office/officeart/2005/8/layout/process3"/>
    <dgm:cxn modelId="{265BEE50-7E89-4E3B-B613-405FE59559B6}" type="presParOf" srcId="{8B72A94C-3680-41B1-8649-5CAE5D570D2E}" destId="{F434F425-FF37-4719-AE00-134DFA6DE60A}" srcOrd="1" destOrd="0" presId="urn:microsoft.com/office/officeart/2005/8/layout/process3"/>
    <dgm:cxn modelId="{E6C38186-097C-4E4A-A5B8-B3D3C107C135}" type="presParOf" srcId="{8B72A94C-3680-41B1-8649-5CAE5D570D2E}" destId="{C9F7AA53-1213-4B1C-8A7B-B6BB58133F61}" srcOrd="2" destOrd="0" presId="urn:microsoft.com/office/officeart/2005/8/layout/process3"/>
    <dgm:cxn modelId="{23B26298-78AF-4888-9AF4-00C173751F99}" type="presParOf" srcId="{DC41693F-C74C-46AA-ACFF-2D41DA3CC8F3}" destId="{784E305E-8AA6-47A3-89C2-8A0335414670}" srcOrd="1" destOrd="0" presId="urn:microsoft.com/office/officeart/2005/8/layout/process3"/>
    <dgm:cxn modelId="{D8F61C64-8AC8-40BB-87AA-A77060A610B6}" type="presParOf" srcId="{784E305E-8AA6-47A3-89C2-8A0335414670}" destId="{3273237F-8C9C-492C-A043-820124CF4E5E}" srcOrd="0" destOrd="0" presId="urn:microsoft.com/office/officeart/2005/8/layout/process3"/>
    <dgm:cxn modelId="{14E33E7C-BC50-4300-BF3E-DB4032398699}" type="presParOf" srcId="{DC41693F-C74C-46AA-ACFF-2D41DA3CC8F3}" destId="{C1C2C8BA-FDA2-488D-A899-F4D173B4FC1F}" srcOrd="2" destOrd="0" presId="urn:microsoft.com/office/officeart/2005/8/layout/process3"/>
    <dgm:cxn modelId="{437843F9-E65C-42B5-B36E-EC49588B3B78}" type="presParOf" srcId="{C1C2C8BA-FDA2-488D-A899-F4D173B4FC1F}" destId="{D64AEC63-2A56-447B-B817-4989275626C4}" srcOrd="0" destOrd="0" presId="urn:microsoft.com/office/officeart/2005/8/layout/process3"/>
    <dgm:cxn modelId="{57D2345B-669B-4342-8413-4977474CFEF2}" type="presParOf" srcId="{C1C2C8BA-FDA2-488D-A899-F4D173B4FC1F}" destId="{8CA7AD6B-124D-4559-B2FB-16553F84EEBD}" srcOrd="1" destOrd="0" presId="urn:microsoft.com/office/officeart/2005/8/layout/process3"/>
    <dgm:cxn modelId="{6EBCB11E-F92A-49DA-A966-3F52341F223A}" type="presParOf" srcId="{C1C2C8BA-FDA2-488D-A899-F4D173B4FC1F}" destId="{F6C29A7B-C1DC-47BC-B525-E32D3C5C0828}" srcOrd="2" destOrd="0" presId="urn:microsoft.com/office/officeart/2005/8/layout/process3"/>
    <dgm:cxn modelId="{8A9FA5D4-6585-4E67-A857-FFFF2DC8A89D}" type="presParOf" srcId="{DC41693F-C74C-46AA-ACFF-2D41DA3CC8F3}" destId="{132C8968-5E30-4AB4-8D00-A2B3300F82AE}" srcOrd="3" destOrd="0" presId="urn:microsoft.com/office/officeart/2005/8/layout/process3"/>
    <dgm:cxn modelId="{A32DE367-216D-428F-AE37-39567A3A3174}" type="presParOf" srcId="{132C8968-5E30-4AB4-8D00-A2B3300F82AE}" destId="{D4B1240C-6C15-4778-8B5A-C2EDDCF0B40C}" srcOrd="0" destOrd="0" presId="urn:microsoft.com/office/officeart/2005/8/layout/process3"/>
    <dgm:cxn modelId="{E03C6F32-EE41-4378-B679-8001A4004087}" type="presParOf" srcId="{DC41693F-C74C-46AA-ACFF-2D41DA3CC8F3}" destId="{F0512C66-FB44-459B-A117-9B91D7945AC9}" srcOrd="4" destOrd="0" presId="urn:microsoft.com/office/officeart/2005/8/layout/process3"/>
    <dgm:cxn modelId="{9D7071B3-5C3C-48E2-9A30-30EDA63DD4DD}" type="presParOf" srcId="{F0512C66-FB44-459B-A117-9B91D7945AC9}" destId="{47F5EEEC-ECF1-48CD-AA4C-FFDD61990AF1}" srcOrd="0" destOrd="0" presId="urn:microsoft.com/office/officeart/2005/8/layout/process3"/>
    <dgm:cxn modelId="{D2BD5F47-BE7F-40A7-86A7-4FB2D4641EB1}" type="presParOf" srcId="{F0512C66-FB44-459B-A117-9B91D7945AC9}" destId="{D04B01AC-E542-4B87-8670-FB6B7FCE3524}" srcOrd="1" destOrd="0" presId="urn:microsoft.com/office/officeart/2005/8/layout/process3"/>
    <dgm:cxn modelId="{CF7DF730-4EBB-4C72-906A-8C05B5FFE5FA}" type="presParOf" srcId="{F0512C66-FB44-459B-A117-9B91D7945AC9}" destId="{78B98EA2-2721-45D0-84C0-5AA35B1C5790}" srcOrd="2" destOrd="0" presId="urn:microsoft.com/office/officeart/2005/8/layout/process3"/>
    <dgm:cxn modelId="{140B6F2B-54E5-449B-8DF0-6368685499AD}" type="presParOf" srcId="{DC41693F-C74C-46AA-ACFF-2D41DA3CC8F3}" destId="{B77DB1DB-1E13-445C-AA73-A3DE35C2088F}" srcOrd="5" destOrd="0" presId="urn:microsoft.com/office/officeart/2005/8/layout/process3"/>
    <dgm:cxn modelId="{66577FE7-F583-4A70-A431-6677F0EC0FF9}" type="presParOf" srcId="{B77DB1DB-1E13-445C-AA73-A3DE35C2088F}" destId="{62BE2346-8730-410F-A193-AB9E7725C92D}" srcOrd="0" destOrd="0" presId="urn:microsoft.com/office/officeart/2005/8/layout/process3"/>
    <dgm:cxn modelId="{68214810-514F-438B-A4EF-5C006D74FAA3}" type="presParOf" srcId="{DC41693F-C74C-46AA-ACFF-2D41DA3CC8F3}" destId="{3A716802-3C6E-428A-98C6-AD03F96089DC}" srcOrd="6" destOrd="0" presId="urn:microsoft.com/office/officeart/2005/8/layout/process3"/>
    <dgm:cxn modelId="{E02D5A95-585E-4893-AEA7-C8F00D3F1670}" type="presParOf" srcId="{3A716802-3C6E-428A-98C6-AD03F96089DC}" destId="{2911ECE7-FA2C-48C7-A6CA-DE0C0C19E3B8}" srcOrd="0" destOrd="0" presId="urn:microsoft.com/office/officeart/2005/8/layout/process3"/>
    <dgm:cxn modelId="{9E5A94E7-F316-44BB-9142-CE238CF4BDF2}" type="presParOf" srcId="{3A716802-3C6E-428A-98C6-AD03F96089DC}" destId="{EBD08386-4308-4BA7-BD8E-C486E3A4B453}" srcOrd="1" destOrd="0" presId="urn:microsoft.com/office/officeart/2005/8/layout/process3"/>
    <dgm:cxn modelId="{7B0F0F40-A40F-411E-B622-4832229D2453}" type="presParOf" srcId="{3A716802-3C6E-428A-98C6-AD03F96089DC}" destId="{81C33E92-6899-465C-A297-D3653AB926F0}" srcOrd="2" destOrd="0" presId="urn:microsoft.com/office/officeart/2005/8/layout/process3"/>
    <dgm:cxn modelId="{495288D6-5D9A-444A-AF3A-7CA79638857E}" type="presParOf" srcId="{DC41693F-C74C-46AA-ACFF-2D41DA3CC8F3}" destId="{C50ED8D2-331A-4DDC-BA27-F585C415DCC0}" srcOrd="7" destOrd="0" presId="urn:microsoft.com/office/officeart/2005/8/layout/process3"/>
    <dgm:cxn modelId="{FF8B9D7A-C956-4359-8D5C-1FA0612CB117}" type="presParOf" srcId="{C50ED8D2-331A-4DDC-BA27-F585C415DCC0}" destId="{50CA569B-9164-406B-B469-A58842612903}" srcOrd="0" destOrd="0" presId="urn:microsoft.com/office/officeart/2005/8/layout/process3"/>
    <dgm:cxn modelId="{E39F3A86-325F-4219-8500-61FB20E127B7}" type="presParOf" srcId="{DC41693F-C74C-46AA-ACFF-2D41DA3CC8F3}" destId="{965FFECF-53D4-40FA-B222-0F4028735DE2}" srcOrd="8" destOrd="0" presId="urn:microsoft.com/office/officeart/2005/8/layout/process3"/>
    <dgm:cxn modelId="{D65BCE21-D6D5-49D3-A388-F53413EFE76D}" type="presParOf" srcId="{965FFECF-53D4-40FA-B222-0F4028735DE2}" destId="{951C5C78-4794-4DB2-AD00-9B56EE1F2B6E}" srcOrd="0" destOrd="0" presId="urn:microsoft.com/office/officeart/2005/8/layout/process3"/>
    <dgm:cxn modelId="{EC3A9424-5E94-4713-9356-C33008DE38F2}" type="presParOf" srcId="{965FFECF-53D4-40FA-B222-0F4028735DE2}" destId="{5C647929-4EA7-4022-B706-D3DEFB505223}" srcOrd="1" destOrd="0" presId="urn:microsoft.com/office/officeart/2005/8/layout/process3"/>
    <dgm:cxn modelId="{639CEABC-7705-43DA-BA26-29ACBC09EA53}" type="presParOf" srcId="{965FFECF-53D4-40FA-B222-0F4028735DE2}" destId="{35FBE2D3-218A-4AD8-BAA0-B093C601A92D}" srcOrd="2" destOrd="0" presId="urn:microsoft.com/office/officeart/2005/8/layout/process3"/>
  </dgm:cxnLst>
  <dgm:bg/>
  <dgm:whole/>
</dgm:dataModel>
</file>

<file path=ppt/diagrams/data19.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7D85E3BF-8060-44C2-A023-85277E039E78}" type="presOf" srcId="{FFDE9B85-9C86-4023-BF94-A8EB22A7945B}" destId="{47F5EEEC-ECF1-48CD-AA4C-FFDD61990AF1}" srcOrd="0" destOrd="0" presId="urn:microsoft.com/office/officeart/2005/8/layout/process3"/>
    <dgm:cxn modelId="{B6685421-50F6-4DB2-AD75-BB9533A4FB9F}" type="presOf" srcId="{4EFA3A49-62BA-41DB-9BB1-D5B9E6F91067}" destId="{8CA7AD6B-124D-4559-B2FB-16553F84EEBD}" srcOrd="1" destOrd="0" presId="urn:microsoft.com/office/officeart/2005/8/layout/process3"/>
    <dgm:cxn modelId="{78504D95-0B03-457D-8ED8-051427D70BAE}" type="presOf" srcId="{4CF5E711-240C-4BAE-AC0E-51E5DDDA8773}" destId="{2911ECE7-FA2C-48C7-A6CA-DE0C0C19E3B8}" srcOrd="0" destOrd="0" presId="urn:microsoft.com/office/officeart/2005/8/layout/process3"/>
    <dgm:cxn modelId="{3FA2ABD3-E8FC-40C9-8E50-8CEB2C891C50}" type="presOf" srcId="{4EFA3A49-62BA-41DB-9BB1-D5B9E6F91067}" destId="{D64AEC63-2A56-447B-B817-4989275626C4}"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027CF58B-B69C-48A6-B5F2-3B0A99320033}" type="presOf" srcId="{3563E0C9-DEC8-4C03-9048-1575ADE1749F}" destId="{5C647929-4EA7-4022-B706-D3DEFB505223}" srcOrd="1" destOrd="0" presId="urn:microsoft.com/office/officeart/2005/8/layout/process3"/>
    <dgm:cxn modelId="{34605DBB-B339-4863-B2BD-222F8AA045D5}" type="presOf" srcId="{FFDE9B85-9C86-4023-BF94-A8EB22A7945B}" destId="{D04B01AC-E542-4B87-8670-FB6B7FCE3524}" srcOrd="1" destOrd="0" presId="urn:microsoft.com/office/officeart/2005/8/layout/process3"/>
    <dgm:cxn modelId="{D812A378-6F78-4EDA-AC41-2B9C1C59BD44}" type="presOf" srcId="{A7761817-4D4D-449D-87E6-5CE1DB2B7039}" destId="{78B98EA2-2721-45D0-84C0-5AA35B1C5790}" srcOrd="0" destOrd="0" presId="urn:microsoft.com/office/officeart/2005/8/layout/process3"/>
    <dgm:cxn modelId="{0DB48AD7-A0DC-47C6-A18B-F5F4768E182A}" type="presOf" srcId="{D404FCDE-E0FA-4474-AE4E-5EA4C2C91FDF}" destId="{F6C29A7B-C1DC-47BC-B525-E32D3C5C0828}"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E6B416FC-8EB5-42E3-B92A-ED6A37AF9352}" type="presOf" srcId="{023D5634-629F-47A4-8137-BD430A1A82D9}" destId="{132C8968-5E30-4AB4-8D00-A2B3300F82AE}" srcOrd="0"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6F34289B-4584-4A97-AEC4-28D1614E7970}" type="presOf" srcId="{266ED125-3F13-4CDE-820D-B75B2F067F4D}" destId="{784E305E-8AA6-47A3-89C2-8A0335414670}" srcOrd="0" destOrd="0" presId="urn:microsoft.com/office/officeart/2005/8/layout/process3"/>
    <dgm:cxn modelId="{2DC461BC-D30E-43C1-8368-5447B12B70B5}" type="presOf" srcId="{D336CD3C-154E-4589-89E9-87083C79C128}" destId="{50CA569B-9164-406B-B469-A58842612903}" srcOrd="1" destOrd="0" presId="urn:microsoft.com/office/officeart/2005/8/layout/process3"/>
    <dgm:cxn modelId="{E0CE7590-7076-4F73-8E25-33F5E0F5F99F}" type="presOf" srcId="{3563E0C9-DEC8-4C03-9048-1575ADE1749F}" destId="{951C5C78-4794-4DB2-AD00-9B56EE1F2B6E}" srcOrd="0" destOrd="0" presId="urn:microsoft.com/office/officeart/2005/8/layout/process3"/>
    <dgm:cxn modelId="{42D6628D-2886-4A01-AA7B-25CCEDFAF3DD}" type="presOf" srcId="{56B6B698-7DD0-40B2-849D-6657FDDEAE58}" destId="{C9F7AA53-1213-4B1C-8A7B-B6BB58133F61}" srcOrd="0" destOrd="0" presId="urn:microsoft.com/office/officeart/2005/8/layout/process3"/>
    <dgm:cxn modelId="{15F40A1F-1572-4421-8FBC-CD785105DB87}" type="presOf" srcId="{0C986B98-9C75-4485-A8BA-FAC2020BE3FA}" destId="{81C33E92-6899-465C-A297-D3653AB926F0}" srcOrd="0" destOrd="0" presId="urn:microsoft.com/office/officeart/2005/8/layout/process3"/>
    <dgm:cxn modelId="{4C9BD72F-4E1C-4938-BB7B-7B1F6FACA820}" type="presOf" srcId="{266ED125-3F13-4CDE-820D-B75B2F067F4D}" destId="{3273237F-8C9C-492C-A043-820124CF4E5E}"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7A1FCC74-F613-4DBE-9BC1-DF3D4AB905B8}" type="presOf" srcId="{87FE962E-3C5E-4F1A-B65B-26C5F831D778}" destId="{DC41693F-C74C-46AA-ACFF-2D41DA3CC8F3}" srcOrd="0" destOrd="0" presId="urn:microsoft.com/office/officeart/2005/8/layout/process3"/>
    <dgm:cxn modelId="{D2EE82CF-20A4-491D-9961-B45C19E0F8DA}" type="presOf" srcId="{A91680F0-363C-4478-841C-3C81760A5DEE}" destId="{B77DB1DB-1E13-445C-AA73-A3DE35C2088F}" srcOrd="0" destOrd="0" presId="urn:microsoft.com/office/officeart/2005/8/layout/process3"/>
    <dgm:cxn modelId="{2BC748D7-EBE9-4918-87B1-6F5D05F55F29}" type="presOf" srcId="{D336CD3C-154E-4589-89E9-87083C79C128}" destId="{C50ED8D2-331A-4DDC-BA27-F585C415DCC0}"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D1B09278-DDFA-46A8-8BCB-DC040F2FEAC1}" srcId="{87FE962E-3C5E-4F1A-B65B-26C5F831D778}" destId="{94A4ED6B-143C-49D8-8782-BC6108A81EB3}" srcOrd="0" destOrd="0" parTransId="{AC7B7C3F-C12F-4E6D-850E-9A145FEF3730}" sibTransId="{266ED125-3F13-4CDE-820D-B75B2F067F4D}"/>
    <dgm:cxn modelId="{13B329B2-2325-4324-BA78-030B68146C33}" type="presOf" srcId="{4CF5E711-240C-4BAE-AC0E-51E5DDDA8773}" destId="{EBD08386-4308-4BA7-BD8E-C486E3A4B453}" srcOrd="1" destOrd="0" presId="urn:microsoft.com/office/officeart/2005/8/layout/process3"/>
    <dgm:cxn modelId="{E4B79C3B-F2ED-451D-B197-B4BD750CFFA0}" type="presOf" srcId="{94A4ED6B-143C-49D8-8782-BC6108A81EB3}" destId="{F434F425-FF37-4719-AE00-134DFA6DE60A}" srcOrd="1"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A7AA575-1A3C-444B-ACB0-A42CFAA4F434}" srcId="{87FE962E-3C5E-4F1A-B65B-26C5F831D778}" destId="{3563E0C9-DEC8-4C03-9048-1575ADE1749F}" srcOrd="4" destOrd="0" parTransId="{F773BC84-5E06-483A-B3C3-748F10A210FD}" sibTransId="{8E1DEBC3-1A2B-489B-BEB6-7A87506AA40F}"/>
    <dgm:cxn modelId="{36C7676E-CD92-4E95-A59F-3619B40D3CF9}" type="presOf" srcId="{E38CFE56-F6B2-40FE-8B45-6A274943BC1D}" destId="{35FBE2D3-218A-4AD8-BAA0-B093C601A92D}" srcOrd="0" destOrd="0" presId="urn:microsoft.com/office/officeart/2005/8/layout/process3"/>
    <dgm:cxn modelId="{ABD8A932-8832-4DED-B1CD-692E3F2B4C08}" type="presOf" srcId="{A91680F0-363C-4478-841C-3C81760A5DEE}" destId="{62BE2346-8730-410F-A193-AB9E7725C92D}" srcOrd="1" destOrd="0" presId="urn:microsoft.com/office/officeart/2005/8/layout/process3"/>
    <dgm:cxn modelId="{08A62424-ADB8-4556-9897-2E99F4F68063}" type="presOf" srcId="{023D5634-629F-47A4-8137-BD430A1A82D9}" destId="{D4B1240C-6C15-4778-8B5A-C2EDDCF0B40C}" srcOrd="1" destOrd="0" presId="urn:microsoft.com/office/officeart/2005/8/layout/process3"/>
    <dgm:cxn modelId="{ED3332D9-FB53-4B9B-ACA1-9AAD8BEF1273}" type="presOf" srcId="{94A4ED6B-143C-49D8-8782-BC6108A81EB3}" destId="{098A961D-1A2C-44EF-9120-309726B41D64}" srcOrd="0" destOrd="0" presId="urn:microsoft.com/office/officeart/2005/8/layout/process3"/>
    <dgm:cxn modelId="{4901EC0A-DD16-4BAC-8C8E-3F6336D1168C}" type="presParOf" srcId="{DC41693F-C74C-46AA-ACFF-2D41DA3CC8F3}" destId="{8B72A94C-3680-41B1-8649-5CAE5D570D2E}" srcOrd="0" destOrd="0" presId="urn:microsoft.com/office/officeart/2005/8/layout/process3"/>
    <dgm:cxn modelId="{2613F6FE-7C88-4E3D-AEA4-6D6EF9D8BD81}" type="presParOf" srcId="{8B72A94C-3680-41B1-8649-5CAE5D570D2E}" destId="{098A961D-1A2C-44EF-9120-309726B41D64}" srcOrd="0" destOrd="0" presId="urn:microsoft.com/office/officeart/2005/8/layout/process3"/>
    <dgm:cxn modelId="{AED27AA9-48B5-43AD-BB4F-22C242139FC3}" type="presParOf" srcId="{8B72A94C-3680-41B1-8649-5CAE5D570D2E}" destId="{F434F425-FF37-4719-AE00-134DFA6DE60A}" srcOrd="1" destOrd="0" presId="urn:microsoft.com/office/officeart/2005/8/layout/process3"/>
    <dgm:cxn modelId="{D0CDFD7C-0C03-4FD0-8821-8CD9AC7FC4F4}" type="presParOf" srcId="{8B72A94C-3680-41B1-8649-5CAE5D570D2E}" destId="{C9F7AA53-1213-4B1C-8A7B-B6BB58133F61}" srcOrd="2" destOrd="0" presId="urn:microsoft.com/office/officeart/2005/8/layout/process3"/>
    <dgm:cxn modelId="{DD89B87B-6D8F-46A8-A19E-CE2B783DCC28}" type="presParOf" srcId="{DC41693F-C74C-46AA-ACFF-2D41DA3CC8F3}" destId="{784E305E-8AA6-47A3-89C2-8A0335414670}" srcOrd="1" destOrd="0" presId="urn:microsoft.com/office/officeart/2005/8/layout/process3"/>
    <dgm:cxn modelId="{D0FD2F83-B080-4431-B4C7-56D5AE4680EB}" type="presParOf" srcId="{784E305E-8AA6-47A3-89C2-8A0335414670}" destId="{3273237F-8C9C-492C-A043-820124CF4E5E}" srcOrd="0" destOrd="0" presId="urn:microsoft.com/office/officeart/2005/8/layout/process3"/>
    <dgm:cxn modelId="{89764D1A-76A0-42CF-8698-251B0A683038}" type="presParOf" srcId="{DC41693F-C74C-46AA-ACFF-2D41DA3CC8F3}" destId="{C1C2C8BA-FDA2-488D-A899-F4D173B4FC1F}" srcOrd="2" destOrd="0" presId="urn:microsoft.com/office/officeart/2005/8/layout/process3"/>
    <dgm:cxn modelId="{4A868D81-A4D1-4453-A4D9-BF4849077266}" type="presParOf" srcId="{C1C2C8BA-FDA2-488D-A899-F4D173B4FC1F}" destId="{D64AEC63-2A56-447B-B817-4989275626C4}" srcOrd="0" destOrd="0" presId="urn:microsoft.com/office/officeart/2005/8/layout/process3"/>
    <dgm:cxn modelId="{FF5A33AE-3C18-4A4F-9020-FF41B2AF428F}" type="presParOf" srcId="{C1C2C8BA-FDA2-488D-A899-F4D173B4FC1F}" destId="{8CA7AD6B-124D-4559-B2FB-16553F84EEBD}" srcOrd="1" destOrd="0" presId="urn:microsoft.com/office/officeart/2005/8/layout/process3"/>
    <dgm:cxn modelId="{4FF757FF-B074-4C21-AA2E-82EFE0481432}" type="presParOf" srcId="{C1C2C8BA-FDA2-488D-A899-F4D173B4FC1F}" destId="{F6C29A7B-C1DC-47BC-B525-E32D3C5C0828}" srcOrd="2" destOrd="0" presId="urn:microsoft.com/office/officeart/2005/8/layout/process3"/>
    <dgm:cxn modelId="{13F5349F-B799-46ED-9E03-217CEAA95073}" type="presParOf" srcId="{DC41693F-C74C-46AA-ACFF-2D41DA3CC8F3}" destId="{132C8968-5E30-4AB4-8D00-A2B3300F82AE}" srcOrd="3" destOrd="0" presId="urn:microsoft.com/office/officeart/2005/8/layout/process3"/>
    <dgm:cxn modelId="{AB509392-47B3-467D-8DA8-E81276EF990B}" type="presParOf" srcId="{132C8968-5E30-4AB4-8D00-A2B3300F82AE}" destId="{D4B1240C-6C15-4778-8B5A-C2EDDCF0B40C}" srcOrd="0" destOrd="0" presId="urn:microsoft.com/office/officeart/2005/8/layout/process3"/>
    <dgm:cxn modelId="{AD9C41D8-282B-4A10-84D5-CE78E49BB63A}" type="presParOf" srcId="{DC41693F-C74C-46AA-ACFF-2D41DA3CC8F3}" destId="{F0512C66-FB44-459B-A117-9B91D7945AC9}" srcOrd="4" destOrd="0" presId="urn:microsoft.com/office/officeart/2005/8/layout/process3"/>
    <dgm:cxn modelId="{901C21B0-0445-4CEE-8D11-97CCAC670FB9}" type="presParOf" srcId="{F0512C66-FB44-459B-A117-9B91D7945AC9}" destId="{47F5EEEC-ECF1-48CD-AA4C-FFDD61990AF1}" srcOrd="0" destOrd="0" presId="urn:microsoft.com/office/officeart/2005/8/layout/process3"/>
    <dgm:cxn modelId="{54CDA393-0E03-44AD-861D-5FD2BF6CC858}" type="presParOf" srcId="{F0512C66-FB44-459B-A117-9B91D7945AC9}" destId="{D04B01AC-E542-4B87-8670-FB6B7FCE3524}" srcOrd="1" destOrd="0" presId="urn:microsoft.com/office/officeart/2005/8/layout/process3"/>
    <dgm:cxn modelId="{82EC2FA3-E2FD-45EE-8088-5DE50491EE1A}" type="presParOf" srcId="{F0512C66-FB44-459B-A117-9B91D7945AC9}" destId="{78B98EA2-2721-45D0-84C0-5AA35B1C5790}" srcOrd="2" destOrd="0" presId="urn:microsoft.com/office/officeart/2005/8/layout/process3"/>
    <dgm:cxn modelId="{10B45DE9-9A9F-4F8B-9E84-0C2C4F93F210}" type="presParOf" srcId="{DC41693F-C74C-46AA-ACFF-2D41DA3CC8F3}" destId="{B77DB1DB-1E13-445C-AA73-A3DE35C2088F}" srcOrd="5" destOrd="0" presId="urn:microsoft.com/office/officeart/2005/8/layout/process3"/>
    <dgm:cxn modelId="{CDE9EF88-01AE-487D-A92A-DF072512240A}" type="presParOf" srcId="{B77DB1DB-1E13-445C-AA73-A3DE35C2088F}" destId="{62BE2346-8730-410F-A193-AB9E7725C92D}" srcOrd="0" destOrd="0" presId="urn:microsoft.com/office/officeart/2005/8/layout/process3"/>
    <dgm:cxn modelId="{292E2C15-52B4-4B5B-8B25-6BA8738E9306}" type="presParOf" srcId="{DC41693F-C74C-46AA-ACFF-2D41DA3CC8F3}" destId="{3A716802-3C6E-428A-98C6-AD03F96089DC}" srcOrd="6" destOrd="0" presId="urn:microsoft.com/office/officeart/2005/8/layout/process3"/>
    <dgm:cxn modelId="{B442B4C8-68A6-4F09-BEAB-08E82682B3DC}" type="presParOf" srcId="{3A716802-3C6E-428A-98C6-AD03F96089DC}" destId="{2911ECE7-FA2C-48C7-A6CA-DE0C0C19E3B8}" srcOrd="0" destOrd="0" presId="urn:microsoft.com/office/officeart/2005/8/layout/process3"/>
    <dgm:cxn modelId="{5DAFCE65-47FF-456F-8049-342A93D56B2A}" type="presParOf" srcId="{3A716802-3C6E-428A-98C6-AD03F96089DC}" destId="{EBD08386-4308-4BA7-BD8E-C486E3A4B453}" srcOrd="1" destOrd="0" presId="urn:microsoft.com/office/officeart/2005/8/layout/process3"/>
    <dgm:cxn modelId="{7266FDFD-A24F-4D4D-8046-A08B6B21A47F}" type="presParOf" srcId="{3A716802-3C6E-428A-98C6-AD03F96089DC}" destId="{81C33E92-6899-465C-A297-D3653AB926F0}" srcOrd="2" destOrd="0" presId="urn:microsoft.com/office/officeart/2005/8/layout/process3"/>
    <dgm:cxn modelId="{D123D129-3D5D-4420-B5B1-8940657D0831}" type="presParOf" srcId="{DC41693F-C74C-46AA-ACFF-2D41DA3CC8F3}" destId="{C50ED8D2-331A-4DDC-BA27-F585C415DCC0}" srcOrd="7" destOrd="0" presId="urn:microsoft.com/office/officeart/2005/8/layout/process3"/>
    <dgm:cxn modelId="{3DE7A551-A3F8-4A18-A23C-FED265033F78}" type="presParOf" srcId="{C50ED8D2-331A-4DDC-BA27-F585C415DCC0}" destId="{50CA569B-9164-406B-B469-A58842612903}" srcOrd="0" destOrd="0" presId="urn:microsoft.com/office/officeart/2005/8/layout/process3"/>
    <dgm:cxn modelId="{E5C22102-AADB-4F76-ABD6-716090763FE0}" type="presParOf" srcId="{DC41693F-C74C-46AA-ACFF-2D41DA3CC8F3}" destId="{965FFECF-53D4-40FA-B222-0F4028735DE2}" srcOrd="8" destOrd="0" presId="urn:microsoft.com/office/officeart/2005/8/layout/process3"/>
    <dgm:cxn modelId="{548A4DF1-356D-4ED1-93DA-9BB2AD38BA6C}" type="presParOf" srcId="{965FFECF-53D4-40FA-B222-0F4028735DE2}" destId="{951C5C78-4794-4DB2-AD00-9B56EE1F2B6E}" srcOrd="0" destOrd="0" presId="urn:microsoft.com/office/officeart/2005/8/layout/process3"/>
    <dgm:cxn modelId="{3E142866-30B5-44CF-BCBA-075A2505C9A0}" type="presParOf" srcId="{965FFECF-53D4-40FA-B222-0F4028735DE2}" destId="{5C647929-4EA7-4022-B706-D3DEFB505223}" srcOrd="1" destOrd="0" presId="urn:microsoft.com/office/officeart/2005/8/layout/process3"/>
    <dgm:cxn modelId="{F18508E3-181B-4773-8052-D02807821B5E}" type="presParOf" srcId="{965FFECF-53D4-40FA-B222-0F4028735DE2}" destId="{35FBE2D3-218A-4AD8-BAA0-B093C601A92D}" srcOrd="2" destOrd="0" presId="urn:microsoft.com/office/officeart/2005/8/layout/process3"/>
  </dgm:cxnLst>
  <dgm:bg/>
  <dgm:whole/>
</dgm:dataModel>
</file>

<file path=ppt/diagrams/data2.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DC640BBD-4862-4023-A9BD-3206BB1027A5}" type="presOf" srcId="{4CF5E711-240C-4BAE-AC0E-51E5DDDA8773}" destId="{F062CA39-C42A-44B8-8689-2A7E26A94058}"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70321F1A-1891-4692-A901-7D5F5A4F5F33}" type="presOf" srcId="{FFDE9B85-9C86-4023-BF94-A8EB22A7945B}" destId="{E8105698-0C34-449F-8FEA-1704BBEA884C}" srcOrd="0" destOrd="0" presId="urn:microsoft.com/office/officeart/2005/8/layout/process1"/>
    <dgm:cxn modelId="{1A350AC9-0C73-4E22-B4F6-94C052009690}" type="presOf" srcId="{266ED125-3F13-4CDE-820D-B75B2F067F4D}" destId="{DE1AD631-4345-43A1-8D8C-222858F43DCB}" srcOrd="0" destOrd="0" presId="urn:microsoft.com/office/officeart/2005/8/layout/process1"/>
    <dgm:cxn modelId="{7D6F07EC-DBB3-44C7-AFBD-E97656950D1D}" type="presOf" srcId="{023D5634-629F-47A4-8137-BD430A1A82D9}" destId="{AC2A00DE-0D75-4DF7-B5A3-888CB4477D5B}" srcOrd="1"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AF836D0E-2AE2-4598-9EED-AA39E0A7F224}" type="presOf" srcId="{266ED125-3F13-4CDE-820D-B75B2F067F4D}" destId="{EEA4051D-B2D2-45D5-86A4-C9F5E4C1B076}" srcOrd="1" destOrd="0" presId="urn:microsoft.com/office/officeart/2005/8/layout/process1"/>
    <dgm:cxn modelId="{E36412AE-8527-4241-BD09-D3C9D6ECA8F3}" type="presOf" srcId="{A91680F0-363C-4478-841C-3C81760A5DEE}" destId="{EA418EA4-076E-48AD-891C-966043112BAC}" srcOrd="1" destOrd="0" presId="urn:microsoft.com/office/officeart/2005/8/layout/process1"/>
    <dgm:cxn modelId="{03D9A622-915B-40AD-98F2-1069E69C13BA}" type="presOf" srcId="{023D5634-629F-47A4-8137-BD430A1A82D9}" destId="{960BA80D-10FD-4988-8192-4164B26439D5}" srcOrd="0" destOrd="0" presId="urn:microsoft.com/office/officeart/2005/8/layout/process1"/>
    <dgm:cxn modelId="{8178E073-93D1-4EA7-892C-FFD310DAD8C9}" type="presOf" srcId="{A91680F0-363C-4478-841C-3C81760A5DEE}" destId="{1FE04430-752D-4E25-982C-BC9748CA95CE}" srcOrd="0" destOrd="0" presId="urn:microsoft.com/office/officeart/2005/8/layout/process1"/>
    <dgm:cxn modelId="{7DA1FB48-8404-49F5-86A2-C2AE54894E26}" type="presOf" srcId="{87FE962E-3C5E-4F1A-B65B-26C5F831D778}" destId="{A86595D3-8BDE-4800-B2ED-6959C8EEE93C}" srcOrd="0" destOrd="0" presId="urn:microsoft.com/office/officeart/2005/8/layout/process1"/>
    <dgm:cxn modelId="{E1DED0DC-BCEE-4DAF-85DD-2C529A964C73}" type="presOf" srcId="{4EFA3A49-62BA-41DB-9BB1-D5B9E6F91067}" destId="{41FA2490-B8A2-453D-9FFA-2FD2D8571F39}"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2E635A22-9987-4659-ACE5-C2CF647A7088}" type="presOf" srcId="{94A4ED6B-143C-49D8-8782-BC6108A81EB3}" destId="{486D55EC-8E1D-4373-AFA0-C385520C646E}" srcOrd="0" destOrd="0" presId="urn:microsoft.com/office/officeart/2005/8/layout/process1"/>
    <dgm:cxn modelId="{9A52D3C2-3147-4CC5-9F40-A970015368BA}" type="presParOf" srcId="{A86595D3-8BDE-4800-B2ED-6959C8EEE93C}" destId="{486D55EC-8E1D-4373-AFA0-C385520C646E}" srcOrd="0" destOrd="0" presId="urn:microsoft.com/office/officeart/2005/8/layout/process1"/>
    <dgm:cxn modelId="{DE96221C-AE4B-4823-BF5A-1429764E634A}" type="presParOf" srcId="{A86595D3-8BDE-4800-B2ED-6959C8EEE93C}" destId="{DE1AD631-4345-43A1-8D8C-222858F43DCB}" srcOrd="1" destOrd="0" presId="urn:microsoft.com/office/officeart/2005/8/layout/process1"/>
    <dgm:cxn modelId="{EA4E0749-5A53-4059-AD93-EFEA07517B08}" type="presParOf" srcId="{DE1AD631-4345-43A1-8D8C-222858F43DCB}" destId="{EEA4051D-B2D2-45D5-86A4-C9F5E4C1B076}" srcOrd="0" destOrd="0" presId="urn:microsoft.com/office/officeart/2005/8/layout/process1"/>
    <dgm:cxn modelId="{C4AC5D5B-67CA-45FE-AF49-1351D3A79637}" type="presParOf" srcId="{A86595D3-8BDE-4800-B2ED-6959C8EEE93C}" destId="{41FA2490-B8A2-453D-9FFA-2FD2D8571F39}" srcOrd="2" destOrd="0" presId="urn:microsoft.com/office/officeart/2005/8/layout/process1"/>
    <dgm:cxn modelId="{629374DA-755E-4E07-B74F-D47EAC913E17}" type="presParOf" srcId="{A86595D3-8BDE-4800-B2ED-6959C8EEE93C}" destId="{960BA80D-10FD-4988-8192-4164B26439D5}" srcOrd="3" destOrd="0" presId="urn:microsoft.com/office/officeart/2005/8/layout/process1"/>
    <dgm:cxn modelId="{A3E50AB2-B3FF-4B65-948B-6008C8CCBEDA}" type="presParOf" srcId="{960BA80D-10FD-4988-8192-4164B26439D5}" destId="{AC2A00DE-0D75-4DF7-B5A3-888CB4477D5B}" srcOrd="0" destOrd="0" presId="urn:microsoft.com/office/officeart/2005/8/layout/process1"/>
    <dgm:cxn modelId="{B9F3368E-45DB-4530-BAE7-8F4933814704}" type="presParOf" srcId="{A86595D3-8BDE-4800-B2ED-6959C8EEE93C}" destId="{E8105698-0C34-449F-8FEA-1704BBEA884C}" srcOrd="4" destOrd="0" presId="urn:microsoft.com/office/officeart/2005/8/layout/process1"/>
    <dgm:cxn modelId="{18264840-30B2-4421-82F4-13778617FDF7}" type="presParOf" srcId="{A86595D3-8BDE-4800-B2ED-6959C8EEE93C}" destId="{1FE04430-752D-4E25-982C-BC9748CA95CE}" srcOrd="5" destOrd="0" presId="urn:microsoft.com/office/officeart/2005/8/layout/process1"/>
    <dgm:cxn modelId="{E9888C45-D34E-4479-8366-7CE4187E77C0}" type="presParOf" srcId="{1FE04430-752D-4E25-982C-BC9748CA95CE}" destId="{EA418EA4-076E-48AD-891C-966043112BAC}" srcOrd="0" destOrd="0" presId="urn:microsoft.com/office/officeart/2005/8/layout/process1"/>
    <dgm:cxn modelId="{9AE593DD-8DEF-4E04-8781-6629067CD251}" type="presParOf" srcId="{A86595D3-8BDE-4800-B2ED-6959C8EEE93C}" destId="{F062CA39-C42A-44B8-8689-2A7E26A94058}" srcOrd="6" destOrd="0" presId="urn:microsoft.com/office/officeart/2005/8/layout/process1"/>
  </dgm:cxnLst>
  <dgm:bg/>
  <dgm:whole/>
</dgm:dataModel>
</file>

<file path=ppt/diagrams/data20.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B4E46851-6811-4A42-ACF2-736208656B4C}" type="presOf" srcId="{266ED125-3F13-4CDE-820D-B75B2F067F4D}" destId="{784E305E-8AA6-47A3-89C2-8A0335414670}" srcOrd="0" destOrd="0" presId="urn:microsoft.com/office/officeart/2005/8/layout/process3"/>
    <dgm:cxn modelId="{94613074-5CBD-48E2-BB53-D7FF8BD85F64}" type="presOf" srcId="{4EFA3A49-62BA-41DB-9BB1-D5B9E6F91067}" destId="{D64AEC63-2A56-447B-B817-4989275626C4}"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881FBE4C-2167-45E8-9C88-F69B3C0DF7A9}" type="presOf" srcId="{A91680F0-363C-4478-841C-3C81760A5DEE}" destId="{B77DB1DB-1E13-445C-AA73-A3DE35C2088F}" srcOrd="0" destOrd="0" presId="urn:microsoft.com/office/officeart/2005/8/layout/process3"/>
    <dgm:cxn modelId="{EA8F8600-EF43-4460-95E1-0BF357D47153}" type="presOf" srcId="{D336CD3C-154E-4589-89E9-87083C79C128}" destId="{C50ED8D2-331A-4DDC-BA27-F585C415DCC0}" srcOrd="0" destOrd="0" presId="urn:microsoft.com/office/officeart/2005/8/layout/process3"/>
    <dgm:cxn modelId="{E1B30C66-BB0B-442B-B485-C0921AA1C268}" type="presOf" srcId="{3563E0C9-DEC8-4C03-9048-1575ADE1749F}" destId="{951C5C78-4794-4DB2-AD00-9B56EE1F2B6E}" srcOrd="0" destOrd="0" presId="urn:microsoft.com/office/officeart/2005/8/layout/process3"/>
    <dgm:cxn modelId="{62C3BDAA-4B86-4D7F-B503-4B314791979D}" type="presOf" srcId="{A91680F0-363C-4478-841C-3C81760A5DEE}" destId="{62BE2346-8730-410F-A193-AB9E7725C92D}"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505E40-7866-4508-A181-657739B332C7}" type="presOf" srcId="{023D5634-629F-47A4-8137-BD430A1A82D9}" destId="{D4B1240C-6C15-4778-8B5A-C2EDDCF0B40C}" srcOrd="1" destOrd="0" presId="urn:microsoft.com/office/officeart/2005/8/layout/process3"/>
    <dgm:cxn modelId="{8FE08B36-2933-4A7F-BDC5-93A0D6774D16}" type="presOf" srcId="{023D5634-629F-47A4-8137-BD430A1A82D9}" destId="{132C8968-5E30-4AB4-8D00-A2B3300F82AE}" srcOrd="0" destOrd="0" presId="urn:microsoft.com/office/officeart/2005/8/layout/process3"/>
    <dgm:cxn modelId="{BB989EE7-FABA-4C29-B7FC-2FCB6CD607A2}" type="presOf" srcId="{94A4ED6B-143C-49D8-8782-BC6108A81EB3}" destId="{098A961D-1A2C-44EF-9120-309726B41D64}" srcOrd="0" destOrd="0" presId="urn:microsoft.com/office/officeart/2005/8/layout/process3"/>
    <dgm:cxn modelId="{C8C36DC9-33EF-4BA4-BA9F-DCA75B798315}" type="presOf" srcId="{87FE962E-3C5E-4F1A-B65B-26C5F831D778}" destId="{DC41693F-C74C-46AA-ACFF-2D41DA3CC8F3}" srcOrd="0" destOrd="0" presId="urn:microsoft.com/office/officeart/2005/8/layout/process3"/>
    <dgm:cxn modelId="{14DB449A-DF5A-4DC6-9030-E84BF0FBD6B3}" type="presOf" srcId="{4EFA3A49-62BA-41DB-9BB1-D5B9E6F91067}" destId="{8CA7AD6B-124D-4559-B2FB-16553F84EEBD}" srcOrd="1" destOrd="0" presId="urn:microsoft.com/office/officeart/2005/8/layout/process3"/>
    <dgm:cxn modelId="{902DFBA3-E532-4E3E-968C-7BD6213374BA}" type="presOf" srcId="{0C986B98-9C75-4485-A8BA-FAC2020BE3FA}" destId="{81C33E92-6899-465C-A297-D3653AB926F0}" srcOrd="0" destOrd="0" presId="urn:microsoft.com/office/officeart/2005/8/layout/process3"/>
    <dgm:cxn modelId="{7E45B0B4-3113-4F8B-8E5E-0DD2027708E5}" type="presOf" srcId="{4CF5E711-240C-4BAE-AC0E-51E5DDDA8773}" destId="{2911ECE7-FA2C-48C7-A6CA-DE0C0C19E3B8}" srcOrd="0" destOrd="0" presId="urn:microsoft.com/office/officeart/2005/8/layout/process3"/>
    <dgm:cxn modelId="{6967C9AC-758E-4F17-AF94-60FBBD502073}" type="presOf" srcId="{3563E0C9-DEC8-4C03-9048-1575ADE1749F}" destId="{5C647929-4EA7-4022-B706-D3DEFB505223}"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3CFCD7EC-EB83-4446-ACF3-58908667138F}" type="presOf" srcId="{4CF5E711-240C-4BAE-AC0E-51E5DDDA8773}" destId="{EBD08386-4308-4BA7-BD8E-C486E3A4B453}" srcOrd="1"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C3384ACA-9BC8-4E16-BB71-39385E30418F}" srcId="{4CF5E711-240C-4BAE-AC0E-51E5DDDA8773}" destId="{0C986B98-9C75-4485-A8BA-FAC2020BE3FA}" srcOrd="0" destOrd="0" parTransId="{4DD04121-51B0-4FE3-B4A1-5701FEF90FF3}" sibTransId="{5873AA19-4A40-43F9-AFCE-98B130491071}"/>
    <dgm:cxn modelId="{E64685D2-2680-42B3-8912-36A8BE472E70}" srcId="{87FE962E-3C5E-4F1A-B65B-26C5F831D778}" destId="{4EFA3A49-62BA-41DB-9BB1-D5B9E6F91067}" srcOrd="1" destOrd="0" parTransId="{6798289C-A8FF-42A1-B945-52EC0E062FFC}" sibTransId="{023D5634-629F-47A4-8137-BD430A1A82D9}"/>
    <dgm:cxn modelId="{F323BEAD-3CAA-4E02-AAB7-58F29DD68E65}" type="presOf" srcId="{FFDE9B85-9C86-4023-BF94-A8EB22A7945B}" destId="{D04B01AC-E542-4B87-8670-FB6B7FCE3524}" srcOrd="1" destOrd="0" presId="urn:microsoft.com/office/officeart/2005/8/layout/process3"/>
    <dgm:cxn modelId="{94EB8738-0BE7-4C34-B23A-E908B7997BA9}" type="presOf" srcId="{A7761817-4D4D-449D-87E6-5CE1DB2B7039}" destId="{78B98EA2-2721-45D0-84C0-5AA35B1C5790}" srcOrd="0" destOrd="0" presId="urn:microsoft.com/office/officeart/2005/8/layout/process3"/>
    <dgm:cxn modelId="{619AAD38-9793-43BA-8074-42A7E619A3E0}" type="presOf" srcId="{56B6B698-7DD0-40B2-849D-6657FDDEAE58}" destId="{C9F7AA53-1213-4B1C-8A7B-B6BB58133F61}"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D61B4807-DAD4-4C23-B1CD-EEC8109D09B3}" type="presOf" srcId="{266ED125-3F13-4CDE-820D-B75B2F067F4D}" destId="{3273237F-8C9C-492C-A043-820124CF4E5E}" srcOrd="1" destOrd="0" presId="urn:microsoft.com/office/officeart/2005/8/layout/process3"/>
    <dgm:cxn modelId="{F8D18D96-536D-4481-892B-43FE0C425CD1}" type="presOf" srcId="{D404FCDE-E0FA-4474-AE4E-5EA4C2C91FDF}" destId="{F6C29A7B-C1DC-47BC-B525-E32D3C5C0828}" srcOrd="0" destOrd="0" presId="urn:microsoft.com/office/officeart/2005/8/layout/process3"/>
    <dgm:cxn modelId="{5E6B830A-88C9-45D5-9D6F-E18DDD11483D}" type="presOf" srcId="{FFDE9B85-9C86-4023-BF94-A8EB22A7945B}" destId="{47F5EEEC-ECF1-48CD-AA4C-FFDD61990AF1}" srcOrd="0" destOrd="0" presId="urn:microsoft.com/office/officeart/2005/8/layout/process3"/>
    <dgm:cxn modelId="{9D5C7EA3-B065-4577-AA95-329CFCA85FFF}" type="presOf" srcId="{94A4ED6B-143C-49D8-8782-BC6108A81EB3}" destId="{F434F425-FF37-4719-AE00-134DFA6DE60A}" srcOrd="1" destOrd="0" presId="urn:microsoft.com/office/officeart/2005/8/layout/process3"/>
    <dgm:cxn modelId="{6CCFC454-8F62-495D-94C2-FCD4F136361F}" type="presOf" srcId="{D336CD3C-154E-4589-89E9-87083C79C128}" destId="{50CA569B-9164-406B-B469-A58842612903}" srcOrd="1" destOrd="0" presId="urn:microsoft.com/office/officeart/2005/8/layout/process3"/>
    <dgm:cxn modelId="{D657B71B-F9A5-4D32-A77B-78C6159EF417}" type="presOf" srcId="{E38CFE56-F6B2-40FE-8B45-6A274943BC1D}" destId="{35FBE2D3-218A-4AD8-BAA0-B093C601A92D}" srcOrd="0" destOrd="0" presId="urn:microsoft.com/office/officeart/2005/8/layout/process3"/>
    <dgm:cxn modelId="{6B6C6AA4-D824-49CE-8A42-AE4F94C6DB9C}" type="presParOf" srcId="{DC41693F-C74C-46AA-ACFF-2D41DA3CC8F3}" destId="{8B72A94C-3680-41B1-8649-5CAE5D570D2E}" srcOrd="0" destOrd="0" presId="urn:microsoft.com/office/officeart/2005/8/layout/process3"/>
    <dgm:cxn modelId="{B5B59950-DC6C-4C26-A722-E59CFC39E9EB}" type="presParOf" srcId="{8B72A94C-3680-41B1-8649-5CAE5D570D2E}" destId="{098A961D-1A2C-44EF-9120-309726B41D64}" srcOrd="0" destOrd="0" presId="urn:microsoft.com/office/officeart/2005/8/layout/process3"/>
    <dgm:cxn modelId="{519E6ECA-956A-41E5-8C39-270047226C3A}" type="presParOf" srcId="{8B72A94C-3680-41B1-8649-5CAE5D570D2E}" destId="{F434F425-FF37-4719-AE00-134DFA6DE60A}" srcOrd="1" destOrd="0" presId="urn:microsoft.com/office/officeart/2005/8/layout/process3"/>
    <dgm:cxn modelId="{8980DB80-1545-41AC-999A-7235BF8E79A0}" type="presParOf" srcId="{8B72A94C-3680-41B1-8649-5CAE5D570D2E}" destId="{C9F7AA53-1213-4B1C-8A7B-B6BB58133F61}" srcOrd="2" destOrd="0" presId="urn:microsoft.com/office/officeart/2005/8/layout/process3"/>
    <dgm:cxn modelId="{862DC83A-0B52-489D-9C50-94DFA2C32F86}" type="presParOf" srcId="{DC41693F-C74C-46AA-ACFF-2D41DA3CC8F3}" destId="{784E305E-8AA6-47A3-89C2-8A0335414670}" srcOrd="1" destOrd="0" presId="urn:microsoft.com/office/officeart/2005/8/layout/process3"/>
    <dgm:cxn modelId="{55A62AD7-B94A-4488-AD3D-E99E546AACA9}" type="presParOf" srcId="{784E305E-8AA6-47A3-89C2-8A0335414670}" destId="{3273237F-8C9C-492C-A043-820124CF4E5E}" srcOrd="0" destOrd="0" presId="urn:microsoft.com/office/officeart/2005/8/layout/process3"/>
    <dgm:cxn modelId="{394E9E80-FD2C-4562-95F6-B68580EC32F7}" type="presParOf" srcId="{DC41693F-C74C-46AA-ACFF-2D41DA3CC8F3}" destId="{C1C2C8BA-FDA2-488D-A899-F4D173B4FC1F}" srcOrd="2" destOrd="0" presId="urn:microsoft.com/office/officeart/2005/8/layout/process3"/>
    <dgm:cxn modelId="{2BF5959A-E6B9-4BC9-9EB0-AD85B9FDDF26}" type="presParOf" srcId="{C1C2C8BA-FDA2-488D-A899-F4D173B4FC1F}" destId="{D64AEC63-2A56-447B-B817-4989275626C4}" srcOrd="0" destOrd="0" presId="urn:microsoft.com/office/officeart/2005/8/layout/process3"/>
    <dgm:cxn modelId="{4C7342EE-A1A4-4D07-B86C-CAE951849618}" type="presParOf" srcId="{C1C2C8BA-FDA2-488D-A899-F4D173B4FC1F}" destId="{8CA7AD6B-124D-4559-B2FB-16553F84EEBD}" srcOrd="1" destOrd="0" presId="urn:microsoft.com/office/officeart/2005/8/layout/process3"/>
    <dgm:cxn modelId="{0DDC3EB7-98B6-441E-8398-C2764AAACEC2}" type="presParOf" srcId="{C1C2C8BA-FDA2-488D-A899-F4D173B4FC1F}" destId="{F6C29A7B-C1DC-47BC-B525-E32D3C5C0828}" srcOrd="2" destOrd="0" presId="urn:microsoft.com/office/officeart/2005/8/layout/process3"/>
    <dgm:cxn modelId="{59F63C99-B6AF-4B4A-9EFA-C2288A988A2C}" type="presParOf" srcId="{DC41693F-C74C-46AA-ACFF-2D41DA3CC8F3}" destId="{132C8968-5E30-4AB4-8D00-A2B3300F82AE}" srcOrd="3" destOrd="0" presId="urn:microsoft.com/office/officeart/2005/8/layout/process3"/>
    <dgm:cxn modelId="{309876D4-13D1-4B7F-B64A-919EF5655EF3}" type="presParOf" srcId="{132C8968-5E30-4AB4-8D00-A2B3300F82AE}" destId="{D4B1240C-6C15-4778-8B5A-C2EDDCF0B40C}" srcOrd="0" destOrd="0" presId="urn:microsoft.com/office/officeart/2005/8/layout/process3"/>
    <dgm:cxn modelId="{4D8D6CF8-00D5-4106-96E7-7F2D8443AC86}" type="presParOf" srcId="{DC41693F-C74C-46AA-ACFF-2D41DA3CC8F3}" destId="{F0512C66-FB44-459B-A117-9B91D7945AC9}" srcOrd="4" destOrd="0" presId="urn:microsoft.com/office/officeart/2005/8/layout/process3"/>
    <dgm:cxn modelId="{D2D07924-A408-45F0-ABE1-2501E5335B86}" type="presParOf" srcId="{F0512C66-FB44-459B-A117-9B91D7945AC9}" destId="{47F5EEEC-ECF1-48CD-AA4C-FFDD61990AF1}" srcOrd="0" destOrd="0" presId="urn:microsoft.com/office/officeart/2005/8/layout/process3"/>
    <dgm:cxn modelId="{2033EAE7-B860-4F58-B41B-CF0A5F6A2994}" type="presParOf" srcId="{F0512C66-FB44-459B-A117-9B91D7945AC9}" destId="{D04B01AC-E542-4B87-8670-FB6B7FCE3524}" srcOrd="1" destOrd="0" presId="urn:microsoft.com/office/officeart/2005/8/layout/process3"/>
    <dgm:cxn modelId="{BC2E1831-AF4C-4AA6-A3A3-BF94BF04276D}" type="presParOf" srcId="{F0512C66-FB44-459B-A117-9B91D7945AC9}" destId="{78B98EA2-2721-45D0-84C0-5AA35B1C5790}" srcOrd="2" destOrd="0" presId="urn:microsoft.com/office/officeart/2005/8/layout/process3"/>
    <dgm:cxn modelId="{194E3492-41B6-4D8E-AC37-7011E52978D2}" type="presParOf" srcId="{DC41693F-C74C-46AA-ACFF-2D41DA3CC8F3}" destId="{B77DB1DB-1E13-445C-AA73-A3DE35C2088F}" srcOrd="5" destOrd="0" presId="urn:microsoft.com/office/officeart/2005/8/layout/process3"/>
    <dgm:cxn modelId="{9B5C09CB-39E6-4901-A88D-27CBA6636645}" type="presParOf" srcId="{B77DB1DB-1E13-445C-AA73-A3DE35C2088F}" destId="{62BE2346-8730-410F-A193-AB9E7725C92D}" srcOrd="0" destOrd="0" presId="urn:microsoft.com/office/officeart/2005/8/layout/process3"/>
    <dgm:cxn modelId="{3EE865FB-2C3A-4002-A2F4-106F57477187}" type="presParOf" srcId="{DC41693F-C74C-46AA-ACFF-2D41DA3CC8F3}" destId="{3A716802-3C6E-428A-98C6-AD03F96089DC}" srcOrd="6" destOrd="0" presId="urn:microsoft.com/office/officeart/2005/8/layout/process3"/>
    <dgm:cxn modelId="{EB1A885B-2540-44B8-9B0D-AA9D65FD2D7F}" type="presParOf" srcId="{3A716802-3C6E-428A-98C6-AD03F96089DC}" destId="{2911ECE7-FA2C-48C7-A6CA-DE0C0C19E3B8}" srcOrd="0" destOrd="0" presId="urn:microsoft.com/office/officeart/2005/8/layout/process3"/>
    <dgm:cxn modelId="{43E5E954-91C2-4F50-974D-9CC68A9290C0}" type="presParOf" srcId="{3A716802-3C6E-428A-98C6-AD03F96089DC}" destId="{EBD08386-4308-4BA7-BD8E-C486E3A4B453}" srcOrd="1" destOrd="0" presId="urn:microsoft.com/office/officeart/2005/8/layout/process3"/>
    <dgm:cxn modelId="{312A84B6-D201-492C-AD5B-F7DD7122B6F4}" type="presParOf" srcId="{3A716802-3C6E-428A-98C6-AD03F96089DC}" destId="{81C33E92-6899-465C-A297-D3653AB926F0}" srcOrd="2" destOrd="0" presId="urn:microsoft.com/office/officeart/2005/8/layout/process3"/>
    <dgm:cxn modelId="{3C3FE9E0-3F13-4312-B861-46960588A9AF}" type="presParOf" srcId="{DC41693F-C74C-46AA-ACFF-2D41DA3CC8F3}" destId="{C50ED8D2-331A-4DDC-BA27-F585C415DCC0}" srcOrd="7" destOrd="0" presId="urn:microsoft.com/office/officeart/2005/8/layout/process3"/>
    <dgm:cxn modelId="{1AC7B626-7E10-42A0-A6B7-2E741526DB7D}" type="presParOf" srcId="{C50ED8D2-331A-4DDC-BA27-F585C415DCC0}" destId="{50CA569B-9164-406B-B469-A58842612903}" srcOrd="0" destOrd="0" presId="urn:microsoft.com/office/officeart/2005/8/layout/process3"/>
    <dgm:cxn modelId="{B662D347-50BC-421B-80E4-FC2DCB13502B}" type="presParOf" srcId="{DC41693F-C74C-46AA-ACFF-2D41DA3CC8F3}" destId="{965FFECF-53D4-40FA-B222-0F4028735DE2}" srcOrd="8" destOrd="0" presId="urn:microsoft.com/office/officeart/2005/8/layout/process3"/>
    <dgm:cxn modelId="{3C633DDA-7EBA-4833-AACB-869E016DCFA6}" type="presParOf" srcId="{965FFECF-53D4-40FA-B222-0F4028735DE2}" destId="{951C5C78-4794-4DB2-AD00-9B56EE1F2B6E}" srcOrd="0" destOrd="0" presId="urn:microsoft.com/office/officeart/2005/8/layout/process3"/>
    <dgm:cxn modelId="{D559F0DC-647A-410B-A194-57148F42F6B7}" type="presParOf" srcId="{965FFECF-53D4-40FA-B222-0F4028735DE2}" destId="{5C647929-4EA7-4022-B706-D3DEFB505223}" srcOrd="1" destOrd="0" presId="urn:microsoft.com/office/officeart/2005/8/layout/process3"/>
    <dgm:cxn modelId="{F09815D2-0623-459D-89AA-D1709E3C4E4A}" type="presParOf" srcId="{965FFECF-53D4-40FA-B222-0F4028735DE2}" destId="{35FBE2D3-218A-4AD8-BAA0-B093C601A92D}" srcOrd="2" destOrd="0" presId="urn:microsoft.com/office/officeart/2005/8/layout/process3"/>
  </dgm:cxnLst>
  <dgm:bg/>
  <dgm:whole/>
</dgm:dataModel>
</file>

<file path=ppt/diagrams/data21.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89EBC0CA-AA8B-45C0-8310-C02C03711403}" type="presOf" srcId="{94A4ED6B-143C-49D8-8782-BC6108A81EB3}" destId="{F434F425-FF37-4719-AE00-134DFA6DE60A}" srcOrd="1" destOrd="0" presId="urn:microsoft.com/office/officeart/2005/8/layout/process3"/>
    <dgm:cxn modelId="{71B637CD-72CF-43A1-AC54-28E7E9AF5820}" type="presOf" srcId="{4CF5E711-240C-4BAE-AC0E-51E5DDDA8773}" destId="{2911ECE7-FA2C-48C7-A6CA-DE0C0C19E3B8}" srcOrd="0" destOrd="0" presId="urn:microsoft.com/office/officeart/2005/8/layout/process3"/>
    <dgm:cxn modelId="{3342F978-7A26-42B5-9E99-00318092C750}" type="presOf" srcId="{FFDE9B85-9C86-4023-BF94-A8EB22A7945B}" destId="{D04B01AC-E542-4B87-8670-FB6B7FCE3524}" srcOrd="1" destOrd="0" presId="urn:microsoft.com/office/officeart/2005/8/layout/process3"/>
    <dgm:cxn modelId="{AD321341-19F6-4911-B62D-5BF9EAB9A0BC}" type="presOf" srcId="{A7761817-4D4D-449D-87E6-5CE1DB2B7039}" destId="{78B98EA2-2721-45D0-84C0-5AA35B1C5790}" srcOrd="0" destOrd="0" presId="urn:microsoft.com/office/officeart/2005/8/layout/process3"/>
    <dgm:cxn modelId="{4E5D7CC6-9D01-4AB6-B581-4BD0F284DD60}" type="presOf" srcId="{94A4ED6B-143C-49D8-8782-BC6108A81EB3}" destId="{098A961D-1A2C-44EF-9120-309726B41D64}" srcOrd="0" destOrd="0" presId="urn:microsoft.com/office/officeart/2005/8/layout/process3"/>
    <dgm:cxn modelId="{FA908F44-C21E-4C6E-A0B5-E8B91C4F646C}" type="presOf" srcId="{3563E0C9-DEC8-4C03-9048-1575ADE1749F}" destId="{5C647929-4EA7-4022-B706-D3DEFB505223}" srcOrd="1" destOrd="0" presId="urn:microsoft.com/office/officeart/2005/8/layout/process3"/>
    <dgm:cxn modelId="{D8C5983A-17F7-421E-9333-BD2E61A220C0}" type="presOf" srcId="{D404FCDE-E0FA-4474-AE4E-5EA4C2C91FDF}" destId="{F6C29A7B-C1DC-47BC-B525-E32D3C5C0828}" srcOrd="0" destOrd="0" presId="urn:microsoft.com/office/officeart/2005/8/layout/process3"/>
    <dgm:cxn modelId="{DAF62FF8-D825-4E93-9CD6-24B67508371D}" type="presOf" srcId="{023D5634-629F-47A4-8137-BD430A1A82D9}" destId="{132C8968-5E30-4AB4-8D00-A2B3300F82AE}"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28B88329-DD0E-4D0C-B866-A76F095331BC}" type="presOf" srcId="{3563E0C9-DEC8-4C03-9048-1575ADE1749F}" destId="{951C5C78-4794-4DB2-AD00-9B56EE1F2B6E}" srcOrd="0" destOrd="0" presId="urn:microsoft.com/office/officeart/2005/8/layout/process3"/>
    <dgm:cxn modelId="{F1BEF71E-47FE-4E2A-BD04-EB7EBA768182}" type="presOf" srcId="{4CF5E711-240C-4BAE-AC0E-51E5DDDA8773}" destId="{EBD08386-4308-4BA7-BD8E-C486E3A4B453}" srcOrd="1" destOrd="0" presId="urn:microsoft.com/office/officeart/2005/8/layout/process3"/>
    <dgm:cxn modelId="{6F12244C-1834-4458-9201-45E461E84139}" type="presOf" srcId="{D336CD3C-154E-4589-89E9-87083C79C128}" destId="{C50ED8D2-331A-4DDC-BA27-F585C415DCC0}" srcOrd="0" destOrd="0" presId="urn:microsoft.com/office/officeart/2005/8/layout/process3"/>
    <dgm:cxn modelId="{35963715-383C-464F-B766-9D0A6DDF8D07}" type="presOf" srcId="{4EFA3A49-62BA-41DB-9BB1-D5B9E6F91067}" destId="{8CA7AD6B-124D-4559-B2FB-16553F84EEBD}" srcOrd="1" destOrd="0" presId="urn:microsoft.com/office/officeart/2005/8/layout/process3"/>
    <dgm:cxn modelId="{F5CFAA03-36F7-40F8-A11C-375331B934BA}" type="presOf" srcId="{266ED125-3F13-4CDE-820D-B75B2F067F4D}" destId="{3273237F-8C9C-492C-A043-820124CF4E5E}" srcOrd="1" destOrd="0" presId="urn:microsoft.com/office/officeart/2005/8/layout/process3"/>
    <dgm:cxn modelId="{0AEAE553-C88E-4668-992C-36606B2DF679}" type="presOf" srcId="{023D5634-629F-47A4-8137-BD430A1A82D9}" destId="{D4B1240C-6C15-4778-8B5A-C2EDDCF0B40C}" srcOrd="1" destOrd="0" presId="urn:microsoft.com/office/officeart/2005/8/layout/process3"/>
    <dgm:cxn modelId="{D709AB35-3922-4853-AF61-B3DC3C979727}" type="presOf" srcId="{A91680F0-363C-4478-841C-3C81760A5DEE}" destId="{62BE2346-8730-410F-A193-AB9E7725C92D}" srcOrd="1" destOrd="0" presId="urn:microsoft.com/office/officeart/2005/8/layout/process3"/>
    <dgm:cxn modelId="{26ADA78D-DED1-4E97-B581-EC3FD7D660FD}" type="presOf" srcId="{FFDE9B85-9C86-4023-BF94-A8EB22A7945B}" destId="{47F5EEEC-ECF1-48CD-AA4C-FFDD61990AF1}" srcOrd="0" destOrd="0" presId="urn:microsoft.com/office/officeart/2005/8/layout/process3"/>
    <dgm:cxn modelId="{20C934B9-528E-4794-A9A5-38EECC41E6F9}" type="presOf" srcId="{0C986B98-9C75-4485-A8BA-FAC2020BE3FA}" destId="{81C33E92-6899-465C-A297-D3653AB926F0}" srcOrd="0" destOrd="0" presId="urn:microsoft.com/office/officeart/2005/8/layout/process3"/>
    <dgm:cxn modelId="{DD73B976-13F3-4195-A826-185B8A992B07}" type="presOf" srcId="{56B6B698-7DD0-40B2-849D-6657FDDEAE58}" destId="{C9F7AA53-1213-4B1C-8A7B-B6BB58133F61}"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A32D676D-B343-44AD-BE98-C1DED99A8330}" type="presOf" srcId="{E38CFE56-F6B2-40FE-8B45-6A274943BC1D}" destId="{35FBE2D3-218A-4AD8-BAA0-B093C601A92D}"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E4B289FA-258B-4177-AF74-5C06F821B831}" srcId="{94A4ED6B-143C-49D8-8782-BC6108A81EB3}" destId="{56B6B698-7DD0-40B2-849D-6657FDDEAE58}" srcOrd="0" destOrd="0" parTransId="{08714CA5-198B-41D0-AF92-417A26CA01FC}" sibTransId="{BAF173F4-72FB-4E8D-BD97-C2F94A601A3E}"/>
    <dgm:cxn modelId="{D1B09278-DDFA-46A8-8BCB-DC040F2FEAC1}" srcId="{87FE962E-3C5E-4F1A-B65B-26C5F831D778}" destId="{94A4ED6B-143C-49D8-8782-BC6108A81EB3}" srcOrd="0" destOrd="0" parTransId="{AC7B7C3F-C12F-4E6D-850E-9A145FEF3730}" sibTransId="{266ED125-3F13-4CDE-820D-B75B2F067F4D}"/>
    <dgm:cxn modelId="{EA7AA575-1A3C-444B-ACB0-A42CFAA4F434}" srcId="{87FE962E-3C5E-4F1A-B65B-26C5F831D778}" destId="{3563E0C9-DEC8-4C03-9048-1575ADE1749F}" srcOrd="4" destOrd="0" parTransId="{F773BC84-5E06-483A-B3C3-748F10A210FD}" sibTransId="{8E1DEBC3-1A2B-489B-BEB6-7A87506AA40F}"/>
    <dgm:cxn modelId="{055A9DCE-DB48-4E69-9683-514D85CE1C2D}" type="presOf" srcId="{87FE962E-3C5E-4F1A-B65B-26C5F831D778}" destId="{DC41693F-C74C-46AA-ACFF-2D41DA3CC8F3}"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A2F9B9E6-B229-4680-ABB8-D096CA66187F}" type="presOf" srcId="{4EFA3A49-62BA-41DB-9BB1-D5B9E6F91067}" destId="{D64AEC63-2A56-447B-B817-4989275626C4}" srcOrd="0" destOrd="0" presId="urn:microsoft.com/office/officeart/2005/8/layout/process3"/>
    <dgm:cxn modelId="{EF547DFB-DC27-4FB2-B3FD-7412A1AF7375}" type="presOf" srcId="{D336CD3C-154E-4589-89E9-87083C79C128}" destId="{50CA569B-9164-406B-B469-A58842612903}" srcOrd="1" destOrd="0" presId="urn:microsoft.com/office/officeart/2005/8/layout/process3"/>
    <dgm:cxn modelId="{10B830A1-49C5-4CCC-9E28-5847AD654085}" type="presOf" srcId="{266ED125-3F13-4CDE-820D-B75B2F067F4D}" destId="{784E305E-8AA6-47A3-89C2-8A0335414670}" srcOrd="0" destOrd="0" presId="urn:microsoft.com/office/officeart/2005/8/layout/process3"/>
    <dgm:cxn modelId="{91FEB384-2119-462C-9C54-3FA086F626A9}" type="presOf" srcId="{A91680F0-363C-4478-841C-3C81760A5DEE}" destId="{B77DB1DB-1E13-445C-AA73-A3DE35C2088F}" srcOrd="0" destOrd="0" presId="urn:microsoft.com/office/officeart/2005/8/layout/process3"/>
    <dgm:cxn modelId="{A8F1BCED-EA64-4DC5-A82E-D690D8F67C6F}" type="presParOf" srcId="{DC41693F-C74C-46AA-ACFF-2D41DA3CC8F3}" destId="{8B72A94C-3680-41B1-8649-5CAE5D570D2E}" srcOrd="0" destOrd="0" presId="urn:microsoft.com/office/officeart/2005/8/layout/process3"/>
    <dgm:cxn modelId="{E0F28D39-E804-4A2A-A444-1C155A23A52F}" type="presParOf" srcId="{8B72A94C-3680-41B1-8649-5CAE5D570D2E}" destId="{098A961D-1A2C-44EF-9120-309726B41D64}" srcOrd="0" destOrd="0" presId="urn:microsoft.com/office/officeart/2005/8/layout/process3"/>
    <dgm:cxn modelId="{48261B07-C46C-4300-8B75-C05EE2C8D119}" type="presParOf" srcId="{8B72A94C-3680-41B1-8649-5CAE5D570D2E}" destId="{F434F425-FF37-4719-AE00-134DFA6DE60A}" srcOrd="1" destOrd="0" presId="urn:microsoft.com/office/officeart/2005/8/layout/process3"/>
    <dgm:cxn modelId="{25A56667-6420-425A-AC80-937C58778105}" type="presParOf" srcId="{8B72A94C-3680-41B1-8649-5CAE5D570D2E}" destId="{C9F7AA53-1213-4B1C-8A7B-B6BB58133F61}" srcOrd="2" destOrd="0" presId="urn:microsoft.com/office/officeart/2005/8/layout/process3"/>
    <dgm:cxn modelId="{3B04712D-DB50-45C8-B467-E2FAECD08F04}" type="presParOf" srcId="{DC41693F-C74C-46AA-ACFF-2D41DA3CC8F3}" destId="{784E305E-8AA6-47A3-89C2-8A0335414670}" srcOrd="1" destOrd="0" presId="urn:microsoft.com/office/officeart/2005/8/layout/process3"/>
    <dgm:cxn modelId="{66F160AB-C7B1-441F-A0EC-AB232A18A00B}" type="presParOf" srcId="{784E305E-8AA6-47A3-89C2-8A0335414670}" destId="{3273237F-8C9C-492C-A043-820124CF4E5E}" srcOrd="0" destOrd="0" presId="urn:microsoft.com/office/officeart/2005/8/layout/process3"/>
    <dgm:cxn modelId="{14AE60CB-49C4-4406-B59A-BA9D15E629B9}" type="presParOf" srcId="{DC41693F-C74C-46AA-ACFF-2D41DA3CC8F3}" destId="{C1C2C8BA-FDA2-488D-A899-F4D173B4FC1F}" srcOrd="2" destOrd="0" presId="urn:microsoft.com/office/officeart/2005/8/layout/process3"/>
    <dgm:cxn modelId="{BD430953-14EB-4A08-AED6-A80A450C3B3F}" type="presParOf" srcId="{C1C2C8BA-FDA2-488D-A899-F4D173B4FC1F}" destId="{D64AEC63-2A56-447B-B817-4989275626C4}" srcOrd="0" destOrd="0" presId="urn:microsoft.com/office/officeart/2005/8/layout/process3"/>
    <dgm:cxn modelId="{C0C36429-273F-419C-92FA-29A46FC40E17}" type="presParOf" srcId="{C1C2C8BA-FDA2-488D-A899-F4D173B4FC1F}" destId="{8CA7AD6B-124D-4559-B2FB-16553F84EEBD}" srcOrd="1" destOrd="0" presId="urn:microsoft.com/office/officeart/2005/8/layout/process3"/>
    <dgm:cxn modelId="{2F63AB37-8220-4110-89B9-2E352A1CDB86}" type="presParOf" srcId="{C1C2C8BA-FDA2-488D-A899-F4D173B4FC1F}" destId="{F6C29A7B-C1DC-47BC-B525-E32D3C5C0828}" srcOrd="2" destOrd="0" presId="urn:microsoft.com/office/officeart/2005/8/layout/process3"/>
    <dgm:cxn modelId="{576C85C5-8BD5-43CE-BFA1-0ADB19436C42}" type="presParOf" srcId="{DC41693F-C74C-46AA-ACFF-2D41DA3CC8F3}" destId="{132C8968-5E30-4AB4-8D00-A2B3300F82AE}" srcOrd="3" destOrd="0" presId="urn:microsoft.com/office/officeart/2005/8/layout/process3"/>
    <dgm:cxn modelId="{6FDC3AD8-820D-420B-92A7-813478FD75C0}" type="presParOf" srcId="{132C8968-5E30-4AB4-8D00-A2B3300F82AE}" destId="{D4B1240C-6C15-4778-8B5A-C2EDDCF0B40C}" srcOrd="0" destOrd="0" presId="urn:microsoft.com/office/officeart/2005/8/layout/process3"/>
    <dgm:cxn modelId="{450A53ED-21B8-4098-A62F-30A9F74C3B0D}" type="presParOf" srcId="{DC41693F-C74C-46AA-ACFF-2D41DA3CC8F3}" destId="{F0512C66-FB44-459B-A117-9B91D7945AC9}" srcOrd="4" destOrd="0" presId="urn:microsoft.com/office/officeart/2005/8/layout/process3"/>
    <dgm:cxn modelId="{BE5E5C17-570C-4761-A95B-7A30A2D0B361}" type="presParOf" srcId="{F0512C66-FB44-459B-A117-9B91D7945AC9}" destId="{47F5EEEC-ECF1-48CD-AA4C-FFDD61990AF1}" srcOrd="0" destOrd="0" presId="urn:microsoft.com/office/officeart/2005/8/layout/process3"/>
    <dgm:cxn modelId="{66FE3588-F670-4D8E-9E47-BE23AAA31263}" type="presParOf" srcId="{F0512C66-FB44-459B-A117-9B91D7945AC9}" destId="{D04B01AC-E542-4B87-8670-FB6B7FCE3524}" srcOrd="1" destOrd="0" presId="urn:microsoft.com/office/officeart/2005/8/layout/process3"/>
    <dgm:cxn modelId="{638CEF8A-F6DF-4832-9A0C-B441FEED6880}" type="presParOf" srcId="{F0512C66-FB44-459B-A117-9B91D7945AC9}" destId="{78B98EA2-2721-45D0-84C0-5AA35B1C5790}" srcOrd="2" destOrd="0" presId="urn:microsoft.com/office/officeart/2005/8/layout/process3"/>
    <dgm:cxn modelId="{193F1A5B-FB24-4891-AAD7-C01DAF00FAA0}" type="presParOf" srcId="{DC41693F-C74C-46AA-ACFF-2D41DA3CC8F3}" destId="{B77DB1DB-1E13-445C-AA73-A3DE35C2088F}" srcOrd="5" destOrd="0" presId="urn:microsoft.com/office/officeart/2005/8/layout/process3"/>
    <dgm:cxn modelId="{D69018B6-AECC-4C18-A0B8-98943CDC2690}" type="presParOf" srcId="{B77DB1DB-1E13-445C-AA73-A3DE35C2088F}" destId="{62BE2346-8730-410F-A193-AB9E7725C92D}" srcOrd="0" destOrd="0" presId="urn:microsoft.com/office/officeart/2005/8/layout/process3"/>
    <dgm:cxn modelId="{046C86CA-834E-4EEE-B876-3DD127F1365B}" type="presParOf" srcId="{DC41693F-C74C-46AA-ACFF-2D41DA3CC8F3}" destId="{3A716802-3C6E-428A-98C6-AD03F96089DC}" srcOrd="6" destOrd="0" presId="urn:microsoft.com/office/officeart/2005/8/layout/process3"/>
    <dgm:cxn modelId="{4549B46C-F37D-448F-BEAF-A24E292EAE48}" type="presParOf" srcId="{3A716802-3C6E-428A-98C6-AD03F96089DC}" destId="{2911ECE7-FA2C-48C7-A6CA-DE0C0C19E3B8}" srcOrd="0" destOrd="0" presId="urn:microsoft.com/office/officeart/2005/8/layout/process3"/>
    <dgm:cxn modelId="{65B2336D-A520-4F9B-818C-A16B1D0016D5}" type="presParOf" srcId="{3A716802-3C6E-428A-98C6-AD03F96089DC}" destId="{EBD08386-4308-4BA7-BD8E-C486E3A4B453}" srcOrd="1" destOrd="0" presId="urn:microsoft.com/office/officeart/2005/8/layout/process3"/>
    <dgm:cxn modelId="{63587B24-3456-47B4-8D39-29C242E9DFF3}" type="presParOf" srcId="{3A716802-3C6E-428A-98C6-AD03F96089DC}" destId="{81C33E92-6899-465C-A297-D3653AB926F0}" srcOrd="2" destOrd="0" presId="urn:microsoft.com/office/officeart/2005/8/layout/process3"/>
    <dgm:cxn modelId="{44E62B84-386D-4A88-8309-FCF4C5BADB58}" type="presParOf" srcId="{DC41693F-C74C-46AA-ACFF-2D41DA3CC8F3}" destId="{C50ED8D2-331A-4DDC-BA27-F585C415DCC0}" srcOrd="7" destOrd="0" presId="urn:microsoft.com/office/officeart/2005/8/layout/process3"/>
    <dgm:cxn modelId="{40906F22-9447-475F-B5E4-E1B3175346B9}" type="presParOf" srcId="{C50ED8D2-331A-4DDC-BA27-F585C415DCC0}" destId="{50CA569B-9164-406B-B469-A58842612903}" srcOrd="0" destOrd="0" presId="urn:microsoft.com/office/officeart/2005/8/layout/process3"/>
    <dgm:cxn modelId="{565738BE-9D4C-4F13-AB36-82AA8D592A06}" type="presParOf" srcId="{DC41693F-C74C-46AA-ACFF-2D41DA3CC8F3}" destId="{965FFECF-53D4-40FA-B222-0F4028735DE2}" srcOrd="8" destOrd="0" presId="urn:microsoft.com/office/officeart/2005/8/layout/process3"/>
    <dgm:cxn modelId="{3FB10126-20FF-4717-9436-10BB5B089A33}" type="presParOf" srcId="{965FFECF-53D4-40FA-B222-0F4028735DE2}" destId="{951C5C78-4794-4DB2-AD00-9B56EE1F2B6E}" srcOrd="0" destOrd="0" presId="urn:microsoft.com/office/officeart/2005/8/layout/process3"/>
    <dgm:cxn modelId="{69F38DA7-7815-4DAE-A1F7-F53A5CC853CD}" type="presParOf" srcId="{965FFECF-53D4-40FA-B222-0F4028735DE2}" destId="{5C647929-4EA7-4022-B706-D3DEFB505223}" srcOrd="1" destOrd="0" presId="urn:microsoft.com/office/officeart/2005/8/layout/process3"/>
    <dgm:cxn modelId="{4CB85B18-DCB2-422C-AA13-3935FB93F836}" type="presParOf" srcId="{965FFECF-53D4-40FA-B222-0F4028735DE2}" destId="{35FBE2D3-218A-4AD8-BAA0-B093C601A92D}" srcOrd="2" destOrd="0" presId="urn:microsoft.com/office/officeart/2005/8/layout/process3"/>
  </dgm:cxnLst>
  <dgm:bg/>
  <dgm:whole/>
</dgm:dataModel>
</file>

<file path=ppt/diagrams/data22.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DCF097BC-9E6E-4372-9D48-C729FBD7B54A}" type="presOf" srcId="{94A4ED6B-143C-49D8-8782-BC6108A81EB3}" destId="{098A961D-1A2C-44EF-9120-309726B41D64}"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0096FF9B-B6E2-43C3-AA39-11F7530740E3}" type="presOf" srcId="{023D5634-629F-47A4-8137-BD430A1A82D9}" destId="{132C8968-5E30-4AB4-8D00-A2B3300F82AE}" srcOrd="0" destOrd="0" presId="urn:microsoft.com/office/officeart/2005/8/layout/process3"/>
    <dgm:cxn modelId="{C2F06DE6-D3EE-4F41-A125-F25269BBEB62}" type="presOf" srcId="{4CF5E711-240C-4BAE-AC0E-51E5DDDA8773}" destId="{EBD08386-4308-4BA7-BD8E-C486E3A4B453}" srcOrd="1" destOrd="0" presId="urn:microsoft.com/office/officeart/2005/8/layout/process3"/>
    <dgm:cxn modelId="{1F35A76B-1559-442B-82F0-A2130F19E965}" type="presOf" srcId="{94A4ED6B-143C-49D8-8782-BC6108A81EB3}" destId="{F434F425-FF37-4719-AE00-134DFA6DE60A}" srcOrd="1" destOrd="0" presId="urn:microsoft.com/office/officeart/2005/8/layout/process3"/>
    <dgm:cxn modelId="{B90937A5-8043-4C9B-B5A0-24A3E90022AB}" type="presOf" srcId="{D404FCDE-E0FA-4474-AE4E-5EA4C2C91FDF}" destId="{F6C29A7B-C1DC-47BC-B525-E32D3C5C0828}" srcOrd="0" destOrd="0" presId="urn:microsoft.com/office/officeart/2005/8/layout/process3"/>
    <dgm:cxn modelId="{B0DA2E0F-1B5E-43F3-8F87-1763E0BC5DDA}" type="presOf" srcId="{4CF5E711-240C-4BAE-AC0E-51E5DDDA8773}" destId="{2911ECE7-FA2C-48C7-A6CA-DE0C0C19E3B8}" srcOrd="0" destOrd="0" presId="urn:microsoft.com/office/officeart/2005/8/layout/process3"/>
    <dgm:cxn modelId="{5644CE8C-BEB7-4CAF-953F-F4EA0B8C5DA3}" type="presOf" srcId="{FFDE9B85-9C86-4023-BF94-A8EB22A7945B}" destId="{47F5EEEC-ECF1-48CD-AA4C-FFDD61990AF1}" srcOrd="0" destOrd="0" presId="urn:microsoft.com/office/officeart/2005/8/layout/process3"/>
    <dgm:cxn modelId="{199C2AD2-5F55-486D-B245-9E7CB33CD9E0}" type="presOf" srcId="{266ED125-3F13-4CDE-820D-B75B2F067F4D}" destId="{3273237F-8C9C-492C-A043-820124CF4E5E}"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4AD95A67-79FD-4D30-95B7-C2CFEF752C6D}" type="presOf" srcId="{0C986B98-9C75-4485-A8BA-FAC2020BE3FA}" destId="{81C33E92-6899-465C-A297-D3653AB926F0}" srcOrd="0" destOrd="0" presId="urn:microsoft.com/office/officeart/2005/8/layout/process3"/>
    <dgm:cxn modelId="{0DE92858-BF24-4910-9EBB-C31FA30FD9EE}" type="presOf" srcId="{266ED125-3F13-4CDE-820D-B75B2F067F4D}" destId="{784E305E-8AA6-47A3-89C2-8A0335414670}" srcOrd="0" destOrd="0" presId="urn:microsoft.com/office/officeart/2005/8/layout/process3"/>
    <dgm:cxn modelId="{67DF411A-27E7-4BA1-BFC7-49B4FA5964F7}" type="presOf" srcId="{E38CFE56-F6B2-40FE-8B45-6A274943BC1D}" destId="{35FBE2D3-218A-4AD8-BAA0-B093C601A92D}"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69F541C2-6F68-47E8-8D48-D38B1D9E0B26}" type="presOf" srcId="{56B6B698-7DD0-40B2-849D-6657FDDEAE58}" destId="{C9F7AA53-1213-4B1C-8A7B-B6BB58133F61}"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C16B5DC0-D930-4B83-8EDB-65339D272145}" type="presOf" srcId="{023D5634-629F-47A4-8137-BD430A1A82D9}" destId="{D4B1240C-6C15-4778-8B5A-C2EDDCF0B40C}"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7181DC20-3F1A-49A6-86A8-EC10A314A0ED}" type="presOf" srcId="{4EFA3A49-62BA-41DB-9BB1-D5B9E6F91067}" destId="{8CA7AD6B-124D-4559-B2FB-16553F84EEBD}" srcOrd="1"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251AEDFA-E3FF-4DB3-9A92-7ACF840BC348}" type="presOf" srcId="{FFDE9B85-9C86-4023-BF94-A8EB22A7945B}" destId="{D04B01AC-E542-4B87-8670-FB6B7FCE3524}" srcOrd="1" destOrd="0" presId="urn:microsoft.com/office/officeart/2005/8/layout/process3"/>
    <dgm:cxn modelId="{B148CCCF-F3E6-4EA2-882D-DEE7C4FCE51E}" type="presOf" srcId="{87FE962E-3C5E-4F1A-B65B-26C5F831D778}" destId="{DC41693F-C74C-46AA-ACFF-2D41DA3CC8F3}" srcOrd="0" destOrd="0" presId="urn:microsoft.com/office/officeart/2005/8/layout/process3"/>
    <dgm:cxn modelId="{0B3CC440-9511-4911-8120-CF06D5E68158}" type="presOf" srcId="{D336CD3C-154E-4589-89E9-87083C79C128}" destId="{50CA569B-9164-406B-B469-A58842612903}" srcOrd="1" destOrd="0" presId="urn:microsoft.com/office/officeart/2005/8/layout/process3"/>
    <dgm:cxn modelId="{0977F912-23DB-4A58-A4AD-BC8B5E9F3F6C}" type="presOf" srcId="{3563E0C9-DEC8-4C03-9048-1575ADE1749F}" destId="{951C5C78-4794-4DB2-AD00-9B56EE1F2B6E}" srcOrd="0" destOrd="0" presId="urn:microsoft.com/office/officeart/2005/8/layout/process3"/>
    <dgm:cxn modelId="{80BDA225-4F70-488A-8EE3-F3719DE0B563}" type="presOf" srcId="{4EFA3A49-62BA-41DB-9BB1-D5B9E6F91067}" destId="{D64AEC63-2A56-447B-B817-4989275626C4}" srcOrd="0" destOrd="0" presId="urn:microsoft.com/office/officeart/2005/8/layout/process3"/>
    <dgm:cxn modelId="{51A39070-9940-4185-8558-46C2E038C498}" type="presOf" srcId="{3563E0C9-DEC8-4C03-9048-1575ADE1749F}" destId="{5C647929-4EA7-4022-B706-D3DEFB505223}" srcOrd="1"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C3384ACA-9BC8-4E16-BB71-39385E30418F}" srcId="{4CF5E711-240C-4BAE-AC0E-51E5DDDA8773}" destId="{0C986B98-9C75-4485-A8BA-FAC2020BE3FA}" srcOrd="0" destOrd="0" parTransId="{4DD04121-51B0-4FE3-B4A1-5701FEF90FF3}" sibTransId="{5873AA19-4A40-43F9-AFCE-98B130491071}"/>
    <dgm:cxn modelId="{CB2356EB-8D4D-43A9-B79E-5302E6BB096A}" type="presOf" srcId="{A91680F0-363C-4478-841C-3C81760A5DEE}" destId="{62BE2346-8730-410F-A193-AB9E7725C92D}" srcOrd="1" destOrd="0" presId="urn:microsoft.com/office/officeart/2005/8/layout/process3"/>
    <dgm:cxn modelId="{2FB68C9C-68E6-4CB7-ABDF-44C05ADA674F}" type="presOf" srcId="{D336CD3C-154E-4589-89E9-87083C79C128}" destId="{C50ED8D2-331A-4DDC-BA27-F585C415DCC0}" srcOrd="0" destOrd="0" presId="urn:microsoft.com/office/officeart/2005/8/layout/process3"/>
    <dgm:cxn modelId="{9D58380E-AF13-42F4-96B7-FBDCA8E7BB4E}" type="presOf" srcId="{A91680F0-363C-4478-841C-3C81760A5DEE}" destId="{B77DB1DB-1E13-445C-AA73-A3DE35C2088F}" srcOrd="0" destOrd="0" presId="urn:microsoft.com/office/officeart/2005/8/layout/process3"/>
    <dgm:cxn modelId="{2B9F5E26-96AB-4319-859E-D62DBB512C95}" type="presOf" srcId="{A7761817-4D4D-449D-87E6-5CE1DB2B7039}" destId="{78B98EA2-2721-45D0-84C0-5AA35B1C5790}" srcOrd="0" destOrd="0" presId="urn:microsoft.com/office/officeart/2005/8/layout/process3"/>
    <dgm:cxn modelId="{8211DDA0-6622-4230-98F2-DEE10A4DDC4B}" type="presParOf" srcId="{DC41693F-C74C-46AA-ACFF-2D41DA3CC8F3}" destId="{8B72A94C-3680-41B1-8649-5CAE5D570D2E}" srcOrd="0" destOrd="0" presId="urn:microsoft.com/office/officeart/2005/8/layout/process3"/>
    <dgm:cxn modelId="{EAA8444B-B9CB-456B-B02C-A73CFE2EF509}" type="presParOf" srcId="{8B72A94C-3680-41B1-8649-5CAE5D570D2E}" destId="{098A961D-1A2C-44EF-9120-309726B41D64}" srcOrd="0" destOrd="0" presId="urn:microsoft.com/office/officeart/2005/8/layout/process3"/>
    <dgm:cxn modelId="{7F1A30F1-4FE9-46E7-9408-98421CA5BF5D}" type="presParOf" srcId="{8B72A94C-3680-41B1-8649-5CAE5D570D2E}" destId="{F434F425-FF37-4719-AE00-134DFA6DE60A}" srcOrd="1" destOrd="0" presId="urn:microsoft.com/office/officeart/2005/8/layout/process3"/>
    <dgm:cxn modelId="{5BE5FEFB-1ACC-4D90-B18B-1C8CFEE2650B}" type="presParOf" srcId="{8B72A94C-3680-41B1-8649-5CAE5D570D2E}" destId="{C9F7AA53-1213-4B1C-8A7B-B6BB58133F61}" srcOrd="2" destOrd="0" presId="urn:microsoft.com/office/officeart/2005/8/layout/process3"/>
    <dgm:cxn modelId="{2CDDD9F0-023D-4552-963E-DF0B326E5C7D}" type="presParOf" srcId="{DC41693F-C74C-46AA-ACFF-2D41DA3CC8F3}" destId="{784E305E-8AA6-47A3-89C2-8A0335414670}" srcOrd="1" destOrd="0" presId="urn:microsoft.com/office/officeart/2005/8/layout/process3"/>
    <dgm:cxn modelId="{C47D5991-6215-4ED9-BB17-1A75BD9F1CE1}" type="presParOf" srcId="{784E305E-8AA6-47A3-89C2-8A0335414670}" destId="{3273237F-8C9C-492C-A043-820124CF4E5E}" srcOrd="0" destOrd="0" presId="urn:microsoft.com/office/officeart/2005/8/layout/process3"/>
    <dgm:cxn modelId="{6EB9D71A-F3CB-45D1-AFFC-0D9891C9D59F}" type="presParOf" srcId="{DC41693F-C74C-46AA-ACFF-2D41DA3CC8F3}" destId="{C1C2C8BA-FDA2-488D-A899-F4D173B4FC1F}" srcOrd="2" destOrd="0" presId="urn:microsoft.com/office/officeart/2005/8/layout/process3"/>
    <dgm:cxn modelId="{92884301-0BC3-4EDC-A282-C55C4A02072B}" type="presParOf" srcId="{C1C2C8BA-FDA2-488D-A899-F4D173B4FC1F}" destId="{D64AEC63-2A56-447B-B817-4989275626C4}" srcOrd="0" destOrd="0" presId="urn:microsoft.com/office/officeart/2005/8/layout/process3"/>
    <dgm:cxn modelId="{657D649A-55FF-4601-89C7-1A1157E54CCF}" type="presParOf" srcId="{C1C2C8BA-FDA2-488D-A899-F4D173B4FC1F}" destId="{8CA7AD6B-124D-4559-B2FB-16553F84EEBD}" srcOrd="1" destOrd="0" presId="urn:microsoft.com/office/officeart/2005/8/layout/process3"/>
    <dgm:cxn modelId="{F79F5FF2-40F8-4778-9FCB-1DEAA761C2BF}" type="presParOf" srcId="{C1C2C8BA-FDA2-488D-A899-F4D173B4FC1F}" destId="{F6C29A7B-C1DC-47BC-B525-E32D3C5C0828}" srcOrd="2" destOrd="0" presId="urn:microsoft.com/office/officeart/2005/8/layout/process3"/>
    <dgm:cxn modelId="{B6ED3B90-D30F-4709-AB4A-71B51B0DEE6E}" type="presParOf" srcId="{DC41693F-C74C-46AA-ACFF-2D41DA3CC8F3}" destId="{132C8968-5E30-4AB4-8D00-A2B3300F82AE}" srcOrd="3" destOrd="0" presId="urn:microsoft.com/office/officeart/2005/8/layout/process3"/>
    <dgm:cxn modelId="{8F05F9C5-03BB-4DD6-BD30-555C94555029}" type="presParOf" srcId="{132C8968-5E30-4AB4-8D00-A2B3300F82AE}" destId="{D4B1240C-6C15-4778-8B5A-C2EDDCF0B40C}" srcOrd="0" destOrd="0" presId="urn:microsoft.com/office/officeart/2005/8/layout/process3"/>
    <dgm:cxn modelId="{E89412B0-7A43-4AC6-8EC6-C659C6839253}" type="presParOf" srcId="{DC41693F-C74C-46AA-ACFF-2D41DA3CC8F3}" destId="{F0512C66-FB44-459B-A117-9B91D7945AC9}" srcOrd="4" destOrd="0" presId="urn:microsoft.com/office/officeart/2005/8/layout/process3"/>
    <dgm:cxn modelId="{78C1766D-9013-43D8-B66F-E147E23AB92F}" type="presParOf" srcId="{F0512C66-FB44-459B-A117-9B91D7945AC9}" destId="{47F5EEEC-ECF1-48CD-AA4C-FFDD61990AF1}" srcOrd="0" destOrd="0" presId="urn:microsoft.com/office/officeart/2005/8/layout/process3"/>
    <dgm:cxn modelId="{31BE6B4A-F887-44CC-93F7-3ACF47E20D46}" type="presParOf" srcId="{F0512C66-FB44-459B-A117-9B91D7945AC9}" destId="{D04B01AC-E542-4B87-8670-FB6B7FCE3524}" srcOrd="1" destOrd="0" presId="urn:microsoft.com/office/officeart/2005/8/layout/process3"/>
    <dgm:cxn modelId="{2395ECF6-A1E0-421D-A795-92497ABD6A3E}" type="presParOf" srcId="{F0512C66-FB44-459B-A117-9B91D7945AC9}" destId="{78B98EA2-2721-45D0-84C0-5AA35B1C5790}" srcOrd="2" destOrd="0" presId="urn:microsoft.com/office/officeart/2005/8/layout/process3"/>
    <dgm:cxn modelId="{CF8AB5E9-0232-4B62-BAE7-23B2F6C89578}" type="presParOf" srcId="{DC41693F-C74C-46AA-ACFF-2D41DA3CC8F3}" destId="{B77DB1DB-1E13-445C-AA73-A3DE35C2088F}" srcOrd="5" destOrd="0" presId="urn:microsoft.com/office/officeart/2005/8/layout/process3"/>
    <dgm:cxn modelId="{BDA640E1-5CD5-4289-9197-41B588AEB2D7}" type="presParOf" srcId="{B77DB1DB-1E13-445C-AA73-A3DE35C2088F}" destId="{62BE2346-8730-410F-A193-AB9E7725C92D}" srcOrd="0" destOrd="0" presId="urn:microsoft.com/office/officeart/2005/8/layout/process3"/>
    <dgm:cxn modelId="{EC0F5793-B905-482D-BAC2-20A1A83B2DF6}" type="presParOf" srcId="{DC41693F-C74C-46AA-ACFF-2D41DA3CC8F3}" destId="{3A716802-3C6E-428A-98C6-AD03F96089DC}" srcOrd="6" destOrd="0" presId="urn:microsoft.com/office/officeart/2005/8/layout/process3"/>
    <dgm:cxn modelId="{3A9EA1F8-AF6B-4BA7-B403-69EF50FF8567}" type="presParOf" srcId="{3A716802-3C6E-428A-98C6-AD03F96089DC}" destId="{2911ECE7-FA2C-48C7-A6CA-DE0C0C19E3B8}" srcOrd="0" destOrd="0" presId="urn:microsoft.com/office/officeart/2005/8/layout/process3"/>
    <dgm:cxn modelId="{FFF899EE-2228-48CB-AD90-AD885BA192B1}" type="presParOf" srcId="{3A716802-3C6E-428A-98C6-AD03F96089DC}" destId="{EBD08386-4308-4BA7-BD8E-C486E3A4B453}" srcOrd="1" destOrd="0" presId="urn:microsoft.com/office/officeart/2005/8/layout/process3"/>
    <dgm:cxn modelId="{33E1A80E-0A65-4D40-BBB0-B38E3A1944F4}" type="presParOf" srcId="{3A716802-3C6E-428A-98C6-AD03F96089DC}" destId="{81C33E92-6899-465C-A297-D3653AB926F0}" srcOrd="2" destOrd="0" presId="urn:microsoft.com/office/officeart/2005/8/layout/process3"/>
    <dgm:cxn modelId="{489C1719-0B6A-4114-B35B-D06E6B8971CB}" type="presParOf" srcId="{DC41693F-C74C-46AA-ACFF-2D41DA3CC8F3}" destId="{C50ED8D2-331A-4DDC-BA27-F585C415DCC0}" srcOrd="7" destOrd="0" presId="urn:microsoft.com/office/officeart/2005/8/layout/process3"/>
    <dgm:cxn modelId="{84EEAD6B-1B4C-4C4D-857C-9D5C616F12D1}" type="presParOf" srcId="{C50ED8D2-331A-4DDC-BA27-F585C415DCC0}" destId="{50CA569B-9164-406B-B469-A58842612903}" srcOrd="0" destOrd="0" presId="urn:microsoft.com/office/officeart/2005/8/layout/process3"/>
    <dgm:cxn modelId="{1CE703AF-4F04-43F4-968E-AA972350681C}" type="presParOf" srcId="{DC41693F-C74C-46AA-ACFF-2D41DA3CC8F3}" destId="{965FFECF-53D4-40FA-B222-0F4028735DE2}" srcOrd="8" destOrd="0" presId="urn:microsoft.com/office/officeart/2005/8/layout/process3"/>
    <dgm:cxn modelId="{D6C1F7B9-2D08-44CD-B671-FBE46BDDAD75}" type="presParOf" srcId="{965FFECF-53D4-40FA-B222-0F4028735DE2}" destId="{951C5C78-4794-4DB2-AD00-9B56EE1F2B6E}" srcOrd="0" destOrd="0" presId="urn:microsoft.com/office/officeart/2005/8/layout/process3"/>
    <dgm:cxn modelId="{4E169150-83E7-489F-B438-85281EEE9447}" type="presParOf" srcId="{965FFECF-53D4-40FA-B222-0F4028735DE2}" destId="{5C647929-4EA7-4022-B706-D3DEFB505223}" srcOrd="1" destOrd="0" presId="urn:microsoft.com/office/officeart/2005/8/layout/process3"/>
    <dgm:cxn modelId="{C40067F1-A65C-4D53-86A2-E6562B222ED7}" type="presParOf" srcId="{965FFECF-53D4-40FA-B222-0F4028735DE2}" destId="{35FBE2D3-218A-4AD8-BAA0-B093C601A92D}" srcOrd="2" destOrd="0" presId="urn:microsoft.com/office/officeart/2005/8/layout/process3"/>
  </dgm:cxnLst>
  <dgm:bg/>
  <dgm:whole/>
</dgm:dataModel>
</file>

<file path=ppt/diagrams/data23.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BBC11871-CD9B-426A-AF11-751DCC121FEE}" type="presOf" srcId="{3563E0C9-DEC8-4C03-9048-1575ADE1749F}" destId="{951C5C78-4794-4DB2-AD00-9B56EE1F2B6E}" srcOrd="0" destOrd="0" presId="urn:microsoft.com/office/officeart/2005/8/layout/process3"/>
    <dgm:cxn modelId="{B2159314-6F2F-4F9A-88F7-A67C6ABEAE25}" type="presOf" srcId="{D336CD3C-154E-4589-89E9-87083C79C128}" destId="{50CA569B-9164-406B-B469-A58842612903}" srcOrd="1" destOrd="0" presId="urn:microsoft.com/office/officeart/2005/8/layout/process3"/>
    <dgm:cxn modelId="{3C17C914-077A-4470-896B-DA68F8EE6F89}" type="presOf" srcId="{0C986B98-9C75-4485-A8BA-FAC2020BE3FA}" destId="{81C33E92-6899-465C-A297-D3653AB926F0}"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E28D8AD2-C198-424E-96FD-F9D7B873ECF9}" type="presOf" srcId="{4EFA3A49-62BA-41DB-9BB1-D5B9E6F91067}" destId="{8CA7AD6B-124D-4559-B2FB-16553F84EEBD}" srcOrd="1" destOrd="0" presId="urn:microsoft.com/office/officeart/2005/8/layout/process3"/>
    <dgm:cxn modelId="{B837B0A4-74AF-48EE-9733-1E915EC767DA}" type="presOf" srcId="{4EFA3A49-62BA-41DB-9BB1-D5B9E6F91067}" destId="{D64AEC63-2A56-447B-B817-4989275626C4}"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CADADF5D-DAB8-48B5-86E0-2BF88FA07F4B}" type="presOf" srcId="{FFDE9B85-9C86-4023-BF94-A8EB22A7945B}" destId="{47F5EEEC-ECF1-48CD-AA4C-FFDD61990AF1}" srcOrd="0" destOrd="0" presId="urn:microsoft.com/office/officeart/2005/8/layout/process3"/>
    <dgm:cxn modelId="{243A4E43-79EF-4F45-A56B-E0FFF967B4E9}" type="presOf" srcId="{266ED125-3F13-4CDE-820D-B75B2F067F4D}" destId="{784E305E-8AA6-47A3-89C2-8A0335414670}" srcOrd="0" destOrd="0" presId="urn:microsoft.com/office/officeart/2005/8/layout/process3"/>
    <dgm:cxn modelId="{F249A0A5-4BEB-447F-A470-224BBD323F22}" type="presOf" srcId="{E38CFE56-F6B2-40FE-8B45-6A274943BC1D}" destId="{35FBE2D3-218A-4AD8-BAA0-B093C601A92D}" srcOrd="0" destOrd="0" presId="urn:microsoft.com/office/officeart/2005/8/layout/process3"/>
    <dgm:cxn modelId="{AAD0B521-F86A-4B14-A078-5AFBD1E667DB}" type="presOf" srcId="{94A4ED6B-143C-49D8-8782-BC6108A81EB3}" destId="{F434F425-FF37-4719-AE00-134DFA6DE60A}" srcOrd="1" destOrd="0" presId="urn:microsoft.com/office/officeart/2005/8/layout/process3"/>
    <dgm:cxn modelId="{B6382ECE-83F2-44EC-A73B-BA1220559B78}" type="presOf" srcId="{94A4ED6B-143C-49D8-8782-BC6108A81EB3}" destId="{098A961D-1A2C-44EF-9120-309726B41D64}"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BAE8EFD4-A35D-4791-9B3F-D5B0C1AC03C3}" type="presOf" srcId="{A7761817-4D4D-449D-87E6-5CE1DB2B7039}" destId="{78B98EA2-2721-45D0-84C0-5AA35B1C5790}" srcOrd="0" destOrd="0" presId="urn:microsoft.com/office/officeart/2005/8/layout/process3"/>
    <dgm:cxn modelId="{819257B8-26A0-487B-9EFA-02005FC5EA36}" type="presOf" srcId="{56B6B698-7DD0-40B2-849D-6657FDDEAE58}" destId="{C9F7AA53-1213-4B1C-8A7B-B6BB58133F61}" srcOrd="0" destOrd="0" presId="urn:microsoft.com/office/officeart/2005/8/layout/process3"/>
    <dgm:cxn modelId="{F5B2BE47-6E1C-4550-A594-2CF733EFA140}" type="presOf" srcId="{4CF5E711-240C-4BAE-AC0E-51E5DDDA8773}" destId="{2911ECE7-FA2C-48C7-A6CA-DE0C0C19E3B8}"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4A94938-86CA-45E0-A3DD-1657B3FE7937}" type="presOf" srcId="{FFDE9B85-9C86-4023-BF94-A8EB22A7945B}" destId="{D04B01AC-E542-4B87-8670-FB6B7FCE3524}" srcOrd="1"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2D24AF03-DF96-499B-ADAA-7D944D6449B7}" type="presOf" srcId="{023D5634-629F-47A4-8137-BD430A1A82D9}" destId="{132C8968-5E30-4AB4-8D00-A2B3300F82AE}"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5117EF76-8092-4E5C-875F-B1245EDD4B34}" type="presOf" srcId="{266ED125-3F13-4CDE-820D-B75B2F067F4D}" destId="{3273237F-8C9C-492C-A043-820124CF4E5E}" srcOrd="1" destOrd="0" presId="urn:microsoft.com/office/officeart/2005/8/layout/process3"/>
    <dgm:cxn modelId="{E00E9EC3-C4AD-4EAB-80DE-B8EFD7193BD1}" type="presOf" srcId="{023D5634-629F-47A4-8137-BD430A1A82D9}" destId="{D4B1240C-6C15-4778-8B5A-C2EDDCF0B40C}"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F5382D24-B4C1-44E1-A3E8-3F220D0E6A21}" type="presOf" srcId="{D404FCDE-E0FA-4474-AE4E-5EA4C2C91FDF}" destId="{F6C29A7B-C1DC-47BC-B525-E32D3C5C0828}" srcOrd="0" destOrd="0" presId="urn:microsoft.com/office/officeart/2005/8/layout/process3"/>
    <dgm:cxn modelId="{3A53556E-64C1-4028-B068-AEFD074D8E22}" type="presOf" srcId="{A91680F0-363C-4478-841C-3C81760A5DEE}" destId="{62BE2346-8730-410F-A193-AB9E7725C92D}" srcOrd="1" destOrd="0" presId="urn:microsoft.com/office/officeart/2005/8/layout/process3"/>
    <dgm:cxn modelId="{90B3FCDD-3B07-4219-BD3F-BBE538BB5DEF}" type="presOf" srcId="{A91680F0-363C-4478-841C-3C81760A5DEE}" destId="{B77DB1DB-1E13-445C-AA73-A3DE35C2088F}"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88F9F875-1870-4ACB-A268-89292DE54068}" type="presOf" srcId="{3563E0C9-DEC8-4C03-9048-1575ADE1749F}" destId="{5C647929-4EA7-4022-B706-D3DEFB505223}" srcOrd="1" destOrd="0" presId="urn:microsoft.com/office/officeart/2005/8/layout/process3"/>
    <dgm:cxn modelId="{BE2F3E94-8A6B-4727-969A-8C112F86AF8D}" type="presOf" srcId="{D336CD3C-154E-4589-89E9-87083C79C128}" destId="{C50ED8D2-331A-4DDC-BA27-F585C415DCC0}" srcOrd="0" destOrd="0" presId="urn:microsoft.com/office/officeart/2005/8/layout/process3"/>
    <dgm:cxn modelId="{244249F8-F8F2-4F7E-8521-D48FE861F9C7}" type="presOf" srcId="{87FE962E-3C5E-4F1A-B65B-26C5F831D778}" destId="{DC41693F-C74C-46AA-ACFF-2D41DA3CC8F3}" srcOrd="0" destOrd="0" presId="urn:microsoft.com/office/officeart/2005/8/layout/process3"/>
    <dgm:cxn modelId="{1E6EA7C3-C23B-484D-A1FF-664556BD5982}" type="presOf" srcId="{4CF5E711-240C-4BAE-AC0E-51E5DDDA8773}" destId="{EBD08386-4308-4BA7-BD8E-C486E3A4B453}" srcOrd="1" destOrd="0" presId="urn:microsoft.com/office/officeart/2005/8/layout/process3"/>
    <dgm:cxn modelId="{E25321AE-AC23-4E69-A5A9-1A9C17682063}" type="presParOf" srcId="{DC41693F-C74C-46AA-ACFF-2D41DA3CC8F3}" destId="{8B72A94C-3680-41B1-8649-5CAE5D570D2E}" srcOrd="0" destOrd="0" presId="urn:microsoft.com/office/officeart/2005/8/layout/process3"/>
    <dgm:cxn modelId="{553373F4-07B6-4572-BDB0-7BEA171E4B30}" type="presParOf" srcId="{8B72A94C-3680-41B1-8649-5CAE5D570D2E}" destId="{098A961D-1A2C-44EF-9120-309726B41D64}" srcOrd="0" destOrd="0" presId="urn:microsoft.com/office/officeart/2005/8/layout/process3"/>
    <dgm:cxn modelId="{771E98F2-3637-4565-80CB-65FFF540BD24}" type="presParOf" srcId="{8B72A94C-3680-41B1-8649-5CAE5D570D2E}" destId="{F434F425-FF37-4719-AE00-134DFA6DE60A}" srcOrd="1" destOrd="0" presId="urn:microsoft.com/office/officeart/2005/8/layout/process3"/>
    <dgm:cxn modelId="{D8E1B300-2777-4724-93B0-D97A29975FE7}" type="presParOf" srcId="{8B72A94C-3680-41B1-8649-5CAE5D570D2E}" destId="{C9F7AA53-1213-4B1C-8A7B-B6BB58133F61}" srcOrd="2" destOrd="0" presId="urn:microsoft.com/office/officeart/2005/8/layout/process3"/>
    <dgm:cxn modelId="{57107E15-BFF2-4F3D-AB8B-E68719B85CD3}" type="presParOf" srcId="{DC41693F-C74C-46AA-ACFF-2D41DA3CC8F3}" destId="{784E305E-8AA6-47A3-89C2-8A0335414670}" srcOrd="1" destOrd="0" presId="urn:microsoft.com/office/officeart/2005/8/layout/process3"/>
    <dgm:cxn modelId="{4AB15430-32E8-439D-ABA8-B2D7D6F42AC3}" type="presParOf" srcId="{784E305E-8AA6-47A3-89C2-8A0335414670}" destId="{3273237F-8C9C-492C-A043-820124CF4E5E}" srcOrd="0" destOrd="0" presId="urn:microsoft.com/office/officeart/2005/8/layout/process3"/>
    <dgm:cxn modelId="{32EECFFA-BB82-4499-9E0B-08795513EBC3}" type="presParOf" srcId="{DC41693F-C74C-46AA-ACFF-2D41DA3CC8F3}" destId="{C1C2C8BA-FDA2-488D-A899-F4D173B4FC1F}" srcOrd="2" destOrd="0" presId="urn:microsoft.com/office/officeart/2005/8/layout/process3"/>
    <dgm:cxn modelId="{8F8A799E-F05B-4FCD-BF9E-41B88D040633}" type="presParOf" srcId="{C1C2C8BA-FDA2-488D-A899-F4D173B4FC1F}" destId="{D64AEC63-2A56-447B-B817-4989275626C4}" srcOrd="0" destOrd="0" presId="urn:microsoft.com/office/officeart/2005/8/layout/process3"/>
    <dgm:cxn modelId="{E1532B74-2BE2-4801-8188-9E075C7082CB}" type="presParOf" srcId="{C1C2C8BA-FDA2-488D-A899-F4D173B4FC1F}" destId="{8CA7AD6B-124D-4559-B2FB-16553F84EEBD}" srcOrd="1" destOrd="0" presId="urn:microsoft.com/office/officeart/2005/8/layout/process3"/>
    <dgm:cxn modelId="{877CC34A-7303-4794-91FB-0DC0836376F7}" type="presParOf" srcId="{C1C2C8BA-FDA2-488D-A899-F4D173B4FC1F}" destId="{F6C29A7B-C1DC-47BC-B525-E32D3C5C0828}" srcOrd="2" destOrd="0" presId="urn:microsoft.com/office/officeart/2005/8/layout/process3"/>
    <dgm:cxn modelId="{68964E83-904A-4175-857A-8CC04C113A31}" type="presParOf" srcId="{DC41693F-C74C-46AA-ACFF-2D41DA3CC8F3}" destId="{132C8968-5E30-4AB4-8D00-A2B3300F82AE}" srcOrd="3" destOrd="0" presId="urn:microsoft.com/office/officeart/2005/8/layout/process3"/>
    <dgm:cxn modelId="{A84C312C-9273-4121-88C2-0DC8A0B9683C}" type="presParOf" srcId="{132C8968-5E30-4AB4-8D00-A2B3300F82AE}" destId="{D4B1240C-6C15-4778-8B5A-C2EDDCF0B40C}" srcOrd="0" destOrd="0" presId="urn:microsoft.com/office/officeart/2005/8/layout/process3"/>
    <dgm:cxn modelId="{D7D7C0CC-8674-40B7-9FC9-AC25B6DB26A1}" type="presParOf" srcId="{DC41693F-C74C-46AA-ACFF-2D41DA3CC8F3}" destId="{F0512C66-FB44-459B-A117-9B91D7945AC9}" srcOrd="4" destOrd="0" presId="urn:microsoft.com/office/officeart/2005/8/layout/process3"/>
    <dgm:cxn modelId="{116A8702-8447-44D9-BCED-6F3DEDB0236C}" type="presParOf" srcId="{F0512C66-FB44-459B-A117-9B91D7945AC9}" destId="{47F5EEEC-ECF1-48CD-AA4C-FFDD61990AF1}" srcOrd="0" destOrd="0" presId="urn:microsoft.com/office/officeart/2005/8/layout/process3"/>
    <dgm:cxn modelId="{7CAE7F18-CF2E-4BEB-91C0-A4256900BC13}" type="presParOf" srcId="{F0512C66-FB44-459B-A117-9B91D7945AC9}" destId="{D04B01AC-E542-4B87-8670-FB6B7FCE3524}" srcOrd="1" destOrd="0" presId="urn:microsoft.com/office/officeart/2005/8/layout/process3"/>
    <dgm:cxn modelId="{ECA29951-C70E-40A9-9150-CAFB9C19E538}" type="presParOf" srcId="{F0512C66-FB44-459B-A117-9B91D7945AC9}" destId="{78B98EA2-2721-45D0-84C0-5AA35B1C5790}" srcOrd="2" destOrd="0" presId="urn:microsoft.com/office/officeart/2005/8/layout/process3"/>
    <dgm:cxn modelId="{3344AAF1-68CD-4D3B-854A-605D29712111}" type="presParOf" srcId="{DC41693F-C74C-46AA-ACFF-2D41DA3CC8F3}" destId="{B77DB1DB-1E13-445C-AA73-A3DE35C2088F}" srcOrd="5" destOrd="0" presId="urn:microsoft.com/office/officeart/2005/8/layout/process3"/>
    <dgm:cxn modelId="{7686BF10-DCD8-404C-A254-39287DE85389}" type="presParOf" srcId="{B77DB1DB-1E13-445C-AA73-A3DE35C2088F}" destId="{62BE2346-8730-410F-A193-AB9E7725C92D}" srcOrd="0" destOrd="0" presId="urn:microsoft.com/office/officeart/2005/8/layout/process3"/>
    <dgm:cxn modelId="{0C4B158E-6D50-4CDC-8108-10D19E15DEE8}" type="presParOf" srcId="{DC41693F-C74C-46AA-ACFF-2D41DA3CC8F3}" destId="{3A716802-3C6E-428A-98C6-AD03F96089DC}" srcOrd="6" destOrd="0" presId="urn:microsoft.com/office/officeart/2005/8/layout/process3"/>
    <dgm:cxn modelId="{FEA22D81-39D2-4FF9-A326-02EDB84B935D}" type="presParOf" srcId="{3A716802-3C6E-428A-98C6-AD03F96089DC}" destId="{2911ECE7-FA2C-48C7-A6CA-DE0C0C19E3B8}" srcOrd="0" destOrd="0" presId="urn:microsoft.com/office/officeart/2005/8/layout/process3"/>
    <dgm:cxn modelId="{4D25D6E0-3976-4D50-ADD4-9E25C6FF8004}" type="presParOf" srcId="{3A716802-3C6E-428A-98C6-AD03F96089DC}" destId="{EBD08386-4308-4BA7-BD8E-C486E3A4B453}" srcOrd="1" destOrd="0" presId="urn:microsoft.com/office/officeart/2005/8/layout/process3"/>
    <dgm:cxn modelId="{DC6A4AA7-1FEC-4492-A8E8-7ADA304FE51B}" type="presParOf" srcId="{3A716802-3C6E-428A-98C6-AD03F96089DC}" destId="{81C33E92-6899-465C-A297-D3653AB926F0}" srcOrd="2" destOrd="0" presId="urn:microsoft.com/office/officeart/2005/8/layout/process3"/>
    <dgm:cxn modelId="{66CE8B8A-82B5-4845-B7D8-656B971F403D}" type="presParOf" srcId="{DC41693F-C74C-46AA-ACFF-2D41DA3CC8F3}" destId="{C50ED8D2-331A-4DDC-BA27-F585C415DCC0}" srcOrd="7" destOrd="0" presId="urn:microsoft.com/office/officeart/2005/8/layout/process3"/>
    <dgm:cxn modelId="{88151F14-5B7C-417B-A459-9062C70175D7}" type="presParOf" srcId="{C50ED8D2-331A-4DDC-BA27-F585C415DCC0}" destId="{50CA569B-9164-406B-B469-A58842612903}" srcOrd="0" destOrd="0" presId="urn:microsoft.com/office/officeart/2005/8/layout/process3"/>
    <dgm:cxn modelId="{9E08ABE0-A8BB-4DEF-A253-D013AC56EBA4}" type="presParOf" srcId="{DC41693F-C74C-46AA-ACFF-2D41DA3CC8F3}" destId="{965FFECF-53D4-40FA-B222-0F4028735DE2}" srcOrd="8" destOrd="0" presId="urn:microsoft.com/office/officeart/2005/8/layout/process3"/>
    <dgm:cxn modelId="{50966E11-C74B-46EB-BB32-1CB156FB5828}" type="presParOf" srcId="{965FFECF-53D4-40FA-B222-0F4028735DE2}" destId="{951C5C78-4794-4DB2-AD00-9B56EE1F2B6E}" srcOrd="0" destOrd="0" presId="urn:microsoft.com/office/officeart/2005/8/layout/process3"/>
    <dgm:cxn modelId="{656698DF-3304-4446-98BD-8AEBE5FEAC6B}" type="presParOf" srcId="{965FFECF-53D4-40FA-B222-0F4028735DE2}" destId="{5C647929-4EA7-4022-B706-D3DEFB505223}" srcOrd="1" destOrd="0" presId="urn:microsoft.com/office/officeart/2005/8/layout/process3"/>
    <dgm:cxn modelId="{012F497E-5FC4-4CEA-9619-CFCCF4550116}" type="presParOf" srcId="{965FFECF-53D4-40FA-B222-0F4028735DE2}" destId="{35FBE2D3-218A-4AD8-BAA0-B093C601A92D}" srcOrd="2" destOrd="0" presId="urn:microsoft.com/office/officeart/2005/8/layout/process3"/>
  </dgm:cxnLst>
  <dgm:bg/>
  <dgm:whole/>
</dgm:dataModel>
</file>

<file path=ppt/diagrams/data24.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0F5D792E-48DE-4904-AD73-78A99D224E4F}" type="presOf" srcId="{D336CD3C-154E-4589-89E9-87083C79C128}" destId="{C50ED8D2-331A-4DDC-BA27-F585C415DCC0}" srcOrd="0" destOrd="0" presId="urn:microsoft.com/office/officeart/2005/8/layout/process3"/>
    <dgm:cxn modelId="{DAA2A221-07D7-426F-B553-0F8157E0A22A}" type="presOf" srcId="{4CF5E711-240C-4BAE-AC0E-51E5DDDA8773}" destId="{EBD08386-4308-4BA7-BD8E-C486E3A4B453}" srcOrd="1" destOrd="0" presId="urn:microsoft.com/office/officeart/2005/8/layout/process3"/>
    <dgm:cxn modelId="{0CF88CAF-E9C1-4B93-B529-8611B850B3A3}" type="presOf" srcId="{4CF5E711-240C-4BAE-AC0E-51E5DDDA8773}" destId="{2911ECE7-FA2C-48C7-A6CA-DE0C0C19E3B8}" srcOrd="0" destOrd="0" presId="urn:microsoft.com/office/officeart/2005/8/layout/process3"/>
    <dgm:cxn modelId="{0E581D71-699E-4440-BA75-444B26499190}" type="presOf" srcId="{266ED125-3F13-4CDE-820D-B75B2F067F4D}" destId="{784E305E-8AA6-47A3-89C2-8A0335414670}" srcOrd="0" destOrd="0" presId="urn:microsoft.com/office/officeart/2005/8/layout/process3"/>
    <dgm:cxn modelId="{1FB97416-473C-413F-97CB-76D266EBFD7A}" type="presOf" srcId="{FFDE9B85-9C86-4023-BF94-A8EB22A7945B}" destId="{47F5EEEC-ECF1-48CD-AA4C-FFDD61990AF1}"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69E515B4-9020-420F-93AB-782DB2ED6D2E}" srcId="{87FE962E-3C5E-4F1A-B65B-26C5F831D778}" destId="{4CF5E711-240C-4BAE-AC0E-51E5DDDA8773}" srcOrd="3" destOrd="0" parTransId="{F764CBC7-E337-46B7-A037-19CE2F4BC68B}" sibTransId="{D336CD3C-154E-4589-89E9-87083C79C128}"/>
    <dgm:cxn modelId="{08653EA9-C862-4AD5-91FF-562F8B3EC95A}" type="presOf" srcId="{0C986B98-9C75-4485-A8BA-FAC2020BE3FA}" destId="{81C33E92-6899-465C-A297-D3653AB926F0}" srcOrd="0" destOrd="0" presId="urn:microsoft.com/office/officeart/2005/8/layout/process3"/>
    <dgm:cxn modelId="{EBB6E0B3-58F1-4DAC-AAAC-58A0CF71EB4E}" srcId="{3563E0C9-DEC8-4C03-9048-1575ADE1749F}" destId="{E38CFE56-F6B2-40FE-8B45-6A274943BC1D}" srcOrd="0" destOrd="0" parTransId="{6D1BA7B5-6D67-4C9D-B87F-872DA21A5BD4}" sibTransId="{3F5D9018-136D-4193-AADD-A8124A1A578C}"/>
    <dgm:cxn modelId="{6E9FCFB8-DB6D-4E8B-9343-F2BB6D63760E}" type="presOf" srcId="{3563E0C9-DEC8-4C03-9048-1575ADE1749F}" destId="{951C5C78-4794-4DB2-AD00-9B56EE1F2B6E}" srcOrd="0"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F69896FC-E894-4A81-9DBF-92CBCCE98F18}" type="presOf" srcId="{A91680F0-363C-4478-841C-3C81760A5DEE}" destId="{62BE2346-8730-410F-A193-AB9E7725C92D}" srcOrd="1" destOrd="0" presId="urn:microsoft.com/office/officeart/2005/8/layout/process3"/>
    <dgm:cxn modelId="{4650F9AF-DA83-4DA3-8355-33BFF3C17721}" type="presOf" srcId="{56B6B698-7DD0-40B2-849D-6657FDDEAE58}" destId="{C9F7AA53-1213-4B1C-8A7B-B6BB58133F61}" srcOrd="0" destOrd="0" presId="urn:microsoft.com/office/officeart/2005/8/layout/process3"/>
    <dgm:cxn modelId="{8B66AC24-1473-480B-9091-71612FEE2553}" type="presOf" srcId="{A7761817-4D4D-449D-87E6-5CE1DB2B7039}" destId="{78B98EA2-2721-45D0-84C0-5AA35B1C5790}" srcOrd="0" destOrd="0" presId="urn:microsoft.com/office/officeart/2005/8/layout/process3"/>
    <dgm:cxn modelId="{B10C77AF-C15C-4B38-9C7A-D58C7AC51CAA}" type="presOf" srcId="{94A4ED6B-143C-49D8-8782-BC6108A81EB3}" destId="{F434F425-FF37-4719-AE00-134DFA6DE60A}"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6765E23B-5ABC-45DA-A108-473631D91A82}" type="presOf" srcId="{023D5634-629F-47A4-8137-BD430A1A82D9}" destId="{132C8968-5E30-4AB4-8D00-A2B3300F82AE}" srcOrd="0" destOrd="0" presId="urn:microsoft.com/office/officeart/2005/8/layout/process3"/>
    <dgm:cxn modelId="{482598C7-E669-4DBD-8B0D-20E24DC72542}" type="presOf" srcId="{D336CD3C-154E-4589-89E9-87083C79C128}" destId="{50CA569B-9164-406B-B469-A58842612903}" srcOrd="1" destOrd="0" presId="urn:microsoft.com/office/officeart/2005/8/layout/process3"/>
    <dgm:cxn modelId="{82749667-30C4-402F-AA00-0FD93D4C6F2C}" type="presOf" srcId="{3563E0C9-DEC8-4C03-9048-1575ADE1749F}" destId="{5C647929-4EA7-4022-B706-D3DEFB505223}" srcOrd="1" destOrd="0" presId="urn:microsoft.com/office/officeart/2005/8/layout/process3"/>
    <dgm:cxn modelId="{D3D2BC09-555C-4FA3-BE19-96A50CD828C3}" type="presOf" srcId="{E38CFE56-F6B2-40FE-8B45-6A274943BC1D}" destId="{35FBE2D3-218A-4AD8-BAA0-B093C601A92D}" srcOrd="0" destOrd="0" presId="urn:microsoft.com/office/officeart/2005/8/layout/process3"/>
    <dgm:cxn modelId="{CDD7568C-2D9B-4DD3-B392-8C5A41664C8F}" type="presOf" srcId="{4EFA3A49-62BA-41DB-9BB1-D5B9E6F91067}" destId="{8CA7AD6B-124D-4559-B2FB-16553F84EEBD}"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F2A9AD35-7A2A-43D1-9E4F-69AE9E407351}" type="presOf" srcId="{A91680F0-363C-4478-841C-3C81760A5DEE}" destId="{B77DB1DB-1E13-445C-AA73-A3DE35C2088F}"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64685D2-2680-42B3-8912-36A8BE472E70}" srcId="{87FE962E-3C5E-4F1A-B65B-26C5F831D778}" destId="{4EFA3A49-62BA-41DB-9BB1-D5B9E6F91067}" srcOrd="1" destOrd="0" parTransId="{6798289C-A8FF-42A1-B945-52EC0E062FFC}" sibTransId="{023D5634-629F-47A4-8137-BD430A1A82D9}"/>
    <dgm:cxn modelId="{5E3DFC05-7055-4C7D-9CFF-5D94D34B93B7}" type="presOf" srcId="{87FE962E-3C5E-4F1A-B65B-26C5F831D778}" destId="{DC41693F-C74C-46AA-ACFF-2D41DA3CC8F3}"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53330E0D-47CB-423D-A47D-1E3D3A7C2F01}" type="presOf" srcId="{4EFA3A49-62BA-41DB-9BB1-D5B9E6F91067}" destId="{D64AEC63-2A56-447B-B817-4989275626C4}" srcOrd="0" destOrd="0" presId="urn:microsoft.com/office/officeart/2005/8/layout/process3"/>
    <dgm:cxn modelId="{8FF40F82-A623-4799-8EFA-A3809F5116DB}" type="presOf" srcId="{266ED125-3F13-4CDE-820D-B75B2F067F4D}" destId="{3273237F-8C9C-492C-A043-820124CF4E5E}" srcOrd="1" destOrd="0" presId="urn:microsoft.com/office/officeart/2005/8/layout/process3"/>
    <dgm:cxn modelId="{3DF910A0-9280-4074-926B-E950E16A2F91}" type="presOf" srcId="{FFDE9B85-9C86-4023-BF94-A8EB22A7945B}" destId="{D04B01AC-E542-4B87-8670-FB6B7FCE3524}" srcOrd="1" destOrd="0" presId="urn:microsoft.com/office/officeart/2005/8/layout/process3"/>
    <dgm:cxn modelId="{04F8C815-1CAB-4057-872F-CEAC9D22130C}" type="presOf" srcId="{023D5634-629F-47A4-8137-BD430A1A82D9}" destId="{D4B1240C-6C15-4778-8B5A-C2EDDCF0B40C}" srcOrd="1" destOrd="0" presId="urn:microsoft.com/office/officeart/2005/8/layout/process3"/>
    <dgm:cxn modelId="{FC8E9E8B-969D-4ABA-BD40-760BC64A3B58}" type="presOf" srcId="{D404FCDE-E0FA-4474-AE4E-5EA4C2C91FDF}" destId="{F6C29A7B-C1DC-47BC-B525-E32D3C5C0828}" srcOrd="0" destOrd="0" presId="urn:microsoft.com/office/officeart/2005/8/layout/process3"/>
    <dgm:cxn modelId="{439FAA6F-EEFF-44D5-930A-9B0F1E3D5838}" type="presOf" srcId="{94A4ED6B-143C-49D8-8782-BC6108A81EB3}" destId="{098A961D-1A2C-44EF-9120-309726B41D64}" srcOrd="0" destOrd="0" presId="urn:microsoft.com/office/officeart/2005/8/layout/process3"/>
    <dgm:cxn modelId="{77D8962B-7231-4B6C-9FD2-71471A5E2753}" type="presParOf" srcId="{DC41693F-C74C-46AA-ACFF-2D41DA3CC8F3}" destId="{8B72A94C-3680-41B1-8649-5CAE5D570D2E}" srcOrd="0" destOrd="0" presId="urn:microsoft.com/office/officeart/2005/8/layout/process3"/>
    <dgm:cxn modelId="{B55FC2CB-B41B-43BC-A8ED-1F8FDF023BA4}" type="presParOf" srcId="{8B72A94C-3680-41B1-8649-5CAE5D570D2E}" destId="{098A961D-1A2C-44EF-9120-309726B41D64}" srcOrd="0" destOrd="0" presId="urn:microsoft.com/office/officeart/2005/8/layout/process3"/>
    <dgm:cxn modelId="{D5D2264B-BE83-4E46-88CA-E052CF5D8EC9}" type="presParOf" srcId="{8B72A94C-3680-41B1-8649-5CAE5D570D2E}" destId="{F434F425-FF37-4719-AE00-134DFA6DE60A}" srcOrd="1" destOrd="0" presId="urn:microsoft.com/office/officeart/2005/8/layout/process3"/>
    <dgm:cxn modelId="{638D1E6E-5C42-490A-8589-79F366A102FF}" type="presParOf" srcId="{8B72A94C-3680-41B1-8649-5CAE5D570D2E}" destId="{C9F7AA53-1213-4B1C-8A7B-B6BB58133F61}" srcOrd="2" destOrd="0" presId="urn:microsoft.com/office/officeart/2005/8/layout/process3"/>
    <dgm:cxn modelId="{87C18260-FB55-436C-8E0F-EED611F7969B}" type="presParOf" srcId="{DC41693F-C74C-46AA-ACFF-2D41DA3CC8F3}" destId="{784E305E-8AA6-47A3-89C2-8A0335414670}" srcOrd="1" destOrd="0" presId="urn:microsoft.com/office/officeart/2005/8/layout/process3"/>
    <dgm:cxn modelId="{1301C988-5798-4861-8777-E1E9FE9CACA8}" type="presParOf" srcId="{784E305E-8AA6-47A3-89C2-8A0335414670}" destId="{3273237F-8C9C-492C-A043-820124CF4E5E}" srcOrd="0" destOrd="0" presId="urn:microsoft.com/office/officeart/2005/8/layout/process3"/>
    <dgm:cxn modelId="{7426CA0C-5157-4E55-BA8C-B1268896156C}" type="presParOf" srcId="{DC41693F-C74C-46AA-ACFF-2D41DA3CC8F3}" destId="{C1C2C8BA-FDA2-488D-A899-F4D173B4FC1F}" srcOrd="2" destOrd="0" presId="urn:microsoft.com/office/officeart/2005/8/layout/process3"/>
    <dgm:cxn modelId="{24E6E741-C9E2-467E-8945-05A995706A7C}" type="presParOf" srcId="{C1C2C8BA-FDA2-488D-A899-F4D173B4FC1F}" destId="{D64AEC63-2A56-447B-B817-4989275626C4}" srcOrd="0" destOrd="0" presId="urn:microsoft.com/office/officeart/2005/8/layout/process3"/>
    <dgm:cxn modelId="{7853F2B5-9C15-460B-B4BB-713777D59711}" type="presParOf" srcId="{C1C2C8BA-FDA2-488D-A899-F4D173B4FC1F}" destId="{8CA7AD6B-124D-4559-B2FB-16553F84EEBD}" srcOrd="1" destOrd="0" presId="urn:microsoft.com/office/officeart/2005/8/layout/process3"/>
    <dgm:cxn modelId="{F8D87C59-F94B-4F7F-BD8C-02882A9ED6EA}" type="presParOf" srcId="{C1C2C8BA-FDA2-488D-A899-F4D173B4FC1F}" destId="{F6C29A7B-C1DC-47BC-B525-E32D3C5C0828}" srcOrd="2" destOrd="0" presId="urn:microsoft.com/office/officeart/2005/8/layout/process3"/>
    <dgm:cxn modelId="{AA2EEDD6-5E11-4BF8-9734-94F26685A6B9}" type="presParOf" srcId="{DC41693F-C74C-46AA-ACFF-2D41DA3CC8F3}" destId="{132C8968-5E30-4AB4-8D00-A2B3300F82AE}" srcOrd="3" destOrd="0" presId="urn:microsoft.com/office/officeart/2005/8/layout/process3"/>
    <dgm:cxn modelId="{24F48AF3-A5CC-44CB-8BCD-50E3B8E0044A}" type="presParOf" srcId="{132C8968-5E30-4AB4-8D00-A2B3300F82AE}" destId="{D4B1240C-6C15-4778-8B5A-C2EDDCF0B40C}" srcOrd="0" destOrd="0" presId="urn:microsoft.com/office/officeart/2005/8/layout/process3"/>
    <dgm:cxn modelId="{9CA86667-2ACD-42FF-BDE9-82C708C2E421}" type="presParOf" srcId="{DC41693F-C74C-46AA-ACFF-2D41DA3CC8F3}" destId="{F0512C66-FB44-459B-A117-9B91D7945AC9}" srcOrd="4" destOrd="0" presId="urn:microsoft.com/office/officeart/2005/8/layout/process3"/>
    <dgm:cxn modelId="{0B3F3458-1519-416B-B48C-4C673839374B}" type="presParOf" srcId="{F0512C66-FB44-459B-A117-9B91D7945AC9}" destId="{47F5EEEC-ECF1-48CD-AA4C-FFDD61990AF1}" srcOrd="0" destOrd="0" presId="urn:microsoft.com/office/officeart/2005/8/layout/process3"/>
    <dgm:cxn modelId="{F54851C4-45D2-44E8-A972-9BC4AE6F8FCA}" type="presParOf" srcId="{F0512C66-FB44-459B-A117-9B91D7945AC9}" destId="{D04B01AC-E542-4B87-8670-FB6B7FCE3524}" srcOrd="1" destOrd="0" presId="urn:microsoft.com/office/officeart/2005/8/layout/process3"/>
    <dgm:cxn modelId="{BAC619C7-3AA8-4796-9665-4DA810C08D2C}" type="presParOf" srcId="{F0512C66-FB44-459B-A117-9B91D7945AC9}" destId="{78B98EA2-2721-45D0-84C0-5AA35B1C5790}" srcOrd="2" destOrd="0" presId="urn:microsoft.com/office/officeart/2005/8/layout/process3"/>
    <dgm:cxn modelId="{7A926441-83BF-4A8D-BFF3-1325F852EA3B}" type="presParOf" srcId="{DC41693F-C74C-46AA-ACFF-2D41DA3CC8F3}" destId="{B77DB1DB-1E13-445C-AA73-A3DE35C2088F}" srcOrd="5" destOrd="0" presId="urn:microsoft.com/office/officeart/2005/8/layout/process3"/>
    <dgm:cxn modelId="{969C3417-D1D1-466B-ACE9-74A7842C5A11}" type="presParOf" srcId="{B77DB1DB-1E13-445C-AA73-A3DE35C2088F}" destId="{62BE2346-8730-410F-A193-AB9E7725C92D}" srcOrd="0" destOrd="0" presId="urn:microsoft.com/office/officeart/2005/8/layout/process3"/>
    <dgm:cxn modelId="{82D3E32F-B488-47BA-9866-13891DFBDFDB}" type="presParOf" srcId="{DC41693F-C74C-46AA-ACFF-2D41DA3CC8F3}" destId="{3A716802-3C6E-428A-98C6-AD03F96089DC}" srcOrd="6" destOrd="0" presId="urn:microsoft.com/office/officeart/2005/8/layout/process3"/>
    <dgm:cxn modelId="{752AB975-FBA0-42D9-B96A-300B6A3D9A6F}" type="presParOf" srcId="{3A716802-3C6E-428A-98C6-AD03F96089DC}" destId="{2911ECE7-FA2C-48C7-A6CA-DE0C0C19E3B8}" srcOrd="0" destOrd="0" presId="urn:microsoft.com/office/officeart/2005/8/layout/process3"/>
    <dgm:cxn modelId="{930C3757-7049-48F2-A525-1BF753B78F6C}" type="presParOf" srcId="{3A716802-3C6E-428A-98C6-AD03F96089DC}" destId="{EBD08386-4308-4BA7-BD8E-C486E3A4B453}" srcOrd="1" destOrd="0" presId="urn:microsoft.com/office/officeart/2005/8/layout/process3"/>
    <dgm:cxn modelId="{79196F50-7DC3-4DC5-8A41-5BAC94D60FF4}" type="presParOf" srcId="{3A716802-3C6E-428A-98C6-AD03F96089DC}" destId="{81C33E92-6899-465C-A297-D3653AB926F0}" srcOrd="2" destOrd="0" presId="urn:microsoft.com/office/officeart/2005/8/layout/process3"/>
    <dgm:cxn modelId="{FADF0713-1BAD-4529-80DE-952C073DA156}" type="presParOf" srcId="{DC41693F-C74C-46AA-ACFF-2D41DA3CC8F3}" destId="{C50ED8D2-331A-4DDC-BA27-F585C415DCC0}" srcOrd="7" destOrd="0" presId="urn:microsoft.com/office/officeart/2005/8/layout/process3"/>
    <dgm:cxn modelId="{1132639E-031C-4532-AEDB-33CB1101F5BD}" type="presParOf" srcId="{C50ED8D2-331A-4DDC-BA27-F585C415DCC0}" destId="{50CA569B-9164-406B-B469-A58842612903}" srcOrd="0" destOrd="0" presId="urn:microsoft.com/office/officeart/2005/8/layout/process3"/>
    <dgm:cxn modelId="{CA6357C8-E430-4C60-AB56-492CB0A0DEAD}" type="presParOf" srcId="{DC41693F-C74C-46AA-ACFF-2D41DA3CC8F3}" destId="{965FFECF-53D4-40FA-B222-0F4028735DE2}" srcOrd="8" destOrd="0" presId="urn:microsoft.com/office/officeart/2005/8/layout/process3"/>
    <dgm:cxn modelId="{CE703BF8-017F-4E63-8A08-D1E21DBE8799}" type="presParOf" srcId="{965FFECF-53D4-40FA-B222-0F4028735DE2}" destId="{951C5C78-4794-4DB2-AD00-9B56EE1F2B6E}" srcOrd="0" destOrd="0" presId="urn:microsoft.com/office/officeart/2005/8/layout/process3"/>
    <dgm:cxn modelId="{26FBFF13-915B-4C80-9ACF-CED99CF2590B}" type="presParOf" srcId="{965FFECF-53D4-40FA-B222-0F4028735DE2}" destId="{5C647929-4EA7-4022-B706-D3DEFB505223}" srcOrd="1" destOrd="0" presId="urn:microsoft.com/office/officeart/2005/8/layout/process3"/>
    <dgm:cxn modelId="{F8EA5510-4F89-4730-AB1E-2EEAED738F3D}" type="presParOf" srcId="{965FFECF-53D4-40FA-B222-0F4028735DE2}" destId="{35FBE2D3-218A-4AD8-BAA0-B093C601A92D}" srcOrd="2" destOrd="0" presId="urn:microsoft.com/office/officeart/2005/8/layout/process3"/>
  </dgm:cxnLst>
  <dgm:bg/>
  <dgm:whole/>
</dgm:dataModel>
</file>

<file path=ppt/diagrams/data25.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95C8971F-B5BD-4893-960E-AAC956A73C2B}" type="presOf" srcId="{023D5634-629F-47A4-8137-BD430A1A82D9}" destId="{132C8968-5E30-4AB4-8D00-A2B3300F82AE}" srcOrd="0" destOrd="0" presId="urn:microsoft.com/office/officeart/2005/8/layout/process3"/>
    <dgm:cxn modelId="{D1A626E0-56C4-4B34-AD3D-96A9FB22048F}" type="presOf" srcId="{D404FCDE-E0FA-4474-AE4E-5EA4C2C91FDF}" destId="{F6C29A7B-C1DC-47BC-B525-E32D3C5C0828}" srcOrd="0" destOrd="0" presId="urn:microsoft.com/office/officeart/2005/8/layout/process3"/>
    <dgm:cxn modelId="{1D8476B2-575F-41CA-A504-FA52CA7F0461}" type="presOf" srcId="{FFDE9B85-9C86-4023-BF94-A8EB22A7945B}" destId="{47F5EEEC-ECF1-48CD-AA4C-FFDD61990AF1}" srcOrd="0" destOrd="0" presId="urn:microsoft.com/office/officeart/2005/8/layout/process3"/>
    <dgm:cxn modelId="{CD380799-7697-440A-8ECF-6E92424FEC3A}" type="presOf" srcId="{266ED125-3F13-4CDE-820D-B75B2F067F4D}" destId="{3273237F-8C9C-492C-A043-820124CF4E5E}" srcOrd="1" destOrd="0" presId="urn:microsoft.com/office/officeart/2005/8/layout/process3"/>
    <dgm:cxn modelId="{631EF4CA-E0BA-4248-B746-A3C7F8FA6912}" type="presOf" srcId="{D336CD3C-154E-4589-89E9-87083C79C128}" destId="{C50ED8D2-331A-4DDC-BA27-F585C415DCC0}"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AFF5D587-CBEF-4206-B08D-90BAD8AC0626}" type="presOf" srcId="{4EFA3A49-62BA-41DB-9BB1-D5B9E6F91067}" destId="{8CA7AD6B-124D-4559-B2FB-16553F84EEBD}" srcOrd="1" destOrd="0" presId="urn:microsoft.com/office/officeart/2005/8/layout/process3"/>
    <dgm:cxn modelId="{1D4B37B2-7D12-46E3-8296-C60641E5282D}" type="presOf" srcId="{3563E0C9-DEC8-4C03-9048-1575ADE1749F}" destId="{951C5C78-4794-4DB2-AD00-9B56EE1F2B6E}" srcOrd="0" destOrd="0" presId="urn:microsoft.com/office/officeart/2005/8/layout/process3"/>
    <dgm:cxn modelId="{8D995C49-2EE9-47BF-8099-4F94650F9411}" type="presOf" srcId="{023D5634-629F-47A4-8137-BD430A1A82D9}" destId="{D4B1240C-6C15-4778-8B5A-C2EDDCF0B40C}" srcOrd="1" destOrd="0" presId="urn:microsoft.com/office/officeart/2005/8/layout/process3"/>
    <dgm:cxn modelId="{1ADAEC74-D467-479E-8A94-B6A0C1C6928A}" type="presOf" srcId="{56B6B698-7DD0-40B2-849D-6657FDDEAE58}" destId="{C9F7AA53-1213-4B1C-8A7B-B6BB58133F61}" srcOrd="0" destOrd="0" presId="urn:microsoft.com/office/officeart/2005/8/layout/process3"/>
    <dgm:cxn modelId="{4AEF8540-E6EE-470D-B492-4F3F294DDFE9}" type="presOf" srcId="{266ED125-3F13-4CDE-820D-B75B2F067F4D}" destId="{784E305E-8AA6-47A3-89C2-8A0335414670}" srcOrd="0" destOrd="0" presId="urn:microsoft.com/office/officeart/2005/8/layout/process3"/>
    <dgm:cxn modelId="{DE0A00AE-B42D-4DB4-AFF3-21B0A687E359}" type="presOf" srcId="{4EFA3A49-62BA-41DB-9BB1-D5B9E6F91067}" destId="{D64AEC63-2A56-447B-B817-4989275626C4}" srcOrd="0" destOrd="0" presId="urn:microsoft.com/office/officeart/2005/8/layout/process3"/>
    <dgm:cxn modelId="{9E4763A7-640B-4A42-BF9D-E8CCA11A7473}" type="presOf" srcId="{4CF5E711-240C-4BAE-AC0E-51E5DDDA8773}" destId="{EBD08386-4308-4BA7-BD8E-C486E3A4B453}"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15FB4625-FB25-44FF-8E2C-26559D2C2F96}" type="presOf" srcId="{FFDE9B85-9C86-4023-BF94-A8EB22A7945B}" destId="{D04B01AC-E542-4B87-8670-FB6B7FCE3524}" srcOrd="1"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ECDDB533-6832-4338-B48E-5909F51BCA48}" type="presOf" srcId="{0C986B98-9C75-4485-A8BA-FAC2020BE3FA}" destId="{81C33E92-6899-465C-A297-D3653AB926F0}" srcOrd="0" destOrd="0" presId="urn:microsoft.com/office/officeart/2005/8/layout/process3"/>
    <dgm:cxn modelId="{8863CC97-38A6-4C47-8825-549E31FFF3DE}" type="presOf" srcId="{A7761817-4D4D-449D-87E6-5CE1DB2B7039}" destId="{78B98EA2-2721-45D0-84C0-5AA35B1C5790}" srcOrd="0" destOrd="0" presId="urn:microsoft.com/office/officeart/2005/8/layout/process3"/>
    <dgm:cxn modelId="{BDA533D0-E754-4271-B38F-22C56658FE9F}" type="presOf" srcId="{4CF5E711-240C-4BAE-AC0E-51E5DDDA8773}" destId="{2911ECE7-FA2C-48C7-A6CA-DE0C0C19E3B8}" srcOrd="0" destOrd="0" presId="urn:microsoft.com/office/officeart/2005/8/layout/process3"/>
    <dgm:cxn modelId="{F009AE84-7B13-428F-9506-6F330102FEAC}" type="presOf" srcId="{94A4ED6B-143C-49D8-8782-BC6108A81EB3}" destId="{F434F425-FF37-4719-AE00-134DFA6DE60A}"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D6C64361-0124-4E34-A106-800A29A14E60}" type="presOf" srcId="{94A4ED6B-143C-49D8-8782-BC6108A81EB3}" destId="{098A961D-1A2C-44EF-9120-309726B41D64}"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D1B09278-DDFA-46A8-8BCB-DC040F2FEAC1}" srcId="{87FE962E-3C5E-4F1A-B65B-26C5F831D778}" destId="{94A4ED6B-143C-49D8-8782-BC6108A81EB3}" srcOrd="0" destOrd="0" parTransId="{AC7B7C3F-C12F-4E6D-850E-9A145FEF3730}" sibTransId="{266ED125-3F13-4CDE-820D-B75B2F067F4D}"/>
    <dgm:cxn modelId="{AEE6EC81-6BC8-4F18-8903-3F8196BD6315}" type="presOf" srcId="{D336CD3C-154E-4589-89E9-87083C79C128}" destId="{50CA569B-9164-406B-B469-A58842612903}" srcOrd="1" destOrd="0" presId="urn:microsoft.com/office/officeart/2005/8/layout/process3"/>
    <dgm:cxn modelId="{296285AF-3603-4104-BFB4-663306E2E0B3}" type="presOf" srcId="{A91680F0-363C-4478-841C-3C81760A5DEE}" destId="{62BE2346-8730-410F-A193-AB9E7725C92D}" srcOrd="1" destOrd="0" presId="urn:microsoft.com/office/officeart/2005/8/layout/process3"/>
    <dgm:cxn modelId="{25587686-7ABF-453B-916B-413C04034F26}" type="presOf" srcId="{3563E0C9-DEC8-4C03-9048-1575ADE1749F}" destId="{5C647929-4EA7-4022-B706-D3DEFB505223}" srcOrd="1" destOrd="0" presId="urn:microsoft.com/office/officeart/2005/8/layout/process3"/>
    <dgm:cxn modelId="{77D38B24-01CD-4985-B8AF-E6BF42A89377}" type="presOf" srcId="{E38CFE56-F6B2-40FE-8B45-6A274943BC1D}" destId="{35FBE2D3-218A-4AD8-BAA0-B093C601A92D}"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A7AA575-1A3C-444B-ACB0-A42CFAA4F434}" srcId="{87FE962E-3C5E-4F1A-B65B-26C5F831D778}" destId="{3563E0C9-DEC8-4C03-9048-1575ADE1749F}" srcOrd="4" destOrd="0" parTransId="{F773BC84-5E06-483A-B3C3-748F10A210FD}" sibTransId="{8E1DEBC3-1A2B-489B-BEB6-7A87506AA40F}"/>
    <dgm:cxn modelId="{0F7E40B5-E647-4F3D-BBE0-10BDF38AAC65}" type="presOf" srcId="{87FE962E-3C5E-4F1A-B65B-26C5F831D778}" destId="{DC41693F-C74C-46AA-ACFF-2D41DA3CC8F3}" srcOrd="0" destOrd="0" presId="urn:microsoft.com/office/officeart/2005/8/layout/process3"/>
    <dgm:cxn modelId="{48A9C5D8-B39F-44B0-916C-5723121DBA64}" type="presOf" srcId="{A91680F0-363C-4478-841C-3C81760A5DEE}" destId="{B77DB1DB-1E13-445C-AA73-A3DE35C2088F}" srcOrd="0" destOrd="0" presId="urn:microsoft.com/office/officeart/2005/8/layout/process3"/>
    <dgm:cxn modelId="{FC6BAB64-481D-4F5C-8B64-9330710F66EF}" type="presParOf" srcId="{DC41693F-C74C-46AA-ACFF-2D41DA3CC8F3}" destId="{8B72A94C-3680-41B1-8649-5CAE5D570D2E}" srcOrd="0" destOrd="0" presId="urn:microsoft.com/office/officeart/2005/8/layout/process3"/>
    <dgm:cxn modelId="{FC130337-5295-4576-85BE-83F3B2CFB7FB}" type="presParOf" srcId="{8B72A94C-3680-41B1-8649-5CAE5D570D2E}" destId="{098A961D-1A2C-44EF-9120-309726B41D64}" srcOrd="0" destOrd="0" presId="urn:microsoft.com/office/officeart/2005/8/layout/process3"/>
    <dgm:cxn modelId="{906DCA2F-CA95-4595-9CB5-D31E18DFDC9A}" type="presParOf" srcId="{8B72A94C-3680-41B1-8649-5CAE5D570D2E}" destId="{F434F425-FF37-4719-AE00-134DFA6DE60A}" srcOrd="1" destOrd="0" presId="urn:microsoft.com/office/officeart/2005/8/layout/process3"/>
    <dgm:cxn modelId="{AF37F9D4-CD51-493A-9D6A-82541AE6D530}" type="presParOf" srcId="{8B72A94C-3680-41B1-8649-5CAE5D570D2E}" destId="{C9F7AA53-1213-4B1C-8A7B-B6BB58133F61}" srcOrd="2" destOrd="0" presId="urn:microsoft.com/office/officeart/2005/8/layout/process3"/>
    <dgm:cxn modelId="{45AA4356-C6C4-4B68-8C4D-41515A1A40E1}" type="presParOf" srcId="{DC41693F-C74C-46AA-ACFF-2D41DA3CC8F3}" destId="{784E305E-8AA6-47A3-89C2-8A0335414670}" srcOrd="1" destOrd="0" presId="urn:microsoft.com/office/officeart/2005/8/layout/process3"/>
    <dgm:cxn modelId="{E779BB9A-9360-46FC-8C7A-B362F3AE306F}" type="presParOf" srcId="{784E305E-8AA6-47A3-89C2-8A0335414670}" destId="{3273237F-8C9C-492C-A043-820124CF4E5E}" srcOrd="0" destOrd="0" presId="urn:microsoft.com/office/officeart/2005/8/layout/process3"/>
    <dgm:cxn modelId="{56B1839E-224F-4E27-A359-A22FB27A3506}" type="presParOf" srcId="{DC41693F-C74C-46AA-ACFF-2D41DA3CC8F3}" destId="{C1C2C8BA-FDA2-488D-A899-F4D173B4FC1F}" srcOrd="2" destOrd="0" presId="urn:microsoft.com/office/officeart/2005/8/layout/process3"/>
    <dgm:cxn modelId="{E5A88AAB-7558-4F85-BFA0-A15D01169441}" type="presParOf" srcId="{C1C2C8BA-FDA2-488D-A899-F4D173B4FC1F}" destId="{D64AEC63-2A56-447B-B817-4989275626C4}" srcOrd="0" destOrd="0" presId="urn:microsoft.com/office/officeart/2005/8/layout/process3"/>
    <dgm:cxn modelId="{52EAF347-4A40-4EB1-80D6-14FF233B1664}" type="presParOf" srcId="{C1C2C8BA-FDA2-488D-A899-F4D173B4FC1F}" destId="{8CA7AD6B-124D-4559-B2FB-16553F84EEBD}" srcOrd="1" destOrd="0" presId="urn:microsoft.com/office/officeart/2005/8/layout/process3"/>
    <dgm:cxn modelId="{EBE288FB-884D-4EFD-8BEB-D81EEE3BE270}" type="presParOf" srcId="{C1C2C8BA-FDA2-488D-A899-F4D173B4FC1F}" destId="{F6C29A7B-C1DC-47BC-B525-E32D3C5C0828}" srcOrd="2" destOrd="0" presId="urn:microsoft.com/office/officeart/2005/8/layout/process3"/>
    <dgm:cxn modelId="{5E23A1A1-A215-4E47-A12A-755484A9A161}" type="presParOf" srcId="{DC41693F-C74C-46AA-ACFF-2D41DA3CC8F3}" destId="{132C8968-5E30-4AB4-8D00-A2B3300F82AE}" srcOrd="3" destOrd="0" presId="urn:microsoft.com/office/officeart/2005/8/layout/process3"/>
    <dgm:cxn modelId="{F4C2835D-32F4-40E0-AA6E-EC8926892334}" type="presParOf" srcId="{132C8968-5E30-4AB4-8D00-A2B3300F82AE}" destId="{D4B1240C-6C15-4778-8B5A-C2EDDCF0B40C}" srcOrd="0" destOrd="0" presId="urn:microsoft.com/office/officeart/2005/8/layout/process3"/>
    <dgm:cxn modelId="{DC34E483-1F52-490F-B358-615133DA3FA5}" type="presParOf" srcId="{DC41693F-C74C-46AA-ACFF-2D41DA3CC8F3}" destId="{F0512C66-FB44-459B-A117-9B91D7945AC9}" srcOrd="4" destOrd="0" presId="urn:microsoft.com/office/officeart/2005/8/layout/process3"/>
    <dgm:cxn modelId="{A4C41060-2306-4E78-96AB-C6DF39680A77}" type="presParOf" srcId="{F0512C66-FB44-459B-A117-9B91D7945AC9}" destId="{47F5EEEC-ECF1-48CD-AA4C-FFDD61990AF1}" srcOrd="0" destOrd="0" presId="urn:microsoft.com/office/officeart/2005/8/layout/process3"/>
    <dgm:cxn modelId="{9A9E62BE-F952-4EA9-9F41-BBA6229F85C1}" type="presParOf" srcId="{F0512C66-FB44-459B-A117-9B91D7945AC9}" destId="{D04B01AC-E542-4B87-8670-FB6B7FCE3524}" srcOrd="1" destOrd="0" presId="urn:microsoft.com/office/officeart/2005/8/layout/process3"/>
    <dgm:cxn modelId="{8F4658F6-B031-40F2-9088-1C94DD45D8A5}" type="presParOf" srcId="{F0512C66-FB44-459B-A117-9B91D7945AC9}" destId="{78B98EA2-2721-45D0-84C0-5AA35B1C5790}" srcOrd="2" destOrd="0" presId="urn:microsoft.com/office/officeart/2005/8/layout/process3"/>
    <dgm:cxn modelId="{8251867D-A71A-47A4-8FA2-160FACD6A00E}" type="presParOf" srcId="{DC41693F-C74C-46AA-ACFF-2D41DA3CC8F3}" destId="{B77DB1DB-1E13-445C-AA73-A3DE35C2088F}" srcOrd="5" destOrd="0" presId="urn:microsoft.com/office/officeart/2005/8/layout/process3"/>
    <dgm:cxn modelId="{75975571-4549-49FF-B22F-875A47FEEB8A}" type="presParOf" srcId="{B77DB1DB-1E13-445C-AA73-A3DE35C2088F}" destId="{62BE2346-8730-410F-A193-AB9E7725C92D}" srcOrd="0" destOrd="0" presId="urn:microsoft.com/office/officeart/2005/8/layout/process3"/>
    <dgm:cxn modelId="{4F1C9EA0-931B-467C-88BC-2B6A435605C8}" type="presParOf" srcId="{DC41693F-C74C-46AA-ACFF-2D41DA3CC8F3}" destId="{3A716802-3C6E-428A-98C6-AD03F96089DC}" srcOrd="6" destOrd="0" presId="urn:microsoft.com/office/officeart/2005/8/layout/process3"/>
    <dgm:cxn modelId="{7CBC25B0-944D-417E-814A-6FF9B13AA591}" type="presParOf" srcId="{3A716802-3C6E-428A-98C6-AD03F96089DC}" destId="{2911ECE7-FA2C-48C7-A6CA-DE0C0C19E3B8}" srcOrd="0" destOrd="0" presId="urn:microsoft.com/office/officeart/2005/8/layout/process3"/>
    <dgm:cxn modelId="{4A6A2715-1A03-4C04-AA32-9102BC90F22F}" type="presParOf" srcId="{3A716802-3C6E-428A-98C6-AD03F96089DC}" destId="{EBD08386-4308-4BA7-BD8E-C486E3A4B453}" srcOrd="1" destOrd="0" presId="urn:microsoft.com/office/officeart/2005/8/layout/process3"/>
    <dgm:cxn modelId="{F2230FD2-7E86-4E18-A8DF-E860B3AC1031}" type="presParOf" srcId="{3A716802-3C6E-428A-98C6-AD03F96089DC}" destId="{81C33E92-6899-465C-A297-D3653AB926F0}" srcOrd="2" destOrd="0" presId="urn:microsoft.com/office/officeart/2005/8/layout/process3"/>
    <dgm:cxn modelId="{CA8CFA7F-9E1E-4662-A416-A3407DEA875D}" type="presParOf" srcId="{DC41693F-C74C-46AA-ACFF-2D41DA3CC8F3}" destId="{C50ED8D2-331A-4DDC-BA27-F585C415DCC0}" srcOrd="7" destOrd="0" presId="urn:microsoft.com/office/officeart/2005/8/layout/process3"/>
    <dgm:cxn modelId="{C2DB97EC-5532-4461-9BB4-C78D08D6C51A}" type="presParOf" srcId="{C50ED8D2-331A-4DDC-BA27-F585C415DCC0}" destId="{50CA569B-9164-406B-B469-A58842612903}" srcOrd="0" destOrd="0" presId="urn:microsoft.com/office/officeart/2005/8/layout/process3"/>
    <dgm:cxn modelId="{3035256F-967E-46A4-A565-5FB4018FD340}" type="presParOf" srcId="{DC41693F-C74C-46AA-ACFF-2D41DA3CC8F3}" destId="{965FFECF-53D4-40FA-B222-0F4028735DE2}" srcOrd="8" destOrd="0" presId="urn:microsoft.com/office/officeart/2005/8/layout/process3"/>
    <dgm:cxn modelId="{3DA21475-232F-45F9-A96B-8FD22B91FF45}" type="presParOf" srcId="{965FFECF-53D4-40FA-B222-0F4028735DE2}" destId="{951C5C78-4794-4DB2-AD00-9B56EE1F2B6E}" srcOrd="0" destOrd="0" presId="urn:microsoft.com/office/officeart/2005/8/layout/process3"/>
    <dgm:cxn modelId="{48974347-C9AC-46D9-B411-6F0BE70C948E}" type="presParOf" srcId="{965FFECF-53D4-40FA-B222-0F4028735DE2}" destId="{5C647929-4EA7-4022-B706-D3DEFB505223}" srcOrd="1" destOrd="0" presId="urn:microsoft.com/office/officeart/2005/8/layout/process3"/>
    <dgm:cxn modelId="{B38CC367-D69B-4138-99ED-AD90E1D270C3}" type="presParOf" srcId="{965FFECF-53D4-40FA-B222-0F4028735DE2}" destId="{35FBE2D3-218A-4AD8-BAA0-B093C601A92D}" srcOrd="2" destOrd="0" presId="urn:microsoft.com/office/officeart/2005/8/layout/process3"/>
  </dgm:cxnLst>
  <dgm:bg/>
  <dgm:whole/>
</dgm:dataModel>
</file>

<file path=ppt/diagrams/data26.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4B43D80F-B5AD-43A5-AC80-3BC029662AF1}" type="presOf" srcId="{4CF5E711-240C-4BAE-AC0E-51E5DDDA8773}" destId="{EBD08386-4308-4BA7-BD8E-C486E3A4B453}" srcOrd="1" destOrd="0" presId="urn:microsoft.com/office/officeart/2005/8/layout/process3"/>
    <dgm:cxn modelId="{579D6312-A89B-439B-96E2-5B5373AD3727}" type="presOf" srcId="{A91680F0-363C-4478-841C-3C81760A5DEE}" destId="{B77DB1DB-1E13-445C-AA73-A3DE35C2088F}" srcOrd="0" destOrd="0" presId="urn:microsoft.com/office/officeart/2005/8/layout/process3"/>
    <dgm:cxn modelId="{F2FFC96B-A91A-4167-878B-D2CCE1084701}" type="presOf" srcId="{94A4ED6B-143C-49D8-8782-BC6108A81EB3}" destId="{F434F425-FF37-4719-AE00-134DFA6DE60A}"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6E174597-C9D3-4DAC-B395-060C8FA999B3}" type="presOf" srcId="{94A4ED6B-143C-49D8-8782-BC6108A81EB3}" destId="{098A961D-1A2C-44EF-9120-309726B41D64}" srcOrd="0" destOrd="0" presId="urn:microsoft.com/office/officeart/2005/8/layout/process3"/>
    <dgm:cxn modelId="{C6FBFE5A-AE3A-4B2A-A259-78CC541D59F5}" type="presOf" srcId="{266ED125-3F13-4CDE-820D-B75B2F067F4D}" destId="{784E305E-8AA6-47A3-89C2-8A0335414670}" srcOrd="0" destOrd="0" presId="urn:microsoft.com/office/officeart/2005/8/layout/process3"/>
    <dgm:cxn modelId="{6EE4EF65-AAA7-44B5-A9A9-D90AE4549D75}" type="presOf" srcId="{56B6B698-7DD0-40B2-849D-6657FDDEAE58}" destId="{C9F7AA53-1213-4B1C-8A7B-B6BB58133F61}" srcOrd="0" destOrd="0" presId="urn:microsoft.com/office/officeart/2005/8/layout/process3"/>
    <dgm:cxn modelId="{5EBB21B9-F560-42D3-8BC3-1AE0ADAB4980}" type="presOf" srcId="{A7761817-4D4D-449D-87E6-5CE1DB2B7039}" destId="{78B98EA2-2721-45D0-84C0-5AA35B1C5790}"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883DA05C-7DAD-42BC-A3A7-079C6F2838EE}" type="presOf" srcId="{0C986B98-9C75-4485-A8BA-FAC2020BE3FA}" destId="{81C33E92-6899-465C-A297-D3653AB926F0}" srcOrd="0" destOrd="0" presId="urn:microsoft.com/office/officeart/2005/8/layout/process3"/>
    <dgm:cxn modelId="{7BC31F7D-2FF7-4E3F-A357-8963594C7D8E}" type="presOf" srcId="{4EFA3A49-62BA-41DB-9BB1-D5B9E6F91067}" destId="{D64AEC63-2A56-447B-B817-4989275626C4}"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D0DDEF41-D6AE-453D-A005-403D75565B08}" type="presOf" srcId="{4CF5E711-240C-4BAE-AC0E-51E5DDDA8773}" destId="{2911ECE7-FA2C-48C7-A6CA-DE0C0C19E3B8}" srcOrd="0" destOrd="0" presId="urn:microsoft.com/office/officeart/2005/8/layout/process3"/>
    <dgm:cxn modelId="{2496715B-7CEF-48AB-A04A-3711548D1FFA}" type="presOf" srcId="{D336CD3C-154E-4589-89E9-87083C79C128}" destId="{50CA569B-9164-406B-B469-A58842612903}" srcOrd="1" destOrd="0" presId="urn:microsoft.com/office/officeart/2005/8/layout/process3"/>
    <dgm:cxn modelId="{91F11FBA-C34A-4B95-94F1-4EEEC3EBFCF0}" type="presOf" srcId="{266ED125-3F13-4CDE-820D-B75B2F067F4D}" destId="{3273237F-8C9C-492C-A043-820124CF4E5E}" srcOrd="1" destOrd="0" presId="urn:microsoft.com/office/officeart/2005/8/layout/process3"/>
    <dgm:cxn modelId="{6108FE9A-1C41-457D-82D2-4DB7AB6315E8}" type="presOf" srcId="{E38CFE56-F6B2-40FE-8B45-6A274943BC1D}" destId="{35FBE2D3-218A-4AD8-BAA0-B093C601A92D}" srcOrd="0" destOrd="0" presId="urn:microsoft.com/office/officeart/2005/8/layout/process3"/>
    <dgm:cxn modelId="{19DF8D00-9AD1-4173-9FC8-1255063969F6}" type="presOf" srcId="{3563E0C9-DEC8-4C03-9048-1575ADE1749F}" destId="{951C5C78-4794-4DB2-AD00-9B56EE1F2B6E}" srcOrd="0" destOrd="0" presId="urn:microsoft.com/office/officeart/2005/8/layout/process3"/>
    <dgm:cxn modelId="{AE1FB245-73FB-40A5-B690-CB6BF2526BBF}" type="presOf" srcId="{4EFA3A49-62BA-41DB-9BB1-D5B9E6F91067}" destId="{8CA7AD6B-124D-4559-B2FB-16553F84EEBD}" srcOrd="1" destOrd="0" presId="urn:microsoft.com/office/officeart/2005/8/layout/process3"/>
    <dgm:cxn modelId="{72028BB0-292A-4A27-B307-BE5E2ABE3B73}" type="presOf" srcId="{3563E0C9-DEC8-4C03-9048-1575ADE1749F}" destId="{5C647929-4EA7-4022-B706-D3DEFB505223}"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EC64D792-217E-41E1-A1AB-6FC60FF60DCF}" type="presOf" srcId="{023D5634-629F-47A4-8137-BD430A1A82D9}" destId="{D4B1240C-6C15-4778-8B5A-C2EDDCF0B40C}" srcOrd="1"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088F2768-72F9-4882-953B-1EF112539C86}" type="presOf" srcId="{D336CD3C-154E-4589-89E9-87083C79C128}" destId="{C50ED8D2-331A-4DDC-BA27-F585C415DCC0}"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2F0CA17B-DF32-4BBF-A271-52CF4B82ED08}" type="presOf" srcId="{D404FCDE-E0FA-4474-AE4E-5EA4C2C91FDF}" destId="{F6C29A7B-C1DC-47BC-B525-E32D3C5C0828}" srcOrd="0" destOrd="0" presId="urn:microsoft.com/office/officeart/2005/8/layout/process3"/>
    <dgm:cxn modelId="{C21B2E3A-8908-4696-80DA-EF41BB8C4E7B}" type="presOf" srcId="{023D5634-629F-47A4-8137-BD430A1A82D9}" destId="{132C8968-5E30-4AB4-8D00-A2B3300F82AE}" srcOrd="0" destOrd="0" presId="urn:microsoft.com/office/officeart/2005/8/layout/process3"/>
    <dgm:cxn modelId="{44BFFBD7-3B24-4250-A709-CC30097F33F8}" type="presOf" srcId="{87FE962E-3C5E-4F1A-B65B-26C5F831D778}" destId="{DC41693F-C74C-46AA-ACFF-2D41DA3CC8F3}"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D6E22EED-7421-4668-879A-9E4287231A73}" type="presOf" srcId="{FFDE9B85-9C86-4023-BF94-A8EB22A7945B}" destId="{D04B01AC-E542-4B87-8670-FB6B7FCE3524}" srcOrd="1" destOrd="0" presId="urn:microsoft.com/office/officeart/2005/8/layout/process3"/>
    <dgm:cxn modelId="{AA667854-5B69-4AEA-9181-A88CD9207D43}" type="presOf" srcId="{A91680F0-363C-4478-841C-3C81760A5DEE}" destId="{62BE2346-8730-410F-A193-AB9E7725C92D}" srcOrd="1" destOrd="0" presId="urn:microsoft.com/office/officeart/2005/8/layout/process3"/>
    <dgm:cxn modelId="{7BF99D5D-CD55-4B27-99D1-AF3D88F712A0}" type="presOf" srcId="{FFDE9B85-9C86-4023-BF94-A8EB22A7945B}" destId="{47F5EEEC-ECF1-48CD-AA4C-FFDD61990AF1}" srcOrd="0" destOrd="0" presId="urn:microsoft.com/office/officeart/2005/8/layout/process3"/>
    <dgm:cxn modelId="{2C082450-BF22-4331-85E1-C9F115E59FAF}" type="presParOf" srcId="{DC41693F-C74C-46AA-ACFF-2D41DA3CC8F3}" destId="{8B72A94C-3680-41B1-8649-5CAE5D570D2E}" srcOrd="0" destOrd="0" presId="urn:microsoft.com/office/officeart/2005/8/layout/process3"/>
    <dgm:cxn modelId="{7E2C3CF4-9FB2-47F8-8100-4B50FE11C1BD}" type="presParOf" srcId="{8B72A94C-3680-41B1-8649-5CAE5D570D2E}" destId="{098A961D-1A2C-44EF-9120-309726B41D64}" srcOrd="0" destOrd="0" presId="urn:microsoft.com/office/officeart/2005/8/layout/process3"/>
    <dgm:cxn modelId="{8D5F3464-94F0-4CC8-9089-9C401ED990E3}" type="presParOf" srcId="{8B72A94C-3680-41B1-8649-5CAE5D570D2E}" destId="{F434F425-FF37-4719-AE00-134DFA6DE60A}" srcOrd="1" destOrd="0" presId="urn:microsoft.com/office/officeart/2005/8/layout/process3"/>
    <dgm:cxn modelId="{D82E0F9B-C462-40DE-85A7-26FCB3F9ACDF}" type="presParOf" srcId="{8B72A94C-3680-41B1-8649-5CAE5D570D2E}" destId="{C9F7AA53-1213-4B1C-8A7B-B6BB58133F61}" srcOrd="2" destOrd="0" presId="urn:microsoft.com/office/officeart/2005/8/layout/process3"/>
    <dgm:cxn modelId="{F3626C11-741F-49F0-AA4A-E459C3A20D47}" type="presParOf" srcId="{DC41693F-C74C-46AA-ACFF-2D41DA3CC8F3}" destId="{784E305E-8AA6-47A3-89C2-8A0335414670}" srcOrd="1" destOrd="0" presId="urn:microsoft.com/office/officeart/2005/8/layout/process3"/>
    <dgm:cxn modelId="{0E611A88-B7F8-43FF-8F3E-9556D3B2776D}" type="presParOf" srcId="{784E305E-8AA6-47A3-89C2-8A0335414670}" destId="{3273237F-8C9C-492C-A043-820124CF4E5E}" srcOrd="0" destOrd="0" presId="urn:microsoft.com/office/officeart/2005/8/layout/process3"/>
    <dgm:cxn modelId="{28769953-B390-4A43-A7E2-92DD474030EC}" type="presParOf" srcId="{DC41693F-C74C-46AA-ACFF-2D41DA3CC8F3}" destId="{C1C2C8BA-FDA2-488D-A899-F4D173B4FC1F}" srcOrd="2" destOrd="0" presId="urn:microsoft.com/office/officeart/2005/8/layout/process3"/>
    <dgm:cxn modelId="{DB91067F-4D46-4D7D-A651-CEEE6611D4A1}" type="presParOf" srcId="{C1C2C8BA-FDA2-488D-A899-F4D173B4FC1F}" destId="{D64AEC63-2A56-447B-B817-4989275626C4}" srcOrd="0" destOrd="0" presId="urn:microsoft.com/office/officeart/2005/8/layout/process3"/>
    <dgm:cxn modelId="{1D79A998-637F-4FB3-A76E-837C0734FE14}" type="presParOf" srcId="{C1C2C8BA-FDA2-488D-A899-F4D173B4FC1F}" destId="{8CA7AD6B-124D-4559-B2FB-16553F84EEBD}" srcOrd="1" destOrd="0" presId="urn:microsoft.com/office/officeart/2005/8/layout/process3"/>
    <dgm:cxn modelId="{2FE66CF9-9546-4F9C-880A-39EDCCF6AA8C}" type="presParOf" srcId="{C1C2C8BA-FDA2-488D-A899-F4D173B4FC1F}" destId="{F6C29A7B-C1DC-47BC-B525-E32D3C5C0828}" srcOrd="2" destOrd="0" presId="urn:microsoft.com/office/officeart/2005/8/layout/process3"/>
    <dgm:cxn modelId="{44A4AA42-68DF-416A-B0C1-191EF594AB8A}" type="presParOf" srcId="{DC41693F-C74C-46AA-ACFF-2D41DA3CC8F3}" destId="{132C8968-5E30-4AB4-8D00-A2B3300F82AE}" srcOrd="3" destOrd="0" presId="urn:microsoft.com/office/officeart/2005/8/layout/process3"/>
    <dgm:cxn modelId="{BD86468C-DC35-4DDD-A68E-B59D657B72DE}" type="presParOf" srcId="{132C8968-5E30-4AB4-8D00-A2B3300F82AE}" destId="{D4B1240C-6C15-4778-8B5A-C2EDDCF0B40C}" srcOrd="0" destOrd="0" presId="urn:microsoft.com/office/officeart/2005/8/layout/process3"/>
    <dgm:cxn modelId="{64438EFD-E8D0-4792-B847-59983D5FF54A}" type="presParOf" srcId="{DC41693F-C74C-46AA-ACFF-2D41DA3CC8F3}" destId="{F0512C66-FB44-459B-A117-9B91D7945AC9}" srcOrd="4" destOrd="0" presId="urn:microsoft.com/office/officeart/2005/8/layout/process3"/>
    <dgm:cxn modelId="{7821EC20-5957-432E-B8AF-158C17488A60}" type="presParOf" srcId="{F0512C66-FB44-459B-A117-9B91D7945AC9}" destId="{47F5EEEC-ECF1-48CD-AA4C-FFDD61990AF1}" srcOrd="0" destOrd="0" presId="urn:microsoft.com/office/officeart/2005/8/layout/process3"/>
    <dgm:cxn modelId="{8BA2ADEE-591E-4212-B43A-F778AE0ACC99}" type="presParOf" srcId="{F0512C66-FB44-459B-A117-9B91D7945AC9}" destId="{D04B01AC-E542-4B87-8670-FB6B7FCE3524}" srcOrd="1" destOrd="0" presId="urn:microsoft.com/office/officeart/2005/8/layout/process3"/>
    <dgm:cxn modelId="{55513620-4259-4F5B-8875-A014383A33F9}" type="presParOf" srcId="{F0512C66-FB44-459B-A117-9B91D7945AC9}" destId="{78B98EA2-2721-45D0-84C0-5AA35B1C5790}" srcOrd="2" destOrd="0" presId="urn:microsoft.com/office/officeart/2005/8/layout/process3"/>
    <dgm:cxn modelId="{669DEA1A-92E4-4031-A88B-B3A95037B594}" type="presParOf" srcId="{DC41693F-C74C-46AA-ACFF-2D41DA3CC8F3}" destId="{B77DB1DB-1E13-445C-AA73-A3DE35C2088F}" srcOrd="5" destOrd="0" presId="urn:microsoft.com/office/officeart/2005/8/layout/process3"/>
    <dgm:cxn modelId="{6A76D3D1-B289-49D9-85BD-660B75476079}" type="presParOf" srcId="{B77DB1DB-1E13-445C-AA73-A3DE35C2088F}" destId="{62BE2346-8730-410F-A193-AB9E7725C92D}" srcOrd="0" destOrd="0" presId="urn:microsoft.com/office/officeart/2005/8/layout/process3"/>
    <dgm:cxn modelId="{4F822C57-CBA9-41E0-9171-04C30E12CBA1}" type="presParOf" srcId="{DC41693F-C74C-46AA-ACFF-2D41DA3CC8F3}" destId="{3A716802-3C6E-428A-98C6-AD03F96089DC}" srcOrd="6" destOrd="0" presId="urn:microsoft.com/office/officeart/2005/8/layout/process3"/>
    <dgm:cxn modelId="{CB90681D-C9A0-42FD-8178-B12EEDADEA8B}" type="presParOf" srcId="{3A716802-3C6E-428A-98C6-AD03F96089DC}" destId="{2911ECE7-FA2C-48C7-A6CA-DE0C0C19E3B8}" srcOrd="0" destOrd="0" presId="urn:microsoft.com/office/officeart/2005/8/layout/process3"/>
    <dgm:cxn modelId="{F7697EF8-F0B4-4600-9DC7-A5226C946445}" type="presParOf" srcId="{3A716802-3C6E-428A-98C6-AD03F96089DC}" destId="{EBD08386-4308-4BA7-BD8E-C486E3A4B453}" srcOrd="1" destOrd="0" presId="urn:microsoft.com/office/officeart/2005/8/layout/process3"/>
    <dgm:cxn modelId="{E30D4910-6B86-413E-AD9B-0CC08ED9239D}" type="presParOf" srcId="{3A716802-3C6E-428A-98C6-AD03F96089DC}" destId="{81C33E92-6899-465C-A297-D3653AB926F0}" srcOrd="2" destOrd="0" presId="urn:microsoft.com/office/officeart/2005/8/layout/process3"/>
    <dgm:cxn modelId="{F31ACE1E-CA18-4331-999A-CC74CBE3C403}" type="presParOf" srcId="{DC41693F-C74C-46AA-ACFF-2D41DA3CC8F3}" destId="{C50ED8D2-331A-4DDC-BA27-F585C415DCC0}" srcOrd="7" destOrd="0" presId="urn:microsoft.com/office/officeart/2005/8/layout/process3"/>
    <dgm:cxn modelId="{7EDA3049-932F-401E-B836-00B19A6C3EBE}" type="presParOf" srcId="{C50ED8D2-331A-4DDC-BA27-F585C415DCC0}" destId="{50CA569B-9164-406B-B469-A58842612903}" srcOrd="0" destOrd="0" presId="urn:microsoft.com/office/officeart/2005/8/layout/process3"/>
    <dgm:cxn modelId="{FF5993F7-E20B-41AC-BA45-C2A5F8EA55BD}" type="presParOf" srcId="{DC41693F-C74C-46AA-ACFF-2D41DA3CC8F3}" destId="{965FFECF-53D4-40FA-B222-0F4028735DE2}" srcOrd="8" destOrd="0" presId="urn:microsoft.com/office/officeart/2005/8/layout/process3"/>
    <dgm:cxn modelId="{D1CFEBD5-15E7-452D-BDFA-A7F71934164D}" type="presParOf" srcId="{965FFECF-53D4-40FA-B222-0F4028735DE2}" destId="{951C5C78-4794-4DB2-AD00-9B56EE1F2B6E}" srcOrd="0" destOrd="0" presId="urn:microsoft.com/office/officeart/2005/8/layout/process3"/>
    <dgm:cxn modelId="{37208EE7-522C-4457-AF6B-4D1851706900}" type="presParOf" srcId="{965FFECF-53D4-40FA-B222-0F4028735DE2}" destId="{5C647929-4EA7-4022-B706-D3DEFB505223}" srcOrd="1" destOrd="0" presId="urn:microsoft.com/office/officeart/2005/8/layout/process3"/>
    <dgm:cxn modelId="{F8282913-38FC-48B2-A364-40C5BE545C58}" type="presParOf" srcId="{965FFECF-53D4-40FA-B222-0F4028735DE2}" destId="{35FBE2D3-218A-4AD8-BAA0-B093C601A92D}" srcOrd="2" destOrd="0" presId="urn:microsoft.com/office/officeart/2005/8/layout/process3"/>
  </dgm:cxnLst>
  <dgm:bg/>
  <dgm:whole/>
</dgm:dataModel>
</file>

<file path=ppt/diagrams/data27.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C7B0731C-2834-468F-AD90-F0304DCF8478}" type="presOf" srcId="{94A4ED6B-143C-49D8-8782-BC6108A81EB3}" destId="{F434F425-FF37-4719-AE00-134DFA6DE60A}" srcOrd="1" destOrd="0" presId="urn:microsoft.com/office/officeart/2005/8/layout/process3"/>
    <dgm:cxn modelId="{7DBA42B8-FFBA-4E19-A9BB-21F5609E1B27}" type="presOf" srcId="{D336CD3C-154E-4589-89E9-87083C79C128}" destId="{C50ED8D2-331A-4DDC-BA27-F585C415DCC0}" srcOrd="0" destOrd="0" presId="urn:microsoft.com/office/officeart/2005/8/layout/process3"/>
    <dgm:cxn modelId="{48DED41A-92AD-4A71-88FC-26A380D305C9}" type="presOf" srcId="{A91680F0-363C-4478-841C-3C81760A5DEE}" destId="{B77DB1DB-1E13-445C-AA73-A3DE35C2088F}" srcOrd="0" destOrd="0" presId="urn:microsoft.com/office/officeart/2005/8/layout/process3"/>
    <dgm:cxn modelId="{26A5547C-2D8F-41A5-B074-489BC40BF3B9}" type="presOf" srcId="{0C986B98-9C75-4485-A8BA-FAC2020BE3FA}" destId="{81C33E92-6899-465C-A297-D3653AB926F0}" srcOrd="0" destOrd="0" presId="urn:microsoft.com/office/officeart/2005/8/layout/process3"/>
    <dgm:cxn modelId="{8934DF05-4B43-4155-B912-31A455034294}" type="presOf" srcId="{FFDE9B85-9C86-4023-BF94-A8EB22A7945B}" destId="{47F5EEEC-ECF1-48CD-AA4C-FFDD61990AF1}"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808A2605-3770-4AE5-A2D8-007519C3ED05}" type="presOf" srcId="{3563E0C9-DEC8-4C03-9048-1575ADE1749F}" destId="{951C5C78-4794-4DB2-AD00-9B56EE1F2B6E}"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C3F82668-233D-4D4F-B068-9D76C54BD5A8}" type="presOf" srcId="{56B6B698-7DD0-40B2-849D-6657FDDEAE58}" destId="{C9F7AA53-1213-4B1C-8A7B-B6BB58133F61}" srcOrd="0" destOrd="0" presId="urn:microsoft.com/office/officeart/2005/8/layout/process3"/>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FFC53573-28ED-472A-A8ED-4F6C7FF151CE}" type="presOf" srcId="{023D5634-629F-47A4-8137-BD430A1A82D9}" destId="{D4B1240C-6C15-4778-8B5A-C2EDDCF0B40C}" srcOrd="1" destOrd="0" presId="urn:microsoft.com/office/officeart/2005/8/layout/process3"/>
    <dgm:cxn modelId="{44FFCEC5-0991-47A2-97A9-669F1CCCC6E5}" type="presOf" srcId="{4CF5E711-240C-4BAE-AC0E-51E5DDDA8773}" destId="{2911ECE7-FA2C-48C7-A6CA-DE0C0C19E3B8}" srcOrd="0" destOrd="0" presId="urn:microsoft.com/office/officeart/2005/8/layout/process3"/>
    <dgm:cxn modelId="{1267A1A3-0B77-4844-AD05-B0A441A5854A}" type="presOf" srcId="{4EFA3A49-62BA-41DB-9BB1-D5B9E6F91067}" destId="{D64AEC63-2A56-447B-B817-4989275626C4}" srcOrd="0" destOrd="0" presId="urn:microsoft.com/office/officeart/2005/8/layout/process3"/>
    <dgm:cxn modelId="{BFF2576C-5058-472B-8C0E-8CABEBE872E7}" type="presOf" srcId="{A7761817-4D4D-449D-87E6-5CE1DB2B7039}" destId="{78B98EA2-2721-45D0-84C0-5AA35B1C5790}" srcOrd="0" destOrd="0" presId="urn:microsoft.com/office/officeart/2005/8/layout/process3"/>
    <dgm:cxn modelId="{6B308C13-D308-4242-AA2C-374411D0A109}" type="presOf" srcId="{D404FCDE-E0FA-4474-AE4E-5EA4C2C91FDF}" destId="{F6C29A7B-C1DC-47BC-B525-E32D3C5C0828}" srcOrd="0" destOrd="0" presId="urn:microsoft.com/office/officeart/2005/8/layout/process3"/>
    <dgm:cxn modelId="{FF38B908-E53D-4BF3-BD1D-17AA9F711D68}" type="presOf" srcId="{D336CD3C-154E-4589-89E9-87083C79C128}" destId="{50CA569B-9164-406B-B469-A58842612903}"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12EB607E-AE78-4783-AE3C-FA5D829AF339}" type="presOf" srcId="{3563E0C9-DEC8-4C03-9048-1575ADE1749F}" destId="{5C647929-4EA7-4022-B706-D3DEFB505223}" srcOrd="1" destOrd="0" presId="urn:microsoft.com/office/officeart/2005/8/layout/process3"/>
    <dgm:cxn modelId="{2B8A1E14-FED8-4048-BC13-561E0E5069A8}" type="presOf" srcId="{A91680F0-363C-4478-841C-3C81760A5DEE}" destId="{62BE2346-8730-410F-A193-AB9E7725C92D}" srcOrd="1" destOrd="0" presId="urn:microsoft.com/office/officeart/2005/8/layout/process3"/>
    <dgm:cxn modelId="{8C73809C-8B6B-4D0F-A538-1D8ED540C71F}" type="presOf" srcId="{FFDE9B85-9C86-4023-BF94-A8EB22A7945B}" destId="{D04B01AC-E542-4B87-8670-FB6B7FCE3524}" srcOrd="1" destOrd="0" presId="urn:microsoft.com/office/officeart/2005/8/layout/process3"/>
    <dgm:cxn modelId="{08E70731-736D-44FD-BE7E-314B070595B2}" type="presOf" srcId="{94A4ED6B-143C-49D8-8782-BC6108A81EB3}" destId="{098A961D-1A2C-44EF-9120-309726B41D64}" srcOrd="0" destOrd="0" presId="urn:microsoft.com/office/officeart/2005/8/layout/process3"/>
    <dgm:cxn modelId="{6F12B07F-69F5-4761-AC86-F1C5402EA20A}" type="presOf" srcId="{266ED125-3F13-4CDE-820D-B75B2F067F4D}" destId="{784E305E-8AA6-47A3-89C2-8A0335414670}"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3D7E0E66-1186-44A0-B0A6-9668F7A0E2A6}" type="presOf" srcId="{87FE962E-3C5E-4F1A-B65B-26C5F831D778}" destId="{DC41693F-C74C-46AA-ACFF-2D41DA3CC8F3}" srcOrd="0"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3C19CDDB-F463-45FC-BCD2-A87BED537964}" type="presOf" srcId="{E38CFE56-F6B2-40FE-8B45-6A274943BC1D}" destId="{35FBE2D3-218A-4AD8-BAA0-B093C601A92D}"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64685D2-2680-42B3-8912-36A8BE472E70}" srcId="{87FE962E-3C5E-4F1A-B65B-26C5F831D778}" destId="{4EFA3A49-62BA-41DB-9BB1-D5B9E6F91067}" srcOrd="1" destOrd="0" parTransId="{6798289C-A8FF-42A1-B945-52EC0E062FFC}" sibTransId="{023D5634-629F-47A4-8137-BD430A1A82D9}"/>
    <dgm:cxn modelId="{A996FBEB-1B36-495F-96B7-3DE15A8FD958}" type="presOf" srcId="{4CF5E711-240C-4BAE-AC0E-51E5DDDA8773}" destId="{EBD08386-4308-4BA7-BD8E-C486E3A4B453}" srcOrd="1"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AF1FC051-64D3-42E5-BDB1-ADD9840A53DC}" type="presOf" srcId="{4EFA3A49-62BA-41DB-9BB1-D5B9E6F91067}" destId="{8CA7AD6B-124D-4559-B2FB-16553F84EEBD}" srcOrd="1" destOrd="0" presId="urn:microsoft.com/office/officeart/2005/8/layout/process3"/>
    <dgm:cxn modelId="{C75140D3-84A1-414C-B38F-5A28AFAFF501}" type="presOf" srcId="{023D5634-629F-47A4-8137-BD430A1A82D9}" destId="{132C8968-5E30-4AB4-8D00-A2B3300F82AE}" srcOrd="0" destOrd="0" presId="urn:microsoft.com/office/officeart/2005/8/layout/process3"/>
    <dgm:cxn modelId="{3C7BC50E-13AC-488B-8D37-7EDD362C87EE}" type="presOf" srcId="{266ED125-3F13-4CDE-820D-B75B2F067F4D}" destId="{3273237F-8C9C-492C-A043-820124CF4E5E}" srcOrd="1" destOrd="0" presId="urn:microsoft.com/office/officeart/2005/8/layout/process3"/>
    <dgm:cxn modelId="{7EAFE31E-A6C5-43B1-A777-3D339963F16E}" type="presParOf" srcId="{DC41693F-C74C-46AA-ACFF-2D41DA3CC8F3}" destId="{8B72A94C-3680-41B1-8649-5CAE5D570D2E}" srcOrd="0" destOrd="0" presId="urn:microsoft.com/office/officeart/2005/8/layout/process3"/>
    <dgm:cxn modelId="{C3120E69-FD17-4E71-A156-90CDCC5BBB38}" type="presParOf" srcId="{8B72A94C-3680-41B1-8649-5CAE5D570D2E}" destId="{098A961D-1A2C-44EF-9120-309726B41D64}" srcOrd="0" destOrd="0" presId="urn:microsoft.com/office/officeart/2005/8/layout/process3"/>
    <dgm:cxn modelId="{0F6AA80B-3C9B-40D6-A64F-CBEE36D19A11}" type="presParOf" srcId="{8B72A94C-3680-41B1-8649-5CAE5D570D2E}" destId="{F434F425-FF37-4719-AE00-134DFA6DE60A}" srcOrd="1" destOrd="0" presId="urn:microsoft.com/office/officeart/2005/8/layout/process3"/>
    <dgm:cxn modelId="{C03D3139-1683-4DD4-9396-1E125BC64B1F}" type="presParOf" srcId="{8B72A94C-3680-41B1-8649-5CAE5D570D2E}" destId="{C9F7AA53-1213-4B1C-8A7B-B6BB58133F61}" srcOrd="2" destOrd="0" presId="urn:microsoft.com/office/officeart/2005/8/layout/process3"/>
    <dgm:cxn modelId="{2F72B3FD-3A71-4055-A4E5-4089ED0CEBFD}" type="presParOf" srcId="{DC41693F-C74C-46AA-ACFF-2D41DA3CC8F3}" destId="{784E305E-8AA6-47A3-89C2-8A0335414670}" srcOrd="1" destOrd="0" presId="urn:microsoft.com/office/officeart/2005/8/layout/process3"/>
    <dgm:cxn modelId="{454F7982-3CA3-4D0A-B1D4-095D4B388C79}" type="presParOf" srcId="{784E305E-8AA6-47A3-89C2-8A0335414670}" destId="{3273237F-8C9C-492C-A043-820124CF4E5E}" srcOrd="0" destOrd="0" presId="urn:microsoft.com/office/officeart/2005/8/layout/process3"/>
    <dgm:cxn modelId="{35CE144E-5FF3-4F2C-8E93-0232CA447562}" type="presParOf" srcId="{DC41693F-C74C-46AA-ACFF-2D41DA3CC8F3}" destId="{C1C2C8BA-FDA2-488D-A899-F4D173B4FC1F}" srcOrd="2" destOrd="0" presId="urn:microsoft.com/office/officeart/2005/8/layout/process3"/>
    <dgm:cxn modelId="{36BEBB9F-B4F2-443A-8B24-67EC11049E3D}" type="presParOf" srcId="{C1C2C8BA-FDA2-488D-A899-F4D173B4FC1F}" destId="{D64AEC63-2A56-447B-B817-4989275626C4}" srcOrd="0" destOrd="0" presId="urn:microsoft.com/office/officeart/2005/8/layout/process3"/>
    <dgm:cxn modelId="{894120C2-99EE-48AE-AADB-BC053289BFF9}" type="presParOf" srcId="{C1C2C8BA-FDA2-488D-A899-F4D173B4FC1F}" destId="{8CA7AD6B-124D-4559-B2FB-16553F84EEBD}" srcOrd="1" destOrd="0" presId="urn:microsoft.com/office/officeart/2005/8/layout/process3"/>
    <dgm:cxn modelId="{E97C6E55-D157-4C3E-8CE4-03EE096ECD4E}" type="presParOf" srcId="{C1C2C8BA-FDA2-488D-A899-F4D173B4FC1F}" destId="{F6C29A7B-C1DC-47BC-B525-E32D3C5C0828}" srcOrd="2" destOrd="0" presId="urn:microsoft.com/office/officeart/2005/8/layout/process3"/>
    <dgm:cxn modelId="{399B66F3-A630-42A6-AC2A-D6E455F0925B}" type="presParOf" srcId="{DC41693F-C74C-46AA-ACFF-2D41DA3CC8F3}" destId="{132C8968-5E30-4AB4-8D00-A2B3300F82AE}" srcOrd="3" destOrd="0" presId="urn:microsoft.com/office/officeart/2005/8/layout/process3"/>
    <dgm:cxn modelId="{F4408641-FB39-4491-800D-DFE65186512E}" type="presParOf" srcId="{132C8968-5E30-4AB4-8D00-A2B3300F82AE}" destId="{D4B1240C-6C15-4778-8B5A-C2EDDCF0B40C}" srcOrd="0" destOrd="0" presId="urn:microsoft.com/office/officeart/2005/8/layout/process3"/>
    <dgm:cxn modelId="{F30268C4-5A0F-45EB-A99D-8130E043A849}" type="presParOf" srcId="{DC41693F-C74C-46AA-ACFF-2D41DA3CC8F3}" destId="{F0512C66-FB44-459B-A117-9B91D7945AC9}" srcOrd="4" destOrd="0" presId="urn:microsoft.com/office/officeart/2005/8/layout/process3"/>
    <dgm:cxn modelId="{6FFF8E37-5DBF-4C3D-BBDB-51813F8CEED0}" type="presParOf" srcId="{F0512C66-FB44-459B-A117-9B91D7945AC9}" destId="{47F5EEEC-ECF1-48CD-AA4C-FFDD61990AF1}" srcOrd="0" destOrd="0" presId="urn:microsoft.com/office/officeart/2005/8/layout/process3"/>
    <dgm:cxn modelId="{757D3174-663C-42E9-A27A-1F2EA9A0BDDF}" type="presParOf" srcId="{F0512C66-FB44-459B-A117-9B91D7945AC9}" destId="{D04B01AC-E542-4B87-8670-FB6B7FCE3524}" srcOrd="1" destOrd="0" presId="urn:microsoft.com/office/officeart/2005/8/layout/process3"/>
    <dgm:cxn modelId="{42D1DA11-D2C9-4555-9ECC-B2857A86E7F8}" type="presParOf" srcId="{F0512C66-FB44-459B-A117-9B91D7945AC9}" destId="{78B98EA2-2721-45D0-84C0-5AA35B1C5790}" srcOrd="2" destOrd="0" presId="urn:microsoft.com/office/officeart/2005/8/layout/process3"/>
    <dgm:cxn modelId="{A6539D15-D634-4F34-AF54-BCF36613D925}" type="presParOf" srcId="{DC41693F-C74C-46AA-ACFF-2D41DA3CC8F3}" destId="{B77DB1DB-1E13-445C-AA73-A3DE35C2088F}" srcOrd="5" destOrd="0" presId="urn:microsoft.com/office/officeart/2005/8/layout/process3"/>
    <dgm:cxn modelId="{F365FD02-4B8C-44BF-A2C2-D10B8C66F3DA}" type="presParOf" srcId="{B77DB1DB-1E13-445C-AA73-A3DE35C2088F}" destId="{62BE2346-8730-410F-A193-AB9E7725C92D}" srcOrd="0" destOrd="0" presId="urn:microsoft.com/office/officeart/2005/8/layout/process3"/>
    <dgm:cxn modelId="{E64F7153-BE6B-47EE-AB8F-CE942A17F835}" type="presParOf" srcId="{DC41693F-C74C-46AA-ACFF-2D41DA3CC8F3}" destId="{3A716802-3C6E-428A-98C6-AD03F96089DC}" srcOrd="6" destOrd="0" presId="urn:microsoft.com/office/officeart/2005/8/layout/process3"/>
    <dgm:cxn modelId="{B5D27A9B-F3D2-4A0C-8658-6896953524FA}" type="presParOf" srcId="{3A716802-3C6E-428A-98C6-AD03F96089DC}" destId="{2911ECE7-FA2C-48C7-A6CA-DE0C0C19E3B8}" srcOrd="0" destOrd="0" presId="urn:microsoft.com/office/officeart/2005/8/layout/process3"/>
    <dgm:cxn modelId="{1A5CE6CB-13BE-4689-8857-B9AE4996779D}" type="presParOf" srcId="{3A716802-3C6E-428A-98C6-AD03F96089DC}" destId="{EBD08386-4308-4BA7-BD8E-C486E3A4B453}" srcOrd="1" destOrd="0" presId="urn:microsoft.com/office/officeart/2005/8/layout/process3"/>
    <dgm:cxn modelId="{0F3D556F-028B-4770-9B42-C6324F158E0B}" type="presParOf" srcId="{3A716802-3C6E-428A-98C6-AD03F96089DC}" destId="{81C33E92-6899-465C-A297-D3653AB926F0}" srcOrd="2" destOrd="0" presId="urn:microsoft.com/office/officeart/2005/8/layout/process3"/>
    <dgm:cxn modelId="{2E4735E0-A0E1-4E1A-9DE0-8600D4F21F0E}" type="presParOf" srcId="{DC41693F-C74C-46AA-ACFF-2D41DA3CC8F3}" destId="{C50ED8D2-331A-4DDC-BA27-F585C415DCC0}" srcOrd="7" destOrd="0" presId="urn:microsoft.com/office/officeart/2005/8/layout/process3"/>
    <dgm:cxn modelId="{CF2B58A3-1027-490D-BDF8-9370DE33A158}" type="presParOf" srcId="{C50ED8D2-331A-4DDC-BA27-F585C415DCC0}" destId="{50CA569B-9164-406B-B469-A58842612903}" srcOrd="0" destOrd="0" presId="urn:microsoft.com/office/officeart/2005/8/layout/process3"/>
    <dgm:cxn modelId="{4144C1E6-3262-48E3-B120-4ACAA012AFAD}" type="presParOf" srcId="{DC41693F-C74C-46AA-ACFF-2D41DA3CC8F3}" destId="{965FFECF-53D4-40FA-B222-0F4028735DE2}" srcOrd="8" destOrd="0" presId="urn:microsoft.com/office/officeart/2005/8/layout/process3"/>
    <dgm:cxn modelId="{DC9B9D74-0C9E-4298-A710-13714D21E4A1}" type="presParOf" srcId="{965FFECF-53D4-40FA-B222-0F4028735DE2}" destId="{951C5C78-4794-4DB2-AD00-9B56EE1F2B6E}" srcOrd="0" destOrd="0" presId="urn:microsoft.com/office/officeart/2005/8/layout/process3"/>
    <dgm:cxn modelId="{3956D422-7A05-4BB8-876B-F28E2D6F80E3}" type="presParOf" srcId="{965FFECF-53D4-40FA-B222-0F4028735DE2}" destId="{5C647929-4EA7-4022-B706-D3DEFB505223}" srcOrd="1" destOrd="0" presId="urn:microsoft.com/office/officeart/2005/8/layout/process3"/>
    <dgm:cxn modelId="{A30CA5C1-B8C6-4CCC-8944-89C38DB57956}" type="presParOf" srcId="{965FFECF-53D4-40FA-B222-0F4028735DE2}" destId="{35FBE2D3-218A-4AD8-BAA0-B093C601A92D}" srcOrd="2" destOrd="0" presId="urn:microsoft.com/office/officeart/2005/8/layout/process3"/>
  </dgm:cxnLst>
  <dgm:bg/>
  <dgm:whole/>
</dgm:dataModel>
</file>

<file path=ppt/diagrams/data28.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43AC6AC1-7AD7-41AB-A1B2-14B242D99796}" type="presOf" srcId="{D336CD3C-154E-4589-89E9-87083C79C128}" destId="{C50ED8D2-331A-4DDC-BA27-F585C415DCC0}" srcOrd="0" destOrd="0" presId="urn:microsoft.com/office/officeart/2005/8/layout/process3"/>
    <dgm:cxn modelId="{76B9E890-DE8D-45F7-AA2E-59D0C096212C}" type="presOf" srcId="{266ED125-3F13-4CDE-820D-B75B2F067F4D}" destId="{3273237F-8C9C-492C-A043-820124CF4E5E}"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029A10EB-BF21-410D-92C8-8FAF71ACF034}" type="presOf" srcId="{87FE962E-3C5E-4F1A-B65B-26C5F831D778}" destId="{DC41693F-C74C-46AA-ACFF-2D41DA3CC8F3}" srcOrd="0"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E81F0FF6-BA47-465C-AA38-16D32F0E793A}" type="presOf" srcId="{023D5634-629F-47A4-8137-BD430A1A82D9}" destId="{D4B1240C-6C15-4778-8B5A-C2EDDCF0B40C}" srcOrd="1" destOrd="0" presId="urn:microsoft.com/office/officeart/2005/8/layout/process3"/>
    <dgm:cxn modelId="{CC20DC67-73DB-48AE-B44B-CAAD00C257E6}" type="presOf" srcId="{D336CD3C-154E-4589-89E9-87083C79C128}" destId="{50CA569B-9164-406B-B469-A58842612903}"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2AE423C5-34A1-4B12-9271-4BEFE1B8E8A5}" type="presOf" srcId="{A7761817-4D4D-449D-87E6-5CE1DB2B7039}" destId="{78B98EA2-2721-45D0-84C0-5AA35B1C5790}" srcOrd="0" destOrd="0" presId="urn:microsoft.com/office/officeart/2005/8/layout/process3"/>
    <dgm:cxn modelId="{B4AF0119-2598-4BE2-BAFC-BB9D4D63CEA5}" type="presOf" srcId="{A91680F0-363C-4478-841C-3C81760A5DEE}" destId="{62BE2346-8730-410F-A193-AB9E7725C92D}" srcOrd="1" destOrd="0" presId="urn:microsoft.com/office/officeart/2005/8/layout/process3"/>
    <dgm:cxn modelId="{49BF8BF4-1848-4EA4-A7DB-E80D9A25B2CE}" type="presOf" srcId="{94A4ED6B-143C-49D8-8782-BC6108A81EB3}" destId="{F434F425-FF37-4719-AE00-134DFA6DE60A}" srcOrd="1" destOrd="0" presId="urn:microsoft.com/office/officeart/2005/8/layout/process3"/>
    <dgm:cxn modelId="{BB9E7B9B-9272-4940-BF2B-ECFE15CE31E9}" type="presOf" srcId="{0C986B98-9C75-4485-A8BA-FAC2020BE3FA}" destId="{81C33E92-6899-465C-A297-D3653AB926F0}" srcOrd="0" destOrd="0" presId="urn:microsoft.com/office/officeart/2005/8/layout/process3"/>
    <dgm:cxn modelId="{62515DB5-F0EE-4B64-BD0C-12A27D283F64}" type="presOf" srcId="{3563E0C9-DEC8-4C03-9048-1575ADE1749F}" destId="{951C5C78-4794-4DB2-AD00-9B56EE1F2B6E}" srcOrd="0" destOrd="0" presId="urn:microsoft.com/office/officeart/2005/8/layout/process3"/>
    <dgm:cxn modelId="{86C6D875-9A4A-47EB-A552-BEE98AEC26CF}" type="presOf" srcId="{94A4ED6B-143C-49D8-8782-BC6108A81EB3}" destId="{098A961D-1A2C-44EF-9120-309726B41D64}" srcOrd="0" destOrd="0" presId="urn:microsoft.com/office/officeart/2005/8/layout/process3"/>
    <dgm:cxn modelId="{0C86878E-9FCA-43D1-981D-9394AA156796}" type="presOf" srcId="{E38CFE56-F6B2-40FE-8B45-6A274943BC1D}" destId="{35FBE2D3-218A-4AD8-BAA0-B093C601A92D}" srcOrd="0" destOrd="0" presId="urn:microsoft.com/office/officeart/2005/8/layout/process3"/>
    <dgm:cxn modelId="{27D95E0D-CF23-4688-B284-3503EC8634CF}" type="presOf" srcId="{4CF5E711-240C-4BAE-AC0E-51E5DDDA8773}" destId="{2911ECE7-FA2C-48C7-A6CA-DE0C0C19E3B8}" srcOrd="0" destOrd="0" presId="urn:microsoft.com/office/officeart/2005/8/layout/process3"/>
    <dgm:cxn modelId="{EBD9192D-2F1A-47D9-9321-D433E40B1AF1}" type="presOf" srcId="{FFDE9B85-9C86-4023-BF94-A8EB22A7945B}" destId="{47F5EEEC-ECF1-48CD-AA4C-FFDD61990AF1}" srcOrd="0" destOrd="0" presId="urn:microsoft.com/office/officeart/2005/8/layout/process3"/>
    <dgm:cxn modelId="{39988B83-8104-4F3C-8C82-724A6490684F}" type="presOf" srcId="{3563E0C9-DEC8-4C03-9048-1575ADE1749F}" destId="{5C647929-4EA7-4022-B706-D3DEFB505223}"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5C27AD5C-1E78-4E5D-8278-4B1C3AE4C3C8}" type="presOf" srcId="{56B6B698-7DD0-40B2-849D-6657FDDEAE58}" destId="{C9F7AA53-1213-4B1C-8A7B-B6BB58133F61}"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9B5D535-0848-4B24-B0D9-CFE8248544A5}" type="presOf" srcId="{266ED125-3F13-4CDE-820D-B75B2F067F4D}" destId="{784E305E-8AA6-47A3-89C2-8A0335414670}"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BADCC2DC-8264-4F25-B051-FDB715C50815}" type="presOf" srcId="{A91680F0-363C-4478-841C-3C81760A5DEE}" destId="{B77DB1DB-1E13-445C-AA73-A3DE35C2088F}" srcOrd="0" destOrd="0" presId="urn:microsoft.com/office/officeart/2005/8/layout/process3"/>
    <dgm:cxn modelId="{C4CD6E1A-5BA9-4270-86BF-1F16CE7175F0}" type="presOf" srcId="{D404FCDE-E0FA-4474-AE4E-5EA4C2C91FDF}" destId="{F6C29A7B-C1DC-47BC-B525-E32D3C5C0828}"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407C5B84-4DE8-4C7D-A5AF-6D36DA00F187}" type="presOf" srcId="{4EFA3A49-62BA-41DB-9BB1-D5B9E6F91067}" destId="{8CA7AD6B-124D-4559-B2FB-16553F84EEBD}" srcOrd="1" destOrd="0" presId="urn:microsoft.com/office/officeart/2005/8/layout/process3"/>
    <dgm:cxn modelId="{FFFE9618-1198-40E4-B050-E05A67B70D52}" type="presOf" srcId="{023D5634-629F-47A4-8137-BD430A1A82D9}" destId="{132C8968-5E30-4AB4-8D00-A2B3300F82AE}" srcOrd="0" destOrd="0" presId="urn:microsoft.com/office/officeart/2005/8/layout/process3"/>
    <dgm:cxn modelId="{D736B0E5-F861-4176-975E-1A5E6314FAA9}" type="presOf" srcId="{4CF5E711-240C-4BAE-AC0E-51E5DDDA8773}" destId="{EBD08386-4308-4BA7-BD8E-C486E3A4B453}" srcOrd="1" destOrd="0" presId="urn:microsoft.com/office/officeart/2005/8/layout/process3"/>
    <dgm:cxn modelId="{1B86D9AF-C29B-4E12-A73D-7566164429BC}" type="presOf" srcId="{4EFA3A49-62BA-41DB-9BB1-D5B9E6F91067}" destId="{D64AEC63-2A56-447B-B817-4989275626C4}" srcOrd="0" destOrd="0" presId="urn:microsoft.com/office/officeart/2005/8/layout/process3"/>
    <dgm:cxn modelId="{1BB9A095-6FEA-4AF0-B878-4B86348AECFF}" type="presOf" srcId="{FFDE9B85-9C86-4023-BF94-A8EB22A7945B}" destId="{D04B01AC-E542-4B87-8670-FB6B7FCE3524}" srcOrd="1" destOrd="0" presId="urn:microsoft.com/office/officeart/2005/8/layout/process3"/>
    <dgm:cxn modelId="{963B1911-C47B-4484-B217-A9A912E9E377}" type="presParOf" srcId="{DC41693F-C74C-46AA-ACFF-2D41DA3CC8F3}" destId="{8B72A94C-3680-41B1-8649-5CAE5D570D2E}" srcOrd="0" destOrd="0" presId="urn:microsoft.com/office/officeart/2005/8/layout/process3"/>
    <dgm:cxn modelId="{8385DEBA-7300-40C7-990A-E1B2FB98C71F}" type="presParOf" srcId="{8B72A94C-3680-41B1-8649-5CAE5D570D2E}" destId="{098A961D-1A2C-44EF-9120-309726B41D64}" srcOrd="0" destOrd="0" presId="urn:microsoft.com/office/officeart/2005/8/layout/process3"/>
    <dgm:cxn modelId="{3891852C-53F4-43B1-83F4-DDAB4AA45488}" type="presParOf" srcId="{8B72A94C-3680-41B1-8649-5CAE5D570D2E}" destId="{F434F425-FF37-4719-AE00-134DFA6DE60A}" srcOrd="1" destOrd="0" presId="urn:microsoft.com/office/officeart/2005/8/layout/process3"/>
    <dgm:cxn modelId="{DCFFDEE9-77DF-459F-A2AE-A5339CE0D4ED}" type="presParOf" srcId="{8B72A94C-3680-41B1-8649-5CAE5D570D2E}" destId="{C9F7AA53-1213-4B1C-8A7B-B6BB58133F61}" srcOrd="2" destOrd="0" presId="urn:microsoft.com/office/officeart/2005/8/layout/process3"/>
    <dgm:cxn modelId="{65ECCA3C-747F-4BA7-BAA5-B48868B989D5}" type="presParOf" srcId="{DC41693F-C74C-46AA-ACFF-2D41DA3CC8F3}" destId="{784E305E-8AA6-47A3-89C2-8A0335414670}" srcOrd="1" destOrd="0" presId="urn:microsoft.com/office/officeart/2005/8/layout/process3"/>
    <dgm:cxn modelId="{338E7E14-E5AB-4BEC-8E57-1E24D425DA2F}" type="presParOf" srcId="{784E305E-8AA6-47A3-89C2-8A0335414670}" destId="{3273237F-8C9C-492C-A043-820124CF4E5E}" srcOrd="0" destOrd="0" presId="urn:microsoft.com/office/officeart/2005/8/layout/process3"/>
    <dgm:cxn modelId="{471FDA6B-A0CF-4978-B138-6C31420108BA}" type="presParOf" srcId="{DC41693F-C74C-46AA-ACFF-2D41DA3CC8F3}" destId="{C1C2C8BA-FDA2-488D-A899-F4D173B4FC1F}" srcOrd="2" destOrd="0" presId="urn:microsoft.com/office/officeart/2005/8/layout/process3"/>
    <dgm:cxn modelId="{288E76DB-BE26-413A-8D6B-31929FA88C4A}" type="presParOf" srcId="{C1C2C8BA-FDA2-488D-A899-F4D173B4FC1F}" destId="{D64AEC63-2A56-447B-B817-4989275626C4}" srcOrd="0" destOrd="0" presId="urn:microsoft.com/office/officeart/2005/8/layout/process3"/>
    <dgm:cxn modelId="{DEECC6AE-0F20-4C95-8802-AAABC96287D0}" type="presParOf" srcId="{C1C2C8BA-FDA2-488D-A899-F4D173B4FC1F}" destId="{8CA7AD6B-124D-4559-B2FB-16553F84EEBD}" srcOrd="1" destOrd="0" presId="urn:microsoft.com/office/officeart/2005/8/layout/process3"/>
    <dgm:cxn modelId="{30B661D0-2A85-4603-8CFB-3B696062C929}" type="presParOf" srcId="{C1C2C8BA-FDA2-488D-A899-F4D173B4FC1F}" destId="{F6C29A7B-C1DC-47BC-B525-E32D3C5C0828}" srcOrd="2" destOrd="0" presId="urn:microsoft.com/office/officeart/2005/8/layout/process3"/>
    <dgm:cxn modelId="{6AF98415-5E7C-48E0-9E18-3A9DC9F72259}" type="presParOf" srcId="{DC41693F-C74C-46AA-ACFF-2D41DA3CC8F3}" destId="{132C8968-5E30-4AB4-8D00-A2B3300F82AE}" srcOrd="3" destOrd="0" presId="urn:microsoft.com/office/officeart/2005/8/layout/process3"/>
    <dgm:cxn modelId="{347928C4-4EE9-4FC5-9067-C493362634F4}" type="presParOf" srcId="{132C8968-5E30-4AB4-8D00-A2B3300F82AE}" destId="{D4B1240C-6C15-4778-8B5A-C2EDDCF0B40C}" srcOrd="0" destOrd="0" presId="urn:microsoft.com/office/officeart/2005/8/layout/process3"/>
    <dgm:cxn modelId="{0B5868C8-1F42-4E54-ADD6-05140DB709CC}" type="presParOf" srcId="{DC41693F-C74C-46AA-ACFF-2D41DA3CC8F3}" destId="{F0512C66-FB44-459B-A117-9B91D7945AC9}" srcOrd="4" destOrd="0" presId="urn:microsoft.com/office/officeart/2005/8/layout/process3"/>
    <dgm:cxn modelId="{B6C80EF4-2EEA-4D9D-8207-698D1E92C4D1}" type="presParOf" srcId="{F0512C66-FB44-459B-A117-9B91D7945AC9}" destId="{47F5EEEC-ECF1-48CD-AA4C-FFDD61990AF1}" srcOrd="0" destOrd="0" presId="urn:microsoft.com/office/officeart/2005/8/layout/process3"/>
    <dgm:cxn modelId="{41D3EDDE-FEDA-4BAF-BF82-C9058316B35A}" type="presParOf" srcId="{F0512C66-FB44-459B-A117-9B91D7945AC9}" destId="{D04B01AC-E542-4B87-8670-FB6B7FCE3524}" srcOrd="1" destOrd="0" presId="urn:microsoft.com/office/officeart/2005/8/layout/process3"/>
    <dgm:cxn modelId="{41673F1F-5EAE-4557-84B1-B1209728FD37}" type="presParOf" srcId="{F0512C66-FB44-459B-A117-9B91D7945AC9}" destId="{78B98EA2-2721-45D0-84C0-5AA35B1C5790}" srcOrd="2" destOrd="0" presId="urn:microsoft.com/office/officeart/2005/8/layout/process3"/>
    <dgm:cxn modelId="{7ABEEA9C-177C-4607-8C97-9926FA9EEA79}" type="presParOf" srcId="{DC41693F-C74C-46AA-ACFF-2D41DA3CC8F3}" destId="{B77DB1DB-1E13-445C-AA73-A3DE35C2088F}" srcOrd="5" destOrd="0" presId="urn:microsoft.com/office/officeart/2005/8/layout/process3"/>
    <dgm:cxn modelId="{52B440A7-3AAD-45F6-A26A-F21478B3B241}" type="presParOf" srcId="{B77DB1DB-1E13-445C-AA73-A3DE35C2088F}" destId="{62BE2346-8730-410F-A193-AB9E7725C92D}" srcOrd="0" destOrd="0" presId="urn:microsoft.com/office/officeart/2005/8/layout/process3"/>
    <dgm:cxn modelId="{616FD0C8-99DE-41B6-8FD3-1ECA59F047A1}" type="presParOf" srcId="{DC41693F-C74C-46AA-ACFF-2D41DA3CC8F3}" destId="{3A716802-3C6E-428A-98C6-AD03F96089DC}" srcOrd="6" destOrd="0" presId="urn:microsoft.com/office/officeart/2005/8/layout/process3"/>
    <dgm:cxn modelId="{29BB2016-E8BC-4274-9EC8-103C76FBABD1}" type="presParOf" srcId="{3A716802-3C6E-428A-98C6-AD03F96089DC}" destId="{2911ECE7-FA2C-48C7-A6CA-DE0C0C19E3B8}" srcOrd="0" destOrd="0" presId="urn:microsoft.com/office/officeart/2005/8/layout/process3"/>
    <dgm:cxn modelId="{D66E7AA0-B900-44B4-B25A-74F9CEE2F9C1}" type="presParOf" srcId="{3A716802-3C6E-428A-98C6-AD03F96089DC}" destId="{EBD08386-4308-4BA7-BD8E-C486E3A4B453}" srcOrd="1" destOrd="0" presId="urn:microsoft.com/office/officeart/2005/8/layout/process3"/>
    <dgm:cxn modelId="{DA25D12D-CEF1-49E4-9109-3ED7272C3F34}" type="presParOf" srcId="{3A716802-3C6E-428A-98C6-AD03F96089DC}" destId="{81C33E92-6899-465C-A297-D3653AB926F0}" srcOrd="2" destOrd="0" presId="urn:microsoft.com/office/officeart/2005/8/layout/process3"/>
    <dgm:cxn modelId="{BFBA353A-A91B-41E6-AF2E-8B1C63D315A0}" type="presParOf" srcId="{DC41693F-C74C-46AA-ACFF-2D41DA3CC8F3}" destId="{C50ED8D2-331A-4DDC-BA27-F585C415DCC0}" srcOrd="7" destOrd="0" presId="urn:microsoft.com/office/officeart/2005/8/layout/process3"/>
    <dgm:cxn modelId="{C9AD2085-556B-441F-814E-58E88D311A70}" type="presParOf" srcId="{C50ED8D2-331A-4DDC-BA27-F585C415DCC0}" destId="{50CA569B-9164-406B-B469-A58842612903}" srcOrd="0" destOrd="0" presId="urn:microsoft.com/office/officeart/2005/8/layout/process3"/>
    <dgm:cxn modelId="{886F7A06-2087-4289-85CD-BB66FD2AE99E}" type="presParOf" srcId="{DC41693F-C74C-46AA-ACFF-2D41DA3CC8F3}" destId="{965FFECF-53D4-40FA-B222-0F4028735DE2}" srcOrd="8" destOrd="0" presId="urn:microsoft.com/office/officeart/2005/8/layout/process3"/>
    <dgm:cxn modelId="{79DA6F9D-BC03-433A-8277-8802B54ABEDA}" type="presParOf" srcId="{965FFECF-53D4-40FA-B222-0F4028735DE2}" destId="{951C5C78-4794-4DB2-AD00-9B56EE1F2B6E}" srcOrd="0" destOrd="0" presId="urn:microsoft.com/office/officeart/2005/8/layout/process3"/>
    <dgm:cxn modelId="{06A4F05B-C3D1-46CB-9FC9-308D1CF12D9A}" type="presParOf" srcId="{965FFECF-53D4-40FA-B222-0F4028735DE2}" destId="{5C647929-4EA7-4022-B706-D3DEFB505223}" srcOrd="1" destOrd="0" presId="urn:microsoft.com/office/officeart/2005/8/layout/process3"/>
    <dgm:cxn modelId="{92E64571-A55D-46DD-AA39-8C1D6089FCE3}" type="presParOf" srcId="{965FFECF-53D4-40FA-B222-0F4028735DE2}" destId="{35FBE2D3-218A-4AD8-BAA0-B093C601A92D}" srcOrd="2" destOrd="0" presId="urn:microsoft.com/office/officeart/2005/8/layout/process3"/>
  </dgm:cxnLst>
  <dgm:bg/>
  <dgm:whole/>
</dgm:dataModel>
</file>

<file path=ppt/diagrams/data29.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0DDC6F68-1238-4FDB-950F-7C2890FB0351}" type="presOf" srcId="{A7761817-4D4D-449D-87E6-5CE1DB2B7039}" destId="{78B98EA2-2721-45D0-84C0-5AA35B1C5790}" srcOrd="0" destOrd="0" presId="urn:microsoft.com/office/officeart/2005/8/layout/process3"/>
    <dgm:cxn modelId="{CAFBB6A6-ADD2-4AD9-B50E-A9F35086710F}" type="presOf" srcId="{3563E0C9-DEC8-4C03-9048-1575ADE1749F}" destId="{951C5C78-4794-4DB2-AD00-9B56EE1F2B6E}" srcOrd="0" destOrd="0" presId="urn:microsoft.com/office/officeart/2005/8/layout/process3"/>
    <dgm:cxn modelId="{6903B25B-A0B7-4380-AC1E-48B22F4B787C}" type="presOf" srcId="{266ED125-3F13-4CDE-820D-B75B2F067F4D}" destId="{3273237F-8C9C-492C-A043-820124CF4E5E}" srcOrd="1" destOrd="0" presId="urn:microsoft.com/office/officeart/2005/8/layout/process3"/>
    <dgm:cxn modelId="{B2E9FA8C-C709-41DF-AA55-8FECE40E04A9}" type="presOf" srcId="{FFDE9B85-9C86-4023-BF94-A8EB22A7945B}" destId="{D04B01AC-E542-4B87-8670-FB6B7FCE3524}"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92565D81-A319-45F5-A515-CA0EDAB17647}" type="presOf" srcId="{94A4ED6B-143C-49D8-8782-BC6108A81EB3}" destId="{F434F425-FF37-4719-AE00-134DFA6DE60A}" srcOrd="1"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2D02CA75-60EB-4664-8A69-E8A73CE70EE1}" type="presOf" srcId="{56B6B698-7DD0-40B2-849D-6657FDDEAE58}" destId="{C9F7AA53-1213-4B1C-8A7B-B6BB58133F61}" srcOrd="0" destOrd="0" presId="urn:microsoft.com/office/officeart/2005/8/layout/process3"/>
    <dgm:cxn modelId="{4296E20B-0DAA-43A0-BFDC-A64C38FCAEE2}" type="presOf" srcId="{4EFA3A49-62BA-41DB-9BB1-D5B9E6F91067}" destId="{8CA7AD6B-124D-4559-B2FB-16553F84EEBD}" srcOrd="1" destOrd="0" presId="urn:microsoft.com/office/officeart/2005/8/layout/process3"/>
    <dgm:cxn modelId="{E0BB751C-1975-4435-9D81-3989AF3AD59D}" type="presOf" srcId="{D336CD3C-154E-4589-89E9-87083C79C128}" destId="{50CA569B-9164-406B-B469-A58842612903}" srcOrd="1" destOrd="0" presId="urn:microsoft.com/office/officeart/2005/8/layout/process3"/>
    <dgm:cxn modelId="{B09DFC25-8F8F-4679-B377-ADE63326F341}" type="presOf" srcId="{D336CD3C-154E-4589-89E9-87083C79C128}" destId="{C50ED8D2-331A-4DDC-BA27-F585C415DCC0}"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F349D844-F33E-4571-8752-1E8DE9DBE61F}" type="presOf" srcId="{94A4ED6B-143C-49D8-8782-BC6108A81EB3}" destId="{098A961D-1A2C-44EF-9120-309726B41D64}" srcOrd="0" destOrd="0" presId="urn:microsoft.com/office/officeart/2005/8/layout/process3"/>
    <dgm:cxn modelId="{504D4BCE-0939-4281-866B-091221706C99}" type="presOf" srcId="{E38CFE56-F6B2-40FE-8B45-6A274943BC1D}" destId="{35FBE2D3-218A-4AD8-BAA0-B093C601A92D}" srcOrd="0" destOrd="0" presId="urn:microsoft.com/office/officeart/2005/8/layout/process3"/>
    <dgm:cxn modelId="{0113D178-637E-405A-8C8A-FF7BACF3D9E8}" type="presOf" srcId="{A91680F0-363C-4478-841C-3C81760A5DEE}" destId="{B77DB1DB-1E13-445C-AA73-A3DE35C2088F}" srcOrd="0" destOrd="0" presId="urn:microsoft.com/office/officeart/2005/8/layout/process3"/>
    <dgm:cxn modelId="{964549AA-BE00-4DD6-9EAC-5C3AE13E28D2}" type="presOf" srcId="{D404FCDE-E0FA-4474-AE4E-5EA4C2C91FDF}" destId="{F6C29A7B-C1DC-47BC-B525-E32D3C5C0828}" srcOrd="0" destOrd="0" presId="urn:microsoft.com/office/officeart/2005/8/layout/process3"/>
    <dgm:cxn modelId="{97A5513F-F1C2-40C6-AFF1-E85E09780494}" type="presOf" srcId="{A91680F0-363C-4478-841C-3C81760A5DEE}" destId="{62BE2346-8730-410F-A193-AB9E7725C92D}" srcOrd="1" destOrd="0" presId="urn:microsoft.com/office/officeart/2005/8/layout/process3"/>
    <dgm:cxn modelId="{B865AA89-24CF-4235-9C46-C9FFBD147E41}" type="presOf" srcId="{4EFA3A49-62BA-41DB-9BB1-D5B9E6F91067}" destId="{D64AEC63-2A56-447B-B817-4989275626C4}"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70ABBBA5-AC67-4CBD-9D77-7AE3EDB12B2E}" type="presOf" srcId="{023D5634-629F-47A4-8137-BD430A1A82D9}" destId="{132C8968-5E30-4AB4-8D00-A2B3300F82AE}" srcOrd="0"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4FA9646D-DAB6-4A32-9B97-E309FA8386FA}" type="presOf" srcId="{4CF5E711-240C-4BAE-AC0E-51E5DDDA8773}" destId="{EBD08386-4308-4BA7-BD8E-C486E3A4B453}" srcOrd="1"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83C71304-9493-4CDA-A39A-C16FBDF7F22B}" type="presOf" srcId="{0C986B98-9C75-4485-A8BA-FAC2020BE3FA}" destId="{81C33E92-6899-465C-A297-D3653AB926F0}"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A17A818D-72CB-4500-A15D-3433E3C1AF52}" type="presOf" srcId="{87FE962E-3C5E-4F1A-B65B-26C5F831D778}" destId="{DC41693F-C74C-46AA-ACFF-2D41DA3CC8F3}" srcOrd="0" destOrd="0" presId="urn:microsoft.com/office/officeart/2005/8/layout/process3"/>
    <dgm:cxn modelId="{B7DB930C-44CE-4BED-9DEA-F9A0D0140651}" type="presOf" srcId="{FFDE9B85-9C86-4023-BF94-A8EB22A7945B}" destId="{47F5EEEC-ECF1-48CD-AA4C-FFDD61990AF1}"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63A0DDA7-E4F8-4056-A57B-8B057D5581AE}" type="presOf" srcId="{3563E0C9-DEC8-4C03-9048-1575ADE1749F}" destId="{5C647929-4EA7-4022-B706-D3DEFB505223}" srcOrd="1" destOrd="0" presId="urn:microsoft.com/office/officeart/2005/8/layout/process3"/>
    <dgm:cxn modelId="{CAE95AB9-C1D6-4245-AD63-3632810FBF62}" type="presOf" srcId="{266ED125-3F13-4CDE-820D-B75B2F067F4D}" destId="{784E305E-8AA6-47A3-89C2-8A0335414670}" srcOrd="0" destOrd="0" presId="urn:microsoft.com/office/officeart/2005/8/layout/process3"/>
    <dgm:cxn modelId="{DBAEDD76-8136-4741-BCF8-4A96DA126F22}" type="presOf" srcId="{023D5634-629F-47A4-8137-BD430A1A82D9}" destId="{D4B1240C-6C15-4778-8B5A-C2EDDCF0B40C}" srcOrd="1" destOrd="0" presId="urn:microsoft.com/office/officeart/2005/8/layout/process3"/>
    <dgm:cxn modelId="{AFFC2089-C8C9-49DF-8BF9-007D05FA60FF}" type="presOf" srcId="{4CF5E711-240C-4BAE-AC0E-51E5DDDA8773}" destId="{2911ECE7-FA2C-48C7-A6CA-DE0C0C19E3B8}" srcOrd="0" destOrd="0" presId="urn:microsoft.com/office/officeart/2005/8/layout/process3"/>
    <dgm:cxn modelId="{1F1055F5-5F19-4485-97CF-DF54060E0F62}" type="presParOf" srcId="{DC41693F-C74C-46AA-ACFF-2D41DA3CC8F3}" destId="{8B72A94C-3680-41B1-8649-5CAE5D570D2E}" srcOrd="0" destOrd="0" presId="urn:microsoft.com/office/officeart/2005/8/layout/process3"/>
    <dgm:cxn modelId="{DBC08470-1E9C-44FB-9F16-932F4D9541AD}" type="presParOf" srcId="{8B72A94C-3680-41B1-8649-5CAE5D570D2E}" destId="{098A961D-1A2C-44EF-9120-309726B41D64}" srcOrd="0" destOrd="0" presId="urn:microsoft.com/office/officeart/2005/8/layout/process3"/>
    <dgm:cxn modelId="{8C444CA0-5BAA-4BD3-B104-1D82986EEF0F}" type="presParOf" srcId="{8B72A94C-3680-41B1-8649-5CAE5D570D2E}" destId="{F434F425-FF37-4719-AE00-134DFA6DE60A}" srcOrd="1" destOrd="0" presId="urn:microsoft.com/office/officeart/2005/8/layout/process3"/>
    <dgm:cxn modelId="{55950139-E83B-4A42-81EF-F9D8107AC75F}" type="presParOf" srcId="{8B72A94C-3680-41B1-8649-5CAE5D570D2E}" destId="{C9F7AA53-1213-4B1C-8A7B-B6BB58133F61}" srcOrd="2" destOrd="0" presId="urn:microsoft.com/office/officeart/2005/8/layout/process3"/>
    <dgm:cxn modelId="{29E48212-1239-4479-B585-AC2C2D1B40DC}" type="presParOf" srcId="{DC41693F-C74C-46AA-ACFF-2D41DA3CC8F3}" destId="{784E305E-8AA6-47A3-89C2-8A0335414670}" srcOrd="1" destOrd="0" presId="urn:microsoft.com/office/officeart/2005/8/layout/process3"/>
    <dgm:cxn modelId="{EFC48796-9AE4-45AA-8649-CCA3177A7817}" type="presParOf" srcId="{784E305E-8AA6-47A3-89C2-8A0335414670}" destId="{3273237F-8C9C-492C-A043-820124CF4E5E}" srcOrd="0" destOrd="0" presId="urn:microsoft.com/office/officeart/2005/8/layout/process3"/>
    <dgm:cxn modelId="{9C874085-7CA5-4F07-88D7-E9CB8EBDA8CB}" type="presParOf" srcId="{DC41693F-C74C-46AA-ACFF-2D41DA3CC8F3}" destId="{C1C2C8BA-FDA2-488D-A899-F4D173B4FC1F}" srcOrd="2" destOrd="0" presId="urn:microsoft.com/office/officeart/2005/8/layout/process3"/>
    <dgm:cxn modelId="{8ABD65A7-7CDB-4559-BB5C-D7AEF76D8467}" type="presParOf" srcId="{C1C2C8BA-FDA2-488D-A899-F4D173B4FC1F}" destId="{D64AEC63-2A56-447B-B817-4989275626C4}" srcOrd="0" destOrd="0" presId="urn:microsoft.com/office/officeart/2005/8/layout/process3"/>
    <dgm:cxn modelId="{D8EA5917-78D7-420A-986C-59BBAE46950E}" type="presParOf" srcId="{C1C2C8BA-FDA2-488D-A899-F4D173B4FC1F}" destId="{8CA7AD6B-124D-4559-B2FB-16553F84EEBD}" srcOrd="1" destOrd="0" presId="urn:microsoft.com/office/officeart/2005/8/layout/process3"/>
    <dgm:cxn modelId="{4D5FE15C-1A8D-4810-BDED-D05669031221}" type="presParOf" srcId="{C1C2C8BA-FDA2-488D-A899-F4D173B4FC1F}" destId="{F6C29A7B-C1DC-47BC-B525-E32D3C5C0828}" srcOrd="2" destOrd="0" presId="urn:microsoft.com/office/officeart/2005/8/layout/process3"/>
    <dgm:cxn modelId="{7ED71635-5FF5-4557-811A-66DC2BF05114}" type="presParOf" srcId="{DC41693F-C74C-46AA-ACFF-2D41DA3CC8F3}" destId="{132C8968-5E30-4AB4-8D00-A2B3300F82AE}" srcOrd="3" destOrd="0" presId="urn:microsoft.com/office/officeart/2005/8/layout/process3"/>
    <dgm:cxn modelId="{0D8720C1-9321-4A60-A41E-9B15BD0919C7}" type="presParOf" srcId="{132C8968-5E30-4AB4-8D00-A2B3300F82AE}" destId="{D4B1240C-6C15-4778-8B5A-C2EDDCF0B40C}" srcOrd="0" destOrd="0" presId="urn:microsoft.com/office/officeart/2005/8/layout/process3"/>
    <dgm:cxn modelId="{660BC72C-4611-46AD-AEC4-20BBCEF385D0}" type="presParOf" srcId="{DC41693F-C74C-46AA-ACFF-2D41DA3CC8F3}" destId="{F0512C66-FB44-459B-A117-9B91D7945AC9}" srcOrd="4" destOrd="0" presId="urn:microsoft.com/office/officeart/2005/8/layout/process3"/>
    <dgm:cxn modelId="{B82FBB87-052D-48F0-8F12-3EC3FAF705E1}" type="presParOf" srcId="{F0512C66-FB44-459B-A117-9B91D7945AC9}" destId="{47F5EEEC-ECF1-48CD-AA4C-FFDD61990AF1}" srcOrd="0" destOrd="0" presId="urn:microsoft.com/office/officeart/2005/8/layout/process3"/>
    <dgm:cxn modelId="{8119FC94-6F7D-4795-AE3C-4DCB951951CC}" type="presParOf" srcId="{F0512C66-FB44-459B-A117-9B91D7945AC9}" destId="{D04B01AC-E542-4B87-8670-FB6B7FCE3524}" srcOrd="1" destOrd="0" presId="urn:microsoft.com/office/officeart/2005/8/layout/process3"/>
    <dgm:cxn modelId="{B1356C4B-5E8C-4812-95E9-383C0279A626}" type="presParOf" srcId="{F0512C66-FB44-459B-A117-9B91D7945AC9}" destId="{78B98EA2-2721-45D0-84C0-5AA35B1C5790}" srcOrd="2" destOrd="0" presId="urn:microsoft.com/office/officeart/2005/8/layout/process3"/>
    <dgm:cxn modelId="{3C7D594C-B756-4E27-ACBF-5D6DEC725F30}" type="presParOf" srcId="{DC41693F-C74C-46AA-ACFF-2D41DA3CC8F3}" destId="{B77DB1DB-1E13-445C-AA73-A3DE35C2088F}" srcOrd="5" destOrd="0" presId="urn:microsoft.com/office/officeart/2005/8/layout/process3"/>
    <dgm:cxn modelId="{4C338531-7290-4429-813E-8DBEA74DB0EA}" type="presParOf" srcId="{B77DB1DB-1E13-445C-AA73-A3DE35C2088F}" destId="{62BE2346-8730-410F-A193-AB9E7725C92D}" srcOrd="0" destOrd="0" presId="urn:microsoft.com/office/officeart/2005/8/layout/process3"/>
    <dgm:cxn modelId="{DEA7FF0B-9648-4650-A8AC-5A52D100602C}" type="presParOf" srcId="{DC41693F-C74C-46AA-ACFF-2D41DA3CC8F3}" destId="{3A716802-3C6E-428A-98C6-AD03F96089DC}" srcOrd="6" destOrd="0" presId="urn:microsoft.com/office/officeart/2005/8/layout/process3"/>
    <dgm:cxn modelId="{88A94242-2CDA-4ACE-9943-369F39DE3BEC}" type="presParOf" srcId="{3A716802-3C6E-428A-98C6-AD03F96089DC}" destId="{2911ECE7-FA2C-48C7-A6CA-DE0C0C19E3B8}" srcOrd="0" destOrd="0" presId="urn:microsoft.com/office/officeart/2005/8/layout/process3"/>
    <dgm:cxn modelId="{4F5D5047-825B-4C37-AC04-2D6E75CED884}" type="presParOf" srcId="{3A716802-3C6E-428A-98C6-AD03F96089DC}" destId="{EBD08386-4308-4BA7-BD8E-C486E3A4B453}" srcOrd="1" destOrd="0" presId="urn:microsoft.com/office/officeart/2005/8/layout/process3"/>
    <dgm:cxn modelId="{461DE401-1038-4C09-AB63-E048C7A34E59}" type="presParOf" srcId="{3A716802-3C6E-428A-98C6-AD03F96089DC}" destId="{81C33E92-6899-465C-A297-D3653AB926F0}" srcOrd="2" destOrd="0" presId="urn:microsoft.com/office/officeart/2005/8/layout/process3"/>
    <dgm:cxn modelId="{ADAEB24E-5952-47E2-8894-B997D516E158}" type="presParOf" srcId="{DC41693F-C74C-46AA-ACFF-2D41DA3CC8F3}" destId="{C50ED8D2-331A-4DDC-BA27-F585C415DCC0}" srcOrd="7" destOrd="0" presId="urn:microsoft.com/office/officeart/2005/8/layout/process3"/>
    <dgm:cxn modelId="{086750FB-D957-44A8-9FDC-672304D964AA}" type="presParOf" srcId="{C50ED8D2-331A-4DDC-BA27-F585C415DCC0}" destId="{50CA569B-9164-406B-B469-A58842612903}" srcOrd="0" destOrd="0" presId="urn:microsoft.com/office/officeart/2005/8/layout/process3"/>
    <dgm:cxn modelId="{45B15B7E-285E-4349-B4F7-503C98CC98D0}" type="presParOf" srcId="{DC41693F-C74C-46AA-ACFF-2D41DA3CC8F3}" destId="{965FFECF-53D4-40FA-B222-0F4028735DE2}" srcOrd="8" destOrd="0" presId="urn:microsoft.com/office/officeart/2005/8/layout/process3"/>
    <dgm:cxn modelId="{4AE60DE7-36E7-4D0D-87F8-D6EF891C7D43}" type="presParOf" srcId="{965FFECF-53D4-40FA-B222-0F4028735DE2}" destId="{951C5C78-4794-4DB2-AD00-9B56EE1F2B6E}" srcOrd="0" destOrd="0" presId="urn:microsoft.com/office/officeart/2005/8/layout/process3"/>
    <dgm:cxn modelId="{98936172-BF47-45B1-A533-EA6257588B65}" type="presParOf" srcId="{965FFECF-53D4-40FA-B222-0F4028735DE2}" destId="{5C647929-4EA7-4022-B706-D3DEFB505223}" srcOrd="1" destOrd="0" presId="urn:microsoft.com/office/officeart/2005/8/layout/process3"/>
    <dgm:cxn modelId="{4A0BAC89-BCB7-4DC0-BD92-97B0B42DD599}" type="presParOf" srcId="{965FFECF-53D4-40FA-B222-0F4028735DE2}" destId="{35FBE2D3-218A-4AD8-BAA0-B093C601A92D}" srcOrd="2" destOrd="0" presId="urn:microsoft.com/office/officeart/2005/8/layout/process3"/>
  </dgm:cxnLst>
  <dgm:bg/>
  <dgm:whole/>
</dgm:dataModel>
</file>

<file path=ppt/diagrams/data3.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tyle>
          <a:lnRef idx="1">
            <a:schemeClr val="accent1"/>
          </a:lnRef>
          <a:fillRef idx="3">
            <a:schemeClr val="accent1"/>
          </a:fillRef>
          <a:effectRef idx="2">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BDDADE00-2EDE-4644-803F-D4ED374495BB}" type="presOf" srcId="{A91680F0-363C-4478-841C-3C81760A5DEE}" destId="{EA418EA4-076E-48AD-891C-966043112BAC}" srcOrd="1"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02CD77BC-0EBB-4792-B757-7B15F4439F4A}" type="presOf" srcId="{87FE962E-3C5E-4F1A-B65B-26C5F831D778}" destId="{A86595D3-8BDE-4800-B2ED-6959C8EEE93C}" srcOrd="0" destOrd="0" presId="urn:microsoft.com/office/officeart/2005/8/layout/process1"/>
    <dgm:cxn modelId="{3CC9BAB9-9298-44E4-8EC9-48A2E2D601FC}" type="presOf" srcId="{A91680F0-363C-4478-841C-3C81760A5DEE}" destId="{1FE04430-752D-4E25-982C-BC9748CA95CE}" srcOrd="0" destOrd="0" presId="urn:microsoft.com/office/officeart/2005/8/layout/process1"/>
    <dgm:cxn modelId="{F7C02F60-8A2E-4615-B5CF-437A316DF251}" type="presOf" srcId="{94A4ED6B-143C-49D8-8782-BC6108A81EB3}" destId="{486D55EC-8E1D-4373-AFA0-C385520C646E}"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2F263357-1228-4C4C-8596-AEC82F8A9475}" type="presOf" srcId="{023D5634-629F-47A4-8137-BD430A1A82D9}" destId="{960BA80D-10FD-4988-8192-4164B26439D5}" srcOrd="0" destOrd="0" presId="urn:microsoft.com/office/officeart/2005/8/layout/process1"/>
    <dgm:cxn modelId="{CB441195-4EAE-4D90-B42D-B90734423B71}" type="presOf" srcId="{266ED125-3F13-4CDE-820D-B75B2F067F4D}" destId="{EEA4051D-B2D2-45D5-86A4-C9F5E4C1B076}" srcOrd="1" destOrd="0" presId="urn:microsoft.com/office/officeart/2005/8/layout/process1"/>
    <dgm:cxn modelId="{D256DB9F-7B36-47CD-8C15-62940A5D03C1}" type="presOf" srcId="{FFDE9B85-9C86-4023-BF94-A8EB22A7945B}" destId="{E8105698-0C34-449F-8FEA-1704BBEA884C}" srcOrd="0" destOrd="0" presId="urn:microsoft.com/office/officeart/2005/8/layout/process1"/>
    <dgm:cxn modelId="{933FD1EA-38BF-488C-A4B3-B5004014CAC1}" type="presOf" srcId="{023D5634-629F-47A4-8137-BD430A1A82D9}" destId="{AC2A00DE-0D75-4DF7-B5A3-888CB4477D5B}" srcOrd="1" destOrd="0" presId="urn:microsoft.com/office/officeart/2005/8/layout/process1"/>
    <dgm:cxn modelId="{9708B21B-6540-4FC4-A3C4-5D64DC7969B5}" type="presOf" srcId="{4CF5E711-240C-4BAE-AC0E-51E5DDDA8773}" destId="{F062CA39-C42A-44B8-8689-2A7E26A94058}"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B219A0D5-5537-4DC9-841C-E876E1B787F8}" type="presOf" srcId="{4EFA3A49-62BA-41DB-9BB1-D5B9E6F91067}" destId="{41FA2490-B8A2-453D-9FFA-2FD2D8571F39}" srcOrd="0" destOrd="0" presId="urn:microsoft.com/office/officeart/2005/8/layout/process1"/>
    <dgm:cxn modelId="{EA3D2ACD-48FB-41A4-8DE3-61C89FEE1B0D}" type="presOf" srcId="{266ED125-3F13-4CDE-820D-B75B2F067F4D}" destId="{DE1AD631-4345-43A1-8D8C-222858F43DCB}" srcOrd="0" destOrd="0" presId="urn:microsoft.com/office/officeart/2005/8/layout/process1"/>
    <dgm:cxn modelId="{731C2635-2CA3-4230-965A-8790EB4C8C49}" type="presParOf" srcId="{A86595D3-8BDE-4800-B2ED-6959C8EEE93C}" destId="{486D55EC-8E1D-4373-AFA0-C385520C646E}" srcOrd="0" destOrd="0" presId="urn:microsoft.com/office/officeart/2005/8/layout/process1"/>
    <dgm:cxn modelId="{D4D76BF0-A1E6-4DE0-A80C-F9BDE1D35425}" type="presParOf" srcId="{A86595D3-8BDE-4800-B2ED-6959C8EEE93C}" destId="{DE1AD631-4345-43A1-8D8C-222858F43DCB}" srcOrd="1" destOrd="0" presId="urn:microsoft.com/office/officeart/2005/8/layout/process1"/>
    <dgm:cxn modelId="{BC2AAE5E-535C-4F6E-A3B8-0A7470FD2D85}" type="presParOf" srcId="{DE1AD631-4345-43A1-8D8C-222858F43DCB}" destId="{EEA4051D-B2D2-45D5-86A4-C9F5E4C1B076}" srcOrd="0" destOrd="0" presId="urn:microsoft.com/office/officeart/2005/8/layout/process1"/>
    <dgm:cxn modelId="{F27CC16B-4145-482A-A454-37E8C74F0689}" type="presParOf" srcId="{A86595D3-8BDE-4800-B2ED-6959C8EEE93C}" destId="{41FA2490-B8A2-453D-9FFA-2FD2D8571F39}" srcOrd="2" destOrd="0" presId="urn:microsoft.com/office/officeart/2005/8/layout/process1"/>
    <dgm:cxn modelId="{85761E82-7577-4E75-BB28-15DF2B293E79}" type="presParOf" srcId="{A86595D3-8BDE-4800-B2ED-6959C8EEE93C}" destId="{960BA80D-10FD-4988-8192-4164B26439D5}" srcOrd="3" destOrd="0" presId="urn:microsoft.com/office/officeart/2005/8/layout/process1"/>
    <dgm:cxn modelId="{497D283E-9640-40C4-8C42-2D4EAB92F11F}" type="presParOf" srcId="{960BA80D-10FD-4988-8192-4164B26439D5}" destId="{AC2A00DE-0D75-4DF7-B5A3-888CB4477D5B}" srcOrd="0" destOrd="0" presId="urn:microsoft.com/office/officeart/2005/8/layout/process1"/>
    <dgm:cxn modelId="{369C87A0-DEBB-455B-8F8D-043276495950}" type="presParOf" srcId="{A86595D3-8BDE-4800-B2ED-6959C8EEE93C}" destId="{E8105698-0C34-449F-8FEA-1704BBEA884C}" srcOrd="4" destOrd="0" presId="urn:microsoft.com/office/officeart/2005/8/layout/process1"/>
    <dgm:cxn modelId="{A8BB82B3-DE17-4C21-BFC2-70AA272CEE79}" type="presParOf" srcId="{A86595D3-8BDE-4800-B2ED-6959C8EEE93C}" destId="{1FE04430-752D-4E25-982C-BC9748CA95CE}" srcOrd="5" destOrd="0" presId="urn:microsoft.com/office/officeart/2005/8/layout/process1"/>
    <dgm:cxn modelId="{1248554C-941F-48CC-A8EA-923A6A15654E}" type="presParOf" srcId="{1FE04430-752D-4E25-982C-BC9748CA95CE}" destId="{EA418EA4-076E-48AD-891C-966043112BAC}" srcOrd="0" destOrd="0" presId="urn:microsoft.com/office/officeart/2005/8/layout/process1"/>
    <dgm:cxn modelId="{E4B998A9-6781-44DC-A74F-B7525FE9402C}" type="presParOf" srcId="{A86595D3-8BDE-4800-B2ED-6959C8EEE93C}" destId="{F062CA39-C42A-44B8-8689-2A7E26A94058}" srcOrd="6" destOrd="0" presId="urn:microsoft.com/office/officeart/2005/8/layout/process1"/>
  </dgm:cxnLst>
  <dgm:bg/>
  <dgm:whole/>
</dgm:dataModel>
</file>

<file path=ppt/diagrams/data30.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7D27B16E-B8E4-4A5B-9A2C-E09285E7C0A4}" type="presOf" srcId="{4EFA3A49-62BA-41DB-9BB1-D5B9E6F91067}" destId="{8CA7AD6B-124D-4559-B2FB-16553F84EEBD}" srcOrd="1" destOrd="0" presId="urn:microsoft.com/office/officeart/2005/8/layout/process3"/>
    <dgm:cxn modelId="{0329EAE8-974A-4FB9-AC80-3AC4E87199AD}" type="presOf" srcId="{3563E0C9-DEC8-4C03-9048-1575ADE1749F}" destId="{951C5C78-4794-4DB2-AD00-9B56EE1F2B6E}" srcOrd="0" destOrd="0" presId="urn:microsoft.com/office/officeart/2005/8/layout/process3"/>
    <dgm:cxn modelId="{3E01F709-F091-4AA8-98D8-13D0FEE51600}" type="presOf" srcId="{A7761817-4D4D-449D-87E6-5CE1DB2B7039}" destId="{78B98EA2-2721-45D0-84C0-5AA35B1C5790}"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5647369B-25FA-415A-B036-D793FF2547A4}" type="presOf" srcId="{023D5634-629F-47A4-8137-BD430A1A82D9}" destId="{132C8968-5E30-4AB4-8D00-A2B3300F82AE}"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F6A20E09-C194-4DD1-A52A-C53D6C7AF2E5}" type="presOf" srcId="{023D5634-629F-47A4-8137-BD430A1A82D9}" destId="{D4B1240C-6C15-4778-8B5A-C2EDDCF0B40C}" srcOrd="1"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25ED27BC-C45C-49AD-A827-8352245399F6}" type="presOf" srcId="{D336CD3C-154E-4589-89E9-87083C79C128}" destId="{50CA569B-9164-406B-B469-A58842612903}" srcOrd="1" destOrd="0" presId="urn:microsoft.com/office/officeart/2005/8/layout/process3"/>
    <dgm:cxn modelId="{D25009D8-A9BD-450C-B980-C69BE992CE22}" type="presOf" srcId="{D336CD3C-154E-4589-89E9-87083C79C128}" destId="{C50ED8D2-331A-4DDC-BA27-F585C415DCC0}" srcOrd="0" destOrd="0" presId="urn:microsoft.com/office/officeart/2005/8/layout/process3"/>
    <dgm:cxn modelId="{40C1A7C8-8E00-433E-8858-3489772D36B6}" type="presOf" srcId="{3563E0C9-DEC8-4C03-9048-1575ADE1749F}" destId="{5C647929-4EA7-4022-B706-D3DEFB505223}" srcOrd="1"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29A7051D-4290-40F2-A518-9075CA980490}" type="presOf" srcId="{87FE962E-3C5E-4F1A-B65B-26C5F831D778}" destId="{DC41693F-C74C-46AA-ACFF-2D41DA3CC8F3}" srcOrd="0" destOrd="0" presId="urn:microsoft.com/office/officeart/2005/8/layout/process3"/>
    <dgm:cxn modelId="{69BC4E13-872A-4118-A187-6DBEB4602BCB}" type="presOf" srcId="{FFDE9B85-9C86-4023-BF94-A8EB22A7945B}" destId="{D04B01AC-E542-4B87-8670-FB6B7FCE3524}" srcOrd="1" destOrd="0" presId="urn:microsoft.com/office/officeart/2005/8/layout/process3"/>
    <dgm:cxn modelId="{F7A6A4B5-307B-4711-893B-6572620546BC}" type="presOf" srcId="{266ED125-3F13-4CDE-820D-B75B2F067F4D}" destId="{784E305E-8AA6-47A3-89C2-8A0335414670}" srcOrd="0" destOrd="0" presId="urn:microsoft.com/office/officeart/2005/8/layout/process3"/>
    <dgm:cxn modelId="{7DC6AFDF-8364-49FD-85B4-ADB2BB24C936}" type="presOf" srcId="{A91680F0-363C-4478-841C-3C81760A5DEE}" destId="{B77DB1DB-1E13-445C-AA73-A3DE35C2088F}" srcOrd="0" destOrd="0" presId="urn:microsoft.com/office/officeart/2005/8/layout/process3"/>
    <dgm:cxn modelId="{F340A34D-752F-43AE-9217-7E3E9EA2A253}" type="presOf" srcId="{D404FCDE-E0FA-4474-AE4E-5EA4C2C91FDF}" destId="{F6C29A7B-C1DC-47BC-B525-E32D3C5C0828}" srcOrd="0" destOrd="0" presId="urn:microsoft.com/office/officeart/2005/8/layout/process3"/>
    <dgm:cxn modelId="{65C3D736-F181-4B16-9FDB-DE2D89F2E054}" type="presOf" srcId="{266ED125-3F13-4CDE-820D-B75B2F067F4D}" destId="{3273237F-8C9C-492C-A043-820124CF4E5E}"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C3384ACA-9BC8-4E16-BB71-39385E30418F}" srcId="{4CF5E711-240C-4BAE-AC0E-51E5DDDA8773}" destId="{0C986B98-9C75-4485-A8BA-FAC2020BE3FA}" srcOrd="0" destOrd="0" parTransId="{4DD04121-51B0-4FE3-B4A1-5701FEF90FF3}" sibTransId="{5873AA19-4A40-43F9-AFCE-98B130491071}"/>
    <dgm:cxn modelId="{E0CC67C0-6B77-4866-A79C-B2FBCF93CD64}" type="presOf" srcId="{A91680F0-363C-4478-841C-3C81760A5DEE}" destId="{62BE2346-8730-410F-A193-AB9E7725C92D}" srcOrd="1" destOrd="0" presId="urn:microsoft.com/office/officeart/2005/8/layout/process3"/>
    <dgm:cxn modelId="{84AB1A72-A96F-421B-B780-F2608E6ABB88}" type="presOf" srcId="{4CF5E711-240C-4BAE-AC0E-51E5DDDA8773}" destId="{EBD08386-4308-4BA7-BD8E-C486E3A4B453}"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46BE2D59-AC1C-4700-830A-9F8B8B70286B}" type="presOf" srcId="{94A4ED6B-143C-49D8-8782-BC6108A81EB3}" destId="{098A961D-1A2C-44EF-9120-309726B41D64}" srcOrd="0" destOrd="0" presId="urn:microsoft.com/office/officeart/2005/8/layout/process3"/>
    <dgm:cxn modelId="{B241D0B4-38E7-49B2-918D-50B0D78186A4}" type="presOf" srcId="{4EFA3A49-62BA-41DB-9BB1-D5B9E6F91067}" destId="{D64AEC63-2A56-447B-B817-4989275626C4}" srcOrd="0" destOrd="0" presId="urn:microsoft.com/office/officeart/2005/8/layout/process3"/>
    <dgm:cxn modelId="{667A0D15-F389-4A32-88DC-12B1D3A8E551}" type="presOf" srcId="{E38CFE56-F6B2-40FE-8B45-6A274943BC1D}" destId="{35FBE2D3-218A-4AD8-BAA0-B093C601A92D}" srcOrd="0" destOrd="0" presId="urn:microsoft.com/office/officeart/2005/8/layout/process3"/>
    <dgm:cxn modelId="{3780BF89-258C-4C0A-8FA3-E748619EB71F}" type="presOf" srcId="{94A4ED6B-143C-49D8-8782-BC6108A81EB3}" destId="{F434F425-FF37-4719-AE00-134DFA6DE60A}" srcOrd="1"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4AE28E56-8AB4-41F4-B5E4-F38DEF5CB54C}" type="presOf" srcId="{4CF5E711-240C-4BAE-AC0E-51E5DDDA8773}" destId="{2911ECE7-FA2C-48C7-A6CA-DE0C0C19E3B8}" srcOrd="0" destOrd="0" presId="urn:microsoft.com/office/officeart/2005/8/layout/process3"/>
    <dgm:cxn modelId="{0CDCEAC2-09DD-47CA-AAC0-23B3D1DE4E90}" type="presOf" srcId="{56B6B698-7DD0-40B2-849D-6657FDDEAE58}" destId="{C9F7AA53-1213-4B1C-8A7B-B6BB58133F61}" srcOrd="0" destOrd="0" presId="urn:microsoft.com/office/officeart/2005/8/layout/process3"/>
    <dgm:cxn modelId="{1AB9E909-50C0-4139-B126-6A88BAEB600C}" type="presOf" srcId="{FFDE9B85-9C86-4023-BF94-A8EB22A7945B}" destId="{47F5EEEC-ECF1-48CD-AA4C-FFDD61990AF1}" srcOrd="0" destOrd="0" presId="urn:microsoft.com/office/officeart/2005/8/layout/process3"/>
    <dgm:cxn modelId="{E40BCF16-45AC-4DBB-AFFB-636DA0FA2F9E}" type="presOf" srcId="{0C986B98-9C75-4485-A8BA-FAC2020BE3FA}" destId="{81C33E92-6899-465C-A297-D3653AB926F0}" srcOrd="0" destOrd="0" presId="urn:microsoft.com/office/officeart/2005/8/layout/process3"/>
    <dgm:cxn modelId="{0A0E2D4A-248E-4062-A9B0-29E912CE8101}" type="presParOf" srcId="{DC41693F-C74C-46AA-ACFF-2D41DA3CC8F3}" destId="{8B72A94C-3680-41B1-8649-5CAE5D570D2E}" srcOrd="0" destOrd="0" presId="urn:microsoft.com/office/officeart/2005/8/layout/process3"/>
    <dgm:cxn modelId="{CD706EBE-E936-4021-B399-E69F4741EB72}" type="presParOf" srcId="{8B72A94C-3680-41B1-8649-5CAE5D570D2E}" destId="{098A961D-1A2C-44EF-9120-309726B41D64}" srcOrd="0" destOrd="0" presId="urn:microsoft.com/office/officeart/2005/8/layout/process3"/>
    <dgm:cxn modelId="{E120CB36-4542-483C-9321-609E6B7F99DB}" type="presParOf" srcId="{8B72A94C-3680-41B1-8649-5CAE5D570D2E}" destId="{F434F425-FF37-4719-AE00-134DFA6DE60A}" srcOrd="1" destOrd="0" presId="urn:microsoft.com/office/officeart/2005/8/layout/process3"/>
    <dgm:cxn modelId="{9D5735F5-85E0-42EE-9882-90C677BD72EA}" type="presParOf" srcId="{8B72A94C-3680-41B1-8649-5CAE5D570D2E}" destId="{C9F7AA53-1213-4B1C-8A7B-B6BB58133F61}" srcOrd="2" destOrd="0" presId="urn:microsoft.com/office/officeart/2005/8/layout/process3"/>
    <dgm:cxn modelId="{562FB6AF-C622-4A0C-9281-168B9D7020ED}" type="presParOf" srcId="{DC41693F-C74C-46AA-ACFF-2D41DA3CC8F3}" destId="{784E305E-8AA6-47A3-89C2-8A0335414670}" srcOrd="1" destOrd="0" presId="urn:microsoft.com/office/officeart/2005/8/layout/process3"/>
    <dgm:cxn modelId="{EBFB3F49-A00C-460B-B703-C6716041BCBD}" type="presParOf" srcId="{784E305E-8AA6-47A3-89C2-8A0335414670}" destId="{3273237F-8C9C-492C-A043-820124CF4E5E}" srcOrd="0" destOrd="0" presId="urn:microsoft.com/office/officeart/2005/8/layout/process3"/>
    <dgm:cxn modelId="{64A99BA1-0065-437D-87FF-D31C82827F75}" type="presParOf" srcId="{DC41693F-C74C-46AA-ACFF-2D41DA3CC8F3}" destId="{C1C2C8BA-FDA2-488D-A899-F4D173B4FC1F}" srcOrd="2" destOrd="0" presId="urn:microsoft.com/office/officeart/2005/8/layout/process3"/>
    <dgm:cxn modelId="{530DC739-F0C9-442C-B728-436719656FA5}" type="presParOf" srcId="{C1C2C8BA-FDA2-488D-A899-F4D173B4FC1F}" destId="{D64AEC63-2A56-447B-B817-4989275626C4}" srcOrd="0" destOrd="0" presId="urn:microsoft.com/office/officeart/2005/8/layout/process3"/>
    <dgm:cxn modelId="{E76B7067-1383-4850-AECF-DBC379DC8F81}" type="presParOf" srcId="{C1C2C8BA-FDA2-488D-A899-F4D173B4FC1F}" destId="{8CA7AD6B-124D-4559-B2FB-16553F84EEBD}" srcOrd="1" destOrd="0" presId="urn:microsoft.com/office/officeart/2005/8/layout/process3"/>
    <dgm:cxn modelId="{8A33F5CF-5FFC-45DD-980F-AE57179110F0}" type="presParOf" srcId="{C1C2C8BA-FDA2-488D-A899-F4D173B4FC1F}" destId="{F6C29A7B-C1DC-47BC-B525-E32D3C5C0828}" srcOrd="2" destOrd="0" presId="urn:microsoft.com/office/officeart/2005/8/layout/process3"/>
    <dgm:cxn modelId="{3EF8B231-BEB0-4E51-8EAE-A67636DB61EB}" type="presParOf" srcId="{DC41693F-C74C-46AA-ACFF-2D41DA3CC8F3}" destId="{132C8968-5E30-4AB4-8D00-A2B3300F82AE}" srcOrd="3" destOrd="0" presId="urn:microsoft.com/office/officeart/2005/8/layout/process3"/>
    <dgm:cxn modelId="{C1C0FD39-B805-4DCF-B226-51B279D60835}" type="presParOf" srcId="{132C8968-5E30-4AB4-8D00-A2B3300F82AE}" destId="{D4B1240C-6C15-4778-8B5A-C2EDDCF0B40C}" srcOrd="0" destOrd="0" presId="urn:microsoft.com/office/officeart/2005/8/layout/process3"/>
    <dgm:cxn modelId="{A20A343B-3029-4ED1-B940-A43FD5ADC060}" type="presParOf" srcId="{DC41693F-C74C-46AA-ACFF-2D41DA3CC8F3}" destId="{F0512C66-FB44-459B-A117-9B91D7945AC9}" srcOrd="4" destOrd="0" presId="urn:microsoft.com/office/officeart/2005/8/layout/process3"/>
    <dgm:cxn modelId="{CF64416C-939F-447D-9162-1523B6BBC0D3}" type="presParOf" srcId="{F0512C66-FB44-459B-A117-9B91D7945AC9}" destId="{47F5EEEC-ECF1-48CD-AA4C-FFDD61990AF1}" srcOrd="0" destOrd="0" presId="urn:microsoft.com/office/officeart/2005/8/layout/process3"/>
    <dgm:cxn modelId="{253A24A5-4C6C-4E5F-BCA4-6DDF48C8C093}" type="presParOf" srcId="{F0512C66-FB44-459B-A117-9B91D7945AC9}" destId="{D04B01AC-E542-4B87-8670-FB6B7FCE3524}" srcOrd="1" destOrd="0" presId="urn:microsoft.com/office/officeart/2005/8/layout/process3"/>
    <dgm:cxn modelId="{911ACCA7-B8FB-4BFB-81F5-6488AAC2BC7F}" type="presParOf" srcId="{F0512C66-FB44-459B-A117-9B91D7945AC9}" destId="{78B98EA2-2721-45D0-84C0-5AA35B1C5790}" srcOrd="2" destOrd="0" presId="urn:microsoft.com/office/officeart/2005/8/layout/process3"/>
    <dgm:cxn modelId="{70CC61F6-FE26-4CD8-8E0C-5866BE5E0486}" type="presParOf" srcId="{DC41693F-C74C-46AA-ACFF-2D41DA3CC8F3}" destId="{B77DB1DB-1E13-445C-AA73-A3DE35C2088F}" srcOrd="5" destOrd="0" presId="urn:microsoft.com/office/officeart/2005/8/layout/process3"/>
    <dgm:cxn modelId="{8D00AC3C-2B62-46C4-87A2-2EF3AC3BC243}" type="presParOf" srcId="{B77DB1DB-1E13-445C-AA73-A3DE35C2088F}" destId="{62BE2346-8730-410F-A193-AB9E7725C92D}" srcOrd="0" destOrd="0" presId="urn:microsoft.com/office/officeart/2005/8/layout/process3"/>
    <dgm:cxn modelId="{A2204FAD-860D-4043-810D-010F9F4EB6EF}" type="presParOf" srcId="{DC41693F-C74C-46AA-ACFF-2D41DA3CC8F3}" destId="{3A716802-3C6E-428A-98C6-AD03F96089DC}" srcOrd="6" destOrd="0" presId="urn:microsoft.com/office/officeart/2005/8/layout/process3"/>
    <dgm:cxn modelId="{BDFD6A16-44C6-4A4B-BD1B-A731FA0C2A85}" type="presParOf" srcId="{3A716802-3C6E-428A-98C6-AD03F96089DC}" destId="{2911ECE7-FA2C-48C7-A6CA-DE0C0C19E3B8}" srcOrd="0" destOrd="0" presId="urn:microsoft.com/office/officeart/2005/8/layout/process3"/>
    <dgm:cxn modelId="{CC1A7DB3-E2D1-4931-944F-63C8F16ADA82}" type="presParOf" srcId="{3A716802-3C6E-428A-98C6-AD03F96089DC}" destId="{EBD08386-4308-4BA7-BD8E-C486E3A4B453}" srcOrd="1" destOrd="0" presId="urn:microsoft.com/office/officeart/2005/8/layout/process3"/>
    <dgm:cxn modelId="{97111B8E-53F4-4F37-8977-5441635CD520}" type="presParOf" srcId="{3A716802-3C6E-428A-98C6-AD03F96089DC}" destId="{81C33E92-6899-465C-A297-D3653AB926F0}" srcOrd="2" destOrd="0" presId="urn:microsoft.com/office/officeart/2005/8/layout/process3"/>
    <dgm:cxn modelId="{326E715A-2862-41B7-BC6F-23D0A995C494}" type="presParOf" srcId="{DC41693F-C74C-46AA-ACFF-2D41DA3CC8F3}" destId="{C50ED8D2-331A-4DDC-BA27-F585C415DCC0}" srcOrd="7" destOrd="0" presId="urn:microsoft.com/office/officeart/2005/8/layout/process3"/>
    <dgm:cxn modelId="{75257F90-CAA7-4A34-839F-130AD2C612D8}" type="presParOf" srcId="{C50ED8D2-331A-4DDC-BA27-F585C415DCC0}" destId="{50CA569B-9164-406B-B469-A58842612903}" srcOrd="0" destOrd="0" presId="urn:microsoft.com/office/officeart/2005/8/layout/process3"/>
    <dgm:cxn modelId="{4524C8AA-AC18-4EB4-AB7B-ED0DA201D7F0}" type="presParOf" srcId="{DC41693F-C74C-46AA-ACFF-2D41DA3CC8F3}" destId="{965FFECF-53D4-40FA-B222-0F4028735DE2}" srcOrd="8" destOrd="0" presId="urn:microsoft.com/office/officeart/2005/8/layout/process3"/>
    <dgm:cxn modelId="{5FC6B787-E676-4B53-B243-0550339E3B31}" type="presParOf" srcId="{965FFECF-53D4-40FA-B222-0F4028735DE2}" destId="{951C5C78-4794-4DB2-AD00-9B56EE1F2B6E}" srcOrd="0" destOrd="0" presId="urn:microsoft.com/office/officeart/2005/8/layout/process3"/>
    <dgm:cxn modelId="{DAD180EE-C0E9-4809-B5B9-342DA6DEDD8C}" type="presParOf" srcId="{965FFECF-53D4-40FA-B222-0F4028735DE2}" destId="{5C647929-4EA7-4022-B706-D3DEFB505223}" srcOrd="1" destOrd="0" presId="urn:microsoft.com/office/officeart/2005/8/layout/process3"/>
    <dgm:cxn modelId="{0F6ED0BA-8B93-4D85-B993-F6B62A8A2F47}" type="presParOf" srcId="{965FFECF-53D4-40FA-B222-0F4028735DE2}" destId="{35FBE2D3-218A-4AD8-BAA0-B093C601A92D}" srcOrd="2" destOrd="0" presId="urn:microsoft.com/office/officeart/2005/8/layout/process3"/>
  </dgm:cxnLst>
  <dgm:bg/>
  <dgm:whole/>
</dgm:dataModel>
</file>

<file path=ppt/diagrams/data31.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E4B289FA-258B-4177-AF74-5C06F821B831}" srcId="{94A4ED6B-143C-49D8-8782-BC6108A81EB3}" destId="{56B6B698-7DD0-40B2-849D-6657FDDEAE58}" srcOrd="0" destOrd="0" parTransId="{08714CA5-198B-41D0-AF92-417A26CA01FC}" sibTransId="{BAF173F4-72FB-4E8D-BD97-C2F94A601A3E}"/>
    <dgm:cxn modelId="{C3384ACA-9BC8-4E16-BB71-39385E30418F}" srcId="{4CF5E711-240C-4BAE-AC0E-51E5DDDA8773}" destId="{0C986B98-9C75-4485-A8BA-FAC2020BE3FA}" srcOrd="0" destOrd="0" parTransId="{4DD04121-51B0-4FE3-B4A1-5701FEF90FF3}" sibTransId="{5873AA19-4A40-43F9-AFCE-98B130491071}"/>
    <dgm:cxn modelId="{BD971CBC-5BB5-4F45-A690-971AE7F7535C}" srcId="{FFDE9B85-9C86-4023-BF94-A8EB22A7945B}" destId="{A7761817-4D4D-449D-87E6-5CE1DB2B7039}" srcOrd="0" destOrd="0" parTransId="{7E7B6407-925A-46E0-9F5A-19C3D7B00A46}" sibTransId="{3F48B56C-D631-47B3-B6C4-4F740289F5A0}"/>
    <dgm:cxn modelId="{5D6746DC-5DC0-49ED-9839-80DAA03103B3}" type="presOf" srcId="{4EFA3A49-62BA-41DB-9BB1-D5B9E6F91067}" destId="{8CA7AD6B-124D-4559-B2FB-16553F84EEBD}"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99E6E9BD-62BF-457F-AA2F-F7242C438A40}" srcId="{87FE962E-3C5E-4F1A-B65B-26C5F831D778}" destId="{FFDE9B85-9C86-4023-BF94-A8EB22A7945B}" srcOrd="2" destOrd="0" parTransId="{A7A993CC-6FDA-4255-AB1D-119B7EC51691}" sibTransId="{A91680F0-363C-4478-841C-3C81760A5DEE}"/>
    <dgm:cxn modelId="{B357F901-B4E1-4275-B9FF-48F279787C20}" type="presOf" srcId="{D404FCDE-E0FA-4474-AE4E-5EA4C2C91FDF}" destId="{F6C29A7B-C1DC-47BC-B525-E32D3C5C0828}" srcOrd="0"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A7AA575-1A3C-444B-ACB0-A42CFAA4F434}" srcId="{87FE962E-3C5E-4F1A-B65B-26C5F831D778}" destId="{3563E0C9-DEC8-4C03-9048-1575ADE1749F}" srcOrd="4" destOrd="0" parTransId="{F773BC84-5E06-483A-B3C3-748F10A210FD}" sibTransId="{8E1DEBC3-1A2B-489B-BEB6-7A87506AA40F}"/>
    <dgm:cxn modelId="{1EF93506-C734-497B-9E0B-BFEA994DE3AA}" type="presOf" srcId="{4EFA3A49-62BA-41DB-9BB1-D5B9E6F91067}" destId="{D64AEC63-2A56-447B-B817-4989275626C4}" srcOrd="0" destOrd="0" presId="urn:microsoft.com/office/officeart/2005/8/layout/process3"/>
    <dgm:cxn modelId="{CFD743A1-FAE7-448C-B449-390C2E18D8E0}" type="presOf" srcId="{87FE962E-3C5E-4F1A-B65B-26C5F831D778}" destId="{DC41693F-C74C-46AA-ACFF-2D41DA3CC8F3}"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1B93D598-2624-4615-A88C-6959A83B50E4}" type="presOf" srcId="{023D5634-629F-47A4-8137-BD430A1A82D9}" destId="{D4B1240C-6C15-4778-8B5A-C2EDDCF0B40C}" srcOrd="1" destOrd="0" presId="urn:microsoft.com/office/officeart/2005/8/layout/process3"/>
    <dgm:cxn modelId="{F4FBB958-EC78-4AFB-9202-EBC11CB66005}" type="presOf" srcId="{FFDE9B85-9C86-4023-BF94-A8EB22A7945B}" destId="{D04B01AC-E542-4B87-8670-FB6B7FCE3524}" srcOrd="1" destOrd="0" presId="urn:microsoft.com/office/officeart/2005/8/layout/process3"/>
    <dgm:cxn modelId="{5A902AA3-3B39-4BF1-860B-549199FD2475}" type="presOf" srcId="{D336CD3C-154E-4589-89E9-87083C79C128}" destId="{C50ED8D2-331A-4DDC-BA27-F585C415DCC0}" srcOrd="0" destOrd="0" presId="urn:microsoft.com/office/officeart/2005/8/layout/process3"/>
    <dgm:cxn modelId="{AA4E49C2-2673-4FD2-9D6C-5FAED306EB5F}" type="presOf" srcId="{266ED125-3F13-4CDE-820D-B75B2F067F4D}" destId="{3273237F-8C9C-492C-A043-820124CF4E5E}" srcOrd="1" destOrd="0" presId="urn:microsoft.com/office/officeart/2005/8/layout/process3"/>
    <dgm:cxn modelId="{056449CC-52E7-4A2A-9F80-CD8FC73FA674}" type="presOf" srcId="{3563E0C9-DEC8-4C03-9048-1575ADE1749F}" destId="{5C647929-4EA7-4022-B706-D3DEFB505223}" srcOrd="1" destOrd="0" presId="urn:microsoft.com/office/officeart/2005/8/layout/process3"/>
    <dgm:cxn modelId="{44F354F2-401E-4EEE-A02A-FE2E83E3632C}" type="presOf" srcId="{56B6B698-7DD0-40B2-849D-6657FDDEAE58}" destId="{C9F7AA53-1213-4B1C-8A7B-B6BB58133F61}" srcOrd="0" destOrd="0" presId="urn:microsoft.com/office/officeart/2005/8/layout/process3"/>
    <dgm:cxn modelId="{9BC6F0B8-3569-4877-B93A-C993859D1C81}" type="presOf" srcId="{E38CFE56-F6B2-40FE-8B45-6A274943BC1D}" destId="{35FBE2D3-218A-4AD8-BAA0-B093C601A92D}" srcOrd="0" destOrd="0" presId="urn:microsoft.com/office/officeart/2005/8/layout/process3"/>
    <dgm:cxn modelId="{4E709049-6A89-49E7-8740-65267E5F80E5}" type="presOf" srcId="{023D5634-629F-47A4-8137-BD430A1A82D9}" destId="{132C8968-5E30-4AB4-8D00-A2B3300F82AE}" srcOrd="0" destOrd="0" presId="urn:microsoft.com/office/officeart/2005/8/layout/process3"/>
    <dgm:cxn modelId="{BF92699D-2E23-452A-B342-58361E2D8C51}" type="presOf" srcId="{D336CD3C-154E-4589-89E9-87083C79C128}" destId="{50CA569B-9164-406B-B469-A58842612903}" srcOrd="1" destOrd="0" presId="urn:microsoft.com/office/officeart/2005/8/layout/process3"/>
    <dgm:cxn modelId="{66F7E4C2-7906-4F9C-AFF8-AED11DE7FABC}" type="presOf" srcId="{A91680F0-363C-4478-841C-3C81760A5DEE}" destId="{B77DB1DB-1E13-445C-AA73-A3DE35C2088F}" srcOrd="0" destOrd="0" presId="urn:microsoft.com/office/officeart/2005/8/layout/process3"/>
    <dgm:cxn modelId="{2BD626E8-DC4F-442E-8A1D-7F7895F7E182}" type="presOf" srcId="{0C986B98-9C75-4485-A8BA-FAC2020BE3FA}" destId="{81C33E92-6899-465C-A297-D3653AB926F0}" srcOrd="0" destOrd="0" presId="urn:microsoft.com/office/officeart/2005/8/layout/process3"/>
    <dgm:cxn modelId="{D86CE900-A15E-4366-A1CD-BA85D3305696}" type="presOf" srcId="{3563E0C9-DEC8-4C03-9048-1575ADE1749F}" destId="{951C5C78-4794-4DB2-AD00-9B56EE1F2B6E}" srcOrd="0" destOrd="0" presId="urn:microsoft.com/office/officeart/2005/8/layout/process3"/>
    <dgm:cxn modelId="{1E7E82AA-0EAC-44F6-923C-8C96462BF01E}" type="presOf" srcId="{4CF5E711-240C-4BAE-AC0E-51E5DDDA8773}" destId="{2911ECE7-FA2C-48C7-A6CA-DE0C0C19E3B8}" srcOrd="0" destOrd="0" presId="urn:microsoft.com/office/officeart/2005/8/layout/process3"/>
    <dgm:cxn modelId="{D1B09278-DDFA-46A8-8BCB-DC040F2FEAC1}" srcId="{87FE962E-3C5E-4F1A-B65B-26C5F831D778}" destId="{94A4ED6B-143C-49D8-8782-BC6108A81EB3}" srcOrd="0" destOrd="0" parTransId="{AC7B7C3F-C12F-4E6D-850E-9A145FEF3730}" sibTransId="{266ED125-3F13-4CDE-820D-B75B2F067F4D}"/>
    <dgm:cxn modelId="{5E2A251B-C383-44E7-B7DC-B974B6190F8B}" type="presOf" srcId="{94A4ED6B-143C-49D8-8782-BC6108A81EB3}" destId="{098A961D-1A2C-44EF-9120-309726B41D64}" srcOrd="0" destOrd="0" presId="urn:microsoft.com/office/officeart/2005/8/layout/process3"/>
    <dgm:cxn modelId="{EBB6E0B3-58F1-4DAC-AAAC-58A0CF71EB4E}" srcId="{3563E0C9-DEC8-4C03-9048-1575ADE1749F}" destId="{E38CFE56-F6B2-40FE-8B45-6A274943BC1D}" srcOrd="0" destOrd="0" parTransId="{6D1BA7B5-6D67-4C9D-B87F-872DA21A5BD4}" sibTransId="{3F5D9018-136D-4193-AADD-A8124A1A578C}"/>
    <dgm:cxn modelId="{F83E3715-C4B9-4BB6-8F86-6C913BBD4BA3}" type="presOf" srcId="{94A4ED6B-143C-49D8-8782-BC6108A81EB3}" destId="{F434F425-FF37-4719-AE00-134DFA6DE60A}" srcOrd="1" destOrd="0" presId="urn:microsoft.com/office/officeart/2005/8/layout/process3"/>
    <dgm:cxn modelId="{0D4D0DC8-548F-449C-9EB6-731401917900}" type="presOf" srcId="{FFDE9B85-9C86-4023-BF94-A8EB22A7945B}" destId="{47F5EEEC-ECF1-48CD-AA4C-FFDD61990AF1}" srcOrd="0" destOrd="0" presId="urn:microsoft.com/office/officeart/2005/8/layout/process3"/>
    <dgm:cxn modelId="{54635982-A940-4150-9063-BA11D9981815}" type="presOf" srcId="{A7761817-4D4D-449D-87E6-5CE1DB2B7039}" destId="{78B98EA2-2721-45D0-84C0-5AA35B1C5790}" srcOrd="0" destOrd="0" presId="urn:microsoft.com/office/officeart/2005/8/layout/process3"/>
    <dgm:cxn modelId="{41316CA4-A531-4421-ABDA-42BB4A93D846}" type="presOf" srcId="{4CF5E711-240C-4BAE-AC0E-51E5DDDA8773}" destId="{EBD08386-4308-4BA7-BD8E-C486E3A4B453}" srcOrd="1" destOrd="0" presId="urn:microsoft.com/office/officeart/2005/8/layout/process3"/>
    <dgm:cxn modelId="{38D39325-E7B7-4782-AEED-8CA817284E50}" type="presOf" srcId="{266ED125-3F13-4CDE-820D-B75B2F067F4D}" destId="{784E305E-8AA6-47A3-89C2-8A0335414670}" srcOrd="0" destOrd="0" presId="urn:microsoft.com/office/officeart/2005/8/layout/process3"/>
    <dgm:cxn modelId="{9610CA12-9EA8-4F08-9FFB-90D66DE20CB5}" type="presOf" srcId="{A91680F0-363C-4478-841C-3C81760A5DEE}" destId="{62BE2346-8730-410F-A193-AB9E7725C92D}" srcOrd="1" destOrd="0" presId="urn:microsoft.com/office/officeart/2005/8/layout/process3"/>
    <dgm:cxn modelId="{4C785627-ABB6-444C-8DA0-3C4052A391B6}" type="presParOf" srcId="{DC41693F-C74C-46AA-ACFF-2D41DA3CC8F3}" destId="{8B72A94C-3680-41B1-8649-5CAE5D570D2E}" srcOrd="0" destOrd="0" presId="urn:microsoft.com/office/officeart/2005/8/layout/process3"/>
    <dgm:cxn modelId="{100853D2-254D-49DD-BF30-2CC6A939CBF8}" type="presParOf" srcId="{8B72A94C-3680-41B1-8649-5CAE5D570D2E}" destId="{098A961D-1A2C-44EF-9120-309726B41D64}" srcOrd="0" destOrd="0" presId="urn:microsoft.com/office/officeart/2005/8/layout/process3"/>
    <dgm:cxn modelId="{5E500824-4C5E-4D2C-B13F-E97E6F4E789F}" type="presParOf" srcId="{8B72A94C-3680-41B1-8649-5CAE5D570D2E}" destId="{F434F425-FF37-4719-AE00-134DFA6DE60A}" srcOrd="1" destOrd="0" presId="urn:microsoft.com/office/officeart/2005/8/layout/process3"/>
    <dgm:cxn modelId="{1EC73417-E495-4696-BD38-70A67C2C50AD}" type="presParOf" srcId="{8B72A94C-3680-41B1-8649-5CAE5D570D2E}" destId="{C9F7AA53-1213-4B1C-8A7B-B6BB58133F61}" srcOrd="2" destOrd="0" presId="urn:microsoft.com/office/officeart/2005/8/layout/process3"/>
    <dgm:cxn modelId="{AF293AC4-5DBE-40FF-A781-5817802870AD}" type="presParOf" srcId="{DC41693F-C74C-46AA-ACFF-2D41DA3CC8F3}" destId="{784E305E-8AA6-47A3-89C2-8A0335414670}" srcOrd="1" destOrd="0" presId="urn:microsoft.com/office/officeart/2005/8/layout/process3"/>
    <dgm:cxn modelId="{F1474ACC-8A9F-4ECB-8A38-DAFA560B02EF}" type="presParOf" srcId="{784E305E-8AA6-47A3-89C2-8A0335414670}" destId="{3273237F-8C9C-492C-A043-820124CF4E5E}" srcOrd="0" destOrd="0" presId="urn:microsoft.com/office/officeart/2005/8/layout/process3"/>
    <dgm:cxn modelId="{2B37B5CE-2AC8-4826-982B-57459AB9E98B}" type="presParOf" srcId="{DC41693F-C74C-46AA-ACFF-2D41DA3CC8F3}" destId="{C1C2C8BA-FDA2-488D-A899-F4D173B4FC1F}" srcOrd="2" destOrd="0" presId="urn:microsoft.com/office/officeart/2005/8/layout/process3"/>
    <dgm:cxn modelId="{40B007C3-106A-45B5-84F6-F8E9455EE5B7}" type="presParOf" srcId="{C1C2C8BA-FDA2-488D-A899-F4D173B4FC1F}" destId="{D64AEC63-2A56-447B-B817-4989275626C4}" srcOrd="0" destOrd="0" presId="urn:microsoft.com/office/officeart/2005/8/layout/process3"/>
    <dgm:cxn modelId="{77B34A49-9CCE-4B52-8A02-5C5E1ADC4A7C}" type="presParOf" srcId="{C1C2C8BA-FDA2-488D-A899-F4D173B4FC1F}" destId="{8CA7AD6B-124D-4559-B2FB-16553F84EEBD}" srcOrd="1" destOrd="0" presId="urn:microsoft.com/office/officeart/2005/8/layout/process3"/>
    <dgm:cxn modelId="{927E6A7C-BA9E-4A5C-9315-DE62E69727B4}" type="presParOf" srcId="{C1C2C8BA-FDA2-488D-A899-F4D173B4FC1F}" destId="{F6C29A7B-C1DC-47BC-B525-E32D3C5C0828}" srcOrd="2" destOrd="0" presId="urn:microsoft.com/office/officeart/2005/8/layout/process3"/>
    <dgm:cxn modelId="{E8CA9DF0-C90C-4DFE-AC7C-A926259BCFD4}" type="presParOf" srcId="{DC41693F-C74C-46AA-ACFF-2D41DA3CC8F3}" destId="{132C8968-5E30-4AB4-8D00-A2B3300F82AE}" srcOrd="3" destOrd="0" presId="urn:microsoft.com/office/officeart/2005/8/layout/process3"/>
    <dgm:cxn modelId="{FC6FC10E-96E9-4141-983C-E11E6F534E2C}" type="presParOf" srcId="{132C8968-5E30-4AB4-8D00-A2B3300F82AE}" destId="{D4B1240C-6C15-4778-8B5A-C2EDDCF0B40C}" srcOrd="0" destOrd="0" presId="urn:microsoft.com/office/officeart/2005/8/layout/process3"/>
    <dgm:cxn modelId="{68235E84-88DE-47C4-B8D2-2F414433C5F6}" type="presParOf" srcId="{DC41693F-C74C-46AA-ACFF-2D41DA3CC8F3}" destId="{F0512C66-FB44-459B-A117-9B91D7945AC9}" srcOrd="4" destOrd="0" presId="urn:microsoft.com/office/officeart/2005/8/layout/process3"/>
    <dgm:cxn modelId="{CB179C16-2E7C-4DAB-87D0-0D77E8BAFDE1}" type="presParOf" srcId="{F0512C66-FB44-459B-A117-9B91D7945AC9}" destId="{47F5EEEC-ECF1-48CD-AA4C-FFDD61990AF1}" srcOrd="0" destOrd="0" presId="urn:microsoft.com/office/officeart/2005/8/layout/process3"/>
    <dgm:cxn modelId="{7FAB6762-AE9D-4E36-B7C1-2C68C42B1407}" type="presParOf" srcId="{F0512C66-FB44-459B-A117-9B91D7945AC9}" destId="{D04B01AC-E542-4B87-8670-FB6B7FCE3524}" srcOrd="1" destOrd="0" presId="urn:microsoft.com/office/officeart/2005/8/layout/process3"/>
    <dgm:cxn modelId="{91870250-5603-417F-B90E-74302CDBDEBA}" type="presParOf" srcId="{F0512C66-FB44-459B-A117-9B91D7945AC9}" destId="{78B98EA2-2721-45D0-84C0-5AA35B1C5790}" srcOrd="2" destOrd="0" presId="urn:microsoft.com/office/officeart/2005/8/layout/process3"/>
    <dgm:cxn modelId="{00BF3992-6674-4E7F-BB56-AF51F98C4539}" type="presParOf" srcId="{DC41693F-C74C-46AA-ACFF-2D41DA3CC8F3}" destId="{B77DB1DB-1E13-445C-AA73-A3DE35C2088F}" srcOrd="5" destOrd="0" presId="urn:microsoft.com/office/officeart/2005/8/layout/process3"/>
    <dgm:cxn modelId="{B806CACA-F301-4859-BC2A-A03C038C8357}" type="presParOf" srcId="{B77DB1DB-1E13-445C-AA73-A3DE35C2088F}" destId="{62BE2346-8730-410F-A193-AB9E7725C92D}" srcOrd="0" destOrd="0" presId="urn:microsoft.com/office/officeart/2005/8/layout/process3"/>
    <dgm:cxn modelId="{6F2A94B5-EE52-4489-B6E6-CBD52584F303}" type="presParOf" srcId="{DC41693F-C74C-46AA-ACFF-2D41DA3CC8F3}" destId="{3A716802-3C6E-428A-98C6-AD03F96089DC}" srcOrd="6" destOrd="0" presId="urn:microsoft.com/office/officeart/2005/8/layout/process3"/>
    <dgm:cxn modelId="{4A49AC88-E698-4305-B1F0-E1CB476F1D81}" type="presParOf" srcId="{3A716802-3C6E-428A-98C6-AD03F96089DC}" destId="{2911ECE7-FA2C-48C7-A6CA-DE0C0C19E3B8}" srcOrd="0" destOrd="0" presId="urn:microsoft.com/office/officeart/2005/8/layout/process3"/>
    <dgm:cxn modelId="{C5AD4789-FDCA-4CF2-9B66-C0A7BD4C315E}" type="presParOf" srcId="{3A716802-3C6E-428A-98C6-AD03F96089DC}" destId="{EBD08386-4308-4BA7-BD8E-C486E3A4B453}" srcOrd="1" destOrd="0" presId="urn:microsoft.com/office/officeart/2005/8/layout/process3"/>
    <dgm:cxn modelId="{64E58365-1C0A-4439-AB77-DDA6BDC08A27}" type="presParOf" srcId="{3A716802-3C6E-428A-98C6-AD03F96089DC}" destId="{81C33E92-6899-465C-A297-D3653AB926F0}" srcOrd="2" destOrd="0" presId="urn:microsoft.com/office/officeart/2005/8/layout/process3"/>
    <dgm:cxn modelId="{7660B60B-8C55-4F32-A07F-249F57842C43}" type="presParOf" srcId="{DC41693F-C74C-46AA-ACFF-2D41DA3CC8F3}" destId="{C50ED8D2-331A-4DDC-BA27-F585C415DCC0}" srcOrd="7" destOrd="0" presId="urn:microsoft.com/office/officeart/2005/8/layout/process3"/>
    <dgm:cxn modelId="{8F3D0B41-5E3C-425F-81D3-40F82856B7FA}" type="presParOf" srcId="{C50ED8D2-331A-4DDC-BA27-F585C415DCC0}" destId="{50CA569B-9164-406B-B469-A58842612903}" srcOrd="0" destOrd="0" presId="urn:microsoft.com/office/officeart/2005/8/layout/process3"/>
    <dgm:cxn modelId="{33A1C764-142C-47A6-B349-5770387EE494}" type="presParOf" srcId="{DC41693F-C74C-46AA-ACFF-2D41DA3CC8F3}" destId="{965FFECF-53D4-40FA-B222-0F4028735DE2}" srcOrd="8" destOrd="0" presId="urn:microsoft.com/office/officeart/2005/8/layout/process3"/>
    <dgm:cxn modelId="{80BEA20C-454C-4B38-8ADD-EE15634801A2}" type="presParOf" srcId="{965FFECF-53D4-40FA-B222-0F4028735DE2}" destId="{951C5C78-4794-4DB2-AD00-9B56EE1F2B6E}" srcOrd="0" destOrd="0" presId="urn:microsoft.com/office/officeart/2005/8/layout/process3"/>
    <dgm:cxn modelId="{5E31E584-A3A3-4B8B-A2B4-A2429C453C55}" type="presParOf" srcId="{965FFECF-53D4-40FA-B222-0F4028735DE2}" destId="{5C647929-4EA7-4022-B706-D3DEFB505223}" srcOrd="1" destOrd="0" presId="urn:microsoft.com/office/officeart/2005/8/layout/process3"/>
    <dgm:cxn modelId="{C411CECF-AFD8-4378-8731-96F94A86A433}" type="presParOf" srcId="{965FFECF-53D4-40FA-B222-0F4028735DE2}" destId="{35FBE2D3-218A-4AD8-BAA0-B093C601A92D}" srcOrd="2" destOrd="0" presId="urn:microsoft.com/office/officeart/2005/8/layout/process3"/>
  </dgm:cxnLst>
  <dgm:bg/>
  <dgm:whole/>
</dgm:dataModel>
</file>

<file path=ppt/diagrams/data32.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8369A4A7-E251-4294-A62D-0EC6F11F662B}" type="presOf" srcId="{A91680F0-363C-4478-841C-3C81760A5DEE}" destId="{B77DB1DB-1E13-445C-AA73-A3DE35C2088F}" srcOrd="0" destOrd="0" presId="urn:microsoft.com/office/officeart/2005/8/layout/process3"/>
    <dgm:cxn modelId="{4C6CD6FC-9B1A-4186-86EB-3A2EFD762C25}" type="presOf" srcId="{023D5634-629F-47A4-8137-BD430A1A82D9}" destId="{132C8968-5E30-4AB4-8D00-A2B3300F82AE}" srcOrd="0" destOrd="0" presId="urn:microsoft.com/office/officeart/2005/8/layout/process3"/>
    <dgm:cxn modelId="{F6F54A05-6186-4800-B6B2-AD3C0FA60BB7}" type="presOf" srcId="{56B6B698-7DD0-40B2-849D-6657FDDEAE58}" destId="{C9F7AA53-1213-4B1C-8A7B-B6BB58133F61}" srcOrd="0" destOrd="0" presId="urn:microsoft.com/office/officeart/2005/8/layout/process3"/>
    <dgm:cxn modelId="{2B7A6AD3-1A4B-4DEB-B3F0-60D5BE64C8B6}" type="presOf" srcId="{FFDE9B85-9C86-4023-BF94-A8EB22A7945B}" destId="{D04B01AC-E542-4B87-8670-FB6B7FCE3524}" srcOrd="1" destOrd="0" presId="urn:microsoft.com/office/officeart/2005/8/layout/process3"/>
    <dgm:cxn modelId="{84C06C1F-E88E-44B2-BAF2-3854198B263D}" type="presOf" srcId="{4EFA3A49-62BA-41DB-9BB1-D5B9E6F91067}" destId="{D64AEC63-2A56-447B-B817-4989275626C4}" srcOrd="0" destOrd="0" presId="urn:microsoft.com/office/officeart/2005/8/layout/process3"/>
    <dgm:cxn modelId="{E6C79D15-91E0-4EE1-99AA-510947A00C62}" type="presOf" srcId="{4CF5E711-240C-4BAE-AC0E-51E5DDDA8773}" destId="{EBD08386-4308-4BA7-BD8E-C486E3A4B453}" srcOrd="1" destOrd="0" presId="urn:microsoft.com/office/officeart/2005/8/layout/process3"/>
    <dgm:cxn modelId="{6F34D1AF-9076-44AD-8B97-9A1A3F6EA773}" type="presOf" srcId="{D404FCDE-E0FA-4474-AE4E-5EA4C2C91FDF}" destId="{F6C29A7B-C1DC-47BC-B525-E32D3C5C0828}" srcOrd="0" destOrd="0" presId="urn:microsoft.com/office/officeart/2005/8/layout/process3"/>
    <dgm:cxn modelId="{D3D606BC-F03C-4C98-821F-252AB258BCA3}" type="presOf" srcId="{266ED125-3F13-4CDE-820D-B75B2F067F4D}" destId="{784E305E-8AA6-47A3-89C2-8A0335414670}"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49622415-2166-4C82-9808-FE1AC9C41836}" type="presOf" srcId="{94A4ED6B-143C-49D8-8782-BC6108A81EB3}" destId="{098A961D-1A2C-44EF-9120-309726B41D64}" srcOrd="0" destOrd="0" presId="urn:microsoft.com/office/officeart/2005/8/layout/process3"/>
    <dgm:cxn modelId="{EBB6E0B3-58F1-4DAC-AAAC-58A0CF71EB4E}" srcId="{3563E0C9-DEC8-4C03-9048-1575ADE1749F}" destId="{E38CFE56-F6B2-40FE-8B45-6A274943BC1D}" srcOrd="0" destOrd="0" parTransId="{6D1BA7B5-6D67-4C9D-B87F-872DA21A5BD4}" sibTransId="{3F5D9018-136D-4193-AADD-A8124A1A578C}"/>
    <dgm:cxn modelId="{3FC12A0E-0246-4B57-A72E-E84CF819FAE2}" type="presOf" srcId="{3563E0C9-DEC8-4C03-9048-1575ADE1749F}" destId="{5C647929-4EA7-4022-B706-D3DEFB505223}" srcOrd="1" destOrd="0" presId="urn:microsoft.com/office/officeart/2005/8/layout/process3"/>
    <dgm:cxn modelId="{B8740067-94FD-4FC2-B86D-EED1EFEAA63E}" type="presOf" srcId="{A7761817-4D4D-449D-87E6-5CE1DB2B7039}" destId="{78B98EA2-2721-45D0-84C0-5AA35B1C5790}" srcOrd="0" destOrd="0" presId="urn:microsoft.com/office/officeart/2005/8/layout/process3"/>
    <dgm:cxn modelId="{FC8A8121-E19E-40E8-96A0-1E7FDFD4E4B1}" type="presOf" srcId="{266ED125-3F13-4CDE-820D-B75B2F067F4D}" destId="{3273237F-8C9C-492C-A043-820124CF4E5E}" srcOrd="1" destOrd="0" presId="urn:microsoft.com/office/officeart/2005/8/layout/process3"/>
    <dgm:cxn modelId="{A43DFE92-6E51-4A29-9090-83713E371E1E}" type="presOf" srcId="{4CF5E711-240C-4BAE-AC0E-51E5DDDA8773}" destId="{2911ECE7-FA2C-48C7-A6CA-DE0C0C19E3B8}" srcOrd="0" destOrd="0" presId="urn:microsoft.com/office/officeart/2005/8/layout/process3"/>
    <dgm:cxn modelId="{3FFAFF2C-B9BA-4D85-B271-86BB7860751A}" type="presOf" srcId="{D336CD3C-154E-4589-89E9-87083C79C128}" destId="{C50ED8D2-331A-4DDC-BA27-F585C415DCC0}"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29A79AA7-A8D9-475E-A3AB-9D913C8CD187}" type="presOf" srcId="{A91680F0-363C-4478-841C-3C81760A5DEE}" destId="{62BE2346-8730-410F-A193-AB9E7725C92D}" srcOrd="1" destOrd="0" presId="urn:microsoft.com/office/officeart/2005/8/layout/process3"/>
    <dgm:cxn modelId="{FC781817-F6B3-4744-A77D-4EF9032A21A1}" type="presOf" srcId="{023D5634-629F-47A4-8137-BD430A1A82D9}" destId="{D4B1240C-6C15-4778-8B5A-C2EDDCF0B40C}" srcOrd="1" destOrd="0" presId="urn:microsoft.com/office/officeart/2005/8/layout/process3"/>
    <dgm:cxn modelId="{A48DAE8C-B1F2-4BD7-8280-DF59D00905E9}" type="presOf" srcId="{D336CD3C-154E-4589-89E9-87083C79C128}" destId="{50CA569B-9164-406B-B469-A58842612903}" srcOrd="1" destOrd="0" presId="urn:microsoft.com/office/officeart/2005/8/layout/process3"/>
    <dgm:cxn modelId="{1CD4AD04-2261-42F2-B702-73B878AADC9C}" type="presOf" srcId="{3563E0C9-DEC8-4C03-9048-1575ADE1749F}" destId="{951C5C78-4794-4DB2-AD00-9B56EE1F2B6E}"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E4B289FA-258B-4177-AF74-5C06F821B831}" srcId="{94A4ED6B-143C-49D8-8782-BC6108A81EB3}" destId="{56B6B698-7DD0-40B2-849D-6657FDDEAE58}" srcOrd="0" destOrd="0" parTransId="{08714CA5-198B-41D0-AF92-417A26CA01FC}" sibTransId="{BAF173F4-72FB-4E8D-BD97-C2F94A601A3E}"/>
    <dgm:cxn modelId="{D1B09278-DDFA-46A8-8BCB-DC040F2FEAC1}" srcId="{87FE962E-3C5E-4F1A-B65B-26C5F831D778}" destId="{94A4ED6B-143C-49D8-8782-BC6108A81EB3}" srcOrd="0" destOrd="0" parTransId="{AC7B7C3F-C12F-4E6D-850E-9A145FEF3730}" sibTransId="{266ED125-3F13-4CDE-820D-B75B2F067F4D}"/>
    <dgm:cxn modelId="{4838D06E-4465-4E34-A239-0C3DCB5D915D}" type="presOf" srcId="{4EFA3A49-62BA-41DB-9BB1-D5B9E6F91067}" destId="{8CA7AD6B-124D-4559-B2FB-16553F84EEBD}" srcOrd="1" destOrd="0" presId="urn:microsoft.com/office/officeart/2005/8/layout/process3"/>
    <dgm:cxn modelId="{439FB68A-E5EC-4F88-9E4E-26538B314B75}" type="presOf" srcId="{87FE962E-3C5E-4F1A-B65B-26C5F831D778}" destId="{DC41693F-C74C-46AA-ACFF-2D41DA3CC8F3}"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EA7AA575-1A3C-444B-ACB0-A42CFAA4F434}" srcId="{87FE962E-3C5E-4F1A-B65B-26C5F831D778}" destId="{3563E0C9-DEC8-4C03-9048-1575ADE1749F}" srcOrd="4" destOrd="0" parTransId="{F773BC84-5E06-483A-B3C3-748F10A210FD}" sibTransId="{8E1DEBC3-1A2B-489B-BEB6-7A87506AA40F}"/>
    <dgm:cxn modelId="{5E326DFB-DED7-43AD-B21F-E33627ADBB71}" type="presOf" srcId="{FFDE9B85-9C86-4023-BF94-A8EB22A7945B}" destId="{47F5EEEC-ECF1-48CD-AA4C-FFDD61990AF1}" srcOrd="0" destOrd="0" presId="urn:microsoft.com/office/officeart/2005/8/layout/process3"/>
    <dgm:cxn modelId="{7996857E-B853-4095-9493-30D2E5F8AB5F}" type="presOf" srcId="{E38CFE56-F6B2-40FE-8B45-6A274943BC1D}" destId="{35FBE2D3-218A-4AD8-BAA0-B093C601A92D}" srcOrd="0" destOrd="0" presId="urn:microsoft.com/office/officeart/2005/8/layout/process3"/>
    <dgm:cxn modelId="{2BF5B804-BE4E-4F93-9C3E-83C08AFBDD9E}" type="presOf" srcId="{94A4ED6B-143C-49D8-8782-BC6108A81EB3}" destId="{F434F425-FF37-4719-AE00-134DFA6DE60A}" srcOrd="1" destOrd="0" presId="urn:microsoft.com/office/officeart/2005/8/layout/process3"/>
    <dgm:cxn modelId="{A891E1B0-383E-4B8C-8378-46BFDFE1D0F9}" type="presOf" srcId="{0C986B98-9C75-4485-A8BA-FAC2020BE3FA}" destId="{81C33E92-6899-465C-A297-D3653AB926F0}" srcOrd="0" destOrd="0" presId="urn:microsoft.com/office/officeart/2005/8/layout/process3"/>
    <dgm:cxn modelId="{E1454E4C-DCCE-4CA9-8AC8-61D31365810F}" type="presParOf" srcId="{DC41693F-C74C-46AA-ACFF-2D41DA3CC8F3}" destId="{8B72A94C-3680-41B1-8649-5CAE5D570D2E}" srcOrd="0" destOrd="0" presId="urn:microsoft.com/office/officeart/2005/8/layout/process3"/>
    <dgm:cxn modelId="{4810D3BD-A29C-4553-904B-15E24EEBF35E}" type="presParOf" srcId="{8B72A94C-3680-41B1-8649-5CAE5D570D2E}" destId="{098A961D-1A2C-44EF-9120-309726B41D64}" srcOrd="0" destOrd="0" presId="urn:microsoft.com/office/officeart/2005/8/layout/process3"/>
    <dgm:cxn modelId="{483FE476-BE97-40B6-A1D6-1E7E1E37ECAA}" type="presParOf" srcId="{8B72A94C-3680-41B1-8649-5CAE5D570D2E}" destId="{F434F425-FF37-4719-AE00-134DFA6DE60A}" srcOrd="1" destOrd="0" presId="urn:microsoft.com/office/officeart/2005/8/layout/process3"/>
    <dgm:cxn modelId="{7AEA94F6-6395-4BCB-9935-302B158E8732}" type="presParOf" srcId="{8B72A94C-3680-41B1-8649-5CAE5D570D2E}" destId="{C9F7AA53-1213-4B1C-8A7B-B6BB58133F61}" srcOrd="2" destOrd="0" presId="urn:microsoft.com/office/officeart/2005/8/layout/process3"/>
    <dgm:cxn modelId="{91595540-00A5-4978-8E9F-012C213E06C6}" type="presParOf" srcId="{DC41693F-C74C-46AA-ACFF-2D41DA3CC8F3}" destId="{784E305E-8AA6-47A3-89C2-8A0335414670}" srcOrd="1" destOrd="0" presId="urn:microsoft.com/office/officeart/2005/8/layout/process3"/>
    <dgm:cxn modelId="{6D2256B6-4F8D-48D3-91F7-8CA9B62BB839}" type="presParOf" srcId="{784E305E-8AA6-47A3-89C2-8A0335414670}" destId="{3273237F-8C9C-492C-A043-820124CF4E5E}" srcOrd="0" destOrd="0" presId="urn:microsoft.com/office/officeart/2005/8/layout/process3"/>
    <dgm:cxn modelId="{0A0FDD89-1B57-48D8-B6B9-1D7DEC104D46}" type="presParOf" srcId="{DC41693F-C74C-46AA-ACFF-2D41DA3CC8F3}" destId="{C1C2C8BA-FDA2-488D-A899-F4D173B4FC1F}" srcOrd="2" destOrd="0" presId="urn:microsoft.com/office/officeart/2005/8/layout/process3"/>
    <dgm:cxn modelId="{CB5F0825-AA9D-452E-B51A-F7B1375F469C}" type="presParOf" srcId="{C1C2C8BA-FDA2-488D-A899-F4D173B4FC1F}" destId="{D64AEC63-2A56-447B-B817-4989275626C4}" srcOrd="0" destOrd="0" presId="urn:microsoft.com/office/officeart/2005/8/layout/process3"/>
    <dgm:cxn modelId="{3F47CACC-F8D7-4A0D-933D-410211551944}" type="presParOf" srcId="{C1C2C8BA-FDA2-488D-A899-F4D173B4FC1F}" destId="{8CA7AD6B-124D-4559-B2FB-16553F84EEBD}" srcOrd="1" destOrd="0" presId="urn:microsoft.com/office/officeart/2005/8/layout/process3"/>
    <dgm:cxn modelId="{F289F59F-D9B4-4B4B-B8D7-2CFD27657580}" type="presParOf" srcId="{C1C2C8BA-FDA2-488D-A899-F4D173B4FC1F}" destId="{F6C29A7B-C1DC-47BC-B525-E32D3C5C0828}" srcOrd="2" destOrd="0" presId="urn:microsoft.com/office/officeart/2005/8/layout/process3"/>
    <dgm:cxn modelId="{91E058BD-93DA-46F4-80EB-A2FAE69C6C52}" type="presParOf" srcId="{DC41693F-C74C-46AA-ACFF-2D41DA3CC8F3}" destId="{132C8968-5E30-4AB4-8D00-A2B3300F82AE}" srcOrd="3" destOrd="0" presId="urn:microsoft.com/office/officeart/2005/8/layout/process3"/>
    <dgm:cxn modelId="{F58E0CF5-4630-46B1-ACF4-017947A1CF4C}" type="presParOf" srcId="{132C8968-5E30-4AB4-8D00-A2B3300F82AE}" destId="{D4B1240C-6C15-4778-8B5A-C2EDDCF0B40C}" srcOrd="0" destOrd="0" presId="urn:microsoft.com/office/officeart/2005/8/layout/process3"/>
    <dgm:cxn modelId="{ED97B85D-1F4F-4025-BD47-09D0D8B46E9D}" type="presParOf" srcId="{DC41693F-C74C-46AA-ACFF-2D41DA3CC8F3}" destId="{F0512C66-FB44-459B-A117-9B91D7945AC9}" srcOrd="4" destOrd="0" presId="urn:microsoft.com/office/officeart/2005/8/layout/process3"/>
    <dgm:cxn modelId="{B41A2AF3-6AC4-4D05-BE4C-480CF4CA272A}" type="presParOf" srcId="{F0512C66-FB44-459B-A117-9B91D7945AC9}" destId="{47F5EEEC-ECF1-48CD-AA4C-FFDD61990AF1}" srcOrd="0" destOrd="0" presId="urn:microsoft.com/office/officeart/2005/8/layout/process3"/>
    <dgm:cxn modelId="{060E9E77-8D8A-4B09-BBD8-F04BDA401EA1}" type="presParOf" srcId="{F0512C66-FB44-459B-A117-9B91D7945AC9}" destId="{D04B01AC-E542-4B87-8670-FB6B7FCE3524}" srcOrd="1" destOrd="0" presId="urn:microsoft.com/office/officeart/2005/8/layout/process3"/>
    <dgm:cxn modelId="{A0D777C1-7EC0-4A2A-AC89-1E7894400E3E}" type="presParOf" srcId="{F0512C66-FB44-459B-A117-9B91D7945AC9}" destId="{78B98EA2-2721-45D0-84C0-5AA35B1C5790}" srcOrd="2" destOrd="0" presId="urn:microsoft.com/office/officeart/2005/8/layout/process3"/>
    <dgm:cxn modelId="{40AF6559-BD51-4169-98E1-65D74C149A9E}" type="presParOf" srcId="{DC41693F-C74C-46AA-ACFF-2D41DA3CC8F3}" destId="{B77DB1DB-1E13-445C-AA73-A3DE35C2088F}" srcOrd="5" destOrd="0" presId="urn:microsoft.com/office/officeart/2005/8/layout/process3"/>
    <dgm:cxn modelId="{838BCBE7-3323-4EAE-BF25-50334531A668}" type="presParOf" srcId="{B77DB1DB-1E13-445C-AA73-A3DE35C2088F}" destId="{62BE2346-8730-410F-A193-AB9E7725C92D}" srcOrd="0" destOrd="0" presId="urn:microsoft.com/office/officeart/2005/8/layout/process3"/>
    <dgm:cxn modelId="{04F6FDD7-2D58-41D4-B74F-59A388EFD426}" type="presParOf" srcId="{DC41693F-C74C-46AA-ACFF-2D41DA3CC8F3}" destId="{3A716802-3C6E-428A-98C6-AD03F96089DC}" srcOrd="6" destOrd="0" presId="urn:microsoft.com/office/officeart/2005/8/layout/process3"/>
    <dgm:cxn modelId="{C3BAD446-BC8E-4232-B679-3FB4D8C884EF}" type="presParOf" srcId="{3A716802-3C6E-428A-98C6-AD03F96089DC}" destId="{2911ECE7-FA2C-48C7-A6CA-DE0C0C19E3B8}" srcOrd="0" destOrd="0" presId="urn:microsoft.com/office/officeart/2005/8/layout/process3"/>
    <dgm:cxn modelId="{36F9C3C2-2D2C-4433-9601-B8FD1B3D14B4}" type="presParOf" srcId="{3A716802-3C6E-428A-98C6-AD03F96089DC}" destId="{EBD08386-4308-4BA7-BD8E-C486E3A4B453}" srcOrd="1" destOrd="0" presId="urn:microsoft.com/office/officeart/2005/8/layout/process3"/>
    <dgm:cxn modelId="{FDAD43DB-6248-4D52-853F-C13850BB411A}" type="presParOf" srcId="{3A716802-3C6E-428A-98C6-AD03F96089DC}" destId="{81C33E92-6899-465C-A297-D3653AB926F0}" srcOrd="2" destOrd="0" presId="urn:microsoft.com/office/officeart/2005/8/layout/process3"/>
    <dgm:cxn modelId="{470281DA-61C2-4D91-8627-125BAE0FD505}" type="presParOf" srcId="{DC41693F-C74C-46AA-ACFF-2D41DA3CC8F3}" destId="{C50ED8D2-331A-4DDC-BA27-F585C415DCC0}" srcOrd="7" destOrd="0" presId="urn:microsoft.com/office/officeart/2005/8/layout/process3"/>
    <dgm:cxn modelId="{9FBBE805-0934-43D3-AE44-11614BF7BB5E}" type="presParOf" srcId="{C50ED8D2-331A-4DDC-BA27-F585C415DCC0}" destId="{50CA569B-9164-406B-B469-A58842612903}" srcOrd="0" destOrd="0" presId="urn:microsoft.com/office/officeart/2005/8/layout/process3"/>
    <dgm:cxn modelId="{4A9AAF61-A707-4C42-AD8B-3E4406ECE3AD}" type="presParOf" srcId="{DC41693F-C74C-46AA-ACFF-2D41DA3CC8F3}" destId="{965FFECF-53D4-40FA-B222-0F4028735DE2}" srcOrd="8" destOrd="0" presId="urn:microsoft.com/office/officeart/2005/8/layout/process3"/>
    <dgm:cxn modelId="{29383310-56B7-48E8-B266-2F880B5E32C2}" type="presParOf" srcId="{965FFECF-53D4-40FA-B222-0F4028735DE2}" destId="{951C5C78-4794-4DB2-AD00-9B56EE1F2B6E}" srcOrd="0" destOrd="0" presId="urn:microsoft.com/office/officeart/2005/8/layout/process3"/>
    <dgm:cxn modelId="{5AFA7D2D-8D6B-4B55-8B3D-48D1F0C785B4}" type="presParOf" srcId="{965FFECF-53D4-40FA-B222-0F4028735DE2}" destId="{5C647929-4EA7-4022-B706-D3DEFB505223}" srcOrd="1" destOrd="0" presId="urn:microsoft.com/office/officeart/2005/8/layout/process3"/>
    <dgm:cxn modelId="{B8CAE7E9-ACD9-4AB7-B99B-BCE4195F6AF4}" type="presParOf" srcId="{965FFECF-53D4-40FA-B222-0F4028735DE2}" destId="{35FBE2D3-218A-4AD8-BAA0-B093C601A92D}" srcOrd="2" destOrd="0" presId="urn:microsoft.com/office/officeart/2005/8/layout/process3"/>
  </dgm:cxnLst>
  <dgm:bg/>
  <dgm:whole/>
</dgm:dataModel>
</file>

<file path=ppt/diagrams/data33.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tyle>
          <a:lnRef idx="2">
            <a:schemeClr val="accent1"/>
          </a:lnRef>
          <a:fillRef idx="1">
            <a:schemeClr val="lt1"/>
          </a:fillRef>
          <a:effectRef idx="0">
            <a:schemeClr val="accent1"/>
          </a:effectRef>
          <a:fontRef idx="minor">
            <a:schemeClr val="dk1"/>
          </a:fontRef>
        </dgm:style>
      </dgm:prSet>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E4733334-D600-4A0B-A4C4-0F784B52603A}" type="presOf" srcId="{D404FCDE-E0FA-4474-AE4E-5EA4C2C91FDF}" destId="{F6C29A7B-C1DC-47BC-B525-E32D3C5C0828}" srcOrd="0" destOrd="0" presId="urn:microsoft.com/office/officeart/2005/8/layout/process3"/>
    <dgm:cxn modelId="{66BFD6E3-8F1D-4479-91A6-48EEA7880164}" type="presOf" srcId="{4EFA3A49-62BA-41DB-9BB1-D5B9E6F91067}" destId="{8CA7AD6B-124D-4559-B2FB-16553F84EEBD}" srcOrd="1" destOrd="0" presId="urn:microsoft.com/office/officeart/2005/8/layout/process3"/>
    <dgm:cxn modelId="{3E8789FE-515C-494B-ADD7-55A358D238EC}" type="presOf" srcId="{023D5634-629F-47A4-8137-BD430A1A82D9}" destId="{D4B1240C-6C15-4778-8B5A-C2EDDCF0B40C}" srcOrd="1"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000FFBAE-4612-4E40-8863-B747F6557B4C}" type="presOf" srcId="{3563E0C9-DEC8-4C03-9048-1575ADE1749F}" destId="{5C647929-4EA7-4022-B706-D3DEFB505223}" srcOrd="1" destOrd="0" presId="urn:microsoft.com/office/officeart/2005/8/layout/process3"/>
    <dgm:cxn modelId="{69E515B4-9020-420F-93AB-782DB2ED6D2E}" srcId="{87FE962E-3C5E-4F1A-B65B-26C5F831D778}" destId="{4CF5E711-240C-4BAE-AC0E-51E5DDDA8773}" srcOrd="3" destOrd="0" parTransId="{F764CBC7-E337-46B7-A037-19CE2F4BC68B}" sibTransId="{D336CD3C-154E-4589-89E9-87083C79C128}"/>
    <dgm:cxn modelId="{EBB6E0B3-58F1-4DAC-AAAC-58A0CF71EB4E}" srcId="{3563E0C9-DEC8-4C03-9048-1575ADE1749F}" destId="{E38CFE56-F6B2-40FE-8B45-6A274943BC1D}" srcOrd="0" destOrd="0" parTransId="{6D1BA7B5-6D67-4C9D-B87F-872DA21A5BD4}" sibTransId="{3F5D9018-136D-4193-AADD-A8124A1A578C}"/>
    <dgm:cxn modelId="{EA7AA575-1A3C-444B-ACB0-A42CFAA4F434}" srcId="{87FE962E-3C5E-4F1A-B65B-26C5F831D778}" destId="{3563E0C9-DEC8-4C03-9048-1575ADE1749F}" srcOrd="4" destOrd="0" parTransId="{F773BC84-5E06-483A-B3C3-748F10A210FD}" sibTransId="{8E1DEBC3-1A2B-489B-BEB6-7A87506AA40F}"/>
    <dgm:cxn modelId="{130779C6-4599-43DD-BCC8-1F474B2ECF40}" type="presOf" srcId="{4CF5E711-240C-4BAE-AC0E-51E5DDDA8773}" destId="{2911ECE7-FA2C-48C7-A6CA-DE0C0C19E3B8}" srcOrd="0" destOrd="0" presId="urn:microsoft.com/office/officeart/2005/8/layout/process3"/>
    <dgm:cxn modelId="{A6905B3C-89E4-42BB-AE58-F56DA8690364}" type="presOf" srcId="{266ED125-3F13-4CDE-820D-B75B2F067F4D}" destId="{784E305E-8AA6-47A3-89C2-8A0335414670}"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BEF534ED-2260-4B35-A78E-4BBFC471220B}" type="presOf" srcId="{4EFA3A49-62BA-41DB-9BB1-D5B9E6F91067}" destId="{D64AEC63-2A56-447B-B817-4989275626C4}" srcOrd="0" destOrd="0" presId="urn:microsoft.com/office/officeart/2005/8/layout/process3"/>
    <dgm:cxn modelId="{C0A5C9A8-A8F3-457C-B35E-5C458BC23BA4}" type="presOf" srcId="{FFDE9B85-9C86-4023-BF94-A8EB22A7945B}" destId="{D04B01AC-E542-4B87-8670-FB6B7FCE3524}" srcOrd="1" destOrd="0" presId="urn:microsoft.com/office/officeart/2005/8/layout/process3"/>
    <dgm:cxn modelId="{50DC352E-5166-4574-B02D-C155C0E6F0A2}" type="presOf" srcId="{E38CFE56-F6B2-40FE-8B45-6A274943BC1D}" destId="{35FBE2D3-218A-4AD8-BAA0-B093C601A92D}" srcOrd="0" destOrd="0" presId="urn:microsoft.com/office/officeart/2005/8/layout/process3"/>
    <dgm:cxn modelId="{A4EF1B49-B193-4A61-ABB4-60F11B12DDA9}" type="presOf" srcId="{023D5634-629F-47A4-8137-BD430A1A82D9}" destId="{132C8968-5E30-4AB4-8D00-A2B3300F82AE}" srcOrd="0" destOrd="0" presId="urn:microsoft.com/office/officeart/2005/8/layout/process3"/>
    <dgm:cxn modelId="{1018971B-E249-47E1-B2DA-33132D0F4082}" type="presOf" srcId="{D336CD3C-154E-4589-89E9-87083C79C128}" destId="{50CA569B-9164-406B-B469-A58842612903}" srcOrd="1" destOrd="0" presId="urn:microsoft.com/office/officeart/2005/8/layout/process3"/>
    <dgm:cxn modelId="{A4E8D4C1-22D9-4640-8D42-9264C09BBBE6}" type="presOf" srcId="{A7761817-4D4D-449D-87E6-5CE1DB2B7039}" destId="{78B98EA2-2721-45D0-84C0-5AA35B1C5790}" srcOrd="0" destOrd="0" presId="urn:microsoft.com/office/officeart/2005/8/layout/process3"/>
    <dgm:cxn modelId="{CA51099F-3C21-4106-A3FB-4ADB8279E2A1}" type="presOf" srcId="{A91680F0-363C-4478-841C-3C81760A5DEE}" destId="{62BE2346-8730-410F-A193-AB9E7725C92D}" srcOrd="1" destOrd="0" presId="urn:microsoft.com/office/officeart/2005/8/layout/process3"/>
    <dgm:cxn modelId="{46D77F9B-3A15-44DF-A123-831287F82E78}" type="presOf" srcId="{266ED125-3F13-4CDE-820D-B75B2F067F4D}" destId="{3273237F-8C9C-492C-A043-820124CF4E5E}" srcOrd="1" destOrd="0" presId="urn:microsoft.com/office/officeart/2005/8/layout/process3"/>
    <dgm:cxn modelId="{65BBE232-6A74-4439-8175-E5CB2202BB86}" type="presOf" srcId="{87FE962E-3C5E-4F1A-B65B-26C5F831D778}" destId="{DC41693F-C74C-46AA-ACFF-2D41DA3CC8F3}" srcOrd="0"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89FC2CDA-E89E-4060-80CC-D9866F40E912}" type="presOf" srcId="{0C986B98-9C75-4485-A8BA-FAC2020BE3FA}" destId="{81C33E92-6899-465C-A297-D3653AB926F0}" srcOrd="0" destOrd="0" presId="urn:microsoft.com/office/officeart/2005/8/layout/process3"/>
    <dgm:cxn modelId="{67475C67-E830-4D31-BDCC-1517214472DA}" type="presOf" srcId="{A91680F0-363C-4478-841C-3C81760A5DEE}" destId="{B77DB1DB-1E13-445C-AA73-A3DE35C2088F}" srcOrd="0" destOrd="0" presId="urn:microsoft.com/office/officeart/2005/8/layout/process3"/>
    <dgm:cxn modelId="{BD971CBC-5BB5-4F45-A690-971AE7F7535C}" srcId="{FFDE9B85-9C86-4023-BF94-A8EB22A7945B}" destId="{A7761817-4D4D-449D-87E6-5CE1DB2B7039}" srcOrd="0" destOrd="0" parTransId="{7E7B6407-925A-46E0-9F5A-19C3D7B00A46}" sibTransId="{3F48B56C-D631-47B3-B6C4-4F740289F5A0}"/>
    <dgm:cxn modelId="{A7415766-918D-4216-95F9-DD56DC8E72E1}" type="presOf" srcId="{D336CD3C-154E-4589-89E9-87083C79C128}" destId="{C50ED8D2-331A-4DDC-BA27-F585C415DCC0}" srcOrd="0" destOrd="0" presId="urn:microsoft.com/office/officeart/2005/8/layout/process3"/>
    <dgm:cxn modelId="{C3384ACA-9BC8-4E16-BB71-39385E30418F}" srcId="{4CF5E711-240C-4BAE-AC0E-51E5DDDA8773}" destId="{0C986B98-9C75-4485-A8BA-FAC2020BE3FA}" srcOrd="0" destOrd="0" parTransId="{4DD04121-51B0-4FE3-B4A1-5701FEF90FF3}" sibTransId="{5873AA19-4A40-43F9-AFCE-98B130491071}"/>
    <dgm:cxn modelId="{4C258DFD-9C78-4E06-BB9B-1490869FD6DB}" type="presOf" srcId="{94A4ED6B-143C-49D8-8782-BC6108A81EB3}" destId="{F434F425-FF37-4719-AE00-134DFA6DE60A}" srcOrd="1" destOrd="0" presId="urn:microsoft.com/office/officeart/2005/8/layout/process3"/>
    <dgm:cxn modelId="{6356D908-F760-4C14-9356-F4B98B491338}" type="presOf" srcId="{94A4ED6B-143C-49D8-8782-BC6108A81EB3}" destId="{098A961D-1A2C-44EF-9120-309726B41D64}" srcOrd="0" destOrd="0" presId="urn:microsoft.com/office/officeart/2005/8/layout/process3"/>
    <dgm:cxn modelId="{B5A860F0-7242-402A-8119-C96B656BB774}" type="presOf" srcId="{3563E0C9-DEC8-4C03-9048-1575ADE1749F}" destId="{951C5C78-4794-4DB2-AD00-9B56EE1F2B6E}" srcOrd="0"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D1B09278-DDFA-46A8-8BCB-DC040F2FEAC1}" srcId="{87FE962E-3C5E-4F1A-B65B-26C5F831D778}" destId="{94A4ED6B-143C-49D8-8782-BC6108A81EB3}" srcOrd="0" destOrd="0" parTransId="{AC7B7C3F-C12F-4E6D-850E-9A145FEF3730}" sibTransId="{266ED125-3F13-4CDE-820D-B75B2F067F4D}"/>
    <dgm:cxn modelId="{A537BBDF-3503-44CE-81A5-4AAAE1EE4A23}" type="presOf" srcId="{56B6B698-7DD0-40B2-849D-6657FDDEAE58}" destId="{C9F7AA53-1213-4B1C-8A7B-B6BB58133F61}" srcOrd="0" destOrd="0" presId="urn:microsoft.com/office/officeart/2005/8/layout/process3"/>
    <dgm:cxn modelId="{B4C15F55-2591-438D-8FDF-63304EC5986F}" type="presOf" srcId="{FFDE9B85-9C86-4023-BF94-A8EB22A7945B}" destId="{47F5EEEC-ECF1-48CD-AA4C-FFDD61990AF1}" srcOrd="0" destOrd="0" presId="urn:microsoft.com/office/officeart/2005/8/layout/process3"/>
    <dgm:cxn modelId="{C59903EE-FCC5-404F-A309-92BC0F0B3A00}" type="presOf" srcId="{4CF5E711-240C-4BAE-AC0E-51E5DDDA8773}" destId="{EBD08386-4308-4BA7-BD8E-C486E3A4B453}" srcOrd="1" destOrd="0" presId="urn:microsoft.com/office/officeart/2005/8/layout/process3"/>
    <dgm:cxn modelId="{50F3B65B-F17C-427C-A492-ADAAB532E5E8}" type="presParOf" srcId="{DC41693F-C74C-46AA-ACFF-2D41DA3CC8F3}" destId="{8B72A94C-3680-41B1-8649-5CAE5D570D2E}" srcOrd="0" destOrd="0" presId="urn:microsoft.com/office/officeart/2005/8/layout/process3"/>
    <dgm:cxn modelId="{131CF05B-E5E2-4609-9582-74E4C17C56F7}" type="presParOf" srcId="{8B72A94C-3680-41B1-8649-5CAE5D570D2E}" destId="{098A961D-1A2C-44EF-9120-309726B41D64}" srcOrd="0" destOrd="0" presId="urn:microsoft.com/office/officeart/2005/8/layout/process3"/>
    <dgm:cxn modelId="{FA60F6DA-6E23-4B68-B232-4433F93497CC}" type="presParOf" srcId="{8B72A94C-3680-41B1-8649-5CAE5D570D2E}" destId="{F434F425-FF37-4719-AE00-134DFA6DE60A}" srcOrd="1" destOrd="0" presId="urn:microsoft.com/office/officeart/2005/8/layout/process3"/>
    <dgm:cxn modelId="{9B06356F-6876-4E3D-A5C4-51BE4ACC2759}" type="presParOf" srcId="{8B72A94C-3680-41B1-8649-5CAE5D570D2E}" destId="{C9F7AA53-1213-4B1C-8A7B-B6BB58133F61}" srcOrd="2" destOrd="0" presId="urn:microsoft.com/office/officeart/2005/8/layout/process3"/>
    <dgm:cxn modelId="{BEDD9441-9B58-4510-BC76-8A43BFD9B5F0}" type="presParOf" srcId="{DC41693F-C74C-46AA-ACFF-2D41DA3CC8F3}" destId="{784E305E-8AA6-47A3-89C2-8A0335414670}" srcOrd="1" destOrd="0" presId="urn:microsoft.com/office/officeart/2005/8/layout/process3"/>
    <dgm:cxn modelId="{3F5FCF06-7938-42D0-8099-84C10588F293}" type="presParOf" srcId="{784E305E-8AA6-47A3-89C2-8A0335414670}" destId="{3273237F-8C9C-492C-A043-820124CF4E5E}" srcOrd="0" destOrd="0" presId="urn:microsoft.com/office/officeart/2005/8/layout/process3"/>
    <dgm:cxn modelId="{BAC5EF0A-36CC-4FBA-8BCF-5B82ACFF787A}" type="presParOf" srcId="{DC41693F-C74C-46AA-ACFF-2D41DA3CC8F3}" destId="{C1C2C8BA-FDA2-488D-A899-F4D173B4FC1F}" srcOrd="2" destOrd="0" presId="urn:microsoft.com/office/officeart/2005/8/layout/process3"/>
    <dgm:cxn modelId="{D0EF1411-8839-48E8-BBC8-42DF5CA1EEEC}" type="presParOf" srcId="{C1C2C8BA-FDA2-488D-A899-F4D173B4FC1F}" destId="{D64AEC63-2A56-447B-B817-4989275626C4}" srcOrd="0" destOrd="0" presId="urn:microsoft.com/office/officeart/2005/8/layout/process3"/>
    <dgm:cxn modelId="{64F09E33-39CA-427C-A292-CC32DC5F2A1A}" type="presParOf" srcId="{C1C2C8BA-FDA2-488D-A899-F4D173B4FC1F}" destId="{8CA7AD6B-124D-4559-B2FB-16553F84EEBD}" srcOrd="1" destOrd="0" presId="urn:microsoft.com/office/officeart/2005/8/layout/process3"/>
    <dgm:cxn modelId="{D23E3EAA-C034-47D0-9C77-1BA12790D767}" type="presParOf" srcId="{C1C2C8BA-FDA2-488D-A899-F4D173B4FC1F}" destId="{F6C29A7B-C1DC-47BC-B525-E32D3C5C0828}" srcOrd="2" destOrd="0" presId="urn:microsoft.com/office/officeart/2005/8/layout/process3"/>
    <dgm:cxn modelId="{5FE3B7F5-95B0-4C40-BC2D-D5D008D8E1D6}" type="presParOf" srcId="{DC41693F-C74C-46AA-ACFF-2D41DA3CC8F3}" destId="{132C8968-5E30-4AB4-8D00-A2B3300F82AE}" srcOrd="3" destOrd="0" presId="urn:microsoft.com/office/officeart/2005/8/layout/process3"/>
    <dgm:cxn modelId="{8695CC7A-C6D2-42C8-971D-434FD9402AFF}" type="presParOf" srcId="{132C8968-5E30-4AB4-8D00-A2B3300F82AE}" destId="{D4B1240C-6C15-4778-8B5A-C2EDDCF0B40C}" srcOrd="0" destOrd="0" presId="urn:microsoft.com/office/officeart/2005/8/layout/process3"/>
    <dgm:cxn modelId="{D229742A-B98F-4161-9A8B-2D236AB61B6B}" type="presParOf" srcId="{DC41693F-C74C-46AA-ACFF-2D41DA3CC8F3}" destId="{F0512C66-FB44-459B-A117-9B91D7945AC9}" srcOrd="4" destOrd="0" presId="urn:microsoft.com/office/officeart/2005/8/layout/process3"/>
    <dgm:cxn modelId="{47EC3181-BC72-46AE-8E13-9A79D2512547}" type="presParOf" srcId="{F0512C66-FB44-459B-A117-9B91D7945AC9}" destId="{47F5EEEC-ECF1-48CD-AA4C-FFDD61990AF1}" srcOrd="0" destOrd="0" presId="urn:microsoft.com/office/officeart/2005/8/layout/process3"/>
    <dgm:cxn modelId="{6E8CC36D-7C74-4643-BB8C-D13E7E29942E}" type="presParOf" srcId="{F0512C66-FB44-459B-A117-9B91D7945AC9}" destId="{D04B01AC-E542-4B87-8670-FB6B7FCE3524}" srcOrd="1" destOrd="0" presId="urn:microsoft.com/office/officeart/2005/8/layout/process3"/>
    <dgm:cxn modelId="{338D2904-3AA3-4032-9EDF-ECA3FE889701}" type="presParOf" srcId="{F0512C66-FB44-459B-A117-9B91D7945AC9}" destId="{78B98EA2-2721-45D0-84C0-5AA35B1C5790}" srcOrd="2" destOrd="0" presId="urn:microsoft.com/office/officeart/2005/8/layout/process3"/>
    <dgm:cxn modelId="{9328ECD7-4819-49E4-B381-A63E86DDCF62}" type="presParOf" srcId="{DC41693F-C74C-46AA-ACFF-2D41DA3CC8F3}" destId="{B77DB1DB-1E13-445C-AA73-A3DE35C2088F}" srcOrd="5" destOrd="0" presId="urn:microsoft.com/office/officeart/2005/8/layout/process3"/>
    <dgm:cxn modelId="{8D342C60-9DBD-4254-B87C-EFB4E1DF9811}" type="presParOf" srcId="{B77DB1DB-1E13-445C-AA73-A3DE35C2088F}" destId="{62BE2346-8730-410F-A193-AB9E7725C92D}" srcOrd="0" destOrd="0" presId="urn:microsoft.com/office/officeart/2005/8/layout/process3"/>
    <dgm:cxn modelId="{AC8A7ED0-C585-4BA7-A91F-E5D9EDC06D12}" type="presParOf" srcId="{DC41693F-C74C-46AA-ACFF-2D41DA3CC8F3}" destId="{3A716802-3C6E-428A-98C6-AD03F96089DC}" srcOrd="6" destOrd="0" presId="urn:microsoft.com/office/officeart/2005/8/layout/process3"/>
    <dgm:cxn modelId="{62FBFA12-B90F-4BDF-B520-BDC06B624781}" type="presParOf" srcId="{3A716802-3C6E-428A-98C6-AD03F96089DC}" destId="{2911ECE7-FA2C-48C7-A6CA-DE0C0C19E3B8}" srcOrd="0" destOrd="0" presId="urn:microsoft.com/office/officeart/2005/8/layout/process3"/>
    <dgm:cxn modelId="{28AC0C2D-B51A-4F1C-A1BD-E4CC9114557E}" type="presParOf" srcId="{3A716802-3C6E-428A-98C6-AD03F96089DC}" destId="{EBD08386-4308-4BA7-BD8E-C486E3A4B453}" srcOrd="1" destOrd="0" presId="urn:microsoft.com/office/officeart/2005/8/layout/process3"/>
    <dgm:cxn modelId="{74F3DB16-41B5-4602-B66B-AE963E7413C8}" type="presParOf" srcId="{3A716802-3C6E-428A-98C6-AD03F96089DC}" destId="{81C33E92-6899-465C-A297-D3653AB926F0}" srcOrd="2" destOrd="0" presId="urn:microsoft.com/office/officeart/2005/8/layout/process3"/>
    <dgm:cxn modelId="{B4E39528-AE51-4E9C-81C7-4A129FC8EEFA}" type="presParOf" srcId="{DC41693F-C74C-46AA-ACFF-2D41DA3CC8F3}" destId="{C50ED8D2-331A-4DDC-BA27-F585C415DCC0}" srcOrd="7" destOrd="0" presId="urn:microsoft.com/office/officeart/2005/8/layout/process3"/>
    <dgm:cxn modelId="{22FCFA1B-2696-4376-92E7-D78329933EA0}" type="presParOf" srcId="{C50ED8D2-331A-4DDC-BA27-F585C415DCC0}" destId="{50CA569B-9164-406B-B469-A58842612903}" srcOrd="0" destOrd="0" presId="urn:microsoft.com/office/officeart/2005/8/layout/process3"/>
    <dgm:cxn modelId="{3E9165D5-3090-4A1A-8F57-9F0D8AA6652B}" type="presParOf" srcId="{DC41693F-C74C-46AA-ACFF-2D41DA3CC8F3}" destId="{965FFECF-53D4-40FA-B222-0F4028735DE2}" srcOrd="8" destOrd="0" presId="urn:microsoft.com/office/officeart/2005/8/layout/process3"/>
    <dgm:cxn modelId="{0DCF02BB-7CF6-4367-9BAE-626C1A8AECCE}" type="presParOf" srcId="{965FFECF-53D4-40FA-B222-0F4028735DE2}" destId="{951C5C78-4794-4DB2-AD00-9B56EE1F2B6E}" srcOrd="0" destOrd="0" presId="urn:microsoft.com/office/officeart/2005/8/layout/process3"/>
    <dgm:cxn modelId="{63E67848-BB90-4EE1-86B9-652B5AA1963F}" type="presParOf" srcId="{965FFECF-53D4-40FA-B222-0F4028735DE2}" destId="{5C647929-4EA7-4022-B706-D3DEFB505223}" srcOrd="1" destOrd="0" presId="urn:microsoft.com/office/officeart/2005/8/layout/process3"/>
    <dgm:cxn modelId="{2E48FE3F-C15A-402D-AB2F-6CB28FEA53F1}" type="presParOf" srcId="{965FFECF-53D4-40FA-B222-0F4028735DE2}" destId="{35FBE2D3-218A-4AD8-BAA0-B093C601A92D}" srcOrd="2" destOrd="0" presId="urn:microsoft.com/office/officeart/2005/8/layout/process3"/>
  </dgm:cxnLst>
  <dgm:bg/>
  <dgm:whole/>
</dgm:dataModel>
</file>

<file path=ppt/diagrams/data34.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3"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نسل دم</a:t>
          </a:r>
          <a:endParaRPr lang="fa-IR" sz="14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نسل سوم</a:t>
          </a:r>
          <a:endParaRPr lang="fa-IR" sz="14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نسل چهارم</a:t>
          </a:r>
          <a:endParaRPr lang="fa-IR" sz="14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نسل اول</a:t>
          </a:r>
          <a:endParaRPr lang="fa-IR" sz="14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7761817-4D4D-449D-87E6-5CE1DB2B7039}">
      <dgm:prSet custT="1"/>
      <dgm:spPr/>
      <dgm:t>
        <a:bodyPr/>
        <a:lstStyle/>
        <a:p>
          <a:pP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داده ها</a:t>
          </a:r>
        </a:p>
      </dgm:t>
    </dgm:pt>
    <dgm:pt modelId="{7E7B6407-925A-46E0-9F5A-19C3D7B00A46}" type="parTrans" cxnId="{BD971CBC-5BB5-4F45-A690-971AE7F7535C}">
      <dgm:prSet/>
      <dgm:spPr/>
      <dgm:t>
        <a:bodyPr/>
        <a:lstStyle/>
        <a:p>
          <a:pPr rtl="1"/>
          <a:endParaRPr lang="fa-IR"/>
        </a:p>
      </dgm:t>
    </dgm:pt>
    <dgm:pt modelId="{3F48B56C-D631-47B3-B6C4-4F740289F5A0}" type="sibTrans" cxnId="{BD971CBC-5BB5-4F45-A690-971AE7F7535C}">
      <dgm:prSet/>
      <dgm:spPr/>
      <dgm:t>
        <a:bodyPr/>
        <a:lstStyle/>
        <a:p>
          <a:pPr rtl="1"/>
          <a:endParaRPr lang="fa-IR"/>
        </a:p>
      </dgm:t>
    </dgm:pt>
    <dgm:pt modelId="{56B6B698-7DD0-40B2-849D-6657FDDEAE58}">
      <dgm:prSet custT="1"/>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فایلهای ترتیبی</a:t>
          </a:r>
          <a:endParaRPr lang="fa-IR" sz="1100" b="1" dirty="0">
            <a:solidFill>
              <a:schemeClr val="bg2">
                <a:lumMod val="50000"/>
              </a:schemeClr>
            </a:solidFill>
            <a:effectLst>
              <a:outerShdw blurRad="38100" dist="38100" dir="2700000" algn="tl">
                <a:srgbClr val="000000">
                  <a:alpha val="43137"/>
                </a:srgbClr>
              </a:outerShdw>
            </a:effectLst>
            <a:cs typeface="B Mitra" pitchFamily="2" charset="-78"/>
          </a:endParaRPr>
        </a:p>
      </dgm:t>
    </dgm:pt>
    <dgm:pt modelId="{08714CA5-198B-41D0-AF92-417A26CA01FC}" type="parTrans" cxnId="{E4B289FA-258B-4177-AF74-5C06F821B831}">
      <dgm:prSet/>
      <dgm:spPr/>
      <dgm:t>
        <a:bodyPr/>
        <a:lstStyle/>
        <a:p>
          <a:pPr rtl="1"/>
          <a:endParaRPr lang="fa-IR"/>
        </a:p>
      </dgm:t>
    </dgm:pt>
    <dgm:pt modelId="{BAF173F4-72FB-4E8D-BD97-C2F94A601A3E}" type="sibTrans" cxnId="{E4B289FA-258B-4177-AF74-5C06F821B831}">
      <dgm:prSet/>
      <dgm:spPr/>
      <dgm:t>
        <a:bodyPr/>
        <a:lstStyle/>
        <a:p>
          <a:pPr rtl="1"/>
          <a:endParaRPr lang="fa-IR"/>
        </a:p>
      </dgm:t>
    </dgm:pt>
    <dgm:pt modelId="{D404FCDE-E0FA-4474-AE4E-5EA4C2C91FDF}">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دسترسی مستقیم</a:t>
          </a:r>
        </a:p>
      </dgm:t>
    </dgm:pt>
    <dgm:pt modelId="{D6CB6E90-36B9-4093-BFC3-2BE3CC86268E}" type="parTrans" cxnId="{7BC0CE76-31F7-4866-97CD-6D079C58A3D5}">
      <dgm:prSet/>
      <dgm:spPr/>
      <dgm:t>
        <a:bodyPr/>
        <a:lstStyle/>
        <a:p>
          <a:pPr rtl="1"/>
          <a:endParaRPr lang="fa-IR"/>
        </a:p>
      </dgm:t>
    </dgm:pt>
    <dgm:pt modelId="{8614878F-AC49-4A68-AD21-B3DCF09B4E80}" type="sibTrans" cxnId="{7BC0CE76-31F7-4866-97CD-6D079C58A3D5}">
      <dgm:prSet/>
      <dgm:spPr/>
      <dgm:t>
        <a:bodyPr/>
        <a:lstStyle/>
        <a:p>
          <a:pPr rtl="1"/>
          <a:endParaRPr lang="fa-IR"/>
        </a:p>
      </dgm:t>
    </dgm:pt>
    <dgm:pt modelId="{E38CFE56-F6B2-40FE-8B45-6A274943BC1D}">
      <dgm:prSet custT="1">
        <dgm:style>
          <a:lnRef idx="2">
            <a:schemeClr val="accent1"/>
          </a:lnRef>
          <a:fillRef idx="1">
            <a:schemeClr val="lt1"/>
          </a:fillRef>
          <a:effectRef idx="0">
            <a:schemeClr val="accent1"/>
          </a:effectRef>
          <a:fontRef idx="minor">
            <a:schemeClr val="dk1"/>
          </a:fontRef>
        </dgm:style>
      </dgm:prSet>
      <dgm:spPr/>
      <dgm:t>
        <a:bodyPr/>
        <a:lstStyle/>
        <a:p>
          <a:pPr algn="ctr" rtl="1"/>
          <a:r>
            <a:rPr lang="fa-IR" sz="1100" b="1" dirty="0" smtClean="0">
              <a:solidFill>
                <a:schemeClr val="bg2">
                  <a:lumMod val="50000"/>
                </a:schemeClr>
              </a:solidFill>
              <a:effectLst>
                <a:outerShdw blurRad="38100" dist="38100" dir="2700000" algn="tl">
                  <a:srgbClr val="000000">
                    <a:alpha val="43137"/>
                  </a:srgbClr>
                </a:outerShdw>
              </a:effectLst>
              <a:cs typeface="B Mitra" pitchFamily="2" charset="-78"/>
            </a:rPr>
            <a:t>پایگاه دانش</a:t>
          </a:r>
        </a:p>
      </dgm:t>
    </dgm:pt>
    <dgm:pt modelId="{6D1BA7B5-6D67-4C9D-B87F-872DA21A5BD4}" type="parTrans" cxnId="{EBB6E0B3-58F1-4DAC-AAAC-58A0CF71EB4E}">
      <dgm:prSet/>
      <dgm:spPr/>
      <dgm:t>
        <a:bodyPr/>
        <a:lstStyle/>
        <a:p>
          <a:pPr rtl="1"/>
          <a:endParaRPr lang="fa-IR"/>
        </a:p>
      </dgm:t>
    </dgm:pt>
    <dgm:pt modelId="{3F5D9018-136D-4193-AADD-A8124A1A578C}" type="sibTrans" cxnId="{EBB6E0B3-58F1-4DAC-AAAC-58A0CF71EB4E}">
      <dgm:prSet/>
      <dgm:spPr/>
      <dgm:t>
        <a:bodyPr/>
        <a:lstStyle/>
        <a:p>
          <a:pPr rtl="1"/>
          <a:endParaRPr lang="fa-IR"/>
        </a:p>
      </dgm:t>
    </dgm:pt>
    <dgm:pt modelId="{3563E0C9-DEC8-4C03-9048-1575ADE1749F}">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400" b="1"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نسل پنجم</a:t>
          </a:r>
          <a:endParaRPr lang="fa-IR" sz="1400" b="1" dirty="0" smtClean="0">
            <a:effectLst>
              <a:outerShdw blurRad="38100" dist="38100" dir="2700000" algn="tl">
                <a:srgbClr val="000000">
                  <a:alpha val="43137"/>
                </a:srgbClr>
              </a:outerShdw>
            </a:effectLst>
            <a:cs typeface="B Homa" pitchFamily="2" charset="-78"/>
          </a:endParaRPr>
        </a:p>
      </dgm:t>
    </dgm:pt>
    <dgm:pt modelId="{F773BC84-5E06-483A-B3C3-748F10A210FD}" type="parTrans" cxnId="{EA7AA575-1A3C-444B-ACB0-A42CFAA4F434}">
      <dgm:prSet/>
      <dgm:spPr/>
      <dgm:t>
        <a:bodyPr/>
        <a:lstStyle/>
        <a:p>
          <a:pPr rtl="1"/>
          <a:endParaRPr lang="fa-IR"/>
        </a:p>
      </dgm:t>
    </dgm:pt>
    <dgm:pt modelId="{8E1DEBC3-1A2B-489B-BEB6-7A87506AA40F}" type="sibTrans" cxnId="{EA7AA575-1A3C-444B-ACB0-A42CFAA4F434}">
      <dgm:prSet/>
      <dgm:spPr/>
      <dgm:t>
        <a:bodyPr/>
        <a:lstStyle/>
        <a:p>
          <a:pPr rtl="1"/>
          <a:endParaRPr lang="fa-IR"/>
        </a:p>
      </dgm:t>
    </dgm:pt>
    <dgm:pt modelId="{0C986B98-9C75-4485-A8BA-FAC2020BE3FA}">
      <dgm:prSet custT="1"/>
      <dgm:spPr/>
      <dgm:t>
        <a:bodyPr/>
        <a:lstStyle/>
        <a:p>
          <a:pPr rtl="1"/>
          <a:r>
            <a:rPr lang="fa-IR" sz="1000" b="1" dirty="0" smtClean="0">
              <a:solidFill>
                <a:schemeClr val="bg2">
                  <a:lumMod val="50000"/>
                </a:schemeClr>
              </a:solidFill>
              <a:effectLst>
                <a:outerShdw blurRad="38100" dist="38100" dir="2700000" algn="tl">
                  <a:srgbClr val="000000">
                    <a:alpha val="43137"/>
                  </a:srgbClr>
                </a:outerShdw>
              </a:effectLst>
              <a:cs typeface="B Mitra" pitchFamily="2" charset="-78"/>
            </a:rPr>
            <a:t>مدیریت پایگاه داده ها</a:t>
          </a:r>
        </a:p>
      </dgm:t>
    </dgm:pt>
    <dgm:pt modelId="{4DD04121-51B0-4FE3-B4A1-5701FEF90FF3}" type="parTrans" cxnId="{C3384ACA-9BC8-4E16-BB71-39385E30418F}">
      <dgm:prSet/>
      <dgm:spPr/>
      <dgm:t>
        <a:bodyPr/>
        <a:lstStyle/>
        <a:p>
          <a:pPr rtl="1"/>
          <a:endParaRPr lang="fa-IR"/>
        </a:p>
      </dgm:t>
    </dgm:pt>
    <dgm:pt modelId="{5873AA19-4A40-43F9-AFCE-98B130491071}" type="sibTrans" cxnId="{C3384ACA-9BC8-4E16-BB71-39385E30418F}">
      <dgm:prSet/>
      <dgm:spPr/>
      <dgm:t>
        <a:bodyPr/>
        <a:lstStyle/>
        <a:p>
          <a:pPr rtl="1"/>
          <a:endParaRPr lang="fa-IR"/>
        </a:p>
      </dgm:t>
    </dgm:pt>
    <dgm:pt modelId="{DC41693F-C74C-46AA-ACFF-2D41DA3CC8F3}" type="pres">
      <dgm:prSet presAssocID="{87FE962E-3C5E-4F1A-B65B-26C5F831D778}" presName="linearFlow" presStyleCnt="0">
        <dgm:presLayoutVars>
          <dgm:dir val="rev"/>
          <dgm:animLvl val="lvl"/>
          <dgm:resizeHandles val="exact"/>
        </dgm:presLayoutVars>
      </dgm:prSet>
      <dgm:spPr/>
      <dgm:t>
        <a:bodyPr/>
        <a:lstStyle/>
        <a:p>
          <a:pPr rtl="1"/>
          <a:endParaRPr lang="fa-IR"/>
        </a:p>
      </dgm:t>
    </dgm:pt>
    <dgm:pt modelId="{8B72A94C-3680-41B1-8649-5CAE5D570D2E}" type="pres">
      <dgm:prSet presAssocID="{94A4ED6B-143C-49D8-8782-BC6108A81EB3}" presName="composite" presStyleCnt="0"/>
      <dgm:spPr/>
    </dgm:pt>
    <dgm:pt modelId="{098A961D-1A2C-44EF-9120-309726B41D64}" type="pres">
      <dgm:prSet presAssocID="{94A4ED6B-143C-49D8-8782-BC6108A81EB3}" presName="parTx" presStyleLbl="node1" presStyleIdx="0" presStyleCnt="5">
        <dgm:presLayoutVars>
          <dgm:chMax val="0"/>
          <dgm:chPref val="0"/>
          <dgm:bulletEnabled val="1"/>
        </dgm:presLayoutVars>
      </dgm:prSet>
      <dgm:spPr/>
      <dgm:t>
        <a:bodyPr/>
        <a:lstStyle/>
        <a:p>
          <a:pPr rtl="1"/>
          <a:endParaRPr lang="fa-IR"/>
        </a:p>
      </dgm:t>
    </dgm:pt>
    <dgm:pt modelId="{F434F425-FF37-4719-AE00-134DFA6DE60A}" type="pres">
      <dgm:prSet presAssocID="{94A4ED6B-143C-49D8-8782-BC6108A81EB3}" presName="parSh" presStyleLbl="node1" presStyleIdx="0" presStyleCnt="5"/>
      <dgm:spPr/>
      <dgm:t>
        <a:bodyPr/>
        <a:lstStyle/>
        <a:p>
          <a:pPr rtl="1"/>
          <a:endParaRPr lang="fa-IR"/>
        </a:p>
      </dgm:t>
    </dgm:pt>
    <dgm:pt modelId="{C9F7AA53-1213-4B1C-8A7B-B6BB58133F61}" type="pres">
      <dgm:prSet presAssocID="{94A4ED6B-143C-49D8-8782-BC6108A81EB3}" presName="desTx" presStyleLbl="fgAcc1" presStyleIdx="0" presStyleCnt="5">
        <dgm:presLayoutVars>
          <dgm:bulletEnabled val="1"/>
        </dgm:presLayoutVars>
      </dgm:prSet>
      <dgm:spPr/>
      <dgm:t>
        <a:bodyPr/>
        <a:lstStyle/>
        <a:p>
          <a:pPr rtl="1"/>
          <a:endParaRPr lang="fa-IR"/>
        </a:p>
      </dgm:t>
    </dgm:pt>
    <dgm:pt modelId="{784E305E-8AA6-47A3-89C2-8A0335414670}" type="pres">
      <dgm:prSet presAssocID="{266ED125-3F13-4CDE-820D-B75B2F067F4D}" presName="sibTrans" presStyleLbl="sibTrans2D1" presStyleIdx="0" presStyleCnt="4"/>
      <dgm:spPr/>
      <dgm:t>
        <a:bodyPr/>
        <a:lstStyle/>
        <a:p>
          <a:pPr rtl="1"/>
          <a:endParaRPr lang="fa-IR"/>
        </a:p>
      </dgm:t>
    </dgm:pt>
    <dgm:pt modelId="{3273237F-8C9C-492C-A043-820124CF4E5E}" type="pres">
      <dgm:prSet presAssocID="{266ED125-3F13-4CDE-820D-B75B2F067F4D}" presName="connTx" presStyleLbl="sibTrans2D1" presStyleIdx="0" presStyleCnt="4"/>
      <dgm:spPr/>
      <dgm:t>
        <a:bodyPr/>
        <a:lstStyle/>
        <a:p>
          <a:pPr rtl="1"/>
          <a:endParaRPr lang="fa-IR"/>
        </a:p>
      </dgm:t>
    </dgm:pt>
    <dgm:pt modelId="{C1C2C8BA-FDA2-488D-A899-F4D173B4FC1F}" type="pres">
      <dgm:prSet presAssocID="{4EFA3A49-62BA-41DB-9BB1-D5B9E6F91067}" presName="composite" presStyleCnt="0"/>
      <dgm:spPr/>
    </dgm:pt>
    <dgm:pt modelId="{D64AEC63-2A56-447B-B817-4989275626C4}" type="pres">
      <dgm:prSet presAssocID="{4EFA3A49-62BA-41DB-9BB1-D5B9E6F91067}" presName="parTx" presStyleLbl="node1" presStyleIdx="0" presStyleCnt="5">
        <dgm:presLayoutVars>
          <dgm:chMax val="0"/>
          <dgm:chPref val="0"/>
          <dgm:bulletEnabled val="1"/>
        </dgm:presLayoutVars>
      </dgm:prSet>
      <dgm:spPr/>
      <dgm:t>
        <a:bodyPr/>
        <a:lstStyle/>
        <a:p>
          <a:pPr rtl="1"/>
          <a:endParaRPr lang="fa-IR"/>
        </a:p>
      </dgm:t>
    </dgm:pt>
    <dgm:pt modelId="{8CA7AD6B-124D-4559-B2FB-16553F84EEBD}" type="pres">
      <dgm:prSet presAssocID="{4EFA3A49-62BA-41DB-9BB1-D5B9E6F91067}" presName="parSh" presStyleLbl="node1" presStyleIdx="1" presStyleCnt="5"/>
      <dgm:spPr/>
      <dgm:t>
        <a:bodyPr/>
        <a:lstStyle/>
        <a:p>
          <a:pPr rtl="1"/>
          <a:endParaRPr lang="fa-IR"/>
        </a:p>
      </dgm:t>
    </dgm:pt>
    <dgm:pt modelId="{F6C29A7B-C1DC-47BC-B525-E32D3C5C0828}" type="pres">
      <dgm:prSet presAssocID="{4EFA3A49-62BA-41DB-9BB1-D5B9E6F91067}" presName="desTx" presStyleLbl="fgAcc1" presStyleIdx="1" presStyleCnt="5">
        <dgm:presLayoutVars>
          <dgm:bulletEnabled val="1"/>
        </dgm:presLayoutVars>
      </dgm:prSet>
      <dgm:spPr/>
      <dgm:t>
        <a:bodyPr/>
        <a:lstStyle/>
        <a:p>
          <a:pPr rtl="1"/>
          <a:endParaRPr lang="fa-IR"/>
        </a:p>
      </dgm:t>
    </dgm:pt>
    <dgm:pt modelId="{132C8968-5E30-4AB4-8D00-A2B3300F82AE}" type="pres">
      <dgm:prSet presAssocID="{023D5634-629F-47A4-8137-BD430A1A82D9}" presName="sibTrans" presStyleLbl="sibTrans2D1" presStyleIdx="1" presStyleCnt="4"/>
      <dgm:spPr/>
      <dgm:t>
        <a:bodyPr/>
        <a:lstStyle/>
        <a:p>
          <a:pPr rtl="1"/>
          <a:endParaRPr lang="fa-IR"/>
        </a:p>
      </dgm:t>
    </dgm:pt>
    <dgm:pt modelId="{D4B1240C-6C15-4778-8B5A-C2EDDCF0B40C}" type="pres">
      <dgm:prSet presAssocID="{023D5634-629F-47A4-8137-BD430A1A82D9}" presName="connTx" presStyleLbl="sibTrans2D1" presStyleIdx="1" presStyleCnt="4"/>
      <dgm:spPr/>
      <dgm:t>
        <a:bodyPr/>
        <a:lstStyle/>
        <a:p>
          <a:pPr rtl="1"/>
          <a:endParaRPr lang="fa-IR"/>
        </a:p>
      </dgm:t>
    </dgm:pt>
    <dgm:pt modelId="{F0512C66-FB44-459B-A117-9B91D7945AC9}" type="pres">
      <dgm:prSet presAssocID="{FFDE9B85-9C86-4023-BF94-A8EB22A7945B}" presName="composite" presStyleCnt="0"/>
      <dgm:spPr/>
    </dgm:pt>
    <dgm:pt modelId="{47F5EEEC-ECF1-48CD-AA4C-FFDD61990AF1}" type="pres">
      <dgm:prSet presAssocID="{FFDE9B85-9C86-4023-BF94-A8EB22A7945B}" presName="parTx" presStyleLbl="node1" presStyleIdx="1" presStyleCnt="5">
        <dgm:presLayoutVars>
          <dgm:chMax val="0"/>
          <dgm:chPref val="0"/>
          <dgm:bulletEnabled val="1"/>
        </dgm:presLayoutVars>
      </dgm:prSet>
      <dgm:spPr/>
      <dgm:t>
        <a:bodyPr/>
        <a:lstStyle/>
        <a:p>
          <a:pPr rtl="1"/>
          <a:endParaRPr lang="fa-IR"/>
        </a:p>
      </dgm:t>
    </dgm:pt>
    <dgm:pt modelId="{D04B01AC-E542-4B87-8670-FB6B7FCE3524}" type="pres">
      <dgm:prSet presAssocID="{FFDE9B85-9C86-4023-BF94-A8EB22A7945B}" presName="parSh" presStyleLbl="node1" presStyleIdx="2" presStyleCnt="5"/>
      <dgm:spPr/>
      <dgm:t>
        <a:bodyPr/>
        <a:lstStyle/>
        <a:p>
          <a:pPr rtl="1"/>
          <a:endParaRPr lang="fa-IR"/>
        </a:p>
      </dgm:t>
    </dgm:pt>
    <dgm:pt modelId="{78B98EA2-2721-45D0-84C0-5AA35B1C5790}" type="pres">
      <dgm:prSet presAssocID="{FFDE9B85-9C86-4023-BF94-A8EB22A7945B}" presName="desTx" presStyleLbl="fgAcc1" presStyleIdx="2" presStyleCnt="5">
        <dgm:presLayoutVars>
          <dgm:bulletEnabled val="1"/>
        </dgm:presLayoutVars>
      </dgm:prSet>
      <dgm:spPr/>
      <dgm:t>
        <a:bodyPr/>
        <a:lstStyle/>
        <a:p>
          <a:pPr rtl="1"/>
          <a:endParaRPr lang="fa-IR"/>
        </a:p>
      </dgm:t>
    </dgm:pt>
    <dgm:pt modelId="{B77DB1DB-1E13-445C-AA73-A3DE35C2088F}" type="pres">
      <dgm:prSet presAssocID="{A91680F0-363C-4478-841C-3C81760A5DEE}" presName="sibTrans" presStyleLbl="sibTrans2D1" presStyleIdx="2" presStyleCnt="4"/>
      <dgm:spPr/>
      <dgm:t>
        <a:bodyPr/>
        <a:lstStyle/>
        <a:p>
          <a:pPr rtl="1"/>
          <a:endParaRPr lang="fa-IR"/>
        </a:p>
      </dgm:t>
    </dgm:pt>
    <dgm:pt modelId="{62BE2346-8730-410F-A193-AB9E7725C92D}" type="pres">
      <dgm:prSet presAssocID="{A91680F0-363C-4478-841C-3C81760A5DEE}" presName="connTx" presStyleLbl="sibTrans2D1" presStyleIdx="2" presStyleCnt="4"/>
      <dgm:spPr/>
      <dgm:t>
        <a:bodyPr/>
        <a:lstStyle/>
        <a:p>
          <a:pPr rtl="1"/>
          <a:endParaRPr lang="fa-IR"/>
        </a:p>
      </dgm:t>
    </dgm:pt>
    <dgm:pt modelId="{3A716802-3C6E-428A-98C6-AD03F96089DC}" type="pres">
      <dgm:prSet presAssocID="{4CF5E711-240C-4BAE-AC0E-51E5DDDA8773}" presName="composite" presStyleCnt="0"/>
      <dgm:spPr/>
    </dgm:pt>
    <dgm:pt modelId="{2911ECE7-FA2C-48C7-A6CA-DE0C0C19E3B8}" type="pres">
      <dgm:prSet presAssocID="{4CF5E711-240C-4BAE-AC0E-51E5DDDA8773}" presName="parTx" presStyleLbl="node1" presStyleIdx="2" presStyleCnt="5">
        <dgm:presLayoutVars>
          <dgm:chMax val="0"/>
          <dgm:chPref val="0"/>
          <dgm:bulletEnabled val="1"/>
        </dgm:presLayoutVars>
      </dgm:prSet>
      <dgm:spPr/>
      <dgm:t>
        <a:bodyPr/>
        <a:lstStyle/>
        <a:p>
          <a:pPr rtl="1"/>
          <a:endParaRPr lang="fa-IR"/>
        </a:p>
      </dgm:t>
    </dgm:pt>
    <dgm:pt modelId="{EBD08386-4308-4BA7-BD8E-C486E3A4B453}" type="pres">
      <dgm:prSet presAssocID="{4CF5E711-240C-4BAE-AC0E-51E5DDDA8773}" presName="parSh" presStyleLbl="node1" presStyleIdx="3" presStyleCnt="5"/>
      <dgm:spPr/>
      <dgm:t>
        <a:bodyPr/>
        <a:lstStyle/>
        <a:p>
          <a:pPr rtl="1"/>
          <a:endParaRPr lang="fa-IR"/>
        </a:p>
      </dgm:t>
    </dgm:pt>
    <dgm:pt modelId="{81C33E92-6899-465C-A297-D3653AB926F0}" type="pres">
      <dgm:prSet presAssocID="{4CF5E711-240C-4BAE-AC0E-51E5DDDA8773}" presName="desTx" presStyleLbl="fgAcc1" presStyleIdx="3" presStyleCnt="5" custScaleX="122201" custScaleY="82965">
        <dgm:presLayoutVars>
          <dgm:bulletEnabled val="1"/>
        </dgm:presLayoutVars>
      </dgm:prSet>
      <dgm:spPr/>
      <dgm:t>
        <a:bodyPr/>
        <a:lstStyle/>
        <a:p>
          <a:pPr rtl="1"/>
          <a:endParaRPr lang="fa-IR"/>
        </a:p>
      </dgm:t>
    </dgm:pt>
    <dgm:pt modelId="{C50ED8D2-331A-4DDC-BA27-F585C415DCC0}" type="pres">
      <dgm:prSet presAssocID="{D336CD3C-154E-4589-89E9-87083C79C128}" presName="sibTrans" presStyleLbl="sibTrans2D1" presStyleIdx="3" presStyleCnt="4"/>
      <dgm:spPr/>
      <dgm:t>
        <a:bodyPr/>
        <a:lstStyle/>
        <a:p>
          <a:pPr rtl="1"/>
          <a:endParaRPr lang="fa-IR"/>
        </a:p>
      </dgm:t>
    </dgm:pt>
    <dgm:pt modelId="{50CA569B-9164-406B-B469-A58842612903}" type="pres">
      <dgm:prSet presAssocID="{D336CD3C-154E-4589-89E9-87083C79C128}" presName="connTx" presStyleLbl="sibTrans2D1" presStyleIdx="3" presStyleCnt="4"/>
      <dgm:spPr/>
      <dgm:t>
        <a:bodyPr/>
        <a:lstStyle/>
        <a:p>
          <a:pPr rtl="1"/>
          <a:endParaRPr lang="fa-IR"/>
        </a:p>
      </dgm:t>
    </dgm:pt>
    <dgm:pt modelId="{965FFECF-53D4-40FA-B222-0F4028735DE2}" type="pres">
      <dgm:prSet presAssocID="{3563E0C9-DEC8-4C03-9048-1575ADE1749F}" presName="composite" presStyleCnt="0"/>
      <dgm:spPr/>
    </dgm:pt>
    <dgm:pt modelId="{951C5C78-4794-4DB2-AD00-9B56EE1F2B6E}" type="pres">
      <dgm:prSet presAssocID="{3563E0C9-DEC8-4C03-9048-1575ADE1749F}" presName="parTx" presStyleLbl="node1" presStyleIdx="3" presStyleCnt="5">
        <dgm:presLayoutVars>
          <dgm:chMax val="0"/>
          <dgm:chPref val="0"/>
          <dgm:bulletEnabled val="1"/>
        </dgm:presLayoutVars>
      </dgm:prSet>
      <dgm:spPr/>
      <dgm:t>
        <a:bodyPr/>
        <a:lstStyle/>
        <a:p>
          <a:pPr rtl="1"/>
          <a:endParaRPr lang="fa-IR"/>
        </a:p>
      </dgm:t>
    </dgm:pt>
    <dgm:pt modelId="{5C647929-4EA7-4022-B706-D3DEFB505223}" type="pres">
      <dgm:prSet presAssocID="{3563E0C9-DEC8-4C03-9048-1575ADE1749F}" presName="parSh" presStyleLbl="node1" presStyleIdx="4" presStyleCnt="5"/>
      <dgm:spPr/>
      <dgm:t>
        <a:bodyPr/>
        <a:lstStyle/>
        <a:p>
          <a:pPr rtl="1"/>
          <a:endParaRPr lang="fa-IR"/>
        </a:p>
      </dgm:t>
    </dgm:pt>
    <dgm:pt modelId="{35FBE2D3-218A-4AD8-BAA0-B093C601A92D}" type="pres">
      <dgm:prSet presAssocID="{3563E0C9-DEC8-4C03-9048-1575ADE1749F}" presName="desTx" presStyleLbl="fgAcc1" presStyleIdx="4" presStyleCnt="5" custLinFactNeighborX="-14204" custLinFactNeighborY="-3131">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0A685198-E3EE-47FF-AF66-1F4536C46E1D}" type="presOf" srcId="{94A4ED6B-143C-49D8-8782-BC6108A81EB3}" destId="{098A961D-1A2C-44EF-9120-309726B41D64}" srcOrd="0" destOrd="0" presId="urn:microsoft.com/office/officeart/2005/8/layout/process3"/>
    <dgm:cxn modelId="{E54FD6F2-CBBB-40C7-BB59-F5D0E04F3B0D}" type="presOf" srcId="{4CF5E711-240C-4BAE-AC0E-51E5DDDA8773}" destId="{EBD08386-4308-4BA7-BD8E-C486E3A4B453}" srcOrd="1" destOrd="0" presId="urn:microsoft.com/office/officeart/2005/8/layout/process3"/>
    <dgm:cxn modelId="{3FCB154F-423C-4190-86DD-17F72CEA130C}" type="presOf" srcId="{4CF5E711-240C-4BAE-AC0E-51E5DDDA8773}" destId="{2911ECE7-FA2C-48C7-A6CA-DE0C0C19E3B8}" srcOrd="0" destOrd="0" presId="urn:microsoft.com/office/officeart/2005/8/layout/process3"/>
    <dgm:cxn modelId="{CF27F39E-694F-403C-96FA-B260F645CCE6}" type="presOf" srcId="{D404FCDE-E0FA-4474-AE4E-5EA4C2C91FDF}" destId="{F6C29A7B-C1DC-47BC-B525-E32D3C5C0828}" srcOrd="0" destOrd="0" presId="urn:microsoft.com/office/officeart/2005/8/layout/process3"/>
    <dgm:cxn modelId="{99E6E9BD-62BF-457F-AA2F-F7242C438A40}" srcId="{87FE962E-3C5E-4F1A-B65B-26C5F831D778}" destId="{FFDE9B85-9C86-4023-BF94-A8EB22A7945B}" srcOrd="2" destOrd="0" parTransId="{A7A993CC-6FDA-4255-AB1D-119B7EC51691}" sibTransId="{A91680F0-363C-4478-841C-3C81760A5DEE}"/>
    <dgm:cxn modelId="{EBB6E0B3-58F1-4DAC-AAAC-58A0CF71EB4E}" srcId="{3563E0C9-DEC8-4C03-9048-1575ADE1749F}" destId="{E38CFE56-F6B2-40FE-8B45-6A274943BC1D}" srcOrd="0" destOrd="0" parTransId="{6D1BA7B5-6D67-4C9D-B87F-872DA21A5BD4}" sibTransId="{3F5D9018-136D-4193-AADD-A8124A1A578C}"/>
    <dgm:cxn modelId="{5862570C-B685-4957-812E-E141D29C1644}" type="presOf" srcId="{266ED125-3F13-4CDE-820D-B75B2F067F4D}" destId="{784E305E-8AA6-47A3-89C2-8A0335414670}" srcOrd="0" destOrd="0" presId="urn:microsoft.com/office/officeart/2005/8/layout/process3"/>
    <dgm:cxn modelId="{48042274-8D0D-411C-838F-2F5DD0EEAE20}" type="presOf" srcId="{E38CFE56-F6B2-40FE-8B45-6A274943BC1D}" destId="{35FBE2D3-218A-4AD8-BAA0-B093C601A92D}" srcOrd="0" destOrd="0" presId="urn:microsoft.com/office/officeart/2005/8/layout/process3"/>
    <dgm:cxn modelId="{3D6695F3-580D-4710-9A7A-4CDE4E576614}" type="presOf" srcId="{56B6B698-7DD0-40B2-849D-6657FDDEAE58}" destId="{C9F7AA53-1213-4B1C-8A7B-B6BB58133F61}" srcOrd="0" destOrd="0" presId="urn:microsoft.com/office/officeart/2005/8/layout/process3"/>
    <dgm:cxn modelId="{C73F1C28-B895-4AF5-AA76-DF3788C14DF6}" type="presOf" srcId="{87FE962E-3C5E-4F1A-B65B-26C5F831D778}" destId="{DC41693F-C74C-46AA-ACFF-2D41DA3CC8F3}" srcOrd="0" destOrd="0" presId="urn:microsoft.com/office/officeart/2005/8/layout/process3"/>
    <dgm:cxn modelId="{F0082582-CD7A-46DF-B303-A330A8860950}" type="presOf" srcId="{0C986B98-9C75-4485-A8BA-FAC2020BE3FA}" destId="{81C33E92-6899-465C-A297-D3653AB926F0}" srcOrd="0" destOrd="0" presId="urn:microsoft.com/office/officeart/2005/8/layout/process3"/>
    <dgm:cxn modelId="{2F6B56AE-1851-47B3-82FB-F30FCCDF1BA5}" type="presOf" srcId="{D336CD3C-154E-4589-89E9-87083C79C128}" destId="{C50ED8D2-331A-4DDC-BA27-F585C415DCC0}" srcOrd="0" destOrd="0" presId="urn:microsoft.com/office/officeart/2005/8/layout/process3"/>
    <dgm:cxn modelId="{C8DC9141-6380-42D8-8D81-0CF95E435B9C}" type="presOf" srcId="{4EFA3A49-62BA-41DB-9BB1-D5B9E6F91067}" destId="{D64AEC63-2A56-447B-B817-4989275626C4}" srcOrd="0" destOrd="0" presId="urn:microsoft.com/office/officeart/2005/8/layout/process3"/>
    <dgm:cxn modelId="{57045698-5BCD-49D4-B82A-05B7FC6AF530}" type="presOf" srcId="{94A4ED6B-143C-49D8-8782-BC6108A81EB3}" destId="{F434F425-FF37-4719-AE00-134DFA6DE60A}" srcOrd="1" destOrd="0" presId="urn:microsoft.com/office/officeart/2005/8/layout/process3"/>
    <dgm:cxn modelId="{7BC0CE76-31F7-4866-97CD-6D079C58A3D5}" srcId="{4EFA3A49-62BA-41DB-9BB1-D5B9E6F91067}" destId="{D404FCDE-E0FA-4474-AE4E-5EA4C2C91FDF}" srcOrd="0" destOrd="0" parTransId="{D6CB6E90-36B9-4093-BFC3-2BE3CC86268E}" sibTransId="{8614878F-AC49-4A68-AD21-B3DCF09B4E80}"/>
    <dgm:cxn modelId="{BD971CBC-5BB5-4F45-A690-971AE7F7535C}" srcId="{FFDE9B85-9C86-4023-BF94-A8EB22A7945B}" destId="{A7761817-4D4D-449D-87E6-5CE1DB2B7039}" srcOrd="0" destOrd="0" parTransId="{7E7B6407-925A-46E0-9F5A-19C3D7B00A46}" sibTransId="{3F48B56C-D631-47B3-B6C4-4F740289F5A0}"/>
    <dgm:cxn modelId="{7C6835AD-DA41-4B59-AB2C-CA17C75D8D60}" type="presOf" srcId="{3563E0C9-DEC8-4C03-9048-1575ADE1749F}" destId="{951C5C78-4794-4DB2-AD00-9B56EE1F2B6E}" srcOrd="0" destOrd="0" presId="urn:microsoft.com/office/officeart/2005/8/layout/process3"/>
    <dgm:cxn modelId="{CBB641BD-7D80-4AFD-BFE3-199DF4B61D4D}" type="presOf" srcId="{023D5634-629F-47A4-8137-BD430A1A82D9}" destId="{132C8968-5E30-4AB4-8D00-A2B3300F82AE}" srcOrd="0" destOrd="0" presId="urn:microsoft.com/office/officeart/2005/8/layout/process3"/>
    <dgm:cxn modelId="{9B5DF0DE-EBDE-4945-8CC3-BAC428057EA1}" type="presOf" srcId="{023D5634-629F-47A4-8137-BD430A1A82D9}" destId="{D4B1240C-6C15-4778-8B5A-C2EDDCF0B40C}" srcOrd="1" destOrd="0" presId="urn:microsoft.com/office/officeart/2005/8/layout/process3"/>
    <dgm:cxn modelId="{7993118F-DA95-409B-95FB-E2C05E1E5624}" type="presOf" srcId="{A7761817-4D4D-449D-87E6-5CE1DB2B7039}" destId="{78B98EA2-2721-45D0-84C0-5AA35B1C5790}" srcOrd="0" destOrd="0" presId="urn:microsoft.com/office/officeart/2005/8/layout/process3"/>
    <dgm:cxn modelId="{3EF7349D-2884-4A10-8AF1-66C8AADE0102}" type="presOf" srcId="{A91680F0-363C-4478-841C-3C81760A5DEE}" destId="{62BE2346-8730-410F-A193-AB9E7725C92D}" srcOrd="1" destOrd="0" presId="urn:microsoft.com/office/officeart/2005/8/layout/process3"/>
    <dgm:cxn modelId="{E64685D2-2680-42B3-8912-36A8BE472E70}" srcId="{87FE962E-3C5E-4F1A-B65B-26C5F831D778}" destId="{4EFA3A49-62BA-41DB-9BB1-D5B9E6F91067}" srcOrd="1" destOrd="0" parTransId="{6798289C-A8FF-42A1-B945-52EC0E062FFC}" sibTransId="{023D5634-629F-47A4-8137-BD430A1A82D9}"/>
    <dgm:cxn modelId="{F0CE681A-F8ED-438A-8B3C-8514AD0E4B09}" type="presOf" srcId="{D336CD3C-154E-4589-89E9-87083C79C128}" destId="{50CA569B-9164-406B-B469-A58842612903}" srcOrd="1" destOrd="0" presId="urn:microsoft.com/office/officeart/2005/8/layout/process3"/>
    <dgm:cxn modelId="{4B578972-703A-4D89-A6FC-7D326682222F}" type="presOf" srcId="{A91680F0-363C-4478-841C-3C81760A5DEE}" destId="{B77DB1DB-1E13-445C-AA73-A3DE35C2088F}" srcOrd="0" destOrd="0" presId="urn:microsoft.com/office/officeart/2005/8/layout/process3"/>
    <dgm:cxn modelId="{E4B289FA-258B-4177-AF74-5C06F821B831}" srcId="{94A4ED6B-143C-49D8-8782-BC6108A81EB3}" destId="{56B6B698-7DD0-40B2-849D-6657FDDEAE58}" srcOrd="0" destOrd="0" parTransId="{08714CA5-198B-41D0-AF92-417A26CA01FC}" sibTransId="{BAF173F4-72FB-4E8D-BD97-C2F94A601A3E}"/>
    <dgm:cxn modelId="{D1B09278-DDFA-46A8-8BCB-DC040F2FEAC1}" srcId="{87FE962E-3C5E-4F1A-B65B-26C5F831D778}" destId="{94A4ED6B-143C-49D8-8782-BC6108A81EB3}" srcOrd="0" destOrd="0" parTransId="{AC7B7C3F-C12F-4E6D-850E-9A145FEF3730}" sibTransId="{266ED125-3F13-4CDE-820D-B75B2F067F4D}"/>
    <dgm:cxn modelId="{3AB7B58B-96E7-4CB1-B7EF-A11E30107383}" type="presOf" srcId="{FFDE9B85-9C86-4023-BF94-A8EB22A7945B}" destId="{47F5EEEC-ECF1-48CD-AA4C-FFDD61990AF1}" srcOrd="0" destOrd="0" presId="urn:microsoft.com/office/officeart/2005/8/layout/process3"/>
    <dgm:cxn modelId="{BEC79769-1BE6-4B6C-98A6-B782A61DA1D5}" type="presOf" srcId="{3563E0C9-DEC8-4C03-9048-1575ADE1749F}" destId="{5C647929-4EA7-4022-B706-D3DEFB505223}" srcOrd="1" destOrd="0" presId="urn:microsoft.com/office/officeart/2005/8/layout/process3"/>
    <dgm:cxn modelId="{C01A0028-19D1-4F52-A523-9E99CDA53696}" type="presOf" srcId="{FFDE9B85-9C86-4023-BF94-A8EB22A7945B}" destId="{D04B01AC-E542-4B87-8670-FB6B7FCE3524}" srcOrd="1" destOrd="0" presId="urn:microsoft.com/office/officeart/2005/8/layout/process3"/>
    <dgm:cxn modelId="{EA7AA575-1A3C-444B-ACB0-A42CFAA4F434}" srcId="{87FE962E-3C5E-4F1A-B65B-26C5F831D778}" destId="{3563E0C9-DEC8-4C03-9048-1575ADE1749F}" srcOrd="4" destOrd="0" parTransId="{F773BC84-5E06-483A-B3C3-748F10A210FD}" sibTransId="{8E1DEBC3-1A2B-489B-BEB6-7A87506AA40F}"/>
    <dgm:cxn modelId="{C3384ACA-9BC8-4E16-BB71-39385E30418F}" srcId="{4CF5E711-240C-4BAE-AC0E-51E5DDDA8773}" destId="{0C986B98-9C75-4485-A8BA-FAC2020BE3FA}" srcOrd="0" destOrd="0" parTransId="{4DD04121-51B0-4FE3-B4A1-5701FEF90FF3}" sibTransId="{5873AA19-4A40-43F9-AFCE-98B130491071}"/>
    <dgm:cxn modelId="{CA6BCFD1-3CE2-47BA-8531-8216C332113C}" type="presOf" srcId="{266ED125-3F13-4CDE-820D-B75B2F067F4D}" destId="{3273237F-8C9C-492C-A043-820124CF4E5E}" srcOrd="1" destOrd="0" presId="urn:microsoft.com/office/officeart/2005/8/layout/process3"/>
    <dgm:cxn modelId="{8C0AE559-21E7-44FE-8273-C8F0BDDC2FB4}" type="presOf" srcId="{4EFA3A49-62BA-41DB-9BB1-D5B9E6F91067}" destId="{8CA7AD6B-124D-4559-B2FB-16553F84EEBD}" srcOrd="1" destOrd="0" presId="urn:microsoft.com/office/officeart/2005/8/layout/process3"/>
    <dgm:cxn modelId="{0C53DE8B-5621-4767-A65C-4F267623074E}" type="presParOf" srcId="{DC41693F-C74C-46AA-ACFF-2D41DA3CC8F3}" destId="{8B72A94C-3680-41B1-8649-5CAE5D570D2E}" srcOrd="0" destOrd="0" presId="urn:microsoft.com/office/officeart/2005/8/layout/process3"/>
    <dgm:cxn modelId="{2A1485B7-01D4-4A8D-932C-B445B050A92D}" type="presParOf" srcId="{8B72A94C-3680-41B1-8649-5CAE5D570D2E}" destId="{098A961D-1A2C-44EF-9120-309726B41D64}" srcOrd="0" destOrd="0" presId="urn:microsoft.com/office/officeart/2005/8/layout/process3"/>
    <dgm:cxn modelId="{B443241E-1A18-412A-8407-113B8C55491B}" type="presParOf" srcId="{8B72A94C-3680-41B1-8649-5CAE5D570D2E}" destId="{F434F425-FF37-4719-AE00-134DFA6DE60A}" srcOrd="1" destOrd="0" presId="urn:microsoft.com/office/officeart/2005/8/layout/process3"/>
    <dgm:cxn modelId="{36363C6E-6D10-46CE-9608-C18E851D293C}" type="presParOf" srcId="{8B72A94C-3680-41B1-8649-5CAE5D570D2E}" destId="{C9F7AA53-1213-4B1C-8A7B-B6BB58133F61}" srcOrd="2" destOrd="0" presId="urn:microsoft.com/office/officeart/2005/8/layout/process3"/>
    <dgm:cxn modelId="{CB6DFF3E-59F3-4A34-9440-1D54A68844D9}" type="presParOf" srcId="{DC41693F-C74C-46AA-ACFF-2D41DA3CC8F3}" destId="{784E305E-8AA6-47A3-89C2-8A0335414670}" srcOrd="1" destOrd="0" presId="urn:microsoft.com/office/officeart/2005/8/layout/process3"/>
    <dgm:cxn modelId="{57E6A05E-35B1-4A07-8EDB-6A47994FC047}" type="presParOf" srcId="{784E305E-8AA6-47A3-89C2-8A0335414670}" destId="{3273237F-8C9C-492C-A043-820124CF4E5E}" srcOrd="0" destOrd="0" presId="urn:microsoft.com/office/officeart/2005/8/layout/process3"/>
    <dgm:cxn modelId="{8DE2ADF9-67FF-4E61-8570-4985630E7BD6}" type="presParOf" srcId="{DC41693F-C74C-46AA-ACFF-2D41DA3CC8F3}" destId="{C1C2C8BA-FDA2-488D-A899-F4D173B4FC1F}" srcOrd="2" destOrd="0" presId="urn:microsoft.com/office/officeart/2005/8/layout/process3"/>
    <dgm:cxn modelId="{200C7D70-90AA-42EB-A4AF-5B28EC46EFE7}" type="presParOf" srcId="{C1C2C8BA-FDA2-488D-A899-F4D173B4FC1F}" destId="{D64AEC63-2A56-447B-B817-4989275626C4}" srcOrd="0" destOrd="0" presId="urn:microsoft.com/office/officeart/2005/8/layout/process3"/>
    <dgm:cxn modelId="{08B01CF9-CD7C-4FE6-9BF9-093D44B99269}" type="presParOf" srcId="{C1C2C8BA-FDA2-488D-A899-F4D173B4FC1F}" destId="{8CA7AD6B-124D-4559-B2FB-16553F84EEBD}" srcOrd="1" destOrd="0" presId="urn:microsoft.com/office/officeart/2005/8/layout/process3"/>
    <dgm:cxn modelId="{39CBA475-3460-45B7-A414-CA31DA8F3044}" type="presParOf" srcId="{C1C2C8BA-FDA2-488D-A899-F4D173B4FC1F}" destId="{F6C29A7B-C1DC-47BC-B525-E32D3C5C0828}" srcOrd="2" destOrd="0" presId="urn:microsoft.com/office/officeart/2005/8/layout/process3"/>
    <dgm:cxn modelId="{B190FA67-D624-4052-8BDF-27F6833FBF37}" type="presParOf" srcId="{DC41693F-C74C-46AA-ACFF-2D41DA3CC8F3}" destId="{132C8968-5E30-4AB4-8D00-A2B3300F82AE}" srcOrd="3" destOrd="0" presId="urn:microsoft.com/office/officeart/2005/8/layout/process3"/>
    <dgm:cxn modelId="{6BD881DA-386E-47F6-AD8D-41590C6024A8}" type="presParOf" srcId="{132C8968-5E30-4AB4-8D00-A2B3300F82AE}" destId="{D4B1240C-6C15-4778-8B5A-C2EDDCF0B40C}" srcOrd="0" destOrd="0" presId="urn:microsoft.com/office/officeart/2005/8/layout/process3"/>
    <dgm:cxn modelId="{9046DBB7-03FF-460B-A6DA-2B1896882A6B}" type="presParOf" srcId="{DC41693F-C74C-46AA-ACFF-2D41DA3CC8F3}" destId="{F0512C66-FB44-459B-A117-9B91D7945AC9}" srcOrd="4" destOrd="0" presId="urn:microsoft.com/office/officeart/2005/8/layout/process3"/>
    <dgm:cxn modelId="{3BCE98C9-0E8B-4387-9363-DB45B4544DCB}" type="presParOf" srcId="{F0512C66-FB44-459B-A117-9B91D7945AC9}" destId="{47F5EEEC-ECF1-48CD-AA4C-FFDD61990AF1}" srcOrd="0" destOrd="0" presId="urn:microsoft.com/office/officeart/2005/8/layout/process3"/>
    <dgm:cxn modelId="{08421007-CC61-45C4-869A-217C35A6ECC8}" type="presParOf" srcId="{F0512C66-FB44-459B-A117-9B91D7945AC9}" destId="{D04B01AC-E542-4B87-8670-FB6B7FCE3524}" srcOrd="1" destOrd="0" presId="urn:microsoft.com/office/officeart/2005/8/layout/process3"/>
    <dgm:cxn modelId="{84314AD2-ABAB-47FC-9849-F9887727C521}" type="presParOf" srcId="{F0512C66-FB44-459B-A117-9B91D7945AC9}" destId="{78B98EA2-2721-45D0-84C0-5AA35B1C5790}" srcOrd="2" destOrd="0" presId="urn:microsoft.com/office/officeart/2005/8/layout/process3"/>
    <dgm:cxn modelId="{D6FEE298-F39B-4A56-8CCE-4C6344F4A6DF}" type="presParOf" srcId="{DC41693F-C74C-46AA-ACFF-2D41DA3CC8F3}" destId="{B77DB1DB-1E13-445C-AA73-A3DE35C2088F}" srcOrd="5" destOrd="0" presId="urn:microsoft.com/office/officeart/2005/8/layout/process3"/>
    <dgm:cxn modelId="{1EAB6F38-42D8-4103-A13F-6EE3F03CF2BE}" type="presParOf" srcId="{B77DB1DB-1E13-445C-AA73-A3DE35C2088F}" destId="{62BE2346-8730-410F-A193-AB9E7725C92D}" srcOrd="0" destOrd="0" presId="urn:microsoft.com/office/officeart/2005/8/layout/process3"/>
    <dgm:cxn modelId="{0BA3F84A-8573-4186-AC0F-E455B026EC85}" type="presParOf" srcId="{DC41693F-C74C-46AA-ACFF-2D41DA3CC8F3}" destId="{3A716802-3C6E-428A-98C6-AD03F96089DC}" srcOrd="6" destOrd="0" presId="urn:microsoft.com/office/officeart/2005/8/layout/process3"/>
    <dgm:cxn modelId="{9C26EB25-A184-44E5-BBC6-ACD2D480083A}" type="presParOf" srcId="{3A716802-3C6E-428A-98C6-AD03F96089DC}" destId="{2911ECE7-FA2C-48C7-A6CA-DE0C0C19E3B8}" srcOrd="0" destOrd="0" presId="urn:microsoft.com/office/officeart/2005/8/layout/process3"/>
    <dgm:cxn modelId="{FD4505C5-6FFB-42E3-8EDB-9846A9339737}" type="presParOf" srcId="{3A716802-3C6E-428A-98C6-AD03F96089DC}" destId="{EBD08386-4308-4BA7-BD8E-C486E3A4B453}" srcOrd="1" destOrd="0" presId="urn:microsoft.com/office/officeart/2005/8/layout/process3"/>
    <dgm:cxn modelId="{8F002687-32E0-41FB-BC44-22E29EE1DD25}" type="presParOf" srcId="{3A716802-3C6E-428A-98C6-AD03F96089DC}" destId="{81C33E92-6899-465C-A297-D3653AB926F0}" srcOrd="2" destOrd="0" presId="urn:microsoft.com/office/officeart/2005/8/layout/process3"/>
    <dgm:cxn modelId="{7A99F5AF-FF8F-4314-881A-8AC0930FCB74}" type="presParOf" srcId="{DC41693F-C74C-46AA-ACFF-2D41DA3CC8F3}" destId="{C50ED8D2-331A-4DDC-BA27-F585C415DCC0}" srcOrd="7" destOrd="0" presId="urn:microsoft.com/office/officeart/2005/8/layout/process3"/>
    <dgm:cxn modelId="{898C7EA7-66FD-4988-9A4E-20DC18A6AB8C}" type="presParOf" srcId="{C50ED8D2-331A-4DDC-BA27-F585C415DCC0}" destId="{50CA569B-9164-406B-B469-A58842612903}" srcOrd="0" destOrd="0" presId="urn:microsoft.com/office/officeart/2005/8/layout/process3"/>
    <dgm:cxn modelId="{C95FC8E7-AEBB-4149-84CB-B66B827108BC}" type="presParOf" srcId="{DC41693F-C74C-46AA-ACFF-2D41DA3CC8F3}" destId="{965FFECF-53D4-40FA-B222-0F4028735DE2}" srcOrd="8" destOrd="0" presId="urn:microsoft.com/office/officeart/2005/8/layout/process3"/>
    <dgm:cxn modelId="{06AAC351-D4A3-447A-AE13-506E799B6E19}" type="presParOf" srcId="{965FFECF-53D4-40FA-B222-0F4028735DE2}" destId="{951C5C78-4794-4DB2-AD00-9B56EE1F2B6E}" srcOrd="0" destOrd="0" presId="urn:microsoft.com/office/officeart/2005/8/layout/process3"/>
    <dgm:cxn modelId="{D1DAD617-9279-4D93-AEBA-D5B13082469A}" type="presParOf" srcId="{965FFECF-53D4-40FA-B222-0F4028735DE2}" destId="{5C647929-4EA7-4022-B706-D3DEFB505223}" srcOrd="1" destOrd="0" presId="urn:microsoft.com/office/officeart/2005/8/layout/process3"/>
    <dgm:cxn modelId="{F2101814-A774-4FC4-B780-025B630EC858}" type="presParOf" srcId="{965FFECF-53D4-40FA-B222-0F4028735DE2}" destId="{35FBE2D3-218A-4AD8-BAA0-B093C601A92D}" srcOrd="2" destOrd="0" presId="urn:microsoft.com/office/officeart/2005/8/layout/process3"/>
  </dgm:cxnLst>
  <dgm:bg/>
  <dgm:whole/>
</dgm:dataModel>
</file>

<file path=ppt/diagrams/data35.xml><?xml version="1.0" encoding="utf-8"?>
<dgm:dataModel xmlns:dgm="http://schemas.openxmlformats.org/drawingml/2006/diagram" xmlns:a="http://schemas.openxmlformats.org/drawingml/2006/main">
  <dgm:ptLst>
    <dgm:pt modelId="{C986261A-3BF7-4900-B695-183C6B0CF6B7}" type="doc">
      <dgm:prSet loTypeId="urn:microsoft.com/office/officeart/2005/8/layout/hierarchy1" loCatId="hierarchy" qsTypeId="urn:microsoft.com/office/officeart/2005/8/quickstyle/simple3" qsCatId="simple" csTypeId="urn:microsoft.com/office/officeart/2005/8/colors/accent1_2" csCatId="accent1" phldr="1"/>
      <dgm:spPr/>
    </dgm:pt>
    <dgm:pt modelId="{4FFB5F32-B494-4812-A9BB-9B1A3644475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effectLst/>
              <a:cs typeface="Arial" pitchFamily="34" charset="0"/>
            </a:rPr>
            <a:t>فروش</a:t>
          </a:r>
          <a:endParaRPr kumimoji="0" lang="en-US" b="1" i="0" u="none" strike="noStrike" cap="none" normalizeH="0" baseline="0" dirty="0" smtClean="0">
            <a:ln/>
            <a:effectLst/>
            <a:cs typeface="Arial" pitchFamily="34" charset="0"/>
          </a:endParaRPr>
        </a:p>
      </dgm:t>
    </dgm:pt>
    <dgm:pt modelId="{4940F032-551B-488E-982B-87461E16182F}" type="parTrans" cxnId="{06CC91CB-7CC3-4578-A73F-ED2560E16EA8}">
      <dgm:prSet/>
      <dgm:spPr/>
      <dgm:t>
        <a:bodyPr/>
        <a:lstStyle/>
        <a:p>
          <a:pPr rtl="1"/>
          <a:endParaRPr lang="fa-IR"/>
        </a:p>
      </dgm:t>
    </dgm:pt>
    <dgm:pt modelId="{F30A09C1-F9B1-4FB0-B13B-6DCA3A8F88D4}" type="sibTrans" cxnId="{06CC91CB-7CC3-4578-A73F-ED2560E16EA8}">
      <dgm:prSet/>
      <dgm:spPr/>
      <dgm:t>
        <a:bodyPr/>
        <a:lstStyle/>
        <a:p>
          <a:pPr rtl="1"/>
          <a:endParaRPr lang="fa-IR"/>
        </a:p>
      </dgm:t>
    </dgm:pt>
    <dgm:pt modelId="{73315FCE-8FA0-4141-9325-2C98CD326CF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b="1" i="0" u="none" strike="noStrike" cap="none" normalizeH="0" baseline="0" dirty="0" smtClean="0">
            <a:ln/>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effectLst/>
              <a:cs typeface="Arial" pitchFamily="34" charset="0"/>
            </a:rPr>
            <a:t>فروشگاه شماره دو</a:t>
          </a:r>
          <a:endParaRPr kumimoji="0" lang="en-US" b="1" i="0" u="none" strike="noStrike" cap="none" normalizeH="0" baseline="0" dirty="0" smtClean="0">
            <a:ln/>
            <a:effectLst/>
            <a:cs typeface="Arial" pitchFamily="34" charset="0"/>
          </a:endParaRPr>
        </a:p>
      </dgm:t>
    </dgm:pt>
    <dgm:pt modelId="{3D9AC48E-6966-4E7C-A0E0-630C2CDF57DC}" type="parTrans" cxnId="{DC25AE48-03FD-40BB-8B9C-1E10AB1FA8D5}">
      <dgm:prSet/>
      <dgm:spPr/>
      <dgm:t>
        <a:bodyPr/>
        <a:lstStyle/>
        <a:p>
          <a:pPr rtl="1"/>
          <a:endParaRPr lang="fa-IR"/>
        </a:p>
      </dgm:t>
    </dgm:pt>
    <dgm:pt modelId="{3521098A-1CEE-4C26-9820-0A5348B69BEE}" type="sibTrans" cxnId="{DC25AE48-03FD-40BB-8B9C-1E10AB1FA8D5}">
      <dgm:prSet/>
      <dgm:spPr/>
      <dgm:t>
        <a:bodyPr/>
        <a:lstStyle/>
        <a:p>
          <a:pPr rtl="1"/>
          <a:endParaRPr lang="fa-IR"/>
        </a:p>
      </dgm:t>
    </dgm:pt>
    <dgm:pt modelId="{F5F97599-76B4-4970-B34A-2B6C2A66B64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اجاق</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گاز</a:t>
          </a:r>
          <a:endParaRPr kumimoji="0" lang="en-US" b="0" i="0" u="none" strike="noStrike" cap="none" normalizeH="0" baseline="0" dirty="0" smtClean="0">
            <a:ln/>
            <a:effectLst/>
            <a:cs typeface="Arial" pitchFamily="34" charset="0"/>
          </a:endParaRPr>
        </a:p>
      </dgm:t>
    </dgm:pt>
    <dgm:pt modelId="{0648AA44-77F6-4CC1-AE2D-470D01F8DC73}" type="parTrans" cxnId="{2481168C-B5DE-4D28-8A18-5C0F7337511F}">
      <dgm:prSet/>
      <dgm:spPr/>
      <dgm:t>
        <a:bodyPr/>
        <a:lstStyle/>
        <a:p>
          <a:pPr rtl="1"/>
          <a:endParaRPr lang="fa-IR"/>
        </a:p>
      </dgm:t>
    </dgm:pt>
    <dgm:pt modelId="{F2B3CB3D-26BB-4100-9B5A-DB97366A5355}" type="sibTrans" cxnId="{2481168C-B5DE-4D28-8A18-5C0F7337511F}">
      <dgm:prSet/>
      <dgm:spPr/>
      <dgm:t>
        <a:bodyPr/>
        <a:lstStyle/>
        <a:p>
          <a:pPr rtl="1"/>
          <a:endParaRPr lang="fa-IR"/>
        </a:p>
      </dgm:t>
    </dgm:pt>
    <dgm:pt modelId="{0837C9D6-777C-4462-8450-863F6865FE1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فریزر</a:t>
          </a:r>
          <a:endParaRPr kumimoji="0" lang="en-US" b="0" i="0" u="none" strike="noStrike" cap="none" normalizeH="0" baseline="0" dirty="0" smtClean="0">
            <a:ln/>
            <a:effectLst/>
            <a:cs typeface="Arial" pitchFamily="34" charset="0"/>
          </a:endParaRPr>
        </a:p>
      </dgm:t>
    </dgm:pt>
    <dgm:pt modelId="{7117401E-77B9-444D-A893-E107FBB84483}" type="parTrans" cxnId="{37770A45-7BC7-4B9A-B0C7-1296CF740033}">
      <dgm:prSet/>
      <dgm:spPr/>
      <dgm:t>
        <a:bodyPr/>
        <a:lstStyle/>
        <a:p>
          <a:pPr rtl="1"/>
          <a:endParaRPr lang="fa-IR"/>
        </a:p>
      </dgm:t>
    </dgm:pt>
    <dgm:pt modelId="{DAD65D3C-CAC6-4119-A5A1-00E8287C0341}" type="sibTrans" cxnId="{37770A45-7BC7-4B9A-B0C7-1296CF740033}">
      <dgm:prSet/>
      <dgm:spPr/>
      <dgm:t>
        <a:bodyPr/>
        <a:lstStyle/>
        <a:p>
          <a:pPr rtl="1"/>
          <a:endParaRPr lang="fa-IR"/>
        </a:p>
      </dgm:t>
    </dgm:pt>
    <dgm:pt modelId="{D2974250-68A3-4F3E-BE7B-4243E760721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یخچال</a:t>
          </a:r>
          <a:endParaRPr kumimoji="0" lang="en-US" b="0" i="0" u="none" strike="noStrike" cap="none" normalizeH="0" baseline="0" dirty="0" smtClean="0">
            <a:ln/>
            <a:effectLst/>
            <a:cs typeface="Arial" pitchFamily="34" charset="0"/>
          </a:endParaRPr>
        </a:p>
      </dgm:t>
    </dgm:pt>
    <dgm:pt modelId="{7C1CD133-4798-4D16-9EEE-A7675AE15857}" type="parTrans" cxnId="{D0687AAF-CC95-4AD8-92FC-E6490DE42471}">
      <dgm:prSet/>
      <dgm:spPr/>
      <dgm:t>
        <a:bodyPr/>
        <a:lstStyle/>
        <a:p>
          <a:pPr rtl="1"/>
          <a:endParaRPr lang="fa-IR"/>
        </a:p>
      </dgm:t>
    </dgm:pt>
    <dgm:pt modelId="{7E85F669-BBF6-46DB-8238-94772F7C6296}" type="sibTrans" cxnId="{D0687AAF-CC95-4AD8-92FC-E6490DE42471}">
      <dgm:prSet/>
      <dgm:spPr/>
      <dgm:t>
        <a:bodyPr/>
        <a:lstStyle/>
        <a:p>
          <a:pPr rtl="1"/>
          <a:endParaRPr lang="fa-IR"/>
        </a:p>
      </dgm:t>
    </dgm:pt>
    <dgm:pt modelId="{926F096B-EC79-4384-81F7-6FCCAB28DE4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effectLst/>
              <a:cs typeface="Arial" pitchFamily="34" charset="0"/>
            </a:rPr>
            <a:t>فروشگاه شماره یک</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effectLst/>
            <a:cs typeface="Arial" pitchFamily="34" charset="0"/>
          </a:endParaRPr>
        </a:p>
      </dgm:t>
    </dgm:pt>
    <dgm:pt modelId="{44A72377-3D27-4038-9EF8-57CEBA993065}" type="parTrans" cxnId="{62ECCFE7-FD92-4C58-8B84-E85CDFABFFBE}">
      <dgm:prSet/>
      <dgm:spPr/>
      <dgm:t>
        <a:bodyPr/>
        <a:lstStyle/>
        <a:p>
          <a:pPr rtl="1"/>
          <a:endParaRPr lang="fa-IR"/>
        </a:p>
      </dgm:t>
    </dgm:pt>
    <dgm:pt modelId="{C4A4EDC2-CD38-4E93-A33E-C4C7A874CF8E}" type="sibTrans" cxnId="{62ECCFE7-FD92-4C58-8B84-E85CDFABFFBE}">
      <dgm:prSet/>
      <dgm:spPr/>
      <dgm:t>
        <a:bodyPr/>
        <a:lstStyle/>
        <a:p>
          <a:pPr rtl="1"/>
          <a:endParaRPr lang="fa-IR"/>
        </a:p>
      </dgm:t>
    </dgm:pt>
    <dgm:pt modelId="{E1972656-066D-4901-8731-186D4E0B894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یخچال</a:t>
          </a:r>
          <a:endParaRPr kumimoji="0" lang="en-US" b="0" i="0" u="none" strike="noStrike" cap="none" normalizeH="0" baseline="0" dirty="0" smtClean="0">
            <a:ln/>
            <a:effectLst/>
            <a:cs typeface="Arial" pitchFamily="34" charset="0"/>
          </a:endParaRPr>
        </a:p>
      </dgm:t>
    </dgm:pt>
    <dgm:pt modelId="{A8C2DABF-2047-47A0-A3D1-F183848E7A2F}" type="parTrans" cxnId="{0C57E561-2570-4762-B915-FDD83C306992}">
      <dgm:prSet/>
      <dgm:spPr/>
      <dgm:t>
        <a:bodyPr/>
        <a:lstStyle/>
        <a:p>
          <a:pPr rtl="1"/>
          <a:endParaRPr lang="fa-IR"/>
        </a:p>
      </dgm:t>
    </dgm:pt>
    <dgm:pt modelId="{F00B4D36-9D4E-4FFB-9C09-D8D921F5D6FB}" type="sibTrans" cxnId="{0C57E561-2570-4762-B915-FDD83C306992}">
      <dgm:prSet/>
      <dgm:spPr/>
      <dgm:t>
        <a:bodyPr/>
        <a:lstStyle/>
        <a:p>
          <a:pPr rtl="1"/>
          <a:endParaRPr lang="fa-IR"/>
        </a:p>
      </dgm:t>
    </dgm:pt>
    <dgm:pt modelId="{74BDD1A1-1A44-49C3-9CF6-3046DAF0526D}">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فریزر</a:t>
          </a:r>
          <a:endParaRPr kumimoji="0" lang="en-US" b="0" i="0" u="none" strike="noStrike" cap="none" normalizeH="0" baseline="0" dirty="0" smtClean="0">
            <a:ln/>
            <a:effectLst/>
            <a:cs typeface="Arial" pitchFamily="34" charset="0"/>
          </a:endParaRPr>
        </a:p>
      </dgm:t>
    </dgm:pt>
    <dgm:pt modelId="{784291BE-415A-49E1-8598-41BD9A682D5D}" type="parTrans" cxnId="{C61E6668-0E58-459B-A76A-DCFC316113A0}">
      <dgm:prSet/>
      <dgm:spPr/>
      <dgm:t>
        <a:bodyPr/>
        <a:lstStyle/>
        <a:p>
          <a:pPr rtl="1"/>
          <a:endParaRPr lang="fa-IR"/>
        </a:p>
      </dgm:t>
    </dgm:pt>
    <dgm:pt modelId="{E786DB77-DFBF-4458-B3C8-48B2759CA3C4}" type="sibTrans" cxnId="{C61E6668-0E58-459B-A76A-DCFC316113A0}">
      <dgm:prSet/>
      <dgm:spPr/>
      <dgm:t>
        <a:bodyPr/>
        <a:lstStyle/>
        <a:p>
          <a:pPr rtl="1"/>
          <a:endParaRPr lang="fa-IR"/>
        </a:p>
      </dgm:t>
    </dgm:pt>
    <dgm:pt modelId="{31DE28DE-3017-4F05-9C23-5552B8DFDDD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اجاق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effectLst/>
              <a:cs typeface="Arial" pitchFamily="34" charset="0"/>
            </a:rPr>
            <a:t>گاز</a:t>
          </a:r>
          <a:endParaRPr kumimoji="0" lang="en-US" b="0" i="0" u="none" strike="noStrike" cap="none" normalizeH="0" baseline="0" dirty="0" smtClean="0">
            <a:ln/>
            <a:effectLst/>
            <a:cs typeface="Arial" pitchFamily="34" charset="0"/>
          </a:endParaRPr>
        </a:p>
      </dgm:t>
    </dgm:pt>
    <dgm:pt modelId="{70F8DBC0-3859-4543-8A1E-67F2697EC7EB}" type="parTrans" cxnId="{9578906F-9D33-4409-913D-7F7BA7D9FEC4}">
      <dgm:prSet/>
      <dgm:spPr/>
      <dgm:t>
        <a:bodyPr/>
        <a:lstStyle/>
        <a:p>
          <a:pPr rtl="1"/>
          <a:endParaRPr lang="fa-IR"/>
        </a:p>
      </dgm:t>
    </dgm:pt>
    <dgm:pt modelId="{14702B3F-13E3-4AAA-9725-E763284F96EB}" type="sibTrans" cxnId="{9578906F-9D33-4409-913D-7F7BA7D9FEC4}">
      <dgm:prSet/>
      <dgm:spPr/>
      <dgm:t>
        <a:bodyPr/>
        <a:lstStyle/>
        <a:p>
          <a:pPr rtl="1"/>
          <a:endParaRPr lang="fa-IR"/>
        </a:p>
      </dgm:t>
    </dgm:pt>
    <dgm:pt modelId="{82269FDA-3D19-41A2-8FCD-4592E3B53D63}" type="pres">
      <dgm:prSet presAssocID="{C986261A-3BF7-4900-B695-183C6B0CF6B7}" presName="hierChild1" presStyleCnt="0">
        <dgm:presLayoutVars>
          <dgm:chPref val="1"/>
          <dgm:dir/>
          <dgm:animOne val="branch"/>
          <dgm:animLvl val="lvl"/>
          <dgm:resizeHandles/>
        </dgm:presLayoutVars>
      </dgm:prSet>
      <dgm:spPr/>
    </dgm:pt>
    <dgm:pt modelId="{0A71A114-7EE4-47B5-9D5D-7F2A6049D4AF}" type="pres">
      <dgm:prSet presAssocID="{4FFB5F32-B494-4812-A9BB-9B1A36444753}" presName="hierRoot1" presStyleCnt="0"/>
      <dgm:spPr/>
    </dgm:pt>
    <dgm:pt modelId="{9B78E0B9-B92A-48C4-8CD6-22E7024D8C78}" type="pres">
      <dgm:prSet presAssocID="{4FFB5F32-B494-4812-A9BB-9B1A36444753}" presName="composite" presStyleCnt="0"/>
      <dgm:spPr/>
    </dgm:pt>
    <dgm:pt modelId="{ADCE2C32-91B5-4638-848A-25CDE811EA52}" type="pres">
      <dgm:prSet presAssocID="{4FFB5F32-B494-4812-A9BB-9B1A36444753}" presName="background" presStyleLbl="node0" presStyleIdx="0" presStyleCnt="1"/>
      <dgm:spPr/>
    </dgm:pt>
    <dgm:pt modelId="{371B4604-FF38-4C64-B4BA-857B580BE88F}" type="pres">
      <dgm:prSet presAssocID="{4FFB5F32-B494-4812-A9BB-9B1A36444753}" presName="text" presStyleLbl="fgAcc0" presStyleIdx="0" presStyleCnt="1">
        <dgm:presLayoutVars>
          <dgm:chPref val="3"/>
        </dgm:presLayoutVars>
      </dgm:prSet>
      <dgm:spPr/>
      <dgm:t>
        <a:bodyPr/>
        <a:lstStyle/>
        <a:p>
          <a:pPr rtl="1"/>
          <a:endParaRPr lang="fa-IR"/>
        </a:p>
      </dgm:t>
    </dgm:pt>
    <dgm:pt modelId="{6D66BEB9-6912-4247-BEAD-6C8EFD5290E2}" type="pres">
      <dgm:prSet presAssocID="{4FFB5F32-B494-4812-A9BB-9B1A36444753}" presName="hierChild2" presStyleCnt="0"/>
      <dgm:spPr/>
    </dgm:pt>
    <dgm:pt modelId="{A7AD27B0-C531-4041-A325-39D34FFA0560}" type="pres">
      <dgm:prSet presAssocID="{3D9AC48E-6966-4E7C-A0E0-630C2CDF57DC}" presName="Name10" presStyleLbl="parChTrans1D2" presStyleIdx="0" presStyleCnt="2"/>
      <dgm:spPr/>
      <dgm:t>
        <a:bodyPr/>
        <a:lstStyle/>
        <a:p>
          <a:pPr rtl="1"/>
          <a:endParaRPr lang="fa-IR"/>
        </a:p>
      </dgm:t>
    </dgm:pt>
    <dgm:pt modelId="{C2920E69-3C53-427C-A3C1-A1F4496DC734}" type="pres">
      <dgm:prSet presAssocID="{73315FCE-8FA0-4141-9325-2C98CD326CF4}" presName="hierRoot2" presStyleCnt="0"/>
      <dgm:spPr/>
    </dgm:pt>
    <dgm:pt modelId="{8564C14B-222E-4F84-830C-865BFFFE405C}" type="pres">
      <dgm:prSet presAssocID="{73315FCE-8FA0-4141-9325-2C98CD326CF4}" presName="composite2" presStyleCnt="0"/>
      <dgm:spPr/>
    </dgm:pt>
    <dgm:pt modelId="{96E0BF91-001D-4C44-BBF4-FC9F5FD6F2AC}" type="pres">
      <dgm:prSet presAssocID="{73315FCE-8FA0-4141-9325-2C98CD326CF4}" presName="background2" presStyleLbl="node2" presStyleIdx="0" presStyleCnt="2"/>
      <dgm:spPr/>
    </dgm:pt>
    <dgm:pt modelId="{A49AA7F1-D56E-40B1-B06A-B4F5E4174062}" type="pres">
      <dgm:prSet presAssocID="{73315FCE-8FA0-4141-9325-2C98CD326CF4}" presName="text2" presStyleLbl="fgAcc2" presStyleIdx="0" presStyleCnt="2">
        <dgm:presLayoutVars>
          <dgm:chPref val="3"/>
        </dgm:presLayoutVars>
      </dgm:prSet>
      <dgm:spPr/>
      <dgm:t>
        <a:bodyPr/>
        <a:lstStyle/>
        <a:p>
          <a:pPr rtl="1"/>
          <a:endParaRPr lang="fa-IR"/>
        </a:p>
      </dgm:t>
    </dgm:pt>
    <dgm:pt modelId="{2FFF34BA-00FD-4B71-8703-98FAAE0ED71B}" type="pres">
      <dgm:prSet presAssocID="{73315FCE-8FA0-4141-9325-2C98CD326CF4}" presName="hierChild3" presStyleCnt="0"/>
      <dgm:spPr/>
    </dgm:pt>
    <dgm:pt modelId="{334E5264-CB74-43FA-B45B-7C5425AD554B}" type="pres">
      <dgm:prSet presAssocID="{0648AA44-77F6-4CC1-AE2D-470D01F8DC73}" presName="Name17" presStyleLbl="parChTrans1D3" presStyleIdx="0" presStyleCnt="6"/>
      <dgm:spPr/>
      <dgm:t>
        <a:bodyPr/>
        <a:lstStyle/>
        <a:p>
          <a:pPr rtl="1"/>
          <a:endParaRPr lang="fa-IR"/>
        </a:p>
      </dgm:t>
    </dgm:pt>
    <dgm:pt modelId="{EE6DB69F-1F0D-4FF3-ACE7-4F893319DF3B}" type="pres">
      <dgm:prSet presAssocID="{F5F97599-76B4-4970-B34A-2B6C2A66B649}" presName="hierRoot3" presStyleCnt="0"/>
      <dgm:spPr/>
    </dgm:pt>
    <dgm:pt modelId="{632568FA-B2A9-4F31-9E23-9C5B34C972BE}" type="pres">
      <dgm:prSet presAssocID="{F5F97599-76B4-4970-B34A-2B6C2A66B649}" presName="composite3" presStyleCnt="0"/>
      <dgm:spPr/>
    </dgm:pt>
    <dgm:pt modelId="{BB78E822-F4B1-40B9-83D2-B9A369C45357}" type="pres">
      <dgm:prSet presAssocID="{F5F97599-76B4-4970-B34A-2B6C2A66B649}" presName="background3" presStyleLbl="node3" presStyleIdx="0" presStyleCnt="6"/>
      <dgm:spPr/>
    </dgm:pt>
    <dgm:pt modelId="{2B1AE6C9-0479-434F-A5FA-16E369ADF0D0}" type="pres">
      <dgm:prSet presAssocID="{F5F97599-76B4-4970-B34A-2B6C2A66B649}" presName="text3" presStyleLbl="fgAcc3" presStyleIdx="0" presStyleCnt="6">
        <dgm:presLayoutVars>
          <dgm:chPref val="3"/>
        </dgm:presLayoutVars>
      </dgm:prSet>
      <dgm:spPr/>
      <dgm:t>
        <a:bodyPr/>
        <a:lstStyle/>
        <a:p>
          <a:pPr rtl="1"/>
          <a:endParaRPr lang="fa-IR"/>
        </a:p>
      </dgm:t>
    </dgm:pt>
    <dgm:pt modelId="{20097AF5-FF93-4261-B11E-CB1CA2CEC367}" type="pres">
      <dgm:prSet presAssocID="{F5F97599-76B4-4970-B34A-2B6C2A66B649}" presName="hierChild4" presStyleCnt="0"/>
      <dgm:spPr/>
    </dgm:pt>
    <dgm:pt modelId="{89391494-2875-4193-A828-1529B82AC53B}" type="pres">
      <dgm:prSet presAssocID="{7117401E-77B9-444D-A893-E107FBB84483}" presName="Name17" presStyleLbl="parChTrans1D3" presStyleIdx="1" presStyleCnt="6"/>
      <dgm:spPr/>
      <dgm:t>
        <a:bodyPr/>
        <a:lstStyle/>
        <a:p>
          <a:pPr rtl="1"/>
          <a:endParaRPr lang="fa-IR"/>
        </a:p>
      </dgm:t>
    </dgm:pt>
    <dgm:pt modelId="{296AF508-2BB8-464F-A1DC-F6C0C1A7ADB1}" type="pres">
      <dgm:prSet presAssocID="{0837C9D6-777C-4462-8450-863F6865FE19}" presName="hierRoot3" presStyleCnt="0"/>
      <dgm:spPr/>
    </dgm:pt>
    <dgm:pt modelId="{04D6D425-11CA-4D93-909D-7C90FF8AB3E5}" type="pres">
      <dgm:prSet presAssocID="{0837C9D6-777C-4462-8450-863F6865FE19}" presName="composite3" presStyleCnt="0"/>
      <dgm:spPr/>
    </dgm:pt>
    <dgm:pt modelId="{D28EC3A7-A06F-4C73-876C-AE1A6FEDDAB5}" type="pres">
      <dgm:prSet presAssocID="{0837C9D6-777C-4462-8450-863F6865FE19}" presName="background3" presStyleLbl="node3" presStyleIdx="1" presStyleCnt="6"/>
      <dgm:spPr/>
    </dgm:pt>
    <dgm:pt modelId="{F1D84A06-7571-4A3F-A1CD-F30CBAC63972}" type="pres">
      <dgm:prSet presAssocID="{0837C9D6-777C-4462-8450-863F6865FE19}" presName="text3" presStyleLbl="fgAcc3" presStyleIdx="1" presStyleCnt="6">
        <dgm:presLayoutVars>
          <dgm:chPref val="3"/>
        </dgm:presLayoutVars>
      </dgm:prSet>
      <dgm:spPr/>
      <dgm:t>
        <a:bodyPr/>
        <a:lstStyle/>
        <a:p>
          <a:pPr rtl="1"/>
          <a:endParaRPr lang="fa-IR"/>
        </a:p>
      </dgm:t>
    </dgm:pt>
    <dgm:pt modelId="{E1F4DCFF-1124-4F3E-981E-0B7402CF45D1}" type="pres">
      <dgm:prSet presAssocID="{0837C9D6-777C-4462-8450-863F6865FE19}" presName="hierChild4" presStyleCnt="0"/>
      <dgm:spPr/>
    </dgm:pt>
    <dgm:pt modelId="{BEDA193D-05D4-4A2A-9261-AE6C6AEA0959}" type="pres">
      <dgm:prSet presAssocID="{7C1CD133-4798-4D16-9EEE-A7675AE15857}" presName="Name17" presStyleLbl="parChTrans1D3" presStyleIdx="2" presStyleCnt="6"/>
      <dgm:spPr/>
      <dgm:t>
        <a:bodyPr/>
        <a:lstStyle/>
        <a:p>
          <a:pPr rtl="1"/>
          <a:endParaRPr lang="fa-IR"/>
        </a:p>
      </dgm:t>
    </dgm:pt>
    <dgm:pt modelId="{C3E1FCEE-5C08-445E-8A51-E8651BDAD428}" type="pres">
      <dgm:prSet presAssocID="{D2974250-68A3-4F3E-BE7B-4243E7607216}" presName="hierRoot3" presStyleCnt="0"/>
      <dgm:spPr/>
    </dgm:pt>
    <dgm:pt modelId="{DB9301AD-2AE4-4D67-BE28-A833300E8297}" type="pres">
      <dgm:prSet presAssocID="{D2974250-68A3-4F3E-BE7B-4243E7607216}" presName="composite3" presStyleCnt="0"/>
      <dgm:spPr/>
    </dgm:pt>
    <dgm:pt modelId="{872FAAB3-F674-496E-9C5F-13BDE058AB8D}" type="pres">
      <dgm:prSet presAssocID="{D2974250-68A3-4F3E-BE7B-4243E7607216}" presName="background3" presStyleLbl="node3" presStyleIdx="2" presStyleCnt="6"/>
      <dgm:spPr/>
    </dgm:pt>
    <dgm:pt modelId="{ACBB136C-BF17-4CC0-B7EB-6749991960AD}" type="pres">
      <dgm:prSet presAssocID="{D2974250-68A3-4F3E-BE7B-4243E7607216}" presName="text3" presStyleLbl="fgAcc3" presStyleIdx="2" presStyleCnt="6">
        <dgm:presLayoutVars>
          <dgm:chPref val="3"/>
        </dgm:presLayoutVars>
      </dgm:prSet>
      <dgm:spPr/>
      <dgm:t>
        <a:bodyPr/>
        <a:lstStyle/>
        <a:p>
          <a:pPr rtl="1"/>
          <a:endParaRPr lang="fa-IR"/>
        </a:p>
      </dgm:t>
    </dgm:pt>
    <dgm:pt modelId="{BFD0B7BD-5F34-42C6-81E4-51CDE5A999F1}" type="pres">
      <dgm:prSet presAssocID="{D2974250-68A3-4F3E-BE7B-4243E7607216}" presName="hierChild4" presStyleCnt="0"/>
      <dgm:spPr/>
    </dgm:pt>
    <dgm:pt modelId="{1DFB9D8C-9D22-4B76-9152-1AC8F3D94B49}" type="pres">
      <dgm:prSet presAssocID="{44A72377-3D27-4038-9EF8-57CEBA993065}" presName="Name10" presStyleLbl="parChTrans1D2" presStyleIdx="1" presStyleCnt="2"/>
      <dgm:spPr/>
      <dgm:t>
        <a:bodyPr/>
        <a:lstStyle/>
        <a:p>
          <a:pPr rtl="1"/>
          <a:endParaRPr lang="fa-IR"/>
        </a:p>
      </dgm:t>
    </dgm:pt>
    <dgm:pt modelId="{AA1AF2B9-3BF6-4C98-BA45-5D4CB4379C92}" type="pres">
      <dgm:prSet presAssocID="{926F096B-EC79-4384-81F7-6FCCAB28DE43}" presName="hierRoot2" presStyleCnt="0"/>
      <dgm:spPr/>
    </dgm:pt>
    <dgm:pt modelId="{C0485E57-BA13-4B63-A340-332AD9F56D8B}" type="pres">
      <dgm:prSet presAssocID="{926F096B-EC79-4384-81F7-6FCCAB28DE43}" presName="composite2" presStyleCnt="0"/>
      <dgm:spPr/>
    </dgm:pt>
    <dgm:pt modelId="{156C6720-8A1B-4251-9DC6-D0B303FBAE4C}" type="pres">
      <dgm:prSet presAssocID="{926F096B-EC79-4384-81F7-6FCCAB28DE43}" presName="background2" presStyleLbl="node2" presStyleIdx="1" presStyleCnt="2"/>
      <dgm:spPr/>
    </dgm:pt>
    <dgm:pt modelId="{3084AF69-EC70-4110-BFC3-8280F0F25B34}" type="pres">
      <dgm:prSet presAssocID="{926F096B-EC79-4384-81F7-6FCCAB28DE43}" presName="text2" presStyleLbl="fgAcc2" presStyleIdx="1" presStyleCnt="2">
        <dgm:presLayoutVars>
          <dgm:chPref val="3"/>
        </dgm:presLayoutVars>
      </dgm:prSet>
      <dgm:spPr/>
      <dgm:t>
        <a:bodyPr/>
        <a:lstStyle/>
        <a:p>
          <a:pPr rtl="1"/>
          <a:endParaRPr lang="fa-IR"/>
        </a:p>
      </dgm:t>
    </dgm:pt>
    <dgm:pt modelId="{2B6A2469-6C7A-4196-B873-FA2E36119DAC}" type="pres">
      <dgm:prSet presAssocID="{926F096B-EC79-4384-81F7-6FCCAB28DE43}" presName="hierChild3" presStyleCnt="0"/>
      <dgm:spPr/>
    </dgm:pt>
    <dgm:pt modelId="{03DB6268-143C-4C77-9FE6-B5C4312D73FA}" type="pres">
      <dgm:prSet presAssocID="{A8C2DABF-2047-47A0-A3D1-F183848E7A2F}" presName="Name17" presStyleLbl="parChTrans1D3" presStyleIdx="3" presStyleCnt="6"/>
      <dgm:spPr/>
      <dgm:t>
        <a:bodyPr/>
        <a:lstStyle/>
        <a:p>
          <a:pPr rtl="1"/>
          <a:endParaRPr lang="fa-IR"/>
        </a:p>
      </dgm:t>
    </dgm:pt>
    <dgm:pt modelId="{ECAAB147-6AD3-45D3-BA42-3014DB4C9C0E}" type="pres">
      <dgm:prSet presAssocID="{E1972656-066D-4901-8731-186D4E0B8941}" presName="hierRoot3" presStyleCnt="0"/>
      <dgm:spPr/>
    </dgm:pt>
    <dgm:pt modelId="{A65CD727-1F4E-441E-BE69-5748D9955247}" type="pres">
      <dgm:prSet presAssocID="{E1972656-066D-4901-8731-186D4E0B8941}" presName="composite3" presStyleCnt="0"/>
      <dgm:spPr/>
    </dgm:pt>
    <dgm:pt modelId="{FE68033F-3861-4F25-A81E-0657FBD95D18}" type="pres">
      <dgm:prSet presAssocID="{E1972656-066D-4901-8731-186D4E0B8941}" presName="background3" presStyleLbl="node3" presStyleIdx="3" presStyleCnt="6"/>
      <dgm:spPr/>
    </dgm:pt>
    <dgm:pt modelId="{B8672CA6-546F-4A73-9E53-EE816AC05225}" type="pres">
      <dgm:prSet presAssocID="{E1972656-066D-4901-8731-186D4E0B8941}" presName="text3" presStyleLbl="fgAcc3" presStyleIdx="3" presStyleCnt="6">
        <dgm:presLayoutVars>
          <dgm:chPref val="3"/>
        </dgm:presLayoutVars>
      </dgm:prSet>
      <dgm:spPr/>
      <dgm:t>
        <a:bodyPr/>
        <a:lstStyle/>
        <a:p>
          <a:pPr rtl="1"/>
          <a:endParaRPr lang="fa-IR"/>
        </a:p>
      </dgm:t>
    </dgm:pt>
    <dgm:pt modelId="{6B8DAC8F-78DD-4C56-BEA2-79575775D3EC}" type="pres">
      <dgm:prSet presAssocID="{E1972656-066D-4901-8731-186D4E0B8941}" presName="hierChild4" presStyleCnt="0"/>
      <dgm:spPr/>
    </dgm:pt>
    <dgm:pt modelId="{BEC5DB6B-CAD3-4410-B653-5BD71035BF41}" type="pres">
      <dgm:prSet presAssocID="{784291BE-415A-49E1-8598-41BD9A682D5D}" presName="Name17" presStyleLbl="parChTrans1D3" presStyleIdx="4" presStyleCnt="6"/>
      <dgm:spPr/>
      <dgm:t>
        <a:bodyPr/>
        <a:lstStyle/>
        <a:p>
          <a:pPr rtl="1"/>
          <a:endParaRPr lang="fa-IR"/>
        </a:p>
      </dgm:t>
    </dgm:pt>
    <dgm:pt modelId="{ED35D5D7-B937-4A03-BAC0-AB9158B93333}" type="pres">
      <dgm:prSet presAssocID="{74BDD1A1-1A44-49C3-9CF6-3046DAF0526D}" presName="hierRoot3" presStyleCnt="0"/>
      <dgm:spPr/>
    </dgm:pt>
    <dgm:pt modelId="{004EFBD8-72C2-4BD2-8050-717EABC9F88F}" type="pres">
      <dgm:prSet presAssocID="{74BDD1A1-1A44-49C3-9CF6-3046DAF0526D}" presName="composite3" presStyleCnt="0"/>
      <dgm:spPr/>
    </dgm:pt>
    <dgm:pt modelId="{57B9F06E-286C-4A91-A2D5-9BB60AB3FB81}" type="pres">
      <dgm:prSet presAssocID="{74BDD1A1-1A44-49C3-9CF6-3046DAF0526D}" presName="background3" presStyleLbl="node3" presStyleIdx="4" presStyleCnt="6"/>
      <dgm:spPr/>
    </dgm:pt>
    <dgm:pt modelId="{6BDFFB70-63C9-401E-8BC1-C6D9315FDECB}" type="pres">
      <dgm:prSet presAssocID="{74BDD1A1-1A44-49C3-9CF6-3046DAF0526D}" presName="text3" presStyleLbl="fgAcc3" presStyleIdx="4" presStyleCnt="6">
        <dgm:presLayoutVars>
          <dgm:chPref val="3"/>
        </dgm:presLayoutVars>
      </dgm:prSet>
      <dgm:spPr/>
      <dgm:t>
        <a:bodyPr/>
        <a:lstStyle/>
        <a:p>
          <a:pPr rtl="1"/>
          <a:endParaRPr lang="fa-IR"/>
        </a:p>
      </dgm:t>
    </dgm:pt>
    <dgm:pt modelId="{B593033D-87D7-461E-B456-6EC44533E415}" type="pres">
      <dgm:prSet presAssocID="{74BDD1A1-1A44-49C3-9CF6-3046DAF0526D}" presName="hierChild4" presStyleCnt="0"/>
      <dgm:spPr/>
    </dgm:pt>
    <dgm:pt modelId="{B8AAC0B5-7D7F-4343-B578-1D5666E161B7}" type="pres">
      <dgm:prSet presAssocID="{70F8DBC0-3859-4543-8A1E-67F2697EC7EB}" presName="Name17" presStyleLbl="parChTrans1D3" presStyleIdx="5" presStyleCnt="6"/>
      <dgm:spPr/>
      <dgm:t>
        <a:bodyPr/>
        <a:lstStyle/>
        <a:p>
          <a:pPr rtl="1"/>
          <a:endParaRPr lang="fa-IR"/>
        </a:p>
      </dgm:t>
    </dgm:pt>
    <dgm:pt modelId="{F8E152CE-B868-4171-A97F-751E66F0BC33}" type="pres">
      <dgm:prSet presAssocID="{31DE28DE-3017-4F05-9C23-5552B8DFDDD5}" presName="hierRoot3" presStyleCnt="0"/>
      <dgm:spPr/>
    </dgm:pt>
    <dgm:pt modelId="{DDEEEDFF-1746-4434-BB47-3F7C4E0B906C}" type="pres">
      <dgm:prSet presAssocID="{31DE28DE-3017-4F05-9C23-5552B8DFDDD5}" presName="composite3" presStyleCnt="0"/>
      <dgm:spPr/>
    </dgm:pt>
    <dgm:pt modelId="{19757F73-00EC-4202-BAA0-DC78E6A414F2}" type="pres">
      <dgm:prSet presAssocID="{31DE28DE-3017-4F05-9C23-5552B8DFDDD5}" presName="background3" presStyleLbl="node3" presStyleIdx="5" presStyleCnt="6"/>
      <dgm:spPr/>
    </dgm:pt>
    <dgm:pt modelId="{3053CAC3-2CC3-495A-940F-7A5F588568DE}" type="pres">
      <dgm:prSet presAssocID="{31DE28DE-3017-4F05-9C23-5552B8DFDDD5}" presName="text3" presStyleLbl="fgAcc3" presStyleIdx="5" presStyleCnt="6">
        <dgm:presLayoutVars>
          <dgm:chPref val="3"/>
        </dgm:presLayoutVars>
      </dgm:prSet>
      <dgm:spPr/>
      <dgm:t>
        <a:bodyPr/>
        <a:lstStyle/>
        <a:p>
          <a:pPr rtl="1"/>
          <a:endParaRPr lang="fa-IR"/>
        </a:p>
      </dgm:t>
    </dgm:pt>
    <dgm:pt modelId="{34163FF5-B033-4DA2-987D-B23374A59C91}" type="pres">
      <dgm:prSet presAssocID="{31DE28DE-3017-4F05-9C23-5552B8DFDDD5}" presName="hierChild4" presStyleCnt="0"/>
      <dgm:spPr/>
    </dgm:pt>
  </dgm:ptLst>
  <dgm:cxnLst>
    <dgm:cxn modelId="{29C6A67F-908F-4758-A22F-58368E848A08}" type="presOf" srcId="{7117401E-77B9-444D-A893-E107FBB84483}" destId="{89391494-2875-4193-A828-1529B82AC53B}" srcOrd="0" destOrd="0" presId="urn:microsoft.com/office/officeart/2005/8/layout/hierarchy1"/>
    <dgm:cxn modelId="{1EBAE391-5A43-48FB-B09D-2C09B19AA8BB}" type="presOf" srcId="{C986261A-3BF7-4900-B695-183C6B0CF6B7}" destId="{82269FDA-3D19-41A2-8FCD-4592E3B53D63}" srcOrd="0" destOrd="0" presId="urn:microsoft.com/office/officeart/2005/8/layout/hierarchy1"/>
    <dgm:cxn modelId="{22BDB59B-5987-4A1B-9B22-B070D9078391}" type="presOf" srcId="{73315FCE-8FA0-4141-9325-2C98CD326CF4}" destId="{A49AA7F1-D56E-40B1-B06A-B4F5E4174062}" srcOrd="0" destOrd="0" presId="urn:microsoft.com/office/officeart/2005/8/layout/hierarchy1"/>
    <dgm:cxn modelId="{2481168C-B5DE-4D28-8A18-5C0F7337511F}" srcId="{73315FCE-8FA0-4141-9325-2C98CD326CF4}" destId="{F5F97599-76B4-4970-B34A-2B6C2A66B649}" srcOrd="0" destOrd="0" parTransId="{0648AA44-77F6-4CC1-AE2D-470D01F8DC73}" sibTransId="{F2B3CB3D-26BB-4100-9B5A-DB97366A5355}"/>
    <dgm:cxn modelId="{6E96F393-11AA-4FF5-8AB0-9928C4A43E69}" type="presOf" srcId="{3D9AC48E-6966-4E7C-A0E0-630C2CDF57DC}" destId="{A7AD27B0-C531-4041-A325-39D34FFA0560}" srcOrd="0" destOrd="0" presId="urn:microsoft.com/office/officeart/2005/8/layout/hierarchy1"/>
    <dgm:cxn modelId="{220B5E22-D396-424B-82AC-0E4AAF84A617}" type="presOf" srcId="{44A72377-3D27-4038-9EF8-57CEBA993065}" destId="{1DFB9D8C-9D22-4B76-9152-1AC8F3D94B49}" srcOrd="0" destOrd="0" presId="urn:microsoft.com/office/officeart/2005/8/layout/hierarchy1"/>
    <dgm:cxn modelId="{EFEB19DC-028E-49BD-A2D4-A0A1D7472428}" type="presOf" srcId="{74BDD1A1-1A44-49C3-9CF6-3046DAF0526D}" destId="{6BDFFB70-63C9-401E-8BC1-C6D9315FDECB}" srcOrd="0" destOrd="0" presId="urn:microsoft.com/office/officeart/2005/8/layout/hierarchy1"/>
    <dgm:cxn modelId="{37770A45-7BC7-4B9A-B0C7-1296CF740033}" srcId="{73315FCE-8FA0-4141-9325-2C98CD326CF4}" destId="{0837C9D6-777C-4462-8450-863F6865FE19}" srcOrd="1" destOrd="0" parTransId="{7117401E-77B9-444D-A893-E107FBB84483}" sibTransId="{DAD65D3C-CAC6-4119-A5A1-00E8287C0341}"/>
    <dgm:cxn modelId="{17BC1C40-72D2-4E66-A013-3A940AC27D1B}" type="presOf" srcId="{70F8DBC0-3859-4543-8A1E-67F2697EC7EB}" destId="{B8AAC0B5-7D7F-4343-B578-1D5666E161B7}" srcOrd="0" destOrd="0" presId="urn:microsoft.com/office/officeart/2005/8/layout/hierarchy1"/>
    <dgm:cxn modelId="{D3E6C57C-0690-43C5-A508-E95D3DFB456E}" type="presOf" srcId="{7C1CD133-4798-4D16-9EEE-A7675AE15857}" destId="{BEDA193D-05D4-4A2A-9261-AE6C6AEA0959}" srcOrd="0" destOrd="0" presId="urn:microsoft.com/office/officeart/2005/8/layout/hierarchy1"/>
    <dgm:cxn modelId="{8F8053F0-8EA8-4134-90D3-C15C82C3F3D6}" type="presOf" srcId="{0837C9D6-777C-4462-8450-863F6865FE19}" destId="{F1D84A06-7571-4A3F-A1CD-F30CBAC63972}" srcOrd="0" destOrd="0" presId="urn:microsoft.com/office/officeart/2005/8/layout/hierarchy1"/>
    <dgm:cxn modelId="{06CC91CB-7CC3-4578-A73F-ED2560E16EA8}" srcId="{C986261A-3BF7-4900-B695-183C6B0CF6B7}" destId="{4FFB5F32-B494-4812-A9BB-9B1A36444753}" srcOrd="0" destOrd="0" parTransId="{4940F032-551B-488E-982B-87461E16182F}" sibTransId="{F30A09C1-F9B1-4FB0-B13B-6DCA3A8F88D4}"/>
    <dgm:cxn modelId="{1F2C8A43-A29B-457C-96A7-3A3E4951DCD4}" type="presOf" srcId="{0648AA44-77F6-4CC1-AE2D-470D01F8DC73}" destId="{334E5264-CB74-43FA-B45B-7C5425AD554B}" srcOrd="0" destOrd="0" presId="urn:microsoft.com/office/officeart/2005/8/layout/hierarchy1"/>
    <dgm:cxn modelId="{CD1843AC-217E-4926-BA2E-E61AD07A49D1}" type="presOf" srcId="{F5F97599-76B4-4970-B34A-2B6C2A66B649}" destId="{2B1AE6C9-0479-434F-A5FA-16E369ADF0D0}" srcOrd="0" destOrd="0" presId="urn:microsoft.com/office/officeart/2005/8/layout/hierarchy1"/>
    <dgm:cxn modelId="{A34D340E-FA91-42AC-BF27-06814CA8E624}" type="presOf" srcId="{A8C2DABF-2047-47A0-A3D1-F183848E7A2F}" destId="{03DB6268-143C-4C77-9FE6-B5C4312D73FA}" srcOrd="0" destOrd="0" presId="urn:microsoft.com/office/officeart/2005/8/layout/hierarchy1"/>
    <dgm:cxn modelId="{92AD281F-AA0F-4CA8-90BD-D7720625622A}" type="presOf" srcId="{D2974250-68A3-4F3E-BE7B-4243E7607216}" destId="{ACBB136C-BF17-4CC0-B7EB-6749991960AD}" srcOrd="0" destOrd="0" presId="urn:microsoft.com/office/officeart/2005/8/layout/hierarchy1"/>
    <dgm:cxn modelId="{9B41996B-B720-4981-A09E-9574840ADBF9}" type="presOf" srcId="{926F096B-EC79-4384-81F7-6FCCAB28DE43}" destId="{3084AF69-EC70-4110-BFC3-8280F0F25B34}" srcOrd="0" destOrd="0" presId="urn:microsoft.com/office/officeart/2005/8/layout/hierarchy1"/>
    <dgm:cxn modelId="{70E7277E-CD02-4459-835C-F64F358E4510}" type="presOf" srcId="{4FFB5F32-B494-4812-A9BB-9B1A36444753}" destId="{371B4604-FF38-4C64-B4BA-857B580BE88F}" srcOrd="0" destOrd="0" presId="urn:microsoft.com/office/officeart/2005/8/layout/hierarchy1"/>
    <dgm:cxn modelId="{0C57E561-2570-4762-B915-FDD83C306992}" srcId="{926F096B-EC79-4384-81F7-6FCCAB28DE43}" destId="{E1972656-066D-4901-8731-186D4E0B8941}" srcOrd="0" destOrd="0" parTransId="{A8C2DABF-2047-47A0-A3D1-F183848E7A2F}" sibTransId="{F00B4D36-9D4E-4FFB-9C09-D8D921F5D6FB}"/>
    <dgm:cxn modelId="{62ECCFE7-FD92-4C58-8B84-E85CDFABFFBE}" srcId="{4FFB5F32-B494-4812-A9BB-9B1A36444753}" destId="{926F096B-EC79-4384-81F7-6FCCAB28DE43}" srcOrd="1" destOrd="0" parTransId="{44A72377-3D27-4038-9EF8-57CEBA993065}" sibTransId="{C4A4EDC2-CD38-4E93-A33E-C4C7A874CF8E}"/>
    <dgm:cxn modelId="{B79474A0-C20E-48F6-AAF5-0ED67D1F1932}" type="presOf" srcId="{E1972656-066D-4901-8731-186D4E0B8941}" destId="{B8672CA6-546F-4A73-9E53-EE816AC05225}" srcOrd="0" destOrd="0" presId="urn:microsoft.com/office/officeart/2005/8/layout/hierarchy1"/>
    <dgm:cxn modelId="{C61E6668-0E58-459B-A76A-DCFC316113A0}" srcId="{926F096B-EC79-4384-81F7-6FCCAB28DE43}" destId="{74BDD1A1-1A44-49C3-9CF6-3046DAF0526D}" srcOrd="1" destOrd="0" parTransId="{784291BE-415A-49E1-8598-41BD9A682D5D}" sibTransId="{E786DB77-DFBF-4458-B3C8-48B2759CA3C4}"/>
    <dgm:cxn modelId="{DC25AE48-03FD-40BB-8B9C-1E10AB1FA8D5}" srcId="{4FFB5F32-B494-4812-A9BB-9B1A36444753}" destId="{73315FCE-8FA0-4141-9325-2C98CD326CF4}" srcOrd="0" destOrd="0" parTransId="{3D9AC48E-6966-4E7C-A0E0-630C2CDF57DC}" sibTransId="{3521098A-1CEE-4C26-9820-0A5348B69BEE}"/>
    <dgm:cxn modelId="{65A28086-C86F-4469-912A-BCBFB46FB92F}" type="presOf" srcId="{784291BE-415A-49E1-8598-41BD9A682D5D}" destId="{BEC5DB6B-CAD3-4410-B653-5BD71035BF41}" srcOrd="0" destOrd="0" presId="urn:microsoft.com/office/officeart/2005/8/layout/hierarchy1"/>
    <dgm:cxn modelId="{BFA2BB74-FD2C-4CF7-8322-7789C917CAA4}" type="presOf" srcId="{31DE28DE-3017-4F05-9C23-5552B8DFDDD5}" destId="{3053CAC3-2CC3-495A-940F-7A5F588568DE}" srcOrd="0" destOrd="0" presId="urn:microsoft.com/office/officeart/2005/8/layout/hierarchy1"/>
    <dgm:cxn modelId="{D0687AAF-CC95-4AD8-92FC-E6490DE42471}" srcId="{73315FCE-8FA0-4141-9325-2C98CD326CF4}" destId="{D2974250-68A3-4F3E-BE7B-4243E7607216}" srcOrd="2" destOrd="0" parTransId="{7C1CD133-4798-4D16-9EEE-A7675AE15857}" sibTransId="{7E85F669-BBF6-46DB-8238-94772F7C6296}"/>
    <dgm:cxn modelId="{9578906F-9D33-4409-913D-7F7BA7D9FEC4}" srcId="{926F096B-EC79-4384-81F7-6FCCAB28DE43}" destId="{31DE28DE-3017-4F05-9C23-5552B8DFDDD5}" srcOrd="2" destOrd="0" parTransId="{70F8DBC0-3859-4543-8A1E-67F2697EC7EB}" sibTransId="{14702B3F-13E3-4AAA-9725-E763284F96EB}"/>
    <dgm:cxn modelId="{9EF41CB9-B886-4ADA-B640-020EBE99211F}" type="presParOf" srcId="{82269FDA-3D19-41A2-8FCD-4592E3B53D63}" destId="{0A71A114-7EE4-47B5-9D5D-7F2A6049D4AF}" srcOrd="0" destOrd="0" presId="urn:microsoft.com/office/officeart/2005/8/layout/hierarchy1"/>
    <dgm:cxn modelId="{77E4335E-ED97-4975-831E-12EFD4F8EDE6}" type="presParOf" srcId="{0A71A114-7EE4-47B5-9D5D-7F2A6049D4AF}" destId="{9B78E0B9-B92A-48C4-8CD6-22E7024D8C78}" srcOrd="0" destOrd="0" presId="urn:microsoft.com/office/officeart/2005/8/layout/hierarchy1"/>
    <dgm:cxn modelId="{F3A5772C-1372-4950-AEB8-8AA07C036F2C}" type="presParOf" srcId="{9B78E0B9-B92A-48C4-8CD6-22E7024D8C78}" destId="{ADCE2C32-91B5-4638-848A-25CDE811EA52}" srcOrd="0" destOrd="0" presId="urn:microsoft.com/office/officeart/2005/8/layout/hierarchy1"/>
    <dgm:cxn modelId="{AC53B6C6-0453-4FC1-8D0B-062485376D09}" type="presParOf" srcId="{9B78E0B9-B92A-48C4-8CD6-22E7024D8C78}" destId="{371B4604-FF38-4C64-B4BA-857B580BE88F}" srcOrd="1" destOrd="0" presId="urn:microsoft.com/office/officeart/2005/8/layout/hierarchy1"/>
    <dgm:cxn modelId="{2E2116AC-AC55-4D10-A903-B314D7767EA6}" type="presParOf" srcId="{0A71A114-7EE4-47B5-9D5D-7F2A6049D4AF}" destId="{6D66BEB9-6912-4247-BEAD-6C8EFD5290E2}" srcOrd="1" destOrd="0" presId="urn:microsoft.com/office/officeart/2005/8/layout/hierarchy1"/>
    <dgm:cxn modelId="{BDA6E6BD-3F91-4DCD-AB13-CF0458AE6E0D}" type="presParOf" srcId="{6D66BEB9-6912-4247-BEAD-6C8EFD5290E2}" destId="{A7AD27B0-C531-4041-A325-39D34FFA0560}" srcOrd="0" destOrd="0" presId="urn:microsoft.com/office/officeart/2005/8/layout/hierarchy1"/>
    <dgm:cxn modelId="{593EA017-72DE-4FE3-9638-158D23C92302}" type="presParOf" srcId="{6D66BEB9-6912-4247-BEAD-6C8EFD5290E2}" destId="{C2920E69-3C53-427C-A3C1-A1F4496DC734}" srcOrd="1" destOrd="0" presId="urn:microsoft.com/office/officeart/2005/8/layout/hierarchy1"/>
    <dgm:cxn modelId="{55EA61E2-07FE-40C2-8135-F26893E90455}" type="presParOf" srcId="{C2920E69-3C53-427C-A3C1-A1F4496DC734}" destId="{8564C14B-222E-4F84-830C-865BFFFE405C}" srcOrd="0" destOrd="0" presId="urn:microsoft.com/office/officeart/2005/8/layout/hierarchy1"/>
    <dgm:cxn modelId="{50EF47BD-9D01-408A-B84A-E989209CC1C3}" type="presParOf" srcId="{8564C14B-222E-4F84-830C-865BFFFE405C}" destId="{96E0BF91-001D-4C44-BBF4-FC9F5FD6F2AC}" srcOrd="0" destOrd="0" presId="urn:microsoft.com/office/officeart/2005/8/layout/hierarchy1"/>
    <dgm:cxn modelId="{66E9F63B-53EB-4673-A484-A902BB6D3E81}" type="presParOf" srcId="{8564C14B-222E-4F84-830C-865BFFFE405C}" destId="{A49AA7F1-D56E-40B1-B06A-B4F5E4174062}" srcOrd="1" destOrd="0" presId="urn:microsoft.com/office/officeart/2005/8/layout/hierarchy1"/>
    <dgm:cxn modelId="{FA492264-B116-4576-A1CC-334A1B1CE1CA}" type="presParOf" srcId="{C2920E69-3C53-427C-A3C1-A1F4496DC734}" destId="{2FFF34BA-00FD-4B71-8703-98FAAE0ED71B}" srcOrd="1" destOrd="0" presId="urn:microsoft.com/office/officeart/2005/8/layout/hierarchy1"/>
    <dgm:cxn modelId="{27E9D627-8B38-4E9E-AEB5-6F9C3A04A302}" type="presParOf" srcId="{2FFF34BA-00FD-4B71-8703-98FAAE0ED71B}" destId="{334E5264-CB74-43FA-B45B-7C5425AD554B}" srcOrd="0" destOrd="0" presId="urn:microsoft.com/office/officeart/2005/8/layout/hierarchy1"/>
    <dgm:cxn modelId="{9B7BA05B-6B33-40BA-955E-A710891C50FA}" type="presParOf" srcId="{2FFF34BA-00FD-4B71-8703-98FAAE0ED71B}" destId="{EE6DB69F-1F0D-4FF3-ACE7-4F893319DF3B}" srcOrd="1" destOrd="0" presId="urn:microsoft.com/office/officeart/2005/8/layout/hierarchy1"/>
    <dgm:cxn modelId="{1CD20514-F98E-4451-B5C2-ADEF51C48404}" type="presParOf" srcId="{EE6DB69F-1F0D-4FF3-ACE7-4F893319DF3B}" destId="{632568FA-B2A9-4F31-9E23-9C5B34C972BE}" srcOrd="0" destOrd="0" presId="urn:microsoft.com/office/officeart/2005/8/layout/hierarchy1"/>
    <dgm:cxn modelId="{0AFC1B4F-746C-4D03-A6E7-F5B3F21F30EC}" type="presParOf" srcId="{632568FA-B2A9-4F31-9E23-9C5B34C972BE}" destId="{BB78E822-F4B1-40B9-83D2-B9A369C45357}" srcOrd="0" destOrd="0" presId="urn:microsoft.com/office/officeart/2005/8/layout/hierarchy1"/>
    <dgm:cxn modelId="{1A098340-92CB-48A9-AA16-9957B48A174B}" type="presParOf" srcId="{632568FA-B2A9-4F31-9E23-9C5B34C972BE}" destId="{2B1AE6C9-0479-434F-A5FA-16E369ADF0D0}" srcOrd="1" destOrd="0" presId="urn:microsoft.com/office/officeart/2005/8/layout/hierarchy1"/>
    <dgm:cxn modelId="{83465881-3C5D-4E01-9B7A-8B037F105F83}" type="presParOf" srcId="{EE6DB69F-1F0D-4FF3-ACE7-4F893319DF3B}" destId="{20097AF5-FF93-4261-B11E-CB1CA2CEC367}" srcOrd="1" destOrd="0" presId="urn:microsoft.com/office/officeart/2005/8/layout/hierarchy1"/>
    <dgm:cxn modelId="{55FA01DE-E379-4495-A5E2-35F50DE0BDBF}" type="presParOf" srcId="{2FFF34BA-00FD-4B71-8703-98FAAE0ED71B}" destId="{89391494-2875-4193-A828-1529B82AC53B}" srcOrd="2" destOrd="0" presId="urn:microsoft.com/office/officeart/2005/8/layout/hierarchy1"/>
    <dgm:cxn modelId="{90BD668D-1338-4515-8945-39B65C877F34}" type="presParOf" srcId="{2FFF34BA-00FD-4B71-8703-98FAAE0ED71B}" destId="{296AF508-2BB8-464F-A1DC-F6C0C1A7ADB1}" srcOrd="3" destOrd="0" presId="urn:microsoft.com/office/officeart/2005/8/layout/hierarchy1"/>
    <dgm:cxn modelId="{7DC1BB8A-45C8-4706-96AF-B20E55470EC3}" type="presParOf" srcId="{296AF508-2BB8-464F-A1DC-F6C0C1A7ADB1}" destId="{04D6D425-11CA-4D93-909D-7C90FF8AB3E5}" srcOrd="0" destOrd="0" presId="urn:microsoft.com/office/officeart/2005/8/layout/hierarchy1"/>
    <dgm:cxn modelId="{EFB85343-30FB-43C6-8599-B7BEF1A4AE68}" type="presParOf" srcId="{04D6D425-11CA-4D93-909D-7C90FF8AB3E5}" destId="{D28EC3A7-A06F-4C73-876C-AE1A6FEDDAB5}" srcOrd="0" destOrd="0" presId="urn:microsoft.com/office/officeart/2005/8/layout/hierarchy1"/>
    <dgm:cxn modelId="{E65E48A7-43CE-41A1-AE02-00AF154FCF8C}" type="presParOf" srcId="{04D6D425-11CA-4D93-909D-7C90FF8AB3E5}" destId="{F1D84A06-7571-4A3F-A1CD-F30CBAC63972}" srcOrd="1" destOrd="0" presId="urn:microsoft.com/office/officeart/2005/8/layout/hierarchy1"/>
    <dgm:cxn modelId="{09BDC4F3-65D0-43FA-B227-6095F380669A}" type="presParOf" srcId="{296AF508-2BB8-464F-A1DC-F6C0C1A7ADB1}" destId="{E1F4DCFF-1124-4F3E-981E-0B7402CF45D1}" srcOrd="1" destOrd="0" presId="urn:microsoft.com/office/officeart/2005/8/layout/hierarchy1"/>
    <dgm:cxn modelId="{A1D1B67D-7358-44A2-9B4B-EF2696546828}" type="presParOf" srcId="{2FFF34BA-00FD-4B71-8703-98FAAE0ED71B}" destId="{BEDA193D-05D4-4A2A-9261-AE6C6AEA0959}" srcOrd="4" destOrd="0" presId="urn:microsoft.com/office/officeart/2005/8/layout/hierarchy1"/>
    <dgm:cxn modelId="{AEB9786D-2BBA-4972-9B57-CE1C92DB652C}" type="presParOf" srcId="{2FFF34BA-00FD-4B71-8703-98FAAE0ED71B}" destId="{C3E1FCEE-5C08-445E-8A51-E8651BDAD428}" srcOrd="5" destOrd="0" presId="urn:microsoft.com/office/officeart/2005/8/layout/hierarchy1"/>
    <dgm:cxn modelId="{75E8EA17-E707-4763-894D-B37FE495091D}" type="presParOf" srcId="{C3E1FCEE-5C08-445E-8A51-E8651BDAD428}" destId="{DB9301AD-2AE4-4D67-BE28-A833300E8297}" srcOrd="0" destOrd="0" presId="urn:microsoft.com/office/officeart/2005/8/layout/hierarchy1"/>
    <dgm:cxn modelId="{C4AB265F-B2F3-4F6D-AC06-CB5DE7FB14AD}" type="presParOf" srcId="{DB9301AD-2AE4-4D67-BE28-A833300E8297}" destId="{872FAAB3-F674-496E-9C5F-13BDE058AB8D}" srcOrd="0" destOrd="0" presId="urn:microsoft.com/office/officeart/2005/8/layout/hierarchy1"/>
    <dgm:cxn modelId="{AA563B43-3AFD-49C3-B13F-1B065FF5E21B}" type="presParOf" srcId="{DB9301AD-2AE4-4D67-BE28-A833300E8297}" destId="{ACBB136C-BF17-4CC0-B7EB-6749991960AD}" srcOrd="1" destOrd="0" presId="urn:microsoft.com/office/officeart/2005/8/layout/hierarchy1"/>
    <dgm:cxn modelId="{37610F4F-A521-48F7-9D19-1E44DED63F28}" type="presParOf" srcId="{C3E1FCEE-5C08-445E-8A51-E8651BDAD428}" destId="{BFD0B7BD-5F34-42C6-81E4-51CDE5A999F1}" srcOrd="1" destOrd="0" presId="urn:microsoft.com/office/officeart/2005/8/layout/hierarchy1"/>
    <dgm:cxn modelId="{83F603EB-9056-4CFB-9BA0-3D853B02A5D9}" type="presParOf" srcId="{6D66BEB9-6912-4247-BEAD-6C8EFD5290E2}" destId="{1DFB9D8C-9D22-4B76-9152-1AC8F3D94B49}" srcOrd="2" destOrd="0" presId="urn:microsoft.com/office/officeart/2005/8/layout/hierarchy1"/>
    <dgm:cxn modelId="{9C4940E2-B9CA-46C6-86BA-FCD45D6B3CE4}" type="presParOf" srcId="{6D66BEB9-6912-4247-BEAD-6C8EFD5290E2}" destId="{AA1AF2B9-3BF6-4C98-BA45-5D4CB4379C92}" srcOrd="3" destOrd="0" presId="urn:microsoft.com/office/officeart/2005/8/layout/hierarchy1"/>
    <dgm:cxn modelId="{25EDA7A9-2F34-43AA-9F77-3161579721C2}" type="presParOf" srcId="{AA1AF2B9-3BF6-4C98-BA45-5D4CB4379C92}" destId="{C0485E57-BA13-4B63-A340-332AD9F56D8B}" srcOrd="0" destOrd="0" presId="urn:microsoft.com/office/officeart/2005/8/layout/hierarchy1"/>
    <dgm:cxn modelId="{7E5B957B-F220-476B-A7D2-98803C915D02}" type="presParOf" srcId="{C0485E57-BA13-4B63-A340-332AD9F56D8B}" destId="{156C6720-8A1B-4251-9DC6-D0B303FBAE4C}" srcOrd="0" destOrd="0" presId="urn:microsoft.com/office/officeart/2005/8/layout/hierarchy1"/>
    <dgm:cxn modelId="{D6E04F66-00DE-48DB-BFD9-B640B408F180}" type="presParOf" srcId="{C0485E57-BA13-4B63-A340-332AD9F56D8B}" destId="{3084AF69-EC70-4110-BFC3-8280F0F25B34}" srcOrd="1" destOrd="0" presId="urn:microsoft.com/office/officeart/2005/8/layout/hierarchy1"/>
    <dgm:cxn modelId="{C69C91CE-98AD-41A5-BD60-67F1BB9DF696}" type="presParOf" srcId="{AA1AF2B9-3BF6-4C98-BA45-5D4CB4379C92}" destId="{2B6A2469-6C7A-4196-B873-FA2E36119DAC}" srcOrd="1" destOrd="0" presId="urn:microsoft.com/office/officeart/2005/8/layout/hierarchy1"/>
    <dgm:cxn modelId="{44FC67CE-D412-44EE-A71E-7EFB90690E41}" type="presParOf" srcId="{2B6A2469-6C7A-4196-B873-FA2E36119DAC}" destId="{03DB6268-143C-4C77-9FE6-B5C4312D73FA}" srcOrd="0" destOrd="0" presId="urn:microsoft.com/office/officeart/2005/8/layout/hierarchy1"/>
    <dgm:cxn modelId="{3046F514-72B9-45F5-839A-96EBD517943E}" type="presParOf" srcId="{2B6A2469-6C7A-4196-B873-FA2E36119DAC}" destId="{ECAAB147-6AD3-45D3-BA42-3014DB4C9C0E}" srcOrd="1" destOrd="0" presId="urn:microsoft.com/office/officeart/2005/8/layout/hierarchy1"/>
    <dgm:cxn modelId="{20C8754C-4C1E-4FD3-AD51-84B9779B5DD4}" type="presParOf" srcId="{ECAAB147-6AD3-45D3-BA42-3014DB4C9C0E}" destId="{A65CD727-1F4E-441E-BE69-5748D9955247}" srcOrd="0" destOrd="0" presId="urn:microsoft.com/office/officeart/2005/8/layout/hierarchy1"/>
    <dgm:cxn modelId="{1B2BE35A-E86B-4E40-94C5-A46F6817C4E5}" type="presParOf" srcId="{A65CD727-1F4E-441E-BE69-5748D9955247}" destId="{FE68033F-3861-4F25-A81E-0657FBD95D18}" srcOrd="0" destOrd="0" presId="urn:microsoft.com/office/officeart/2005/8/layout/hierarchy1"/>
    <dgm:cxn modelId="{7F5884FB-A1E6-4DE5-8EAF-9E6C8C4CBEBB}" type="presParOf" srcId="{A65CD727-1F4E-441E-BE69-5748D9955247}" destId="{B8672CA6-546F-4A73-9E53-EE816AC05225}" srcOrd="1" destOrd="0" presId="urn:microsoft.com/office/officeart/2005/8/layout/hierarchy1"/>
    <dgm:cxn modelId="{05526B22-4F43-4331-8334-6C27078DC266}" type="presParOf" srcId="{ECAAB147-6AD3-45D3-BA42-3014DB4C9C0E}" destId="{6B8DAC8F-78DD-4C56-BEA2-79575775D3EC}" srcOrd="1" destOrd="0" presId="urn:microsoft.com/office/officeart/2005/8/layout/hierarchy1"/>
    <dgm:cxn modelId="{BC41E419-E827-4E7C-9742-9F42ABBE1A96}" type="presParOf" srcId="{2B6A2469-6C7A-4196-B873-FA2E36119DAC}" destId="{BEC5DB6B-CAD3-4410-B653-5BD71035BF41}" srcOrd="2" destOrd="0" presId="urn:microsoft.com/office/officeart/2005/8/layout/hierarchy1"/>
    <dgm:cxn modelId="{5A5680BB-158B-4D42-BE08-026ADB57C30E}" type="presParOf" srcId="{2B6A2469-6C7A-4196-B873-FA2E36119DAC}" destId="{ED35D5D7-B937-4A03-BAC0-AB9158B93333}" srcOrd="3" destOrd="0" presId="urn:microsoft.com/office/officeart/2005/8/layout/hierarchy1"/>
    <dgm:cxn modelId="{0AF142AF-61B7-449D-BF79-CB09649714AD}" type="presParOf" srcId="{ED35D5D7-B937-4A03-BAC0-AB9158B93333}" destId="{004EFBD8-72C2-4BD2-8050-717EABC9F88F}" srcOrd="0" destOrd="0" presId="urn:microsoft.com/office/officeart/2005/8/layout/hierarchy1"/>
    <dgm:cxn modelId="{B9EBE238-5EE5-4A32-AB82-54FD6DF1E716}" type="presParOf" srcId="{004EFBD8-72C2-4BD2-8050-717EABC9F88F}" destId="{57B9F06E-286C-4A91-A2D5-9BB60AB3FB81}" srcOrd="0" destOrd="0" presId="urn:microsoft.com/office/officeart/2005/8/layout/hierarchy1"/>
    <dgm:cxn modelId="{F247CEB3-65DC-494F-80FE-F68D115EFF57}" type="presParOf" srcId="{004EFBD8-72C2-4BD2-8050-717EABC9F88F}" destId="{6BDFFB70-63C9-401E-8BC1-C6D9315FDECB}" srcOrd="1" destOrd="0" presId="urn:microsoft.com/office/officeart/2005/8/layout/hierarchy1"/>
    <dgm:cxn modelId="{7A69F472-6A48-4A3C-BFE7-47C8BF510818}" type="presParOf" srcId="{ED35D5D7-B937-4A03-BAC0-AB9158B93333}" destId="{B593033D-87D7-461E-B456-6EC44533E415}" srcOrd="1" destOrd="0" presId="urn:microsoft.com/office/officeart/2005/8/layout/hierarchy1"/>
    <dgm:cxn modelId="{228F2D8F-816A-427D-BB74-873FC3E663BB}" type="presParOf" srcId="{2B6A2469-6C7A-4196-B873-FA2E36119DAC}" destId="{B8AAC0B5-7D7F-4343-B578-1D5666E161B7}" srcOrd="4" destOrd="0" presId="urn:microsoft.com/office/officeart/2005/8/layout/hierarchy1"/>
    <dgm:cxn modelId="{B1CAE8CA-7C94-4F47-8EE7-C42DD3124019}" type="presParOf" srcId="{2B6A2469-6C7A-4196-B873-FA2E36119DAC}" destId="{F8E152CE-B868-4171-A97F-751E66F0BC33}" srcOrd="5" destOrd="0" presId="urn:microsoft.com/office/officeart/2005/8/layout/hierarchy1"/>
    <dgm:cxn modelId="{C9D434A0-8D5B-4A71-9670-959443F0E2A8}" type="presParOf" srcId="{F8E152CE-B868-4171-A97F-751E66F0BC33}" destId="{DDEEEDFF-1746-4434-BB47-3F7C4E0B906C}" srcOrd="0" destOrd="0" presId="urn:microsoft.com/office/officeart/2005/8/layout/hierarchy1"/>
    <dgm:cxn modelId="{158AFE60-F44A-436A-B5AB-B1BA95112F3B}" type="presParOf" srcId="{DDEEEDFF-1746-4434-BB47-3F7C4E0B906C}" destId="{19757F73-00EC-4202-BAA0-DC78E6A414F2}" srcOrd="0" destOrd="0" presId="urn:microsoft.com/office/officeart/2005/8/layout/hierarchy1"/>
    <dgm:cxn modelId="{2A89E2D8-5575-45CD-A82F-6B3CEA4128E7}" type="presParOf" srcId="{DDEEEDFF-1746-4434-BB47-3F7C4E0B906C}" destId="{3053CAC3-2CC3-495A-940F-7A5F588568DE}" srcOrd="1" destOrd="0" presId="urn:microsoft.com/office/officeart/2005/8/layout/hierarchy1"/>
    <dgm:cxn modelId="{8A3DE00B-04C1-48D5-8264-0DEEDE46F425}" type="presParOf" srcId="{F8E152CE-B868-4171-A97F-751E66F0BC33}" destId="{34163FF5-B033-4DA2-987D-B23374A59C91}" srcOrd="1" destOrd="0" presId="urn:microsoft.com/office/officeart/2005/8/layout/hierarchy1"/>
  </dgm:cxnLst>
  <dgm:bg/>
  <dgm:whole/>
</dgm:dataModel>
</file>

<file path=ppt/diagrams/data4.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5CC2DA48-5049-4BD9-8612-EFCA545DF125}" type="presOf" srcId="{266ED125-3F13-4CDE-820D-B75B2F067F4D}" destId="{DE1AD631-4345-43A1-8D8C-222858F43DCB}"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E64685D2-2680-42B3-8912-36A8BE472E70}" srcId="{87FE962E-3C5E-4F1A-B65B-26C5F831D778}" destId="{4EFA3A49-62BA-41DB-9BB1-D5B9E6F91067}" srcOrd="1" destOrd="0" parTransId="{6798289C-A8FF-42A1-B945-52EC0E062FFC}" sibTransId="{023D5634-629F-47A4-8137-BD430A1A82D9}"/>
    <dgm:cxn modelId="{76799EDE-2BF6-477E-B792-CF292FF9DAB2}" type="presOf" srcId="{023D5634-629F-47A4-8137-BD430A1A82D9}" destId="{AC2A00DE-0D75-4DF7-B5A3-888CB4477D5B}" srcOrd="1"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1A9122A8-7A6D-49DA-ACDE-6F08EF6D3257}" type="presOf" srcId="{266ED125-3F13-4CDE-820D-B75B2F067F4D}" destId="{EEA4051D-B2D2-45D5-86A4-C9F5E4C1B076}" srcOrd="1" destOrd="0" presId="urn:microsoft.com/office/officeart/2005/8/layout/process1"/>
    <dgm:cxn modelId="{6B18A212-03E1-43A9-B523-2CB52CCE102D}" type="presOf" srcId="{A91680F0-363C-4478-841C-3C81760A5DEE}" destId="{EA418EA4-076E-48AD-891C-966043112BAC}" srcOrd="1" destOrd="0" presId="urn:microsoft.com/office/officeart/2005/8/layout/process1"/>
    <dgm:cxn modelId="{B2858DF7-5328-436B-A287-53C22C76BBA8}" type="presOf" srcId="{4CF5E711-240C-4BAE-AC0E-51E5DDDA8773}" destId="{F062CA39-C42A-44B8-8689-2A7E26A94058}" srcOrd="0"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F8A4B707-C14E-44B6-95C7-5B6B71490AD5}" type="presOf" srcId="{4EFA3A49-62BA-41DB-9BB1-D5B9E6F91067}" destId="{41FA2490-B8A2-453D-9FFA-2FD2D8571F39}" srcOrd="0" destOrd="0" presId="urn:microsoft.com/office/officeart/2005/8/layout/process1"/>
    <dgm:cxn modelId="{407D0FD1-7909-4987-993B-9EA8B626F674}" type="presOf" srcId="{A91680F0-363C-4478-841C-3C81760A5DEE}" destId="{1FE04430-752D-4E25-982C-BC9748CA95CE}" srcOrd="0" destOrd="0" presId="urn:microsoft.com/office/officeart/2005/8/layout/process1"/>
    <dgm:cxn modelId="{4E7D8525-1EB1-43FD-A16D-31ADFC37772D}" type="presOf" srcId="{FFDE9B85-9C86-4023-BF94-A8EB22A7945B}" destId="{E8105698-0C34-449F-8FEA-1704BBEA884C}" srcOrd="0" destOrd="0" presId="urn:microsoft.com/office/officeart/2005/8/layout/process1"/>
    <dgm:cxn modelId="{71ADC237-538F-4DF4-AC04-4D8AA558E477}" type="presOf" srcId="{94A4ED6B-143C-49D8-8782-BC6108A81EB3}" destId="{486D55EC-8E1D-4373-AFA0-C385520C646E}" srcOrd="0" destOrd="0" presId="urn:microsoft.com/office/officeart/2005/8/layout/process1"/>
    <dgm:cxn modelId="{57E4E1F0-C510-4BBA-A45A-ACE704002EBF}" type="presOf" srcId="{023D5634-629F-47A4-8137-BD430A1A82D9}" destId="{960BA80D-10FD-4988-8192-4164B26439D5}" srcOrd="0" destOrd="0" presId="urn:microsoft.com/office/officeart/2005/8/layout/process1"/>
    <dgm:cxn modelId="{B46C052B-11DA-44EC-8973-819CA2F79D79}" type="presOf" srcId="{87FE962E-3C5E-4F1A-B65B-26C5F831D778}" destId="{A86595D3-8BDE-4800-B2ED-6959C8EEE93C}" srcOrd="0" destOrd="0" presId="urn:microsoft.com/office/officeart/2005/8/layout/process1"/>
    <dgm:cxn modelId="{F8882FDC-D50B-4700-8ADC-5CE4794F1818}" type="presParOf" srcId="{A86595D3-8BDE-4800-B2ED-6959C8EEE93C}" destId="{486D55EC-8E1D-4373-AFA0-C385520C646E}" srcOrd="0" destOrd="0" presId="urn:microsoft.com/office/officeart/2005/8/layout/process1"/>
    <dgm:cxn modelId="{69652D49-480E-4ED7-ACE6-C1C62D734DD9}" type="presParOf" srcId="{A86595D3-8BDE-4800-B2ED-6959C8EEE93C}" destId="{DE1AD631-4345-43A1-8D8C-222858F43DCB}" srcOrd="1" destOrd="0" presId="urn:microsoft.com/office/officeart/2005/8/layout/process1"/>
    <dgm:cxn modelId="{490A2417-2F06-4857-BA04-3C0B20FA1DA8}" type="presParOf" srcId="{DE1AD631-4345-43A1-8D8C-222858F43DCB}" destId="{EEA4051D-B2D2-45D5-86A4-C9F5E4C1B076}" srcOrd="0" destOrd="0" presId="urn:microsoft.com/office/officeart/2005/8/layout/process1"/>
    <dgm:cxn modelId="{F3405233-0D32-464F-BE5F-004A5596C779}" type="presParOf" srcId="{A86595D3-8BDE-4800-B2ED-6959C8EEE93C}" destId="{41FA2490-B8A2-453D-9FFA-2FD2D8571F39}" srcOrd="2" destOrd="0" presId="urn:microsoft.com/office/officeart/2005/8/layout/process1"/>
    <dgm:cxn modelId="{7F772C9E-2895-4A88-B4FF-E9B4F372C0FA}" type="presParOf" srcId="{A86595D3-8BDE-4800-B2ED-6959C8EEE93C}" destId="{960BA80D-10FD-4988-8192-4164B26439D5}" srcOrd="3" destOrd="0" presId="urn:microsoft.com/office/officeart/2005/8/layout/process1"/>
    <dgm:cxn modelId="{20CEB6E4-F507-4297-902D-C6133FA5313D}" type="presParOf" srcId="{960BA80D-10FD-4988-8192-4164B26439D5}" destId="{AC2A00DE-0D75-4DF7-B5A3-888CB4477D5B}" srcOrd="0" destOrd="0" presId="urn:microsoft.com/office/officeart/2005/8/layout/process1"/>
    <dgm:cxn modelId="{576083EF-AF40-4076-8DCE-FACAE6A38141}" type="presParOf" srcId="{A86595D3-8BDE-4800-B2ED-6959C8EEE93C}" destId="{E8105698-0C34-449F-8FEA-1704BBEA884C}" srcOrd="4" destOrd="0" presId="urn:microsoft.com/office/officeart/2005/8/layout/process1"/>
    <dgm:cxn modelId="{545668B1-2892-4C50-A88F-D8011E8FF0F1}" type="presParOf" srcId="{A86595D3-8BDE-4800-B2ED-6959C8EEE93C}" destId="{1FE04430-752D-4E25-982C-BC9748CA95CE}" srcOrd="5" destOrd="0" presId="urn:microsoft.com/office/officeart/2005/8/layout/process1"/>
    <dgm:cxn modelId="{10B507F6-9970-43A9-A4C6-C8E1F80D4103}" type="presParOf" srcId="{1FE04430-752D-4E25-982C-BC9748CA95CE}" destId="{EA418EA4-076E-48AD-891C-966043112BAC}" srcOrd="0" destOrd="0" presId="urn:microsoft.com/office/officeart/2005/8/layout/process1"/>
    <dgm:cxn modelId="{CFD8CFC6-15D4-4F30-9013-5A27B62AC1EB}" type="presParOf" srcId="{A86595D3-8BDE-4800-B2ED-6959C8EEE93C}" destId="{F062CA39-C42A-44B8-8689-2A7E26A94058}" srcOrd="6" destOrd="0" presId="urn:microsoft.com/office/officeart/2005/8/layout/process1"/>
  </dgm:cxnLst>
  <dgm:bg/>
  <dgm:whole/>
</dgm:dataModel>
</file>

<file path=ppt/diagrams/data5.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B6407C31-8DD1-4594-AB61-84F2A69DC6A1}" type="presOf" srcId="{FFDE9B85-9C86-4023-BF94-A8EB22A7945B}" destId="{E8105698-0C34-449F-8FEA-1704BBEA884C}" srcOrd="0" destOrd="0" presId="urn:microsoft.com/office/officeart/2005/8/layout/process1"/>
    <dgm:cxn modelId="{1918CC84-6757-49FB-8FA1-1F4547BA626A}" type="presOf" srcId="{A91680F0-363C-4478-841C-3C81760A5DEE}" destId="{EA418EA4-076E-48AD-891C-966043112BAC}" srcOrd="1" destOrd="0" presId="urn:microsoft.com/office/officeart/2005/8/layout/process1"/>
    <dgm:cxn modelId="{713751C2-C841-4B88-A449-260AD4684F84}" type="presOf" srcId="{023D5634-629F-47A4-8137-BD430A1A82D9}" destId="{AC2A00DE-0D75-4DF7-B5A3-888CB4477D5B}" srcOrd="1"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45A9DB52-0F18-40E6-89B2-C74EDB44E58B}" type="presOf" srcId="{4CF5E711-240C-4BAE-AC0E-51E5DDDA8773}" destId="{F062CA39-C42A-44B8-8689-2A7E26A94058}" srcOrd="0" destOrd="0" presId="urn:microsoft.com/office/officeart/2005/8/layout/process1"/>
    <dgm:cxn modelId="{399439FF-4285-40D7-B202-A10A4425846F}" type="presOf" srcId="{94A4ED6B-143C-49D8-8782-BC6108A81EB3}" destId="{486D55EC-8E1D-4373-AFA0-C385520C646E}"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BC4A3263-F541-43D4-90D8-F541F6C35E4F}" type="presOf" srcId="{4EFA3A49-62BA-41DB-9BB1-D5B9E6F91067}" destId="{41FA2490-B8A2-453D-9FFA-2FD2D8571F39}" srcOrd="0" destOrd="0" presId="urn:microsoft.com/office/officeart/2005/8/layout/process1"/>
    <dgm:cxn modelId="{953DE514-02FD-4E05-A3C3-DB09355E1F23}" type="presOf" srcId="{266ED125-3F13-4CDE-820D-B75B2F067F4D}" destId="{DE1AD631-4345-43A1-8D8C-222858F43DCB}" srcOrd="0" destOrd="0" presId="urn:microsoft.com/office/officeart/2005/8/layout/process1"/>
    <dgm:cxn modelId="{AE90922B-A219-4920-89F9-9259F24E94C5}" type="presOf" srcId="{023D5634-629F-47A4-8137-BD430A1A82D9}" destId="{960BA80D-10FD-4988-8192-4164B26439D5}" srcOrd="0" destOrd="0" presId="urn:microsoft.com/office/officeart/2005/8/layout/process1"/>
    <dgm:cxn modelId="{ECE1AB66-0EBB-47BD-A153-A8DB2DF2CC9C}" type="presOf" srcId="{87FE962E-3C5E-4F1A-B65B-26C5F831D778}" destId="{A86595D3-8BDE-4800-B2ED-6959C8EEE93C}" srcOrd="0"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1D6C858F-301B-46EF-836C-489BF661D734}" type="presOf" srcId="{266ED125-3F13-4CDE-820D-B75B2F067F4D}" destId="{EEA4051D-B2D2-45D5-86A4-C9F5E4C1B076}" srcOrd="1" destOrd="0" presId="urn:microsoft.com/office/officeart/2005/8/layout/process1"/>
    <dgm:cxn modelId="{5CDB0359-B6AE-406D-9B3C-1FB3A6E78A69}" type="presOf" srcId="{A91680F0-363C-4478-841C-3C81760A5DEE}" destId="{1FE04430-752D-4E25-982C-BC9748CA95CE}" srcOrd="0" destOrd="0" presId="urn:microsoft.com/office/officeart/2005/8/layout/process1"/>
    <dgm:cxn modelId="{B59FF70C-24E3-4562-A90E-47DD7383CB1E}" type="presParOf" srcId="{A86595D3-8BDE-4800-B2ED-6959C8EEE93C}" destId="{486D55EC-8E1D-4373-AFA0-C385520C646E}" srcOrd="0" destOrd="0" presId="urn:microsoft.com/office/officeart/2005/8/layout/process1"/>
    <dgm:cxn modelId="{31091578-6D62-4BBF-892A-A719A6D0D7F3}" type="presParOf" srcId="{A86595D3-8BDE-4800-B2ED-6959C8EEE93C}" destId="{DE1AD631-4345-43A1-8D8C-222858F43DCB}" srcOrd="1" destOrd="0" presId="urn:microsoft.com/office/officeart/2005/8/layout/process1"/>
    <dgm:cxn modelId="{F945EE9A-C0A4-49BB-B5AB-4610BAAF3E2D}" type="presParOf" srcId="{DE1AD631-4345-43A1-8D8C-222858F43DCB}" destId="{EEA4051D-B2D2-45D5-86A4-C9F5E4C1B076}" srcOrd="0" destOrd="0" presId="urn:microsoft.com/office/officeart/2005/8/layout/process1"/>
    <dgm:cxn modelId="{14E65901-8DA3-4C86-A0F5-05D93C16631E}" type="presParOf" srcId="{A86595D3-8BDE-4800-B2ED-6959C8EEE93C}" destId="{41FA2490-B8A2-453D-9FFA-2FD2D8571F39}" srcOrd="2" destOrd="0" presId="urn:microsoft.com/office/officeart/2005/8/layout/process1"/>
    <dgm:cxn modelId="{9B876067-A2A9-4901-B812-B275E46D6889}" type="presParOf" srcId="{A86595D3-8BDE-4800-B2ED-6959C8EEE93C}" destId="{960BA80D-10FD-4988-8192-4164B26439D5}" srcOrd="3" destOrd="0" presId="urn:microsoft.com/office/officeart/2005/8/layout/process1"/>
    <dgm:cxn modelId="{20D887A3-B8BE-4B2E-B198-2EF01AA61879}" type="presParOf" srcId="{960BA80D-10FD-4988-8192-4164B26439D5}" destId="{AC2A00DE-0D75-4DF7-B5A3-888CB4477D5B}" srcOrd="0" destOrd="0" presId="urn:microsoft.com/office/officeart/2005/8/layout/process1"/>
    <dgm:cxn modelId="{FAF08E34-E370-4EDD-8920-9D85E0C00895}" type="presParOf" srcId="{A86595D3-8BDE-4800-B2ED-6959C8EEE93C}" destId="{E8105698-0C34-449F-8FEA-1704BBEA884C}" srcOrd="4" destOrd="0" presId="urn:microsoft.com/office/officeart/2005/8/layout/process1"/>
    <dgm:cxn modelId="{9FF67C22-A6B6-4E66-9E17-F12A2EC30188}" type="presParOf" srcId="{A86595D3-8BDE-4800-B2ED-6959C8EEE93C}" destId="{1FE04430-752D-4E25-982C-BC9748CA95CE}" srcOrd="5" destOrd="0" presId="urn:microsoft.com/office/officeart/2005/8/layout/process1"/>
    <dgm:cxn modelId="{F3DE8D9C-10D7-4AF3-A5A2-B901E5AFF5B9}" type="presParOf" srcId="{1FE04430-752D-4E25-982C-BC9748CA95CE}" destId="{EA418EA4-076E-48AD-891C-966043112BAC}" srcOrd="0" destOrd="0" presId="urn:microsoft.com/office/officeart/2005/8/layout/process1"/>
    <dgm:cxn modelId="{D268251C-CA57-4306-8AFB-46E8BF8A0A86}" type="presParOf" srcId="{A86595D3-8BDE-4800-B2ED-6959C8EEE93C}" destId="{F062CA39-C42A-44B8-8689-2A7E26A94058}" srcOrd="6" destOrd="0" presId="urn:microsoft.com/office/officeart/2005/8/layout/process1"/>
  </dgm:cxnLst>
  <dgm:bg/>
  <dgm:whole/>
</dgm:dataModel>
</file>

<file path=ppt/diagrams/data6.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65D6D5FC-A269-49B9-8F02-A65DC36639F9}" type="presOf" srcId="{A91680F0-363C-4478-841C-3C81760A5DEE}" destId="{EA418EA4-076E-48AD-891C-966043112BAC}" srcOrd="1" destOrd="0" presId="urn:microsoft.com/office/officeart/2005/8/layout/process1"/>
    <dgm:cxn modelId="{4E59269B-D1BD-4F9B-99DF-184F52489468}" type="presOf" srcId="{023D5634-629F-47A4-8137-BD430A1A82D9}" destId="{960BA80D-10FD-4988-8192-4164B26439D5}" srcOrd="0" destOrd="0" presId="urn:microsoft.com/office/officeart/2005/8/layout/process1"/>
    <dgm:cxn modelId="{0F02F1BE-5A04-4EAA-89EE-4E45AD244CF6}" type="presOf" srcId="{87FE962E-3C5E-4F1A-B65B-26C5F831D778}" destId="{A86595D3-8BDE-4800-B2ED-6959C8EEE93C}" srcOrd="0" destOrd="0" presId="urn:microsoft.com/office/officeart/2005/8/layout/process1"/>
    <dgm:cxn modelId="{48E5A0D2-2DF2-4C16-944C-6B17E88B49E6}" type="presOf" srcId="{4EFA3A49-62BA-41DB-9BB1-D5B9E6F91067}" destId="{41FA2490-B8A2-453D-9FFA-2FD2D8571F39}"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83544877-8C8A-4D64-B3E8-0515E096E5F0}" type="presOf" srcId="{94A4ED6B-143C-49D8-8782-BC6108A81EB3}" destId="{486D55EC-8E1D-4373-AFA0-C385520C646E}" srcOrd="0" destOrd="0" presId="urn:microsoft.com/office/officeart/2005/8/layout/process1"/>
    <dgm:cxn modelId="{536146F8-3C6F-406F-9CCF-908C36FDA2AB}" type="presOf" srcId="{4CF5E711-240C-4BAE-AC0E-51E5DDDA8773}" destId="{F062CA39-C42A-44B8-8689-2A7E26A94058}" srcOrd="0" destOrd="0" presId="urn:microsoft.com/office/officeart/2005/8/layout/process1"/>
    <dgm:cxn modelId="{DB9B0C46-A401-4CEC-A816-CE70A41FBF06}" type="presOf" srcId="{FFDE9B85-9C86-4023-BF94-A8EB22A7945B}" destId="{E8105698-0C34-449F-8FEA-1704BBEA884C}" srcOrd="0"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D1B09278-DDFA-46A8-8BCB-DC040F2FEAC1}" srcId="{87FE962E-3C5E-4F1A-B65B-26C5F831D778}" destId="{94A4ED6B-143C-49D8-8782-BC6108A81EB3}" srcOrd="0" destOrd="0" parTransId="{AC7B7C3F-C12F-4E6D-850E-9A145FEF3730}" sibTransId="{266ED125-3F13-4CDE-820D-B75B2F067F4D}"/>
    <dgm:cxn modelId="{9D3337A9-2E36-47D6-84E8-CC3CD2B16E83}" type="presOf" srcId="{266ED125-3F13-4CDE-820D-B75B2F067F4D}" destId="{EEA4051D-B2D2-45D5-86A4-C9F5E4C1B076}" srcOrd="1" destOrd="0" presId="urn:microsoft.com/office/officeart/2005/8/layout/process1"/>
    <dgm:cxn modelId="{B039E266-FE5E-427B-9531-A8BE5EA48659}" type="presOf" srcId="{266ED125-3F13-4CDE-820D-B75B2F067F4D}" destId="{DE1AD631-4345-43A1-8D8C-222858F43DCB}" srcOrd="0" destOrd="0" presId="urn:microsoft.com/office/officeart/2005/8/layout/process1"/>
    <dgm:cxn modelId="{F1A84224-132B-413E-BAB2-777244BD871E}" type="presOf" srcId="{023D5634-629F-47A4-8137-BD430A1A82D9}" destId="{AC2A00DE-0D75-4DF7-B5A3-888CB4477D5B}" srcOrd="1"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8BD8B11B-C55B-4F52-ADF1-91034FADFA6C}" type="presOf" srcId="{A91680F0-363C-4478-841C-3C81760A5DEE}" destId="{1FE04430-752D-4E25-982C-BC9748CA95CE}" srcOrd="0" destOrd="0" presId="urn:microsoft.com/office/officeart/2005/8/layout/process1"/>
    <dgm:cxn modelId="{81F1C1D0-0818-43A6-B698-57F10E57EAEE}" type="presParOf" srcId="{A86595D3-8BDE-4800-B2ED-6959C8EEE93C}" destId="{486D55EC-8E1D-4373-AFA0-C385520C646E}" srcOrd="0" destOrd="0" presId="urn:microsoft.com/office/officeart/2005/8/layout/process1"/>
    <dgm:cxn modelId="{4C789623-6C28-4584-846F-8A2F97DCFF86}" type="presParOf" srcId="{A86595D3-8BDE-4800-B2ED-6959C8EEE93C}" destId="{DE1AD631-4345-43A1-8D8C-222858F43DCB}" srcOrd="1" destOrd="0" presId="urn:microsoft.com/office/officeart/2005/8/layout/process1"/>
    <dgm:cxn modelId="{8414F2CE-5A88-479E-B850-4547224C8BDA}" type="presParOf" srcId="{DE1AD631-4345-43A1-8D8C-222858F43DCB}" destId="{EEA4051D-B2D2-45D5-86A4-C9F5E4C1B076}" srcOrd="0" destOrd="0" presId="urn:microsoft.com/office/officeart/2005/8/layout/process1"/>
    <dgm:cxn modelId="{0A3C2204-8814-41A1-8243-BC4C0B3CB1F9}" type="presParOf" srcId="{A86595D3-8BDE-4800-B2ED-6959C8EEE93C}" destId="{41FA2490-B8A2-453D-9FFA-2FD2D8571F39}" srcOrd="2" destOrd="0" presId="urn:microsoft.com/office/officeart/2005/8/layout/process1"/>
    <dgm:cxn modelId="{3EB1F86C-05C7-4A6F-A322-B25536AA96DD}" type="presParOf" srcId="{A86595D3-8BDE-4800-B2ED-6959C8EEE93C}" destId="{960BA80D-10FD-4988-8192-4164B26439D5}" srcOrd="3" destOrd="0" presId="urn:microsoft.com/office/officeart/2005/8/layout/process1"/>
    <dgm:cxn modelId="{39903E19-7EB2-4944-957E-33D066B6BD6F}" type="presParOf" srcId="{960BA80D-10FD-4988-8192-4164B26439D5}" destId="{AC2A00DE-0D75-4DF7-B5A3-888CB4477D5B}" srcOrd="0" destOrd="0" presId="urn:microsoft.com/office/officeart/2005/8/layout/process1"/>
    <dgm:cxn modelId="{60F0072E-6979-4048-A5F2-469FC7902F3F}" type="presParOf" srcId="{A86595D3-8BDE-4800-B2ED-6959C8EEE93C}" destId="{E8105698-0C34-449F-8FEA-1704BBEA884C}" srcOrd="4" destOrd="0" presId="urn:microsoft.com/office/officeart/2005/8/layout/process1"/>
    <dgm:cxn modelId="{62A6FA2D-50BC-4611-A035-7FA2650CB246}" type="presParOf" srcId="{A86595D3-8BDE-4800-B2ED-6959C8EEE93C}" destId="{1FE04430-752D-4E25-982C-BC9748CA95CE}" srcOrd="5" destOrd="0" presId="urn:microsoft.com/office/officeart/2005/8/layout/process1"/>
    <dgm:cxn modelId="{8944C7A5-1B5C-4598-B8F2-641E4721F8AD}" type="presParOf" srcId="{1FE04430-752D-4E25-982C-BC9748CA95CE}" destId="{EA418EA4-076E-48AD-891C-966043112BAC}" srcOrd="0" destOrd="0" presId="urn:microsoft.com/office/officeart/2005/8/layout/process1"/>
    <dgm:cxn modelId="{2FD2A766-D185-4018-BA0F-594F7AEFBB27}" type="presParOf" srcId="{A86595D3-8BDE-4800-B2ED-6959C8EEE93C}" destId="{F062CA39-C42A-44B8-8689-2A7E26A94058}" srcOrd="6" destOrd="0" presId="urn:microsoft.com/office/officeart/2005/8/layout/process1"/>
  </dgm:cxnLst>
  <dgm:bg/>
  <dgm:whole/>
</dgm:dataModel>
</file>

<file path=ppt/diagrams/data7.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9F740CC1-8295-4E53-9FD4-3746152FADBE}" type="presOf" srcId="{FFDE9B85-9C86-4023-BF94-A8EB22A7945B}" destId="{E8105698-0C34-449F-8FEA-1704BBEA884C}" srcOrd="0" destOrd="0" presId="urn:microsoft.com/office/officeart/2005/8/layout/process1"/>
    <dgm:cxn modelId="{B133FDC0-9B32-47B6-B156-EB5BE0291A59}" type="presOf" srcId="{266ED125-3F13-4CDE-820D-B75B2F067F4D}" destId="{DE1AD631-4345-43A1-8D8C-222858F43DCB}" srcOrd="0" destOrd="0" presId="urn:microsoft.com/office/officeart/2005/8/layout/process1"/>
    <dgm:cxn modelId="{C7389F58-277E-4018-9245-450AA55316A6}" type="presOf" srcId="{4EFA3A49-62BA-41DB-9BB1-D5B9E6F91067}" destId="{41FA2490-B8A2-453D-9FFA-2FD2D8571F39}" srcOrd="0" destOrd="0" presId="urn:microsoft.com/office/officeart/2005/8/layout/process1"/>
    <dgm:cxn modelId="{B8F37B01-0396-429E-9D60-6BF651531E66}" type="presOf" srcId="{87FE962E-3C5E-4F1A-B65B-26C5F831D778}" destId="{A86595D3-8BDE-4800-B2ED-6959C8EEE93C}"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B30E5D51-5A55-4112-8371-3C4648EAD610}" type="presOf" srcId="{4CF5E711-240C-4BAE-AC0E-51E5DDDA8773}" destId="{F062CA39-C42A-44B8-8689-2A7E26A94058}" srcOrd="0" destOrd="0" presId="urn:microsoft.com/office/officeart/2005/8/layout/process1"/>
    <dgm:cxn modelId="{6E591AFB-9C1B-476D-9EAB-A66AE272111E}" type="presOf" srcId="{A91680F0-363C-4478-841C-3C81760A5DEE}" destId="{1FE04430-752D-4E25-982C-BC9748CA95CE}" srcOrd="0" destOrd="0" presId="urn:microsoft.com/office/officeart/2005/8/layout/process1"/>
    <dgm:cxn modelId="{0D402043-CA18-40F9-BF01-A17314E76D84}" type="presOf" srcId="{266ED125-3F13-4CDE-820D-B75B2F067F4D}" destId="{EEA4051D-B2D2-45D5-86A4-C9F5E4C1B076}" srcOrd="1"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A42C9494-19AE-445E-B8FC-CBD38DA38336}" type="presOf" srcId="{94A4ED6B-143C-49D8-8782-BC6108A81EB3}" destId="{486D55EC-8E1D-4373-AFA0-C385520C646E}" srcOrd="0"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96D72D0A-2E4C-4F1B-8ECC-555642FE31E1}" type="presOf" srcId="{A91680F0-363C-4478-841C-3C81760A5DEE}" destId="{EA418EA4-076E-48AD-891C-966043112BAC}" srcOrd="1" destOrd="0" presId="urn:microsoft.com/office/officeart/2005/8/layout/process1"/>
    <dgm:cxn modelId="{A7B50E9E-C946-46B8-9399-E433F4B24423}" type="presOf" srcId="{023D5634-629F-47A4-8137-BD430A1A82D9}" destId="{AC2A00DE-0D75-4DF7-B5A3-888CB4477D5B}" srcOrd="1"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5A7D5EA4-44DB-4FF6-9240-57791C162080}" type="presOf" srcId="{023D5634-629F-47A4-8137-BD430A1A82D9}" destId="{960BA80D-10FD-4988-8192-4164B26439D5}" srcOrd="0" destOrd="0" presId="urn:microsoft.com/office/officeart/2005/8/layout/process1"/>
    <dgm:cxn modelId="{5EC8C6C1-8686-45AA-9017-100BC44F3F0D}" type="presParOf" srcId="{A86595D3-8BDE-4800-B2ED-6959C8EEE93C}" destId="{486D55EC-8E1D-4373-AFA0-C385520C646E}" srcOrd="0" destOrd="0" presId="urn:microsoft.com/office/officeart/2005/8/layout/process1"/>
    <dgm:cxn modelId="{E423F5CC-3BF2-446B-9F16-B41232CBED2F}" type="presParOf" srcId="{A86595D3-8BDE-4800-B2ED-6959C8EEE93C}" destId="{DE1AD631-4345-43A1-8D8C-222858F43DCB}" srcOrd="1" destOrd="0" presId="urn:microsoft.com/office/officeart/2005/8/layout/process1"/>
    <dgm:cxn modelId="{536983FA-F148-4154-809C-0E6A67C3D072}" type="presParOf" srcId="{DE1AD631-4345-43A1-8D8C-222858F43DCB}" destId="{EEA4051D-B2D2-45D5-86A4-C9F5E4C1B076}" srcOrd="0" destOrd="0" presId="urn:microsoft.com/office/officeart/2005/8/layout/process1"/>
    <dgm:cxn modelId="{16AFFFAF-ED6F-46E3-B4AB-9482CB8A9160}" type="presParOf" srcId="{A86595D3-8BDE-4800-B2ED-6959C8EEE93C}" destId="{41FA2490-B8A2-453D-9FFA-2FD2D8571F39}" srcOrd="2" destOrd="0" presId="urn:microsoft.com/office/officeart/2005/8/layout/process1"/>
    <dgm:cxn modelId="{3D591C18-A0AF-40C0-81FB-F28CA16D0199}" type="presParOf" srcId="{A86595D3-8BDE-4800-B2ED-6959C8EEE93C}" destId="{960BA80D-10FD-4988-8192-4164B26439D5}" srcOrd="3" destOrd="0" presId="urn:microsoft.com/office/officeart/2005/8/layout/process1"/>
    <dgm:cxn modelId="{87B0E1BD-CEE7-4CF6-A239-09DD9FD01239}" type="presParOf" srcId="{960BA80D-10FD-4988-8192-4164B26439D5}" destId="{AC2A00DE-0D75-4DF7-B5A3-888CB4477D5B}" srcOrd="0" destOrd="0" presId="urn:microsoft.com/office/officeart/2005/8/layout/process1"/>
    <dgm:cxn modelId="{50B1A4CE-19EB-45D3-9DD0-AEC70C415C57}" type="presParOf" srcId="{A86595D3-8BDE-4800-B2ED-6959C8EEE93C}" destId="{E8105698-0C34-449F-8FEA-1704BBEA884C}" srcOrd="4" destOrd="0" presId="urn:microsoft.com/office/officeart/2005/8/layout/process1"/>
    <dgm:cxn modelId="{85351644-EABD-408A-8854-0B6F74B620DB}" type="presParOf" srcId="{A86595D3-8BDE-4800-B2ED-6959C8EEE93C}" destId="{1FE04430-752D-4E25-982C-BC9748CA95CE}" srcOrd="5" destOrd="0" presId="urn:microsoft.com/office/officeart/2005/8/layout/process1"/>
    <dgm:cxn modelId="{04C3B940-0EF1-40B6-A385-8864F77E9617}" type="presParOf" srcId="{1FE04430-752D-4E25-982C-BC9748CA95CE}" destId="{EA418EA4-076E-48AD-891C-966043112BAC}" srcOrd="0" destOrd="0" presId="urn:microsoft.com/office/officeart/2005/8/layout/process1"/>
    <dgm:cxn modelId="{27ADE4E2-9944-4E2A-BD4B-D1A232C2A0FB}" type="presParOf" srcId="{A86595D3-8BDE-4800-B2ED-6959C8EEE93C}" destId="{F062CA39-C42A-44B8-8689-2A7E26A94058}" srcOrd="6" destOrd="0" presId="urn:microsoft.com/office/officeart/2005/8/layout/process1"/>
  </dgm:cxnLst>
  <dgm:bg/>
  <dgm:whole/>
</dgm:dataModel>
</file>

<file path=ppt/diagrams/data8.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69E515B4-9020-420F-93AB-782DB2ED6D2E}" srcId="{87FE962E-3C5E-4F1A-B65B-26C5F831D778}" destId="{4CF5E711-240C-4BAE-AC0E-51E5DDDA8773}" srcOrd="3" destOrd="0" parTransId="{F764CBC7-E337-46B7-A037-19CE2F4BC68B}" sibTransId="{D336CD3C-154E-4589-89E9-87083C79C128}"/>
    <dgm:cxn modelId="{83941FDD-0526-40FC-BC4D-0C243D92BD40}" type="presOf" srcId="{A91680F0-363C-4478-841C-3C81760A5DEE}" destId="{EA418EA4-076E-48AD-891C-966043112BAC}" srcOrd="1"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99E6E9BD-62BF-457F-AA2F-F7242C438A40}" srcId="{87FE962E-3C5E-4F1A-B65B-26C5F831D778}" destId="{FFDE9B85-9C86-4023-BF94-A8EB22A7945B}" srcOrd="2" destOrd="0" parTransId="{A7A993CC-6FDA-4255-AB1D-119B7EC51691}" sibTransId="{A91680F0-363C-4478-841C-3C81760A5DEE}"/>
    <dgm:cxn modelId="{DAAE3DC5-2771-4D2C-A5AB-E976A3BBB71B}" type="presOf" srcId="{FFDE9B85-9C86-4023-BF94-A8EB22A7945B}" destId="{E8105698-0C34-449F-8FEA-1704BBEA884C}" srcOrd="0" destOrd="0" presId="urn:microsoft.com/office/officeart/2005/8/layout/process1"/>
    <dgm:cxn modelId="{7BDF973F-D528-4EBD-802D-DB5924B33A78}" type="presOf" srcId="{266ED125-3F13-4CDE-820D-B75B2F067F4D}" destId="{DE1AD631-4345-43A1-8D8C-222858F43DCB}" srcOrd="0" destOrd="0" presId="urn:microsoft.com/office/officeart/2005/8/layout/process1"/>
    <dgm:cxn modelId="{39241155-14A2-4393-9495-F811D4C9AD5E}" type="presOf" srcId="{94A4ED6B-143C-49D8-8782-BC6108A81EB3}" destId="{486D55EC-8E1D-4373-AFA0-C385520C646E}" srcOrd="0" destOrd="0" presId="urn:microsoft.com/office/officeart/2005/8/layout/process1"/>
    <dgm:cxn modelId="{F26E06FC-D1CD-4BEE-807F-D7EBBAC3E1D7}" type="presOf" srcId="{A91680F0-363C-4478-841C-3C81760A5DEE}" destId="{1FE04430-752D-4E25-982C-BC9748CA95CE}" srcOrd="0"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F90B8B3D-5C91-46BC-AB37-1556BEC8BEC4}" type="presOf" srcId="{023D5634-629F-47A4-8137-BD430A1A82D9}" destId="{960BA80D-10FD-4988-8192-4164B26439D5}" srcOrd="0" destOrd="0" presId="urn:microsoft.com/office/officeart/2005/8/layout/process1"/>
    <dgm:cxn modelId="{2587603D-7D23-4845-9D8C-04C2CBEAA31C}" type="presOf" srcId="{87FE962E-3C5E-4F1A-B65B-26C5F831D778}" destId="{A86595D3-8BDE-4800-B2ED-6959C8EEE93C}" srcOrd="0" destOrd="0" presId="urn:microsoft.com/office/officeart/2005/8/layout/process1"/>
    <dgm:cxn modelId="{54BFD7E8-178A-48FF-8364-AA4A1FA0B643}" type="presOf" srcId="{4CF5E711-240C-4BAE-AC0E-51E5DDDA8773}" destId="{F062CA39-C42A-44B8-8689-2A7E26A94058}" srcOrd="0" destOrd="0" presId="urn:microsoft.com/office/officeart/2005/8/layout/process1"/>
    <dgm:cxn modelId="{ECF8DD51-AA7B-481D-BA30-D9F169D302C2}" type="presOf" srcId="{023D5634-629F-47A4-8137-BD430A1A82D9}" destId="{AC2A00DE-0D75-4DF7-B5A3-888CB4477D5B}" srcOrd="1" destOrd="0" presId="urn:microsoft.com/office/officeart/2005/8/layout/process1"/>
    <dgm:cxn modelId="{7052E4E4-26CE-44CE-AF61-CAAFB6D74B54}" type="presOf" srcId="{4EFA3A49-62BA-41DB-9BB1-D5B9E6F91067}" destId="{41FA2490-B8A2-453D-9FFA-2FD2D8571F39}" srcOrd="0" destOrd="0" presId="urn:microsoft.com/office/officeart/2005/8/layout/process1"/>
    <dgm:cxn modelId="{9106D1E9-4F2F-43DF-A02A-38B2BC2C984F}" type="presOf" srcId="{266ED125-3F13-4CDE-820D-B75B2F067F4D}" destId="{EEA4051D-B2D2-45D5-86A4-C9F5E4C1B076}" srcOrd="1" destOrd="0" presId="urn:microsoft.com/office/officeart/2005/8/layout/process1"/>
    <dgm:cxn modelId="{1431C17F-454B-42E9-8C42-31BDD6410A64}" type="presParOf" srcId="{A86595D3-8BDE-4800-B2ED-6959C8EEE93C}" destId="{486D55EC-8E1D-4373-AFA0-C385520C646E}" srcOrd="0" destOrd="0" presId="urn:microsoft.com/office/officeart/2005/8/layout/process1"/>
    <dgm:cxn modelId="{61DB5AE4-9B58-480D-A784-0D7F4BD33889}" type="presParOf" srcId="{A86595D3-8BDE-4800-B2ED-6959C8EEE93C}" destId="{DE1AD631-4345-43A1-8D8C-222858F43DCB}" srcOrd="1" destOrd="0" presId="urn:microsoft.com/office/officeart/2005/8/layout/process1"/>
    <dgm:cxn modelId="{1F377A98-2D14-45FD-98AF-162E6AC69227}" type="presParOf" srcId="{DE1AD631-4345-43A1-8D8C-222858F43DCB}" destId="{EEA4051D-B2D2-45D5-86A4-C9F5E4C1B076}" srcOrd="0" destOrd="0" presId="urn:microsoft.com/office/officeart/2005/8/layout/process1"/>
    <dgm:cxn modelId="{2794F6F9-9C19-4C00-AFD8-2EB9BCB46814}" type="presParOf" srcId="{A86595D3-8BDE-4800-B2ED-6959C8EEE93C}" destId="{41FA2490-B8A2-453D-9FFA-2FD2D8571F39}" srcOrd="2" destOrd="0" presId="urn:microsoft.com/office/officeart/2005/8/layout/process1"/>
    <dgm:cxn modelId="{1D0CD807-0190-4AEE-B721-1804ED05794E}" type="presParOf" srcId="{A86595D3-8BDE-4800-B2ED-6959C8EEE93C}" destId="{960BA80D-10FD-4988-8192-4164B26439D5}" srcOrd="3" destOrd="0" presId="urn:microsoft.com/office/officeart/2005/8/layout/process1"/>
    <dgm:cxn modelId="{6A16C6BD-196D-4319-B952-7BF84323C950}" type="presParOf" srcId="{960BA80D-10FD-4988-8192-4164B26439D5}" destId="{AC2A00DE-0D75-4DF7-B5A3-888CB4477D5B}" srcOrd="0" destOrd="0" presId="urn:microsoft.com/office/officeart/2005/8/layout/process1"/>
    <dgm:cxn modelId="{458F36EB-EB23-4848-B6C9-973C0C7C6A55}" type="presParOf" srcId="{A86595D3-8BDE-4800-B2ED-6959C8EEE93C}" destId="{E8105698-0C34-449F-8FEA-1704BBEA884C}" srcOrd="4" destOrd="0" presId="urn:microsoft.com/office/officeart/2005/8/layout/process1"/>
    <dgm:cxn modelId="{D2AB749F-31F1-4145-B7B2-215FEF900F0F}" type="presParOf" srcId="{A86595D3-8BDE-4800-B2ED-6959C8EEE93C}" destId="{1FE04430-752D-4E25-982C-BC9748CA95CE}" srcOrd="5" destOrd="0" presId="urn:microsoft.com/office/officeart/2005/8/layout/process1"/>
    <dgm:cxn modelId="{0AC7B915-7329-4597-8D0A-9B074330EE3F}" type="presParOf" srcId="{1FE04430-752D-4E25-982C-BC9748CA95CE}" destId="{EA418EA4-076E-48AD-891C-966043112BAC}" srcOrd="0" destOrd="0" presId="urn:microsoft.com/office/officeart/2005/8/layout/process1"/>
    <dgm:cxn modelId="{A5C1B32A-DF83-4656-A1D9-798D5022E4C4}" type="presParOf" srcId="{A86595D3-8BDE-4800-B2ED-6959C8EEE93C}" destId="{F062CA39-C42A-44B8-8689-2A7E26A94058}" srcOrd="6" destOrd="0" presId="urn:microsoft.com/office/officeart/2005/8/layout/process1"/>
  </dgm:cxnLst>
  <dgm:bg/>
  <dgm:whole/>
</dgm:dataModel>
</file>

<file path=ppt/diagrams/data9.xml><?xml version="1.0" encoding="utf-8"?>
<dgm:dataModel xmlns:dgm="http://schemas.openxmlformats.org/drawingml/2006/diagram" xmlns:a="http://schemas.openxmlformats.org/drawingml/2006/main">
  <dgm:ptLst>
    <dgm:pt modelId="{87FE962E-3C5E-4F1A-B65B-26C5F831D778}"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pPr rtl="1"/>
          <a:endParaRPr lang="fa-IR"/>
        </a:p>
      </dgm:t>
    </dgm:pt>
    <dgm:pt modelId="{4EFA3A49-62BA-41DB-9BB1-D5B9E6F91067}">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نرم افزار</a:t>
          </a:r>
          <a:endParaRPr lang="fa-IR" sz="1800" b="1" dirty="0">
            <a:effectLst>
              <a:outerShdw blurRad="38100" dist="38100" dir="2700000" algn="tl">
                <a:srgbClr val="000000">
                  <a:alpha val="43137"/>
                </a:srgbClr>
              </a:outerShdw>
            </a:effectLst>
            <a:cs typeface="B Homa" pitchFamily="2" charset="-78"/>
          </a:endParaRPr>
        </a:p>
      </dgm:t>
    </dgm:pt>
    <dgm:pt modelId="{6798289C-A8FF-42A1-B945-52EC0E062FFC}" type="parTrans" cxnId="{E64685D2-2680-42B3-8912-36A8BE472E7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023D5634-629F-47A4-8137-BD430A1A82D9}" type="sibTrans" cxnId="{E64685D2-2680-42B3-8912-36A8BE472E7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FFDE9B85-9C86-4023-BF94-A8EB22A7945B}">
      <dgm:prSet phldrT="[Text]" custT="1">
        <dgm:style>
          <a:lnRef idx="0">
            <a:schemeClr val="accent1"/>
          </a:lnRef>
          <a:fillRef idx="3">
            <a:schemeClr val="accent1"/>
          </a:fillRef>
          <a:effectRef idx="3">
            <a:schemeClr val="accent1"/>
          </a:effectRef>
          <a:fontRef idx="minor">
            <a:schemeClr val="lt1"/>
          </a:fontRef>
        </dgm:style>
      </dgm:prSet>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کاربر</a:t>
          </a:r>
          <a:endParaRPr lang="fa-IR" sz="1800" b="1" dirty="0" smtClean="0">
            <a:effectLst>
              <a:outerShdw blurRad="38100" dist="38100" dir="2700000" algn="tl">
                <a:srgbClr val="000000">
                  <a:alpha val="43137"/>
                </a:srgbClr>
              </a:outerShdw>
            </a:effectLst>
            <a:cs typeface="B Homa" pitchFamily="2" charset="-78"/>
          </a:endParaRPr>
        </a:p>
      </dgm:t>
    </dgm:pt>
    <dgm:pt modelId="{A7A993CC-6FDA-4255-AB1D-119B7EC51691}" type="parTrans" cxnId="{99E6E9BD-62BF-457F-AA2F-F7242C438A40}">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91680F0-363C-4478-841C-3C81760A5DEE}" type="sibTrans" cxnId="{99E6E9BD-62BF-457F-AA2F-F7242C438A40}">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4CF5E711-240C-4BAE-AC0E-51E5DDDA877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داده</a:t>
          </a:r>
          <a:endParaRPr lang="fa-IR" sz="1800" b="1" dirty="0" smtClean="0">
            <a:effectLst>
              <a:outerShdw blurRad="38100" dist="38100" dir="2700000" algn="tl">
                <a:srgbClr val="000000">
                  <a:alpha val="43137"/>
                </a:srgbClr>
              </a:outerShdw>
            </a:effectLst>
            <a:cs typeface="B Homa" pitchFamily="2" charset="-78"/>
          </a:endParaRPr>
        </a:p>
      </dgm:t>
    </dgm:pt>
    <dgm:pt modelId="{F764CBC7-E337-46B7-A037-19CE2F4BC68B}" type="par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D336CD3C-154E-4589-89E9-87083C79C128}" type="sibTrans" cxnId="{69E515B4-9020-420F-93AB-782DB2ED6D2E}">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94A4ED6B-143C-49D8-8782-BC6108A81EB3}">
      <dgm:prSet phldrT="[Text]" custT="1"/>
      <dgm:spPr/>
      <dgm:t>
        <a:bodyPr/>
        <a:lstStyle/>
        <a:p>
          <a:pPr rtl="1"/>
          <a:r>
            <a:rPr lang="fa-IR" sz="1800" b="1"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سخت افزار</a:t>
          </a:r>
          <a:endParaRPr lang="fa-IR" sz="1800" b="1" dirty="0">
            <a:effectLst>
              <a:outerShdw blurRad="38100" dist="38100" dir="2700000" algn="tl">
                <a:srgbClr val="000000">
                  <a:alpha val="43137"/>
                </a:srgbClr>
              </a:outerShdw>
            </a:effectLst>
            <a:cs typeface="B Homa" pitchFamily="2" charset="-78"/>
          </a:endParaRPr>
        </a:p>
      </dgm:t>
    </dgm:pt>
    <dgm:pt modelId="{266ED125-3F13-4CDE-820D-B75B2F067F4D}" type="sibTrans" cxnId="{D1B09278-DDFA-46A8-8BCB-DC040F2FEAC1}">
      <dgm:prSet custT="1"/>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C7B7C3F-C12F-4E6D-850E-9A145FEF3730}" type="parTrans" cxnId="{D1B09278-DDFA-46A8-8BCB-DC040F2FEAC1}">
      <dgm:prSet/>
      <dgm:spPr/>
      <dgm:t>
        <a:bodyPr/>
        <a:lstStyle/>
        <a:p>
          <a:pPr rtl="1"/>
          <a:endParaRPr lang="fa-IR" sz="1800" b="1">
            <a:effectLst>
              <a:outerShdw blurRad="38100" dist="38100" dir="2700000" algn="tl">
                <a:srgbClr val="000000">
                  <a:alpha val="43137"/>
                </a:srgbClr>
              </a:outerShdw>
            </a:effectLst>
            <a:cs typeface="B Homa" pitchFamily="2" charset="-78"/>
          </a:endParaRPr>
        </a:p>
      </dgm:t>
    </dgm:pt>
    <dgm:pt modelId="{A86595D3-8BDE-4800-B2ED-6959C8EEE93C}" type="pres">
      <dgm:prSet presAssocID="{87FE962E-3C5E-4F1A-B65B-26C5F831D778}" presName="Name0" presStyleCnt="0">
        <dgm:presLayoutVars>
          <dgm:dir val="rev"/>
          <dgm:resizeHandles val="exact"/>
        </dgm:presLayoutVars>
      </dgm:prSet>
      <dgm:spPr/>
      <dgm:t>
        <a:bodyPr/>
        <a:lstStyle/>
        <a:p>
          <a:pPr rtl="1"/>
          <a:endParaRPr lang="fa-IR"/>
        </a:p>
      </dgm:t>
    </dgm:pt>
    <dgm:pt modelId="{486D55EC-8E1D-4373-AFA0-C385520C646E}" type="pres">
      <dgm:prSet presAssocID="{94A4ED6B-143C-49D8-8782-BC6108A81EB3}" presName="node" presStyleLbl="node1" presStyleIdx="0" presStyleCnt="4" custLinFactNeighborX="-7313" custLinFactNeighborY="6894">
        <dgm:presLayoutVars>
          <dgm:bulletEnabled val="1"/>
        </dgm:presLayoutVars>
      </dgm:prSet>
      <dgm:spPr/>
      <dgm:t>
        <a:bodyPr/>
        <a:lstStyle/>
        <a:p>
          <a:pPr rtl="1"/>
          <a:endParaRPr lang="fa-IR"/>
        </a:p>
      </dgm:t>
    </dgm:pt>
    <dgm:pt modelId="{DE1AD631-4345-43A1-8D8C-222858F43DCB}" type="pres">
      <dgm:prSet presAssocID="{266ED125-3F13-4CDE-820D-B75B2F067F4D}" presName="sibTrans" presStyleLbl="sibTrans2D1" presStyleIdx="0" presStyleCnt="3"/>
      <dgm:spPr/>
      <dgm:t>
        <a:bodyPr/>
        <a:lstStyle/>
        <a:p>
          <a:pPr rtl="1"/>
          <a:endParaRPr lang="fa-IR"/>
        </a:p>
      </dgm:t>
    </dgm:pt>
    <dgm:pt modelId="{EEA4051D-B2D2-45D5-86A4-C9F5E4C1B076}" type="pres">
      <dgm:prSet presAssocID="{266ED125-3F13-4CDE-820D-B75B2F067F4D}" presName="connectorText" presStyleLbl="sibTrans2D1" presStyleIdx="0" presStyleCnt="3"/>
      <dgm:spPr/>
      <dgm:t>
        <a:bodyPr/>
        <a:lstStyle/>
        <a:p>
          <a:pPr rtl="1"/>
          <a:endParaRPr lang="fa-IR"/>
        </a:p>
      </dgm:t>
    </dgm:pt>
    <dgm:pt modelId="{41FA2490-B8A2-453D-9FFA-2FD2D8571F39}" type="pres">
      <dgm:prSet presAssocID="{4EFA3A49-62BA-41DB-9BB1-D5B9E6F91067}" presName="node" presStyleLbl="node1" presStyleIdx="1" presStyleCnt="4">
        <dgm:presLayoutVars>
          <dgm:bulletEnabled val="1"/>
        </dgm:presLayoutVars>
      </dgm:prSet>
      <dgm:spPr/>
      <dgm:t>
        <a:bodyPr/>
        <a:lstStyle/>
        <a:p>
          <a:pPr rtl="1"/>
          <a:endParaRPr lang="fa-IR"/>
        </a:p>
      </dgm:t>
    </dgm:pt>
    <dgm:pt modelId="{960BA80D-10FD-4988-8192-4164B26439D5}" type="pres">
      <dgm:prSet presAssocID="{023D5634-629F-47A4-8137-BD430A1A82D9}" presName="sibTrans" presStyleLbl="sibTrans2D1" presStyleIdx="1" presStyleCnt="3"/>
      <dgm:spPr/>
      <dgm:t>
        <a:bodyPr/>
        <a:lstStyle/>
        <a:p>
          <a:pPr rtl="1"/>
          <a:endParaRPr lang="fa-IR"/>
        </a:p>
      </dgm:t>
    </dgm:pt>
    <dgm:pt modelId="{AC2A00DE-0D75-4DF7-B5A3-888CB4477D5B}" type="pres">
      <dgm:prSet presAssocID="{023D5634-629F-47A4-8137-BD430A1A82D9}" presName="connectorText" presStyleLbl="sibTrans2D1" presStyleIdx="1" presStyleCnt="3"/>
      <dgm:spPr/>
      <dgm:t>
        <a:bodyPr/>
        <a:lstStyle/>
        <a:p>
          <a:pPr rtl="1"/>
          <a:endParaRPr lang="fa-IR"/>
        </a:p>
      </dgm:t>
    </dgm:pt>
    <dgm:pt modelId="{E8105698-0C34-449F-8FEA-1704BBEA884C}" type="pres">
      <dgm:prSet presAssocID="{FFDE9B85-9C86-4023-BF94-A8EB22A7945B}" presName="node" presStyleLbl="node1" presStyleIdx="2" presStyleCnt="4">
        <dgm:presLayoutVars>
          <dgm:bulletEnabled val="1"/>
        </dgm:presLayoutVars>
      </dgm:prSet>
      <dgm:spPr/>
      <dgm:t>
        <a:bodyPr/>
        <a:lstStyle/>
        <a:p>
          <a:pPr rtl="1"/>
          <a:endParaRPr lang="fa-IR"/>
        </a:p>
      </dgm:t>
    </dgm:pt>
    <dgm:pt modelId="{1FE04430-752D-4E25-982C-BC9748CA95CE}" type="pres">
      <dgm:prSet presAssocID="{A91680F0-363C-4478-841C-3C81760A5DEE}" presName="sibTrans" presStyleLbl="sibTrans2D1" presStyleIdx="2" presStyleCnt="3"/>
      <dgm:spPr/>
      <dgm:t>
        <a:bodyPr/>
        <a:lstStyle/>
        <a:p>
          <a:pPr rtl="1"/>
          <a:endParaRPr lang="fa-IR"/>
        </a:p>
      </dgm:t>
    </dgm:pt>
    <dgm:pt modelId="{EA418EA4-076E-48AD-891C-966043112BAC}" type="pres">
      <dgm:prSet presAssocID="{A91680F0-363C-4478-841C-3C81760A5DEE}" presName="connectorText" presStyleLbl="sibTrans2D1" presStyleIdx="2" presStyleCnt="3"/>
      <dgm:spPr/>
      <dgm:t>
        <a:bodyPr/>
        <a:lstStyle/>
        <a:p>
          <a:pPr rtl="1"/>
          <a:endParaRPr lang="fa-IR"/>
        </a:p>
      </dgm:t>
    </dgm:pt>
    <dgm:pt modelId="{F062CA39-C42A-44B8-8689-2A7E26A94058}" type="pres">
      <dgm:prSet presAssocID="{4CF5E711-240C-4BAE-AC0E-51E5DDDA8773}" presName="node" presStyleLbl="node1" presStyleIdx="3" presStyleCnt="4">
        <dgm:presLayoutVars>
          <dgm:bulletEnabled val="1"/>
        </dgm:presLayoutVars>
      </dgm:prSet>
      <dgm:spPr/>
      <dgm:t>
        <a:bodyPr/>
        <a:lstStyle/>
        <a:p>
          <a:pPr rtl="1"/>
          <a:endParaRPr lang="fa-IR"/>
        </a:p>
      </dgm:t>
    </dgm:pt>
  </dgm:ptLst>
  <dgm:cxnLst>
    <dgm:cxn modelId="{07CD98CA-908A-4AF9-A44A-D9451C549152}" type="presOf" srcId="{266ED125-3F13-4CDE-820D-B75B2F067F4D}" destId="{DE1AD631-4345-43A1-8D8C-222858F43DCB}" srcOrd="0" destOrd="0" presId="urn:microsoft.com/office/officeart/2005/8/layout/process1"/>
    <dgm:cxn modelId="{656B8424-2847-4180-A5FE-F1A5A9758671}" type="presOf" srcId="{4CF5E711-240C-4BAE-AC0E-51E5DDDA8773}" destId="{F062CA39-C42A-44B8-8689-2A7E26A94058}" srcOrd="0" destOrd="0" presId="urn:microsoft.com/office/officeart/2005/8/layout/process1"/>
    <dgm:cxn modelId="{99E6E9BD-62BF-457F-AA2F-F7242C438A40}" srcId="{87FE962E-3C5E-4F1A-B65B-26C5F831D778}" destId="{FFDE9B85-9C86-4023-BF94-A8EB22A7945B}" srcOrd="2" destOrd="0" parTransId="{A7A993CC-6FDA-4255-AB1D-119B7EC51691}" sibTransId="{A91680F0-363C-4478-841C-3C81760A5DEE}"/>
    <dgm:cxn modelId="{DE59F1D7-CB20-499D-A988-A7E89C3E001C}" type="presOf" srcId="{023D5634-629F-47A4-8137-BD430A1A82D9}" destId="{AC2A00DE-0D75-4DF7-B5A3-888CB4477D5B}" srcOrd="1" destOrd="0" presId="urn:microsoft.com/office/officeart/2005/8/layout/process1"/>
    <dgm:cxn modelId="{90BE60C0-5068-43A8-BEFE-782DF367090D}" type="presOf" srcId="{A91680F0-363C-4478-841C-3C81760A5DEE}" destId="{EA418EA4-076E-48AD-891C-966043112BAC}" srcOrd="1" destOrd="0" presId="urn:microsoft.com/office/officeart/2005/8/layout/process1"/>
    <dgm:cxn modelId="{69E515B4-9020-420F-93AB-782DB2ED6D2E}" srcId="{87FE962E-3C5E-4F1A-B65B-26C5F831D778}" destId="{4CF5E711-240C-4BAE-AC0E-51E5DDDA8773}" srcOrd="3" destOrd="0" parTransId="{F764CBC7-E337-46B7-A037-19CE2F4BC68B}" sibTransId="{D336CD3C-154E-4589-89E9-87083C79C128}"/>
    <dgm:cxn modelId="{FC22FC66-3F6A-4616-9290-0713562AE444}" type="presOf" srcId="{94A4ED6B-143C-49D8-8782-BC6108A81EB3}" destId="{486D55EC-8E1D-4373-AFA0-C385520C646E}" srcOrd="0" destOrd="0" presId="urn:microsoft.com/office/officeart/2005/8/layout/process1"/>
    <dgm:cxn modelId="{D1B09278-DDFA-46A8-8BCB-DC040F2FEAC1}" srcId="{87FE962E-3C5E-4F1A-B65B-26C5F831D778}" destId="{94A4ED6B-143C-49D8-8782-BC6108A81EB3}" srcOrd="0" destOrd="0" parTransId="{AC7B7C3F-C12F-4E6D-850E-9A145FEF3730}" sibTransId="{266ED125-3F13-4CDE-820D-B75B2F067F4D}"/>
    <dgm:cxn modelId="{B6F1F249-D577-4A30-85BC-156DF6799403}" type="presOf" srcId="{A91680F0-363C-4478-841C-3C81760A5DEE}" destId="{1FE04430-752D-4E25-982C-BC9748CA95CE}" srcOrd="0" destOrd="0" presId="urn:microsoft.com/office/officeart/2005/8/layout/process1"/>
    <dgm:cxn modelId="{8D03C40B-2BDF-42F4-8E29-EFFED216096F}" type="presOf" srcId="{023D5634-629F-47A4-8137-BD430A1A82D9}" destId="{960BA80D-10FD-4988-8192-4164B26439D5}" srcOrd="0" destOrd="0" presId="urn:microsoft.com/office/officeart/2005/8/layout/process1"/>
    <dgm:cxn modelId="{47C98971-F577-48DB-A21B-74E8EE7A1BC0}" type="presOf" srcId="{266ED125-3F13-4CDE-820D-B75B2F067F4D}" destId="{EEA4051D-B2D2-45D5-86A4-C9F5E4C1B076}" srcOrd="1" destOrd="0" presId="urn:microsoft.com/office/officeart/2005/8/layout/process1"/>
    <dgm:cxn modelId="{E64685D2-2680-42B3-8912-36A8BE472E70}" srcId="{87FE962E-3C5E-4F1A-B65B-26C5F831D778}" destId="{4EFA3A49-62BA-41DB-9BB1-D5B9E6F91067}" srcOrd="1" destOrd="0" parTransId="{6798289C-A8FF-42A1-B945-52EC0E062FFC}" sibTransId="{023D5634-629F-47A4-8137-BD430A1A82D9}"/>
    <dgm:cxn modelId="{C3098D8B-C586-496F-BF37-C59FB3693444}" type="presOf" srcId="{87FE962E-3C5E-4F1A-B65B-26C5F831D778}" destId="{A86595D3-8BDE-4800-B2ED-6959C8EEE93C}" srcOrd="0" destOrd="0" presId="urn:microsoft.com/office/officeart/2005/8/layout/process1"/>
    <dgm:cxn modelId="{5BD8B402-03F3-44BA-93AB-96F9B5F1CCB4}" type="presOf" srcId="{FFDE9B85-9C86-4023-BF94-A8EB22A7945B}" destId="{E8105698-0C34-449F-8FEA-1704BBEA884C}" srcOrd="0" destOrd="0" presId="urn:microsoft.com/office/officeart/2005/8/layout/process1"/>
    <dgm:cxn modelId="{49374020-BAEC-4B02-B7B0-E4EE3359DFB6}" type="presOf" srcId="{4EFA3A49-62BA-41DB-9BB1-D5B9E6F91067}" destId="{41FA2490-B8A2-453D-9FFA-2FD2D8571F39}" srcOrd="0" destOrd="0" presId="urn:microsoft.com/office/officeart/2005/8/layout/process1"/>
    <dgm:cxn modelId="{EAE96038-2678-4B78-9BF5-366AF7D694AA}" type="presParOf" srcId="{A86595D3-8BDE-4800-B2ED-6959C8EEE93C}" destId="{486D55EC-8E1D-4373-AFA0-C385520C646E}" srcOrd="0" destOrd="0" presId="urn:microsoft.com/office/officeart/2005/8/layout/process1"/>
    <dgm:cxn modelId="{CE314AC1-5391-4FBC-93B8-5193B788371F}" type="presParOf" srcId="{A86595D3-8BDE-4800-B2ED-6959C8EEE93C}" destId="{DE1AD631-4345-43A1-8D8C-222858F43DCB}" srcOrd="1" destOrd="0" presId="urn:microsoft.com/office/officeart/2005/8/layout/process1"/>
    <dgm:cxn modelId="{C7165464-81E0-4254-BBBE-02401F50977C}" type="presParOf" srcId="{DE1AD631-4345-43A1-8D8C-222858F43DCB}" destId="{EEA4051D-B2D2-45D5-86A4-C9F5E4C1B076}" srcOrd="0" destOrd="0" presId="urn:microsoft.com/office/officeart/2005/8/layout/process1"/>
    <dgm:cxn modelId="{5E6092F0-029F-4876-85E3-87F7497A518B}" type="presParOf" srcId="{A86595D3-8BDE-4800-B2ED-6959C8EEE93C}" destId="{41FA2490-B8A2-453D-9FFA-2FD2D8571F39}" srcOrd="2" destOrd="0" presId="urn:microsoft.com/office/officeart/2005/8/layout/process1"/>
    <dgm:cxn modelId="{0E8DBF3D-9DE4-4A8F-8FFA-33A131FC138E}" type="presParOf" srcId="{A86595D3-8BDE-4800-B2ED-6959C8EEE93C}" destId="{960BA80D-10FD-4988-8192-4164B26439D5}" srcOrd="3" destOrd="0" presId="urn:microsoft.com/office/officeart/2005/8/layout/process1"/>
    <dgm:cxn modelId="{4710D1BC-7613-4B23-A007-F91CE7D43472}" type="presParOf" srcId="{960BA80D-10FD-4988-8192-4164B26439D5}" destId="{AC2A00DE-0D75-4DF7-B5A3-888CB4477D5B}" srcOrd="0" destOrd="0" presId="urn:microsoft.com/office/officeart/2005/8/layout/process1"/>
    <dgm:cxn modelId="{DDB59B1F-6CD3-4E63-8521-C22742547707}" type="presParOf" srcId="{A86595D3-8BDE-4800-B2ED-6959C8EEE93C}" destId="{E8105698-0C34-449F-8FEA-1704BBEA884C}" srcOrd="4" destOrd="0" presId="urn:microsoft.com/office/officeart/2005/8/layout/process1"/>
    <dgm:cxn modelId="{505C65AC-333E-4857-B96A-E9706EA39C18}" type="presParOf" srcId="{A86595D3-8BDE-4800-B2ED-6959C8EEE93C}" destId="{1FE04430-752D-4E25-982C-BC9748CA95CE}" srcOrd="5" destOrd="0" presId="urn:microsoft.com/office/officeart/2005/8/layout/process1"/>
    <dgm:cxn modelId="{8903FA53-535C-4BA7-8656-A4B21E3ABE59}" type="presParOf" srcId="{1FE04430-752D-4E25-982C-BC9748CA95CE}" destId="{EA418EA4-076E-48AD-891C-966043112BAC}" srcOrd="0" destOrd="0" presId="urn:microsoft.com/office/officeart/2005/8/layout/process1"/>
    <dgm:cxn modelId="{FE1BEEA2-197F-48F7-9C8C-6C582B769CEF}" type="presParOf" srcId="{A86595D3-8BDE-4800-B2ED-6959C8EEE93C}" destId="{F062CA39-C42A-44B8-8689-2A7E26A94058}" srcOrd="6"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2.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78A45C6-3C83-4B51-BA22-88430DDFB60D}" type="datetimeFigureOut">
              <a:rPr lang="fa-IR" smtClean="0"/>
              <a:pPr/>
              <a:t>04/14/1434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8A2948-0143-4AF1-A50D-0CC47BE807D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Slide Image Placeholder 1"/>
          <p:cNvSpPr>
            <a:spLocks noGrp="1" noRot="1" noChangeAspect="1" noTextEdit="1"/>
          </p:cNvSpPr>
          <p:nvPr>
            <p:ph type="sldImg"/>
          </p:nvPr>
        </p:nvSpPr>
        <p:spPr bwMode="auto">
          <a:noFill/>
          <a:ln>
            <a:solidFill>
              <a:srgbClr val="000000"/>
            </a:solidFill>
            <a:miter lim="800000"/>
            <a:headEnd/>
            <a:tailEnd/>
          </a:ln>
        </p:spPr>
      </p:sp>
      <p:sp>
        <p:nvSpPr>
          <p:cNvPr id="2570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7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C7364F-DFE3-4B7A-B493-561286EA7061}" type="slidenum">
              <a:rPr lang="en-US" smtClean="0">
                <a:latin typeface="Arial" charset="0"/>
                <a:cs typeface="Arial" charset="0"/>
              </a:rPr>
              <a:pPr/>
              <a:t>20</a:t>
            </a:fld>
            <a:endParaRPr lang="en-US"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Slide Image Placeholder 1"/>
          <p:cNvSpPr>
            <a:spLocks noGrp="1" noRot="1" noChangeAspect="1" noTextEdit="1"/>
          </p:cNvSpPr>
          <p:nvPr>
            <p:ph type="sldImg"/>
          </p:nvPr>
        </p:nvSpPr>
        <p:spPr bwMode="auto">
          <a:noFill/>
          <a:ln>
            <a:solidFill>
              <a:srgbClr val="000000"/>
            </a:solidFill>
            <a:miter lim="800000"/>
            <a:headEnd/>
            <a:tailEnd/>
          </a:ln>
        </p:spPr>
      </p:sp>
      <p:sp>
        <p:nvSpPr>
          <p:cNvPr id="268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8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2ED729-D628-4477-BC4E-3831ECFFB9F5}" type="slidenum">
              <a:rPr lang="en-US" smtClean="0">
                <a:latin typeface="Arial" charset="0"/>
                <a:cs typeface="Arial" charset="0"/>
              </a:rPr>
              <a:pPr/>
              <a:t>36</a:t>
            </a:fld>
            <a:endParaRPr lang="en-US"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noFill/>
          <a:ln>
            <a:solidFill>
              <a:srgbClr val="000000"/>
            </a:solidFill>
            <a:miter lim="800000"/>
            <a:headEnd/>
            <a:tailEnd/>
          </a:ln>
        </p:spPr>
      </p:sp>
      <p:sp>
        <p:nvSpPr>
          <p:cNvPr id="270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0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E2B91F-6766-47AC-9569-4267BBBE6FEA}" type="slidenum">
              <a:rPr lang="en-US" smtClean="0">
                <a:latin typeface="Arial" charset="0"/>
                <a:cs typeface="Arial" charset="0"/>
              </a:rPr>
              <a:pPr/>
              <a:t>37</a:t>
            </a:fld>
            <a:endParaRPr lang="en-US"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p:spPr>
      </p:sp>
      <p:sp>
        <p:nvSpPr>
          <p:cNvPr id="271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1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2E8C69-F1A9-4A11-BB83-A485C935BCFA}" type="slidenum">
              <a:rPr lang="en-US" smtClean="0">
                <a:latin typeface="Arial" charset="0"/>
                <a:cs typeface="Arial" charset="0"/>
              </a:rPr>
              <a:pPr/>
              <a:t>39</a:t>
            </a:fld>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bwMode="auto">
          <a:noFill/>
          <a:ln>
            <a:solidFill>
              <a:srgbClr val="000000"/>
            </a:solidFill>
            <a:miter lim="800000"/>
            <a:headEnd/>
            <a:tailEnd/>
          </a:ln>
        </p:spPr>
      </p:sp>
      <p:sp>
        <p:nvSpPr>
          <p:cNvPr id="2580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8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6C24C4-F68E-43FB-834B-FE73E0B24AD1}" type="slidenum">
              <a:rPr lang="en-US" smtClean="0">
                <a:latin typeface="Arial" charset="0"/>
                <a:cs typeface="Arial" charset="0"/>
              </a:rPr>
              <a:pPr/>
              <a:t>21</a:t>
            </a:fld>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9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67D57C-C2CC-430B-9B6E-B2A29F20CB67}" type="slidenum">
              <a:rPr lang="en-US" smtClean="0">
                <a:latin typeface="Arial" charset="0"/>
                <a:cs typeface="Arial" charset="0"/>
              </a:rPr>
              <a:pPr/>
              <a:t>22</a:t>
            </a:fld>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p:spPr>
      </p:sp>
      <p:sp>
        <p:nvSpPr>
          <p:cNvPr id="2611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1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2B03BD-E69E-44B4-AA32-815295EB04B8}" type="slidenum">
              <a:rPr lang="en-US" smtClean="0">
                <a:latin typeface="Arial" charset="0"/>
                <a:cs typeface="Arial" charset="0"/>
              </a:rPr>
              <a:pPr/>
              <a:t>30</a:t>
            </a:fld>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bwMode="auto">
          <a:noFill/>
          <a:ln>
            <a:solidFill>
              <a:srgbClr val="000000"/>
            </a:solidFill>
            <a:miter lim="800000"/>
            <a:headEnd/>
            <a:tailEnd/>
          </a:ln>
        </p:spPr>
      </p:sp>
      <p:sp>
        <p:nvSpPr>
          <p:cNvPr id="2631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3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E1A2E7-E44D-4AC9-980D-D1B63DA60BB4}" type="slidenum">
              <a:rPr lang="en-US" smtClean="0">
                <a:latin typeface="Arial" charset="0"/>
                <a:cs typeface="Arial" charset="0"/>
              </a:rPr>
              <a:pPr/>
              <a:t>31</a:t>
            </a:fld>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Slide Image Placeholder 1"/>
          <p:cNvSpPr>
            <a:spLocks noGrp="1" noRot="1" noChangeAspect="1" noTextEdit="1"/>
          </p:cNvSpPr>
          <p:nvPr>
            <p:ph type="sldImg"/>
          </p:nvPr>
        </p:nvSpPr>
        <p:spPr bwMode="auto">
          <a:noFill/>
          <a:ln>
            <a:solidFill>
              <a:srgbClr val="000000"/>
            </a:solidFill>
            <a:miter lim="800000"/>
            <a:headEnd/>
            <a:tailEnd/>
          </a:ln>
        </p:spPr>
      </p:sp>
      <p:sp>
        <p:nvSpPr>
          <p:cNvPr id="264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4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2B4433-8BEF-4836-A1AC-0D7B63D9A194}" type="slidenum">
              <a:rPr lang="en-US" smtClean="0">
                <a:latin typeface="Arial" charset="0"/>
                <a:cs typeface="Arial" charset="0"/>
              </a:rPr>
              <a:pPr/>
              <a:t>32</a:t>
            </a:fld>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noFill/>
          <a:ln>
            <a:solidFill>
              <a:srgbClr val="000000"/>
            </a:solidFill>
            <a:miter lim="800000"/>
            <a:headEnd/>
            <a:tailEnd/>
          </a:ln>
        </p:spPr>
      </p:sp>
      <p:sp>
        <p:nvSpPr>
          <p:cNvPr id="269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9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188ABE-29D8-4FFE-AE0D-225AC59775B4}" type="slidenum">
              <a:rPr lang="en-US" smtClean="0">
                <a:latin typeface="Arial" charset="0"/>
                <a:cs typeface="Arial" charset="0"/>
              </a:rPr>
              <a:pPr/>
              <a:t>33</a:t>
            </a:fld>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Slide Image Placeholder 1"/>
          <p:cNvSpPr>
            <a:spLocks noGrp="1" noRot="1" noChangeAspect="1" noTextEdit="1"/>
          </p:cNvSpPr>
          <p:nvPr>
            <p:ph type="sldImg"/>
          </p:nvPr>
        </p:nvSpPr>
        <p:spPr bwMode="auto">
          <a:noFill/>
          <a:ln>
            <a:solidFill>
              <a:srgbClr val="000000"/>
            </a:solidFill>
            <a:miter lim="800000"/>
            <a:headEnd/>
            <a:tailEnd/>
          </a:ln>
        </p:spPr>
      </p:sp>
      <p:sp>
        <p:nvSpPr>
          <p:cNvPr id="266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6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EF3F44-461E-4755-BB84-8E83C4B7BF8E}" type="slidenum">
              <a:rPr lang="en-US" smtClean="0">
                <a:latin typeface="Arial" charset="0"/>
                <a:cs typeface="Arial" charset="0"/>
              </a:rPr>
              <a:pPr/>
              <a:t>34</a:t>
            </a:fld>
            <a:endParaRPr lang="en-US"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p:spPr>
      </p:sp>
      <p:sp>
        <p:nvSpPr>
          <p:cNvPr id="2672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7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494949-8C4B-498B-97FC-920B78ACFF56}" type="slidenum">
              <a:rPr lang="en-US" smtClean="0">
                <a:latin typeface="Arial" charset="0"/>
                <a:cs typeface="Arial" charset="0"/>
              </a:rPr>
              <a:pPr/>
              <a:t>35</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4370CDA-28AA-4140-B122-DD465C4A4BFC}" type="datetime8">
              <a:rPr lang="fa-IR" smtClean="0"/>
              <a:pPr/>
              <a:t>فوريه 24، 13</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fa-IR" smtClean="0"/>
              <a:t>مهندس صدرزاده  </a:t>
            </a:r>
            <a:r>
              <a:rPr lang="en-US" smtClean="0"/>
              <a:t>sadrzade@gmail.com</a:t>
            </a:r>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628D4EA-4E9F-453E-98D5-ED130FDFDC6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med">
    <p:randomBa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6667DA-7BA1-4752-9B55-321052EF2210}" type="datetime8">
              <a:rPr lang="fa-IR" smtClean="0"/>
              <a:pPr/>
              <a:t>فوريه 24، 13</a:t>
            </a:fld>
            <a:endParaRPr lang="fa-IR"/>
          </a:p>
        </p:txBody>
      </p:sp>
      <p:sp>
        <p:nvSpPr>
          <p:cNvPr id="5" name="Footer Placeholder 4"/>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9C51013-334B-47D7-B80D-929EB6F1123A}" type="datetime8">
              <a:rPr lang="fa-IR" smtClean="0"/>
              <a:pPr/>
              <a:t>فوريه 24، 13</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CD579D7-895D-4622-AA0B-7F028585465A}" type="datetime8">
              <a:rPr lang="fa-IR" smtClean="0"/>
              <a:pPr/>
              <a:t>فوريه 24، 13</a:t>
            </a:fld>
            <a:endParaRPr lang="fa-I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CBEE03D-CBAE-4AE7-B075-EB5087BF164F}" type="datetime8">
              <a:rPr lang="fa-IR" smtClean="0"/>
              <a:pPr/>
              <a:t>فوريه 24، 13</a:t>
            </a:fld>
            <a:endParaRPr lang="fa-I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CE5B3F-C9D9-475D-9834-4FF36D6E9A27}" type="datetime8">
              <a:rPr lang="fa-IR" smtClean="0"/>
              <a:pPr/>
              <a:t>فوريه 24، 13</a:t>
            </a:fld>
            <a:endParaRPr lang="fa-I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FC8982E-9314-40C4-BE1F-D0055F454CBC}" type="datetime8">
              <a:rPr lang="fa-IR" smtClean="0"/>
              <a:pPr/>
              <a:t>فوريه 24، 13</a:t>
            </a:fld>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8B29720-DAB4-471D-A877-3257DF9D82D6}" type="datetime8">
              <a:rPr lang="fa-IR" smtClean="0"/>
              <a:pPr/>
              <a:t>فوريه 24، 13</a:t>
            </a:fld>
            <a:endParaRPr lang="fa-IR"/>
          </a:p>
        </p:txBody>
      </p:sp>
      <p:sp>
        <p:nvSpPr>
          <p:cNvPr id="8" name="Footer Placeholder 7"/>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9" name="Slide Number Placeholder 8"/>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5AE7A2A-A4E0-45F0-8C4B-C6B7FE40C0BB}" type="datetime8">
              <a:rPr lang="fa-IR" smtClean="0"/>
              <a:pPr/>
              <a:t>فوريه 24، 13</a:t>
            </a:fld>
            <a:endParaRPr lang="fa-IR"/>
          </a:p>
        </p:txBody>
      </p:sp>
      <p:sp>
        <p:nvSpPr>
          <p:cNvPr id="4" name="Footer Placeholder 3"/>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5" name="Slide Number Placeholder 4"/>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91745-5927-44BA-806D-9524CC134284}" type="datetime8">
              <a:rPr lang="fa-IR" smtClean="0"/>
              <a:pPr/>
              <a:t>فوريه 24، 13</a:t>
            </a:fld>
            <a:endParaRPr lang="fa-IR"/>
          </a:p>
        </p:txBody>
      </p:sp>
      <p:sp>
        <p:nvSpPr>
          <p:cNvPr id="3" name="Footer Placeholder 2"/>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4" name="Slide Number Placeholder 3"/>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A0CEB-4414-4EC3-8B3E-2F9CDEB40A2D}" type="datetime8">
              <a:rPr lang="fa-IR" smtClean="0"/>
              <a:pPr/>
              <a:t>فوريه 24، 13</a:t>
            </a:fld>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298"/>
            <a:ext cx="7239000" cy="928694"/>
          </a:xfrm>
        </p:spPr>
        <p:txBody>
          <a:bodyPr/>
          <a:lstStyle>
            <a:lvl1pPr algn="r">
              <a:defRPr>
                <a:effectLst>
                  <a:outerShdw blurRad="38100" dist="38100" dir="2700000" algn="tl">
                    <a:srgbClr val="000000">
                      <a:alpha val="43137"/>
                    </a:srgbClr>
                  </a:outerShdw>
                </a:effectLst>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2285992"/>
            <a:ext cx="7239000" cy="4572008"/>
          </a:xfrm>
        </p:spPr>
        <p:txBody>
          <a:bodyPr/>
          <a:lstStyle>
            <a:lvl1pPr>
              <a:defRPr>
                <a:effectLst>
                  <a:outerShdw blurRad="38100" dist="38100" dir="2700000" algn="tl">
                    <a:srgbClr val="000000">
                      <a:alpha val="43137"/>
                    </a:srgbClr>
                  </a:outerShdw>
                </a:effectLst>
                <a:cs typeface="B Lotus" pitchFamily="2" charset="-78"/>
              </a:defRPr>
            </a:lvl1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5FCD1BB9-0D79-4B50-B454-360698B7CFF4}" type="datetime8">
              <a:rPr lang="fa-IR" smtClean="0"/>
              <a:pPr/>
              <a:t>فوريه 24، 13</a:t>
            </a:fld>
            <a:endParaRPr lang="fa-IR"/>
          </a:p>
        </p:txBody>
      </p:sp>
      <p:sp>
        <p:nvSpPr>
          <p:cNvPr id="5" name="Footer Placeholder 4"/>
          <p:cNvSpPr>
            <a:spLocks noGrp="1"/>
          </p:cNvSpPr>
          <p:nvPr>
            <p:ph type="ftr" sz="quarter" idx="11"/>
          </p:nvPr>
        </p:nvSpPr>
        <p:spPr/>
        <p:txBody>
          <a:bodyPr/>
          <a:lstStyle>
            <a:extLst/>
          </a:lstStyle>
          <a:p>
            <a:pPr algn="l"/>
            <a:r>
              <a:rPr lang="fa-IR" dirty="0" smtClean="0"/>
              <a:t>مهندس صدرزاده  </a:t>
            </a:r>
            <a:r>
              <a:rPr lang="en-US" dirty="0" smtClean="0"/>
              <a:t>sadrzade@gmail.com</a:t>
            </a:r>
            <a:endParaRPr lang="fa-IR" dirty="0"/>
          </a:p>
        </p:txBody>
      </p:sp>
      <p:sp>
        <p:nvSpPr>
          <p:cNvPr id="6" name="Slide Number Placeholder 5"/>
          <p:cNvSpPr>
            <a:spLocks noGrp="1"/>
          </p:cNvSpPr>
          <p:nvPr>
            <p:ph type="sldNum" sz="quarter" idx="12"/>
          </p:nvPr>
        </p:nvSpPr>
        <p:spPr/>
        <p:txBody>
          <a:bodyPr/>
          <a:lstStyle>
            <a:extLst/>
          </a:lstStyle>
          <a:p>
            <a:fld id="{E628D4EA-4E9F-453E-98D5-ED130FDFDC6A}" type="slidenum">
              <a:rPr lang="fa-IR" smtClean="0"/>
              <a:pPr/>
              <a:t>‹#›</a:t>
            </a:fld>
            <a:endParaRPr lang="fa-IR" dirty="0"/>
          </a:p>
        </p:txBody>
      </p:sp>
      <p:graphicFrame>
        <p:nvGraphicFramePr>
          <p:cNvPr id="7" name="Diagram 6"/>
          <p:cNvGraphicFramePr/>
          <p:nvPr userDrawn="1"/>
        </p:nvGraphicFramePr>
        <p:xfrm>
          <a:off x="0" y="71414"/>
          <a:ext cx="8096232" cy="57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transition spd="med">
    <p:randomBa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361DB-9543-4A72-BBE4-D39859B5B6D0}" type="datetime8">
              <a:rPr lang="fa-IR" smtClean="0"/>
              <a:pPr/>
              <a:t>فوريه 24، 13</a:t>
            </a:fld>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96CD690-BCCA-4481-87EA-DBDF69886944}" type="datetime8">
              <a:rPr lang="fa-IR" smtClean="0"/>
              <a:pPr/>
              <a:t>فوريه 24، 13</a:t>
            </a:fld>
            <a:endParaRPr lang="fa-I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382FCCF-E112-4B67-A4B3-24C4C7876C9E}" type="datetime8">
              <a:rPr lang="fa-IR" smtClean="0"/>
              <a:pPr/>
              <a:t>فوريه 24، 13</a:t>
            </a:fld>
            <a:endParaRPr lang="fa-I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2F5DF255-278F-4F98-B2A0-496257E0B4E0}" type="slidenum">
              <a:rPr lang="fa-IR" smtClean="0"/>
              <a:pPr/>
              <a:t>‹#›</a:t>
            </a:fld>
            <a:endParaRPr lang="fa-IR"/>
          </a:p>
        </p:txBody>
      </p:sp>
    </p:spTree>
  </p:cSld>
  <p:clrMapOvr>
    <a:masterClrMapping/>
  </p:clrMapOvr>
  <p:transition spd="med">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5382A81-8813-4499-BA5A-816AD08B57A0}" type="datetime8">
              <a:rPr lang="fa-IR" smtClean="0"/>
              <a:pPr/>
              <a:t>فوريه 24، 13</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628D4EA-4E9F-453E-98D5-ED130FDFDC6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med">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3F84BCE-9AD6-4C09-A74D-6B509D3F7831}" type="datetime8">
              <a:rPr lang="fa-IR" smtClean="0"/>
              <a:pPr/>
              <a:t>فوريه 24، 13</a:t>
            </a:fld>
            <a:endParaRPr lang="fa-IR"/>
          </a:p>
        </p:txBody>
      </p:sp>
      <p:sp>
        <p:nvSpPr>
          <p:cNvPr id="6" name="Footer Placeholder 5"/>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63A15B-F608-460C-99DD-59F318858A77}" type="datetime8">
              <a:rPr lang="fa-IR" smtClean="0"/>
              <a:pPr/>
              <a:t>فوريه 24، 13</a:t>
            </a:fld>
            <a:endParaRPr lang="fa-IR"/>
          </a:p>
        </p:txBody>
      </p:sp>
      <p:sp>
        <p:nvSpPr>
          <p:cNvPr id="8" name="Footer Placeholder 7"/>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9" name="Slide Number Placeholder 8"/>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4C9792-4341-48D2-BEE8-77E115A50C1F}" type="datetime8">
              <a:rPr lang="fa-IR" smtClean="0"/>
              <a:pPr/>
              <a:t>فوريه 24، 13</a:t>
            </a:fld>
            <a:endParaRPr lang="fa-IR"/>
          </a:p>
        </p:txBody>
      </p:sp>
      <p:sp>
        <p:nvSpPr>
          <p:cNvPr id="4" name="Footer Placeholder 3"/>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5" name="Slide Number Placeholder 4"/>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0BD2052-AAD7-4DB6-9EB9-269476C6849F}" type="datetime8">
              <a:rPr lang="fa-IR" smtClean="0"/>
              <a:pPr/>
              <a:t>فوريه 24، 13</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fa-IR" smtClean="0"/>
              <a:t>مهندس صدرزاده  </a:t>
            </a:r>
            <a:r>
              <a:rPr lang="en-US" smtClean="0"/>
              <a:t>sadrzade@gmail.com</a:t>
            </a:r>
            <a:endParaRPr lang="fa-IR"/>
          </a:p>
        </p:txBody>
      </p:sp>
      <p:sp>
        <p:nvSpPr>
          <p:cNvPr id="4" name="Slide Number Placeholder 3"/>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236E77-B46B-48E9-A6E7-971DA4AA4570}" type="datetime8">
              <a:rPr lang="fa-IR" smtClean="0"/>
              <a:pPr/>
              <a:t>فوريه 24، 13</a:t>
            </a:fld>
            <a:endParaRPr lang="fa-IR"/>
          </a:p>
        </p:txBody>
      </p:sp>
      <p:sp>
        <p:nvSpPr>
          <p:cNvPr id="6" name="Footer Placeholder 5"/>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extLst/>
          </a:lstStyle>
          <a:p>
            <a:fld id="{E628D4EA-4E9F-453E-98D5-ED130FDFDC6A}" type="slidenum">
              <a:rPr lang="fa-IR" smtClean="0"/>
              <a:pPr/>
              <a:t>‹#›</a:t>
            </a:fld>
            <a:endParaRPr lang="fa-IR"/>
          </a:p>
        </p:txBody>
      </p:sp>
    </p:spTree>
  </p:cSld>
  <p:clrMapOvr>
    <a:masterClrMapping/>
  </p:clrMapOvr>
  <p:transition spd="med">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20115C9-1505-4BA3-956D-AAE8F98F3021}" type="datetime8">
              <a:rPr lang="fa-IR" smtClean="0"/>
              <a:pPr/>
              <a:t>فوريه 24، 13</a:t>
            </a:fld>
            <a:endParaRPr lang="fa-IR"/>
          </a:p>
        </p:txBody>
      </p:sp>
      <p:sp>
        <p:nvSpPr>
          <p:cNvPr id="6" name="Footer Placeholder 5"/>
          <p:cNvSpPr>
            <a:spLocks noGrp="1"/>
          </p:cNvSpPr>
          <p:nvPr>
            <p:ph type="ftr" sz="quarter" idx="11"/>
          </p:nvPr>
        </p:nvSpPr>
        <p:spPr/>
        <p:txBody>
          <a:bodyPr/>
          <a:lstStyle>
            <a:extLst/>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extLst/>
          </a:lstStyle>
          <a:p>
            <a:fld id="{E628D4EA-4E9F-453E-98D5-ED130FDFDC6A}"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med">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5DE66C2-01B3-49B3-8A02-72D4960A581B}" type="datetime8">
              <a:rPr lang="fa-IR" smtClean="0"/>
              <a:pPr/>
              <a:t>فوريه 24، 13</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fa-IR" smtClean="0"/>
              <a:t>مهندس صدرزاده  </a:t>
            </a:r>
            <a:r>
              <a:rPr lang="en-US" smtClean="0"/>
              <a:t>sadrzade@gmail.com</a:t>
            </a:r>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628D4EA-4E9F-453E-98D5-ED130FDFDC6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randomBar/>
  </p:transition>
  <p:hf hdr="0" dt="0"/>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A2A1BE-36B7-45C0-8B37-CB961FE593BC}" type="datetime8">
              <a:rPr lang="fa-IR" smtClean="0"/>
              <a:pPr/>
              <a:t>فوريه 24، 13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F5DF255-278F-4F98-B2A0-496257E0B4E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p:randomBar/>
  </p:transition>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openxmlformats.org/officeDocument/2006/relationships/slide" Target="slide12.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openxmlformats.org/officeDocument/2006/relationships/slide" Target="slide17.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openxmlformats.org/officeDocument/2006/relationships/slide" Target="slide18.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openxmlformats.org/officeDocument/2006/relationships/slide" Target="slide2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openxmlformats.org/officeDocument/2006/relationships/slide" Target="slide24.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4.xml"/><Relationship Id="rId7" Type="http://schemas.openxmlformats.org/officeDocument/2006/relationships/slide" Target="slide3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5.xml"/><Relationship Id="rId7" Type="http://schemas.openxmlformats.org/officeDocument/2006/relationships/slide" Target="slide3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6.xml"/><Relationship Id="rId7" Type="http://schemas.openxmlformats.org/officeDocument/2006/relationships/slide" Target="slide3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7.xml"/><Relationship Id="rId7" Type="http://schemas.openxmlformats.org/officeDocument/2006/relationships/slide" Target="slide3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8.xml"/><Relationship Id="rId7" Type="http://schemas.openxmlformats.org/officeDocument/2006/relationships/slide" Target="slide3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9.xml"/><Relationship Id="rId7" Type="http://schemas.openxmlformats.org/officeDocument/2006/relationships/slide" Target="slide3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0.xml"/><Relationship Id="rId7" Type="http://schemas.openxmlformats.org/officeDocument/2006/relationships/slide" Target="slide3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1.xml"/><Relationship Id="rId7" Type="http://schemas.openxmlformats.org/officeDocument/2006/relationships/slide" Target="slide3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3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0430" y="2857496"/>
            <a:ext cx="4929222" cy="646331"/>
          </a:xfrm>
          <a:prstGeom prst="rect">
            <a:avLst/>
          </a:prstGeom>
          <a:noFill/>
        </p:spPr>
        <p:txBody>
          <a:bodyPr wrap="square" rtlCol="1">
            <a:spAutoFit/>
          </a:bodyPr>
          <a:lstStyle/>
          <a:p>
            <a:r>
              <a:rPr lang="fa-IR" sz="3600" dirty="0" smtClean="0">
                <a:cs typeface="B Sina" pitchFamily="2" charset="-78"/>
              </a:rPr>
              <a:t>بسمه الله الرحمن الرحیم</a:t>
            </a:r>
            <a:endParaRPr lang="fa-IR" sz="3600" dirty="0">
              <a:cs typeface="B Sina" pitchFamily="2" charset="-78"/>
            </a:endParaRP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p>
            <a:fld id="{E628D4EA-4E9F-453E-98D5-ED130FDFDC6A}" type="slidenum">
              <a:rPr lang="fa-IR" smtClean="0"/>
              <a:pPr/>
              <a:t>1</a:t>
            </a:fld>
            <a:endParaRPr lang="fa-IR"/>
          </a:p>
        </p:txBody>
      </p:sp>
    </p:spTree>
  </p:cSld>
  <p:clrMapOvr>
    <a:masterClrMapping/>
  </p:clrMapOvr>
  <p:transition spd="med">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00174"/>
            <a:ext cx="7239000" cy="1357322"/>
          </a:xfrm>
        </p:spPr>
        <p:txBody>
          <a:bodyPr>
            <a:normAutofit fontScale="90000"/>
          </a:bodyPr>
          <a:lstStyle/>
          <a:p>
            <a:r>
              <a:rPr lang="fa-IR" sz="4400" u="sng" dirty="0" smtClean="0">
                <a:cs typeface="Lotus" pitchFamily="2" charset="-78"/>
              </a:rPr>
              <a:t>سيستم مديريت پايگاه داده </a:t>
            </a:r>
            <a:br>
              <a:rPr lang="fa-IR" sz="4400" u="sng" dirty="0" smtClean="0">
                <a:cs typeface="Lotus" pitchFamily="2" charset="-78"/>
              </a:rPr>
            </a:br>
            <a:r>
              <a:rPr lang="en-US" sz="2200" u="sng" dirty="0" smtClean="0">
                <a:cs typeface="Lotus" pitchFamily="2" charset="-78"/>
              </a:rPr>
              <a:t> (</a:t>
            </a:r>
            <a:r>
              <a:rPr lang="en-US" sz="3200" u="sng" cap="none"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Lotus" pitchFamily="2" charset="-78"/>
              </a:rPr>
              <a:t>D</a:t>
            </a:r>
            <a:r>
              <a:rPr lang="en-US" sz="2200" u="sng" dirty="0" err="1" smtClean="0">
                <a:cs typeface="Lotus" pitchFamily="2" charset="-78"/>
              </a:rPr>
              <a:t>ata</a:t>
            </a:r>
            <a:r>
              <a:rPr lang="en-US" sz="3200" u="sng" cap="none"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Lotus" pitchFamily="2" charset="-78"/>
              </a:rPr>
              <a:t>B</a:t>
            </a:r>
            <a:r>
              <a:rPr lang="en-US" sz="2200" u="sng" dirty="0" err="1" smtClean="0">
                <a:cs typeface="Lotus" pitchFamily="2" charset="-78"/>
              </a:rPr>
              <a:t>ase</a:t>
            </a:r>
            <a:r>
              <a:rPr lang="en-US" sz="2200" u="sng" dirty="0" smtClean="0">
                <a:cs typeface="Lotus" pitchFamily="2" charset="-78"/>
              </a:rPr>
              <a:t> </a:t>
            </a:r>
            <a:r>
              <a:rPr lang="en-US" sz="3200" u="sng"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Lotus" pitchFamily="2" charset="-78"/>
              </a:rPr>
              <a:t>M</a:t>
            </a:r>
            <a:r>
              <a:rPr lang="en-US" sz="2200" u="sng" dirty="0" smtClean="0">
                <a:cs typeface="Lotus" pitchFamily="2" charset="-78"/>
              </a:rPr>
              <a:t>anagement </a:t>
            </a:r>
            <a:r>
              <a:rPr lang="en-US" sz="3200" u="sng"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Lotus" pitchFamily="2" charset="-78"/>
              </a:rPr>
              <a:t>S</a:t>
            </a:r>
            <a:r>
              <a:rPr lang="en-US" sz="2200" u="sng" dirty="0" smtClean="0">
                <a:cs typeface="Lotus" pitchFamily="2" charset="-78"/>
              </a:rPr>
              <a:t>ystem) </a:t>
            </a:r>
            <a:r>
              <a:rPr lang="fa-IR" sz="2200" dirty="0" smtClean="0">
                <a:solidFill>
                  <a:srgbClr val="FFFF00"/>
                </a:solidFill>
                <a:cs typeface="B Davat" pitchFamily="2" charset="-78"/>
              </a:rPr>
              <a:t/>
            </a:r>
            <a:br>
              <a:rPr lang="fa-IR" sz="2200" dirty="0" smtClean="0">
                <a:solidFill>
                  <a:srgbClr val="FFFF00"/>
                </a:solidFill>
                <a:cs typeface="B Davat" pitchFamily="2" charset="-78"/>
              </a:rPr>
            </a:br>
            <a:endParaRPr lang="fa-IR" sz="2200" dirty="0"/>
          </a:p>
        </p:txBody>
      </p:sp>
      <p:sp>
        <p:nvSpPr>
          <p:cNvPr id="12290" name="Rectangle 2"/>
          <p:cNvSpPr>
            <a:spLocks noGrp="1" noChangeArrowheads="1"/>
          </p:cNvSpPr>
          <p:nvPr>
            <p:ph idx="1"/>
          </p:nvPr>
        </p:nvSpPr>
        <p:spPr>
          <a:xfrm>
            <a:off x="457200" y="2928934"/>
            <a:ext cx="7239000" cy="3929066"/>
          </a:xfrm>
        </p:spPr>
        <p:txBody>
          <a:bodyPr/>
          <a:lstStyle/>
          <a:p>
            <a:pPr algn="r" rtl="1">
              <a:buClr>
                <a:schemeClr val="tx1"/>
              </a:buClr>
              <a:buFont typeface="Wingdings" pitchFamily="2" charset="2"/>
              <a:buNone/>
            </a:pPr>
            <a:r>
              <a:rPr lang="fa-IR" sz="2000" dirty="0" smtClean="0">
                <a:cs typeface="Lotus" pitchFamily="2" charset="-78"/>
              </a:rPr>
              <a:t>نرم </a:t>
            </a:r>
            <a:r>
              <a:rPr lang="fa-IR" sz="2000" dirty="0">
                <a:cs typeface="Lotus" pitchFamily="2" charset="-78"/>
              </a:rPr>
              <a:t>افزاري است که به کاربران امکان مي دهد تا:</a:t>
            </a:r>
          </a:p>
          <a:p>
            <a:pPr algn="r" rtl="1">
              <a:buClr>
                <a:schemeClr val="tx1"/>
              </a:buClr>
              <a:buFont typeface="Wingdings" pitchFamily="2" charset="2"/>
              <a:buNone/>
            </a:pPr>
            <a:endParaRPr lang="fa-IR" sz="2000" dirty="0">
              <a:cs typeface="Lotus" pitchFamily="2" charset="-78"/>
            </a:endParaRPr>
          </a:p>
          <a:p>
            <a:pPr algn="r" rtl="1">
              <a:buClr>
                <a:schemeClr val="tx1"/>
              </a:buClr>
              <a:buFont typeface="Wingdings" pitchFamily="2" charset="2"/>
              <a:buNone/>
            </a:pPr>
            <a:r>
              <a:rPr lang="fa-IR" sz="2000" dirty="0">
                <a:cs typeface="Lotus" pitchFamily="2" charset="-78"/>
              </a:rPr>
              <a:t>	- پايگاه از ديد خود را تعريف کنند </a:t>
            </a:r>
            <a:r>
              <a:rPr lang="en-US" sz="2000" dirty="0">
                <a:cs typeface="Lotus" pitchFamily="2" charset="-78"/>
              </a:rPr>
              <a:t>(Definition)</a:t>
            </a:r>
            <a:r>
              <a:rPr lang="fa-IR" sz="2000" dirty="0">
                <a:cs typeface="Lotus" pitchFamily="2" charset="-78"/>
              </a:rPr>
              <a:t> </a:t>
            </a:r>
          </a:p>
          <a:p>
            <a:pPr algn="r" rtl="1">
              <a:buClr>
                <a:schemeClr val="tx1"/>
              </a:buClr>
              <a:buFont typeface="Wingdings" pitchFamily="2" charset="2"/>
              <a:buNone/>
            </a:pPr>
            <a:r>
              <a:rPr lang="fa-IR" sz="2000" dirty="0">
                <a:cs typeface="Lotus" pitchFamily="2" charset="-78"/>
              </a:rPr>
              <a:t>	- با پايگاه خود کار کنند. </a:t>
            </a:r>
            <a:r>
              <a:rPr lang="en-US" sz="2000" dirty="0">
                <a:cs typeface="Lotus" pitchFamily="2" charset="-78"/>
              </a:rPr>
              <a:t>(Manipulation)</a:t>
            </a:r>
            <a:r>
              <a:rPr lang="fa-IR" sz="2000" dirty="0">
                <a:cs typeface="Lotus" pitchFamily="2" charset="-78"/>
              </a:rPr>
              <a:t> </a:t>
            </a:r>
          </a:p>
          <a:p>
            <a:pPr algn="r" rtl="1">
              <a:buClr>
                <a:schemeClr val="tx1"/>
              </a:buClr>
              <a:buFont typeface="Wingdings" pitchFamily="2" charset="2"/>
              <a:buNone/>
            </a:pPr>
            <a:r>
              <a:rPr lang="fa-IR" sz="2000" dirty="0">
                <a:cs typeface="Lotus" pitchFamily="2" charset="-78"/>
              </a:rPr>
              <a:t>	- پايگاه خود را تا حدي کنترل کنند. </a:t>
            </a:r>
            <a:r>
              <a:rPr lang="en-US" sz="2000" dirty="0">
                <a:cs typeface="Lotus" pitchFamily="2" charset="-78"/>
              </a:rPr>
              <a:t>(Control)</a:t>
            </a:r>
            <a:r>
              <a:rPr lang="fa-IR" sz="2000" dirty="0">
                <a:cs typeface="Lotus" pitchFamily="2" charset="-78"/>
              </a:rPr>
              <a:t> </a:t>
            </a:r>
          </a:p>
          <a:p>
            <a:pPr algn="r" rtl="1">
              <a:buClr>
                <a:schemeClr val="tx1"/>
              </a:buClr>
              <a:buFont typeface="Wingdings" pitchFamily="2" charset="2"/>
              <a:buNone/>
            </a:pPr>
            <a:r>
              <a:rPr lang="fa-IR" sz="2000" dirty="0">
                <a:cs typeface="Lotus" pitchFamily="2" charset="-78"/>
              </a:rPr>
              <a:t>	</a:t>
            </a:r>
          </a:p>
        </p:txBody>
      </p:sp>
      <p:sp>
        <p:nvSpPr>
          <p:cNvPr id="5" name="Rectangle 4"/>
          <p:cNvSpPr/>
          <p:nvPr/>
        </p:nvSpPr>
        <p:spPr>
          <a:xfrm>
            <a:off x="2714612" y="5148876"/>
            <a:ext cx="4572000" cy="923330"/>
          </a:xfrm>
          <a:prstGeom prst="rect">
            <a:avLst/>
          </a:prstGeom>
        </p:spPr>
        <p:txBody>
          <a:bodyPr>
            <a:spAutoFit/>
          </a:bodyPr>
          <a:lstStyle/>
          <a:p>
            <a:pPr algn="justLow">
              <a:lnSpc>
                <a:spcPct val="150000"/>
              </a:lnSpc>
              <a:buFont typeface="Wingdings" pitchFamily="2" charset="2"/>
              <a:buChar char="v"/>
            </a:pPr>
            <a:r>
              <a:rPr lang="fa-IR" dirty="0" smtClean="0">
                <a:effectLst>
                  <a:outerShdw blurRad="38100" dist="38100" dir="2700000" algn="tl">
                    <a:srgbClr val="000000">
                      <a:alpha val="43137"/>
                    </a:srgbClr>
                  </a:outerShdw>
                </a:effectLst>
                <a:cs typeface="Nazanin" pitchFamily="2" charset="-78"/>
              </a:rPr>
              <a:t>به زبان تكنيكي‌تر: سيستم مديريت پايگاه داده نرم‌افزاري است كه پايگاههاي داده را خلق نموده، نگهداري كرده، و از آنها استفاده مي‌كند.</a:t>
            </a:r>
          </a:p>
        </p:txBody>
      </p:sp>
      <p:sp>
        <p:nvSpPr>
          <p:cNvPr id="6" name="Rectangle 2"/>
          <p:cNvSpPr txBox="1">
            <a:spLocks noChangeArrowheads="1"/>
          </p:cNvSpPr>
          <p:nvPr/>
        </p:nvSpPr>
        <p:spPr>
          <a:xfrm>
            <a:off x="785786" y="5572140"/>
            <a:ext cx="7239000" cy="928694"/>
          </a:xfrm>
          <a:prstGeom prst="rect">
            <a:avLst/>
          </a:prstGeom>
        </p:spPr>
        <p:txBody>
          <a:bodyPr vert="horz" lIns="45720" tIns="0" rIns="45720" bIns="0" anchor="b" anchorCtr="0">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en-US" sz="3600" b="1" i="0" u="none" strike="noStrike" kern="1200" cap="all" spc="0" normalizeH="0" baseline="0" noProof="0" dirty="0" smtClean="0">
                <a:ln w="500">
                  <a:solidFill>
                    <a:schemeClr val="tx2">
                      <a:shade val="20000"/>
                      <a:satMod val="120000"/>
                    </a:schemeClr>
                  </a:solidFill>
                </a:ln>
                <a:solidFill>
                  <a:srgbClr val="FFFF00"/>
                </a:solidFill>
                <a:effectLst>
                  <a:outerShdw blurRad="38100" dist="38100" dir="2700000" algn="tl">
                    <a:srgbClr val="000000">
                      <a:alpha val="43137"/>
                    </a:srgbClr>
                  </a:outerShdw>
                </a:effectLst>
                <a:uLnTx/>
                <a:uFillTx/>
                <a:latin typeface="+mj-lt"/>
                <a:ea typeface="+mj-ea"/>
                <a:cs typeface="B Davat" pitchFamily="2" charset="-78"/>
              </a:rPr>
              <a:t/>
            </a:r>
            <a:br>
              <a:rPr kumimoji="0" lang="en-US" sz="3600" b="1" i="0" u="none" strike="noStrike" kern="1200" cap="all" spc="0" normalizeH="0" baseline="0" noProof="0" dirty="0" smtClean="0">
                <a:ln w="500">
                  <a:solidFill>
                    <a:schemeClr val="tx2">
                      <a:shade val="20000"/>
                      <a:satMod val="120000"/>
                    </a:schemeClr>
                  </a:solidFill>
                </a:ln>
                <a:solidFill>
                  <a:srgbClr val="FFFF00"/>
                </a:solidFill>
                <a:effectLst>
                  <a:outerShdw blurRad="38100" dist="38100" dir="2700000" algn="tl">
                    <a:srgbClr val="000000">
                      <a:alpha val="43137"/>
                    </a:srgbClr>
                  </a:outerShdw>
                </a:effectLst>
                <a:uLnTx/>
                <a:uFillTx/>
                <a:latin typeface="+mj-lt"/>
                <a:ea typeface="+mj-ea"/>
                <a:cs typeface="B Davat" pitchFamily="2" charset="-78"/>
              </a:rPr>
            </a:br>
            <a:endParaRPr kumimoji="0" lang="en-US" sz="3600" b="1" i="0" u="none" strike="noStrike" kern="1200" cap="all" spc="0" normalizeH="0" baseline="0" noProof="0" dirty="0">
              <a:ln w="500">
                <a:solidFill>
                  <a:schemeClr val="tx2">
                    <a:shade val="20000"/>
                    <a:satMod val="120000"/>
                  </a:schemeClr>
                </a:solidFill>
              </a:ln>
              <a:solidFill>
                <a:schemeClr val="accent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7" name="Diagram 6"/>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ight Arrow 7">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Footer Placeholder 8"/>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10" name="Slide Number Placeholder 9"/>
          <p:cNvSpPr>
            <a:spLocks noGrp="1"/>
          </p:cNvSpPr>
          <p:nvPr>
            <p:ph type="sldNum" sz="quarter" idx="12"/>
          </p:nvPr>
        </p:nvSpPr>
        <p:spPr/>
        <p:txBody>
          <a:bodyPr/>
          <a:lstStyle/>
          <a:p>
            <a:fld id="{E628D4EA-4E9F-453E-98D5-ED130FDFDC6A}" type="slidenum">
              <a:rPr lang="fa-IR" smtClean="0"/>
              <a:pPr/>
              <a:t>10</a:t>
            </a:fld>
            <a:endParaRPr lang="fa-IR" dirty="0"/>
          </a:p>
        </p:txBody>
      </p:sp>
    </p:spTree>
  </p:cSld>
  <p:clrMapOvr>
    <a:masterClrMapping/>
  </p:clrMapOvr>
  <p:transition spd="med">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285860"/>
            <a:ext cx="7239000" cy="1571636"/>
          </a:xfrm>
        </p:spPr>
        <p:txBody>
          <a:bodyPr>
            <a:normAutofit/>
          </a:bodyPr>
          <a:lstStyle/>
          <a:p>
            <a:r>
              <a:rPr lang="fa-IR" sz="4000" u="sng" dirty="0" smtClean="0">
                <a:cs typeface="Lotus" pitchFamily="2" charset="-78"/>
              </a:rPr>
              <a:t>نمونه هاي سيستم‌هاي مديريت پايگاه داده بزرگ</a:t>
            </a:r>
            <a:r>
              <a:rPr lang="en-US" sz="4000" u="sng" dirty="0" smtClean="0">
                <a:cs typeface="Lotus" pitchFamily="2" charset="-78"/>
              </a:rPr>
              <a:t>(Large-Scale)</a:t>
            </a:r>
            <a:r>
              <a:rPr lang="fa-IR" sz="4000" u="sng" dirty="0" smtClean="0">
                <a:cs typeface="Lotus" pitchFamily="2" charset="-78"/>
              </a:rPr>
              <a:t>:</a:t>
            </a:r>
          </a:p>
        </p:txBody>
      </p:sp>
      <p:sp>
        <p:nvSpPr>
          <p:cNvPr id="6147" name="Rectangle 3"/>
          <p:cNvSpPr>
            <a:spLocks noGrp="1" noChangeArrowheads="1"/>
          </p:cNvSpPr>
          <p:nvPr>
            <p:ph idx="1"/>
          </p:nvPr>
        </p:nvSpPr>
        <p:spPr/>
        <p:txBody>
          <a:bodyPr anchor="t"/>
          <a:lstStyle/>
          <a:p>
            <a:pPr algn="ctr" rtl="1">
              <a:lnSpc>
                <a:spcPct val="150000"/>
              </a:lnSpc>
              <a:buNone/>
            </a:pPr>
            <a:endParaRPr lang="fa-IR" sz="2800" b="0" dirty="0" smtClean="0">
              <a:solidFill>
                <a:schemeClr val="tx1"/>
              </a:solidFill>
              <a:cs typeface="Nazanin" pitchFamily="2" charset="-78"/>
            </a:endParaRPr>
          </a:p>
          <a:p>
            <a:pPr lvl="1" algn="justLow">
              <a:lnSpc>
                <a:spcPct val="150000"/>
              </a:lnSpc>
              <a:buFont typeface="Arial" pitchFamily="34" charset="0"/>
              <a:buChar char="•"/>
            </a:pPr>
            <a:r>
              <a:rPr lang="en-US" sz="2800" b="0" dirty="0" smtClean="0">
                <a:solidFill>
                  <a:schemeClr val="tx1"/>
                </a:solidFill>
                <a:cs typeface="Nazanin" pitchFamily="2" charset="-78"/>
              </a:rPr>
              <a:t>Oracle</a:t>
            </a:r>
          </a:p>
          <a:p>
            <a:pPr lvl="1" algn="justLow">
              <a:lnSpc>
                <a:spcPct val="150000"/>
              </a:lnSpc>
              <a:buFont typeface="Arial" pitchFamily="34" charset="0"/>
              <a:buChar char="•"/>
            </a:pPr>
            <a:r>
              <a:rPr lang="en-US" sz="2800" b="0" dirty="0" smtClean="0">
                <a:solidFill>
                  <a:schemeClr val="tx1"/>
                </a:solidFill>
                <a:cs typeface="Nazanin" pitchFamily="2" charset="-78"/>
              </a:rPr>
              <a:t>Microsoft SQL Server</a:t>
            </a:r>
          </a:p>
          <a:p>
            <a:pPr lvl="1" algn="justLow">
              <a:lnSpc>
                <a:spcPct val="150000"/>
              </a:lnSpc>
              <a:buFont typeface="Arial" pitchFamily="34" charset="0"/>
              <a:buChar char="•"/>
            </a:pPr>
            <a:endParaRPr lang="fa-IR" b="0" dirty="0" smtClean="0">
              <a:solidFill>
                <a:schemeClr val="tx1"/>
              </a:solidFill>
              <a:cs typeface="Nazanin" pitchFamily="2" charset="-78"/>
            </a:endParaRPr>
          </a:p>
          <a:p>
            <a:pPr algn="r" rtl="1">
              <a:lnSpc>
                <a:spcPct val="150000"/>
              </a:lnSpc>
              <a:buFont typeface="Wingdings" pitchFamily="2" charset="2"/>
              <a:buChar char="v"/>
            </a:pPr>
            <a:endParaRPr lang="fa-IR" b="0" dirty="0" smtClean="0">
              <a:solidFill>
                <a:schemeClr val="tx1"/>
              </a:solidFill>
              <a:cs typeface="Nazanin" pitchFamily="2" charset="-78"/>
            </a:endParaRPr>
          </a:p>
        </p:txBody>
      </p:sp>
      <p:graphicFrame>
        <p:nvGraphicFramePr>
          <p:cNvPr id="7" name="Diagram 6"/>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ight Arrow 9">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Footer Placeholder 10"/>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12" name="Slide Number Placeholder 11"/>
          <p:cNvSpPr>
            <a:spLocks noGrp="1"/>
          </p:cNvSpPr>
          <p:nvPr>
            <p:ph type="sldNum" sz="quarter" idx="12"/>
          </p:nvPr>
        </p:nvSpPr>
        <p:spPr/>
        <p:txBody>
          <a:bodyPr/>
          <a:lstStyle/>
          <a:p>
            <a:fld id="{E628D4EA-4E9F-453E-98D5-ED130FDFDC6A}" type="slidenum">
              <a:rPr lang="fa-IR" smtClean="0"/>
              <a:pPr/>
              <a:t>11</a:t>
            </a:fld>
            <a:endParaRPr lang="fa-IR" dirty="0"/>
          </a:p>
        </p:txBody>
      </p:sp>
    </p:spTree>
  </p:cSld>
  <p:clrMapOvr>
    <a:overrideClrMapping bg1="lt1" tx1="dk1" bg2="lt2" tx2="dk2" accent1="accent1" accent2="accent2" accent3="accent3" accent4="accent4" accent5="accent5" accent6="accent6" hlink="hlink" folHlink="folHlink"/>
  </p:clrMapOvr>
  <p:transition spd="med">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8596" y="1785926"/>
            <a:ext cx="7239000" cy="1714512"/>
          </a:xfrm>
        </p:spPr>
        <p:txBody>
          <a:bodyPr>
            <a:noAutofit/>
          </a:bodyPr>
          <a:lstStyle/>
          <a:p>
            <a:pPr>
              <a:lnSpc>
                <a:spcPct val="150000"/>
              </a:lnSpc>
            </a:pPr>
            <a:r>
              <a:rPr lang="fa-IR" sz="4000" u="sng" dirty="0" smtClean="0">
                <a:cs typeface="Lotus" pitchFamily="2" charset="-78"/>
              </a:rPr>
              <a:t>نمونه</a:t>
            </a:r>
            <a:r>
              <a:rPr lang="en-US" sz="4000" u="sng" dirty="0" smtClean="0">
                <a:cs typeface="Lotus" pitchFamily="2" charset="-78"/>
              </a:rPr>
              <a:t> </a:t>
            </a:r>
            <a:r>
              <a:rPr lang="fa-IR" sz="4000" u="sng" dirty="0" smtClean="0">
                <a:cs typeface="Lotus" pitchFamily="2" charset="-78"/>
              </a:rPr>
              <a:t>سيستم‌هاي مديريت پايگاه داده كوچك</a:t>
            </a:r>
            <a:br>
              <a:rPr lang="fa-IR" sz="4000" u="sng" dirty="0" smtClean="0">
                <a:cs typeface="Lotus" pitchFamily="2" charset="-78"/>
              </a:rPr>
            </a:br>
            <a:r>
              <a:rPr lang="en-US" sz="4000" u="sng" dirty="0" smtClean="0">
                <a:cs typeface="Lotus" pitchFamily="2" charset="-78"/>
              </a:rPr>
              <a:t>(Small-Scale)</a:t>
            </a:r>
            <a:r>
              <a:rPr lang="fa-IR" sz="4000" u="sng" dirty="0" smtClean="0">
                <a:cs typeface="Lotus" pitchFamily="2" charset="-78"/>
              </a:rPr>
              <a:t>:</a:t>
            </a:r>
          </a:p>
        </p:txBody>
      </p:sp>
      <p:sp>
        <p:nvSpPr>
          <p:cNvPr id="6147" name="Rectangle 3"/>
          <p:cNvSpPr>
            <a:spLocks noGrp="1" noChangeArrowheads="1"/>
          </p:cNvSpPr>
          <p:nvPr>
            <p:ph idx="1"/>
          </p:nvPr>
        </p:nvSpPr>
        <p:spPr>
          <a:xfrm>
            <a:off x="457200" y="3786190"/>
            <a:ext cx="7239000" cy="3071810"/>
          </a:xfrm>
        </p:spPr>
        <p:txBody>
          <a:bodyPr anchor="t"/>
          <a:lstStyle/>
          <a:p>
            <a:pPr lvl="1" algn="justLow">
              <a:lnSpc>
                <a:spcPct val="150000"/>
              </a:lnSpc>
              <a:buFont typeface="Arial" pitchFamily="34" charset="0"/>
              <a:buChar char="•"/>
            </a:pPr>
            <a:r>
              <a:rPr lang="en-US" sz="3200" b="0" dirty="0" smtClean="0">
                <a:solidFill>
                  <a:schemeClr val="tx1"/>
                </a:solidFill>
                <a:cs typeface="Nazanin" pitchFamily="2" charset="-78"/>
              </a:rPr>
              <a:t>Access</a:t>
            </a:r>
            <a:endParaRPr lang="fa-IR" sz="2400" b="0" dirty="0" smtClean="0">
              <a:solidFill>
                <a:schemeClr val="tx1"/>
              </a:solidFill>
              <a:cs typeface="Nazanin" pitchFamily="2" charset="-78"/>
            </a:endParaRPr>
          </a:p>
          <a:p>
            <a:pPr algn="r" rtl="1">
              <a:lnSpc>
                <a:spcPct val="150000"/>
              </a:lnSpc>
              <a:buFont typeface="Wingdings" pitchFamily="2" charset="2"/>
              <a:buChar char="v"/>
            </a:pPr>
            <a:endParaRPr lang="fa-IR" b="0" dirty="0" smtClean="0">
              <a:solidFill>
                <a:schemeClr val="tx1"/>
              </a:solidFill>
              <a:cs typeface="Nazanin" pitchFamily="2" charset="-78"/>
            </a:endParaRPr>
          </a:p>
        </p:txBody>
      </p:sp>
      <p:graphicFrame>
        <p:nvGraphicFramePr>
          <p:cNvPr id="6" name="Diagram 5"/>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12</a:t>
            </a:fld>
            <a:endParaRPr lang="fa-IR" dirty="0"/>
          </a:p>
        </p:txBody>
      </p:sp>
    </p:spTree>
  </p:cSld>
  <p:clrMapOvr>
    <a:masterClrMapping/>
  </p:clrMapOvr>
  <p:transition spd="med">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sz="2800" u="sng" dirty="0" smtClean="0">
                <a:cs typeface="Lotus" pitchFamily="2" charset="-78"/>
              </a:rPr>
              <a:t>کاربر</a:t>
            </a:r>
            <a:r>
              <a:rPr lang="en-US" sz="2800" u="sng" dirty="0" smtClean="0">
                <a:cs typeface="Lotus" pitchFamily="2" charset="-78"/>
              </a:rPr>
              <a:t> (User)</a:t>
            </a:r>
            <a:endParaRPr lang="fa-IR" sz="2800" dirty="0"/>
          </a:p>
        </p:txBody>
      </p:sp>
      <p:sp>
        <p:nvSpPr>
          <p:cNvPr id="13314" name="Rectangle 2"/>
          <p:cNvSpPr>
            <a:spLocks noGrp="1" noChangeArrowheads="1"/>
          </p:cNvSpPr>
          <p:nvPr>
            <p:ph idx="1"/>
          </p:nvPr>
        </p:nvSpPr>
        <p:spPr/>
        <p:txBody>
          <a:bodyPr>
            <a:normAutofit/>
          </a:bodyPr>
          <a:lstStyle/>
          <a:p>
            <a:pPr lvl="1">
              <a:buClr>
                <a:schemeClr val="tx1"/>
              </a:buClr>
            </a:pPr>
            <a:r>
              <a:rPr lang="fa-IR" sz="2400" b="1" u="sng" dirty="0" smtClean="0">
                <a:solidFill>
                  <a:schemeClr val="tx1"/>
                </a:solidFill>
                <a:effectLst>
                  <a:outerShdw blurRad="38100" dist="38100" dir="2700000" algn="tl">
                    <a:srgbClr val="000000">
                      <a:alpha val="43137"/>
                    </a:srgbClr>
                  </a:outerShdw>
                </a:effectLst>
                <a:cs typeface="Lotus" pitchFamily="2" charset="-78"/>
              </a:rPr>
              <a:t>هر شخص استفاده کننده پايگاه داده کاربر پایگاه داده محسوب می شود.</a:t>
            </a:r>
          </a:p>
          <a:p>
            <a:pPr lvl="1">
              <a:buClr>
                <a:schemeClr val="tx1"/>
              </a:buClr>
              <a:buNone/>
            </a:pPr>
            <a:endParaRPr lang="fa-IR" sz="2400" b="1" dirty="0">
              <a:solidFill>
                <a:schemeClr val="tx1"/>
              </a:solidFill>
              <a:effectLst>
                <a:outerShdw blurRad="38100" dist="38100" dir="2700000" algn="tl">
                  <a:srgbClr val="000000">
                    <a:alpha val="43137"/>
                  </a:srgbClr>
                </a:outerShdw>
              </a:effectLst>
              <a:cs typeface="Lotus" pitchFamily="2" charset="-78"/>
            </a:endParaRPr>
          </a:p>
          <a:p>
            <a:pPr algn="r" rtl="1">
              <a:buClr>
                <a:schemeClr val="tx1"/>
              </a:buClr>
              <a:buFont typeface="Wingdings" pitchFamily="2" charset="2"/>
              <a:buNone/>
            </a:pPr>
            <a:r>
              <a:rPr lang="fa-IR" sz="2400" b="1" dirty="0" smtClean="0">
                <a:solidFill>
                  <a:schemeClr val="bg2">
                    <a:lumMod val="50000"/>
                  </a:schemeClr>
                </a:solidFill>
                <a:cs typeface="Lotus" pitchFamily="2" charset="-78"/>
              </a:rPr>
              <a:t>انواع کاربر:</a:t>
            </a:r>
            <a:endParaRPr lang="fa-IR" sz="2400" b="1" dirty="0">
              <a:solidFill>
                <a:schemeClr val="bg2">
                  <a:lumMod val="50000"/>
                </a:schemeClr>
              </a:solidFill>
              <a:cs typeface="Lotus" pitchFamily="2" charset="-78"/>
            </a:endParaRPr>
          </a:p>
          <a:p>
            <a:pPr>
              <a:buClr>
                <a:schemeClr val="tx1"/>
              </a:buClr>
            </a:pPr>
            <a:r>
              <a:rPr lang="fa-IR" sz="2400" b="1" dirty="0" smtClean="0">
                <a:solidFill>
                  <a:schemeClr val="tx1"/>
                </a:solidFill>
                <a:effectLst>
                  <a:outerShdw blurRad="38100" dist="38100" dir="2700000" algn="tl">
                    <a:srgbClr val="000000">
                      <a:alpha val="43137"/>
                    </a:srgbClr>
                  </a:outerShdw>
                </a:effectLst>
                <a:cs typeface="Lotus" pitchFamily="2" charset="-78"/>
              </a:rPr>
              <a:t>مديريتي</a:t>
            </a:r>
            <a:r>
              <a:rPr lang="fa-IR" sz="2400" b="1" dirty="0">
                <a:solidFill>
                  <a:schemeClr val="tx1"/>
                </a:solidFill>
                <a:effectLst>
                  <a:outerShdw blurRad="38100" dist="38100" dir="2700000" algn="tl">
                    <a:srgbClr val="000000">
                      <a:alpha val="43137"/>
                    </a:srgbClr>
                  </a:outerShdw>
                </a:effectLst>
                <a:cs typeface="Lotus" pitchFamily="2" charset="-78"/>
              </a:rPr>
              <a:t>: از طريق برنامه سازي ايجاد، پياده سازي، نگهداري، بهره برداري، توسعه و رشد پايگاه را تحت کنترل </a:t>
            </a:r>
            <a:r>
              <a:rPr lang="fa-IR" sz="2400" b="1" dirty="0" smtClean="0">
                <a:solidFill>
                  <a:schemeClr val="tx1"/>
                </a:solidFill>
                <a:effectLst>
                  <a:outerShdw blurRad="38100" dist="38100" dir="2700000" algn="tl">
                    <a:srgbClr val="000000">
                      <a:alpha val="43137"/>
                    </a:srgbClr>
                  </a:outerShdw>
                </a:effectLst>
                <a:cs typeface="Lotus" pitchFamily="2" charset="-78"/>
              </a:rPr>
              <a:t>دارد.</a:t>
            </a:r>
          </a:p>
          <a:p>
            <a:pPr>
              <a:buClr>
                <a:schemeClr val="tx1"/>
              </a:buClr>
            </a:pPr>
            <a:r>
              <a:rPr lang="fa-IR" sz="2400" b="1" dirty="0" smtClean="0">
                <a:solidFill>
                  <a:schemeClr val="tx1"/>
                </a:solidFill>
                <a:effectLst>
                  <a:outerShdw blurRad="38100" dist="38100" dir="2700000" algn="tl">
                    <a:srgbClr val="000000">
                      <a:alpha val="43137"/>
                    </a:srgbClr>
                  </a:outerShdw>
                </a:effectLst>
                <a:cs typeface="Lotus" pitchFamily="2" charset="-78"/>
              </a:rPr>
              <a:t>استفاده </a:t>
            </a:r>
            <a:r>
              <a:rPr lang="fa-IR" sz="2400" b="1" dirty="0">
                <a:solidFill>
                  <a:schemeClr val="tx1"/>
                </a:solidFill>
                <a:effectLst>
                  <a:outerShdw blurRad="38100" dist="38100" dir="2700000" algn="tl">
                    <a:srgbClr val="000000">
                      <a:alpha val="43137"/>
                    </a:srgbClr>
                  </a:outerShdw>
                </a:effectLst>
                <a:cs typeface="Lotus" pitchFamily="2" charset="-78"/>
              </a:rPr>
              <a:t>کننده: خدمات لازم را از پايگاه مي گيرد.</a:t>
            </a:r>
            <a:endParaRPr lang="en-US" sz="2400" b="1" dirty="0">
              <a:solidFill>
                <a:schemeClr val="tx1"/>
              </a:solidFill>
              <a:effectLst>
                <a:outerShdw blurRad="38100" dist="38100" dir="2700000" algn="tl">
                  <a:srgbClr val="000000">
                    <a:alpha val="43137"/>
                  </a:srgbClr>
                </a:outerShdw>
              </a:effectLst>
              <a:cs typeface="Lotus" pitchFamily="2" charset="-78"/>
            </a:endParaRPr>
          </a:p>
        </p:txBody>
      </p:sp>
      <p:graphicFrame>
        <p:nvGraphicFramePr>
          <p:cNvPr id="4" name="Diagram 3"/>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13</a:t>
            </a:fld>
            <a:endParaRPr lang="fa-IR" dirty="0"/>
          </a:p>
        </p:txBody>
      </p:sp>
    </p:spTree>
  </p:cSld>
  <p:clrMapOvr>
    <a:masterClrMapping/>
  </p:clrMapOvr>
  <p:transition spd="med">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sz="3600" u="sng" dirty="0" smtClean="0">
                <a:cs typeface="Lotus" pitchFamily="2" charset="-78"/>
              </a:rPr>
              <a:t>مدیرپايگاه داده</a:t>
            </a:r>
            <a:endParaRPr lang="fa-IR" dirty="0"/>
          </a:p>
        </p:txBody>
      </p:sp>
      <p:sp>
        <p:nvSpPr>
          <p:cNvPr id="14338" name="Rectangle 2"/>
          <p:cNvSpPr>
            <a:spLocks noGrp="1" noChangeArrowheads="1"/>
          </p:cNvSpPr>
          <p:nvPr>
            <p:ph idx="1"/>
          </p:nvPr>
        </p:nvSpPr>
        <p:spPr/>
        <p:txBody>
          <a:bodyPr>
            <a:normAutofit/>
          </a:bodyPr>
          <a:lstStyle/>
          <a:p>
            <a:pPr algn="r" rtl="1">
              <a:buClr>
                <a:schemeClr val="tx1"/>
              </a:buClr>
              <a:buFont typeface="Wingdings" pitchFamily="2" charset="2"/>
              <a:buNone/>
            </a:pPr>
            <a:r>
              <a:rPr lang="fa-IR" sz="2000" b="1" dirty="0">
                <a:solidFill>
                  <a:schemeClr val="hlink"/>
                </a:solidFill>
                <a:effectLst/>
                <a:cs typeface="Lotus" pitchFamily="2" charset="-78"/>
              </a:rPr>
              <a:t>- </a:t>
            </a:r>
            <a:endParaRPr lang="fa-IR" sz="2000" b="1" dirty="0" smtClean="0">
              <a:solidFill>
                <a:schemeClr val="hlink"/>
              </a:solidFill>
              <a:effectLst/>
              <a:cs typeface="Lotus" pitchFamily="2" charset="-78"/>
            </a:endParaRPr>
          </a:p>
          <a:p>
            <a:pPr algn="r" rtl="1">
              <a:buClr>
                <a:schemeClr val="tx1"/>
              </a:buClr>
              <a:buFont typeface="Wingdings" pitchFamily="2" charset="2"/>
              <a:buNone/>
            </a:pPr>
            <a:r>
              <a:rPr lang="fa-IR" sz="2400" b="1" dirty="0" smtClean="0">
                <a:cs typeface="Lotus" pitchFamily="2" charset="-78"/>
              </a:rPr>
              <a:t>در </a:t>
            </a:r>
            <a:r>
              <a:rPr lang="fa-IR" sz="2400" b="1" dirty="0">
                <a:cs typeface="Lotus" pitchFamily="2" charset="-78"/>
              </a:rPr>
              <a:t>عمل سه سطح دارد:</a:t>
            </a:r>
          </a:p>
          <a:p>
            <a:pPr algn="r" rtl="1">
              <a:buClr>
                <a:schemeClr val="tx1"/>
              </a:buClr>
              <a:buFont typeface="Wingdings" pitchFamily="2" charset="2"/>
              <a:buNone/>
            </a:pPr>
            <a:endParaRPr lang="fa-IR" sz="2400" b="1" dirty="0">
              <a:cs typeface="Lotus" pitchFamily="2" charset="-78"/>
            </a:endParaRPr>
          </a:p>
          <a:p>
            <a:pPr lvl="1" algn="r" rtl="1">
              <a:buClr>
                <a:schemeClr val="tx1"/>
              </a:buClr>
            </a:pPr>
            <a:r>
              <a:rPr lang="fa-IR" sz="2400" b="1" dirty="0">
                <a:effectLst>
                  <a:outerShdw blurRad="38100" dist="38100" dir="2700000" algn="tl">
                    <a:srgbClr val="000000">
                      <a:alpha val="43137"/>
                    </a:srgbClr>
                  </a:outerShdw>
                </a:effectLst>
                <a:cs typeface="Lotus" pitchFamily="2" charset="-78"/>
              </a:rPr>
              <a:t>برنامه سازان طراحي کننده و ايجاد کننده سيستم پايگاه</a:t>
            </a:r>
            <a:r>
              <a:rPr lang="en-US" sz="2400" b="1" dirty="0">
                <a:effectLst>
                  <a:outerShdw blurRad="38100" dist="38100" dir="2700000" algn="tl">
                    <a:srgbClr val="000000">
                      <a:alpha val="43137"/>
                    </a:srgbClr>
                  </a:outerShdw>
                </a:effectLst>
                <a:cs typeface="Lotus" pitchFamily="2" charset="-78"/>
              </a:rPr>
              <a:t> </a:t>
            </a:r>
            <a:r>
              <a:rPr lang="fa-IR" sz="2400" b="1" dirty="0">
                <a:effectLst>
                  <a:outerShdw blurRad="38100" dist="38100" dir="2700000" algn="tl">
                    <a:srgbClr val="000000">
                      <a:alpha val="43137"/>
                    </a:srgbClr>
                  </a:outerShdw>
                </a:effectLst>
                <a:cs typeface="Lotus" pitchFamily="2" charset="-78"/>
              </a:rPr>
              <a:t> داده (تیم </a:t>
            </a:r>
            <a:r>
              <a:rPr lang="en-US" sz="2400" b="1" dirty="0">
                <a:effectLst>
                  <a:outerShdw blurRad="38100" dist="38100" dir="2700000" algn="tl">
                    <a:srgbClr val="000000">
                      <a:alpha val="43137"/>
                    </a:srgbClr>
                  </a:outerShdw>
                </a:effectLst>
                <a:cs typeface="Lotus" pitchFamily="2" charset="-78"/>
              </a:rPr>
              <a:t>DBA</a:t>
            </a:r>
            <a:r>
              <a:rPr lang="fa-IR" sz="2400" b="1" dirty="0">
                <a:effectLst>
                  <a:outerShdw blurRad="38100" dist="38100" dir="2700000" algn="tl">
                    <a:srgbClr val="000000">
                      <a:alpha val="43137"/>
                    </a:srgbClr>
                  </a:outerShdw>
                </a:effectLst>
                <a:cs typeface="Lotus" pitchFamily="2" charset="-78"/>
              </a:rPr>
              <a:t>)</a:t>
            </a:r>
            <a:endParaRPr lang="en-US" sz="2400" b="1" dirty="0">
              <a:effectLst>
                <a:outerShdw blurRad="38100" dist="38100" dir="2700000" algn="tl">
                  <a:srgbClr val="000000">
                    <a:alpha val="43137"/>
                  </a:srgbClr>
                </a:outerShdw>
              </a:effectLst>
              <a:cs typeface="Lotus" pitchFamily="2" charset="-78"/>
            </a:endParaRPr>
          </a:p>
          <a:p>
            <a:pPr lvl="1" algn="r" rtl="1">
              <a:buClr>
                <a:schemeClr val="tx1"/>
              </a:buClr>
            </a:pPr>
            <a:r>
              <a:rPr lang="en-US" sz="2400" b="1" dirty="0">
                <a:effectLst>
                  <a:outerShdw blurRad="38100" dist="38100" dir="2700000" algn="tl">
                    <a:srgbClr val="000000">
                      <a:alpha val="43137"/>
                    </a:srgbClr>
                  </a:outerShdw>
                </a:effectLst>
                <a:cs typeface="Lotus" pitchFamily="2" charset="-78"/>
              </a:rPr>
              <a:t>AP</a:t>
            </a:r>
            <a:r>
              <a:rPr lang="fa-IR" sz="2400" b="1" dirty="0">
                <a:effectLst>
                  <a:outerShdw blurRad="38100" dist="38100" dir="2700000" algn="tl">
                    <a:srgbClr val="000000">
                      <a:alpha val="43137"/>
                    </a:srgbClr>
                  </a:outerShdw>
                </a:effectLst>
                <a:cs typeface="Lotus" pitchFamily="2" charset="-78"/>
              </a:rPr>
              <a:t> نويسها</a:t>
            </a:r>
            <a:r>
              <a:rPr lang="en-US" sz="2400" b="1" dirty="0">
                <a:effectLst>
                  <a:outerShdw blurRad="38100" dist="38100" dir="2700000" algn="tl">
                    <a:srgbClr val="000000">
                      <a:alpha val="43137"/>
                    </a:srgbClr>
                  </a:outerShdw>
                </a:effectLst>
                <a:cs typeface="Lotus" pitchFamily="2" charset="-78"/>
              </a:rPr>
              <a:t>(Application programmers)  </a:t>
            </a:r>
            <a:r>
              <a:rPr lang="fa-IR" sz="2400" b="1" dirty="0">
                <a:effectLst>
                  <a:outerShdw blurRad="38100" dist="38100" dir="2700000" algn="tl">
                    <a:srgbClr val="000000">
                      <a:alpha val="43137"/>
                    </a:srgbClr>
                  </a:outerShdw>
                </a:effectLst>
                <a:cs typeface="Lotus" pitchFamily="2" charset="-78"/>
              </a:rPr>
              <a:t>  </a:t>
            </a:r>
            <a:r>
              <a:rPr lang="en-US" sz="2400" b="1" dirty="0">
                <a:effectLst>
                  <a:outerShdw blurRad="38100" dist="38100" dir="2700000" algn="tl">
                    <a:srgbClr val="000000">
                      <a:alpha val="43137"/>
                    </a:srgbClr>
                  </a:outerShdw>
                </a:effectLst>
                <a:cs typeface="Lotus" pitchFamily="2" charset="-78"/>
              </a:rPr>
              <a:t>(Application Developers)</a:t>
            </a:r>
            <a:endParaRPr lang="fa-IR" sz="2400" b="1" dirty="0">
              <a:effectLst>
                <a:outerShdw blurRad="38100" dist="38100" dir="2700000" algn="tl">
                  <a:srgbClr val="000000">
                    <a:alpha val="43137"/>
                  </a:srgbClr>
                </a:outerShdw>
              </a:effectLst>
              <a:cs typeface="Lotus" pitchFamily="2" charset="-78"/>
            </a:endParaRPr>
          </a:p>
          <a:p>
            <a:pPr lvl="1" algn="r" rtl="1">
              <a:buClr>
                <a:schemeClr val="tx1"/>
              </a:buClr>
            </a:pPr>
            <a:r>
              <a:rPr lang="fa-IR" sz="2400" b="1" dirty="0">
                <a:effectLst>
                  <a:outerShdw blurRad="38100" dist="38100" dir="2700000" algn="tl">
                    <a:srgbClr val="000000">
                      <a:alpha val="43137"/>
                    </a:srgbClr>
                  </a:outerShdw>
                </a:effectLst>
                <a:cs typeface="Lotus" pitchFamily="2" charset="-78"/>
              </a:rPr>
              <a:t>خود </a:t>
            </a:r>
            <a:r>
              <a:rPr lang="en-US" sz="2400" b="1" dirty="0" err="1">
                <a:effectLst>
                  <a:outerShdw blurRad="38100" dist="38100" dir="2700000" algn="tl">
                    <a:srgbClr val="000000">
                      <a:alpha val="43137"/>
                    </a:srgbClr>
                  </a:outerShdw>
                </a:effectLst>
                <a:cs typeface="Lotus" pitchFamily="2" charset="-78"/>
              </a:rPr>
              <a:t>dBA</a:t>
            </a:r>
            <a:r>
              <a:rPr lang="fa-IR" sz="2400" b="1" dirty="0">
                <a:effectLst>
                  <a:outerShdw blurRad="38100" dist="38100" dir="2700000" algn="tl">
                    <a:srgbClr val="000000">
                      <a:alpha val="43137"/>
                    </a:srgbClr>
                  </a:outerShdw>
                </a:effectLst>
                <a:cs typeface="Lotus" pitchFamily="2" charset="-78"/>
              </a:rPr>
              <a:t> (فردي با تخصص بالا سرپرست تيم </a:t>
            </a:r>
            <a:r>
              <a:rPr lang="en-US" sz="2400" b="1" dirty="0">
                <a:effectLst>
                  <a:outerShdw blurRad="38100" dist="38100" dir="2700000" algn="tl">
                    <a:srgbClr val="000000">
                      <a:alpha val="43137"/>
                    </a:srgbClr>
                  </a:outerShdw>
                </a:effectLst>
                <a:cs typeface="Lotus" pitchFamily="2" charset="-78"/>
              </a:rPr>
              <a:t>DBA</a:t>
            </a:r>
            <a:r>
              <a:rPr lang="fa-IR" sz="2400" b="1" dirty="0">
                <a:effectLst>
                  <a:outerShdw blurRad="38100" dist="38100" dir="2700000" algn="tl">
                    <a:srgbClr val="000000">
                      <a:alpha val="43137"/>
                    </a:srgbClr>
                  </a:outerShdw>
                </a:effectLst>
                <a:cs typeface="Lotus" pitchFamily="2" charset="-78"/>
              </a:rPr>
              <a:t> که دو جنبه 1- </a:t>
            </a:r>
            <a:r>
              <a:rPr lang="fa-IR" sz="2400" b="1" u="sng" dirty="0">
                <a:effectLst>
                  <a:outerShdw blurRad="38100" dist="38100" dir="2700000" algn="tl">
                    <a:srgbClr val="000000">
                      <a:alpha val="43137"/>
                    </a:srgbClr>
                  </a:outerShdw>
                </a:effectLst>
                <a:cs typeface="Lotus" pitchFamily="2" charset="-78"/>
              </a:rPr>
              <a:t>فني</a:t>
            </a:r>
            <a:r>
              <a:rPr lang="fa-IR" sz="2400" b="1" dirty="0">
                <a:effectLst>
                  <a:outerShdw blurRad="38100" dist="38100" dir="2700000" algn="tl">
                    <a:srgbClr val="000000">
                      <a:alpha val="43137"/>
                    </a:srgbClr>
                  </a:outerShdw>
                </a:effectLst>
                <a:cs typeface="Lotus" pitchFamily="2" charset="-78"/>
              </a:rPr>
              <a:t> 2- </a:t>
            </a:r>
            <a:r>
              <a:rPr lang="fa-IR" sz="2400" b="1" u="sng" dirty="0">
                <a:effectLst>
                  <a:outerShdw blurRad="38100" dist="38100" dir="2700000" algn="tl">
                    <a:srgbClr val="000000">
                      <a:alpha val="43137"/>
                    </a:srgbClr>
                  </a:outerShdw>
                </a:effectLst>
                <a:cs typeface="Lotus" pitchFamily="2" charset="-78"/>
              </a:rPr>
              <a:t>مديريتي </a:t>
            </a:r>
            <a:r>
              <a:rPr lang="fa-IR" sz="2400" b="1" dirty="0">
                <a:effectLst>
                  <a:outerShdw blurRad="38100" dist="38100" dir="2700000" algn="tl">
                    <a:srgbClr val="000000">
                      <a:alpha val="43137"/>
                    </a:srgbClr>
                  </a:outerShdw>
                </a:effectLst>
                <a:cs typeface="Lotus" pitchFamily="2" charset="-78"/>
              </a:rPr>
              <a:t>در کار خود دارد. (اداره کننده پايگاه داده ها)</a:t>
            </a:r>
            <a:endParaRPr lang="en-US" sz="2400" b="1" dirty="0">
              <a:effectLst>
                <a:outerShdw blurRad="38100" dist="38100" dir="2700000" algn="tl">
                  <a:srgbClr val="000000">
                    <a:alpha val="43137"/>
                  </a:srgbClr>
                </a:outerShdw>
              </a:effectLst>
              <a:cs typeface="Lotus" pitchFamily="2" charset="-78"/>
            </a:endParaRPr>
          </a:p>
        </p:txBody>
      </p:sp>
      <p:graphicFrame>
        <p:nvGraphicFramePr>
          <p:cNvPr id="4" name="Diagram 3"/>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14</a:t>
            </a:fld>
            <a:endParaRPr lang="fa-IR" dirty="0"/>
          </a:p>
        </p:txBody>
      </p:sp>
    </p:spTree>
  </p:cSld>
  <p:clrMapOvr>
    <a:masterClrMapping/>
  </p:clrMapOvr>
  <p:transition spd="med">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a-IR" sz="3600" u="sng" dirty="0" smtClean="0">
                <a:cs typeface="Lotus" pitchFamily="2" charset="-78"/>
              </a:rPr>
              <a:t>کاربر (استفاده کننده پايگاه داده) </a:t>
            </a:r>
            <a:r>
              <a:rPr lang="en-US" sz="3600" u="sng" dirty="0" smtClean="0">
                <a:cs typeface="Lotus" pitchFamily="2" charset="-78"/>
              </a:rPr>
              <a:t>(User)</a:t>
            </a:r>
            <a:r>
              <a:rPr lang="fa-IR" sz="3600" u="sng" dirty="0" smtClean="0">
                <a:cs typeface="Lotus" pitchFamily="2" charset="-78"/>
              </a:rPr>
              <a:t> :</a:t>
            </a:r>
            <a:endParaRPr lang="fa-IR" dirty="0"/>
          </a:p>
        </p:txBody>
      </p:sp>
      <p:sp>
        <p:nvSpPr>
          <p:cNvPr id="15362" name="Rectangle 2"/>
          <p:cNvSpPr>
            <a:spLocks noGrp="1" noChangeArrowheads="1"/>
          </p:cNvSpPr>
          <p:nvPr>
            <p:ph idx="1"/>
          </p:nvPr>
        </p:nvSpPr>
        <p:spPr/>
        <p:txBody>
          <a:bodyPr/>
          <a:lstStyle/>
          <a:p>
            <a:pPr algn="r" rtl="1">
              <a:buClr>
                <a:schemeClr val="tx1"/>
              </a:buClr>
              <a:buFont typeface="Wingdings" pitchFamily="2" charset="2"/>
              <a:buNone/>
            </a:pPr>
            <a:endParaRPr lang="fa-IR" sz="2000" dirty="0" smtClean="0">
              <a:cs typeface="Lotus" pitchFamily="2" charset="-78"/>
            </a:endParaRPr>
          </a:p>
          <a:p>
            <a:pPr algn="r" rtl="1">
              <a:buClr>
                <a:schemeClr val="tx1"/>
              </a:buClr>
              <a:buFont typeface="Wingdings" pitchFamily="2" charset="2"/>
              <a:buNone/>
            </a:pPr>
            <a:r>
              <a:rPr lang="fa-IR" sz="2000" dirty="0" smtClean="0">
                <a:cs typeface="Lotus" pitchFamily="2" charset="-78"/>
              </a:rPr>
              <a:t> </a:t>
            </a:r>
            <a:r>
              <a:rPr lang="fa-IR" sz="2000" b="1" dirty="0">
                <a:solidFill>
                  <a:srgbClr val="FF0000"/>
                </a:solidFill>
                <a:effectLst/>
                <a:cs typeface="Lotus" pitchFamily="2" charset="-78"/>
              </a:rPr>
              <a:t>نکته ! :</a:t>
            </a:r>
            <a:r>
              <a:rPr lang="fa-IR" sz="2000" dirty="0">
                <a:cs typeface="Lotus" pitchFamily="2" charset="-78"/>
              </a:rPr>
              <a:t> </a:t>
            </a:r>
            <a:r>
              <a:rPr lang="en-US" sz="2000" dirty="0">
                <a:cs typeface="Lotus" pitchFamily="2" charset="-78"/>
              </a:rPr>
              <a:t>Database</a:t>
            </a:r>
            <a:r>
              <a:rPr lang="fa-IR" sz="2000" dirty="0">
                <a:cs typeface="Lotus" pitchFamily="2" charset="-78"/>
              </a:rPr>
              <a:t>  نهايتا براي جلب رضايت کاربران غير برنامه ساز است يا بعبارتي پايگاه اساسا براي خدمت رساني و جلب رضايت اين دسته ازکاربران است.</a:t>
            </a:r>
            <a:endParaRPr lang="en-US" sz="2000" dirty="0">
              <a:cs typeface="Lotus" pitchFamily="2" charset="-78"/>
            </a:endParaRPr>
          </a:p>
          <a:p>
            <a:pPr algn="r" rtl="1">
              <a:buClr>
                <a:schemeClr val="tx1"/>
              </a:buClr>
              <a:buFont typeface="Wingdings" pitchFamily="2" charset="2"/>
              <a:buNone/>
            </a:pPr>
            <a:endParaRPr lang="fa-IR" sz="2000" dirty="0">
              <a:cs typeface="Lotus" pitchFamily="2" charset="-78"/>
            </a:endParaRPr>
          </a:p>
          <a:p>
            <a:pPr algn="r" rtl="1">
              <a:buClr>
                <a:schemeClr val="tx1"/>
              </a:buClr>
              <a:buFont typeface="Wingdings" pitchFamily="2" charset="2"/>
              <a:buNone/>
            </a:pPr>
            <a:r>
              <a:rPr lang="fa-IR" sz="2000" dirty="0">
                <a:cs typeface="Lotus" pitchFamily="2" charset="-78"/>
              </a:rPr>
              <a:t>	</a:t>
            </a:r>
            <a:r>
              <a:rPr lang="fa-IR" sz="2000" b="1" dirty="0">
                <a:solidFill>
                  <a:schemeClr val="hlink"/>
                </a:solidFill>
                <a:effectLst/>
                <a:cs typeface="Lotus" pitchFamily="2" charset="-78"/>
              </a:rPr>
              <a:t>- کاربر غير برنامه ساز</a:t>
            </a:r>
            <a:r>
              <a:rPr lang="fa-IR" sz="2000" dirty="0">
                <a:cs typeface="Lotus" pitchFamily="2" charset="-78"/>
              </a:rPr>
              <a:t> </a:t>
            </a:r>
            <a:r>
              <a:rPr lang="en-US" sz="2000" b="1" dirty="0">
                <a:solidFill>
                  <a:schemeClr val="hlink"/>
                </a:solidFill>
                <a:effectLst/>
                <a:cs typeface="Lotus" pitchFamily="2" charset="-78"/>
              </a:rPr>
              <a:t>:</a:t>
            </a:r>
            <a:r>
              <a:rPr lang="fa-IR" sz="2000" dirty="0">
                <a:cs typeface="Lotus" pitchFamily="2" charset="-78"/>
              </a:rPr>
              <a:t> </a:t>
            </a:r>
            <a:endParaRPr lang="en-US" sz="2000" dirty="0">
              <a:cs typeface="Lotus" pitchFamily="2" charset="-78"/>
            </a:endParaRPr>
          </a:p>
          <a:p>
            <a:pPr algn="r" rtl="1">
              <a:buClr>
                <a:schemeClr val="tx1"/>
              </a:buClr>
              <a:buFont typeface="Wingdings" pitchFamily="2" charset="2"/>
              <a:buNone/>
            </a:pPr>
            <a:r>
              <a:rPr lang="en-US" sz="2000" dirty="0">
                <a:cs typeface="Lotus" pitchFamily="2" charset="-78"/>
              </a:rPr>
              <a:t>    </a:t>
            </a:r>
            <a:r>
              <a:rPr lang="fa-IR" sz="2000" dirty="0">
                <a:cs typeface="Lotus" pitchFamily="2" charset="-78"/>
              </a:rPr>
              <a:t>هدايت شده از طريق </a:t>
            </a:r>
            <a:r>
              <a:rPr lang="en-US" sz="2000" dirty="0">
                <a:cs typeface="Lotus" pitchFamily="2" charset="-78"/>
              </a:rPr>
              <a:t>map, menu, form</a:t>
            </a:r>
            <a:r>
              <a:rPr lang="fa-IR" sz="2000" dirty="0">
                <a:cs typeface="Lotus" pitchFamily="2" charset="-78"/>
              </a:rPr>
              <a:t> (احتمالا بر اساس استفاده از </a:t>
            </a:r>
            <a:r>
              <a:rPr lang="en-US" sz="2000" dirty="0">
                <a:cs typeface="Lotus" pitchFamily="2" charset="-78"/>
              </a:rPr>
              <a:t>Mouse</a:t>
            </a:r>
            <a:r>
              <a:rPr lang="fa-IR" sz="2000" dirty="0">
                <a:cs typeface="Lotus" pitchFamily="2" charset="-78"/>
              </a:rPr>
              <a:t> و </a:t>
            </a:r>
            <a:r>
              <a:rPr lang="en-US" sz="2000" dirty="0">
                <a:cs typeface="Lotus" pitchFamily="2" charset="-78"/>
              </a:rPr>
              <a:t>icon</a:t>
            </a:r>
            <a:r>
              <a:rPr lang="fa-IR" sz="2000" dirty="0">
                <a:cs typeface="Lotus" pitchFamily="2" charset="-78"/>
              </a:rPr>
              <a:t> ها) و در مواردي با تعدادي فرامين ساده.</a:t>
            </a:r>
            <a:r>
              <a:rPr lang="en-US" sz="2000" dirty="0">
                <a:cs typeface="Lotus" pitchFamily="2" charset="-78"/>
              </a:rPr>
              <a:t> </a:t>
            </a:r>
          </a:p>
          <a:p>
            <a:pPr rtl="1">
              <a:buClr>
                <a:schemeClr val="tx1"/>
              </a:buClr>
              <a:buFont typeface="Wingdings" pitchFamily="2" charset="2"/>
              <a:buNone/>
            </a:pPr>
            <a:r>
              <a:rPr lang="en-US" sz="2000" dirty="0">
                <a:cs typeface="Lotus" pitchFamily="2" charset="-78"/>
              </a:rPr>
              <a:t>- Menu driven, Form driven	</a:t>
            </a:r>
          </a:p>
          <a:p>
            <a:pPr rtl="1">
              <a:buClr>
                <a:schemeClr val="tx1"/>
              </a:buClr>
              <a:buFont typeface="Wingdings" pitchFamily="2" charset="2"/>
              <a:buNone/>
            </a:pPr>
            <a:r>
              <a:rPr lang="en-US" sz="2000" dirty="0">
                <a:effectLst/>
                <a:cs typeface="Lotus" pitchFamily="2" charset="-78"/>
              </a:rPr>
              <a:t>- Command based		</a:t>
            </a:r>
          </a:p>
          <a:p>
            <a:pPr algn="r" rtl="1">
              <a:buClr>
                <a:schemeClr val="tx1"/>
              </a:buClr>
              <a:buFont typeface="Wingdings" pitchFamily="2" charset="2"/>
              <a:buNone/>
            </a:pPr>
            <a:endParaRPr lang="fa-IR" sz="2000" dirty="0">
              <a:effectLst/>
              <a:cs typeface="Lotus" pitchFamily="2" charset="-78"/>
            </a:endParaRPr>
          </a:p>
          <a:p>
            <a:pPr algn="r" rtl="1">
              <a:buClr>
                <a:schemeClr val="tx1"/>
              </a:buClr>
              <a:buFont typeface="Wingdings" pitchFamily="2" charset="2"/>
              <a:buNone/>
            </a:pPr>
            <a:r>
              <a:rPr lang="fa-IR" sz="2000" dirty="0">
                <a:cs typeface="Lotus" pitchFamily="2" charset="-78"/>
              </a:rPr>
              <a:t>* براي کاربران غير برنامه ساز بايد ساده ترين </a:t>
            </a:r>
            <a:r>
              <a:rPr lang="en-US" sz="2000" dirty="0">
                <a:cs typeface="Lotus" pitchFamily="2" charset="-78"/>
              </a:rPr>
              <a:t>interface</a:t>
            </a:r>
            <a:r>
              <a:rPr lang="fa-IR" sz="2000" dirty="0">
                <a:cs typeface="Lotus" pitchFamily="2" charset="-78"/>
              </a:rPr>
              <a:t> با ساده ترين دستورات و فرمانها ايجاد کرد.</a:t>
            </a:r>
            <a:endParaRPr lang="en-US" sz="2000" dirty="0">
              <a:cs typeface="Lotus" pitchFamily="2" charset="-78"/>
            </a:endParaRPr>
          </a:p>
        </p:txBody>
      </p:sp>
      <p:graphicFrame>
        <p:nvGraphicFramePr>
          <p:cNvPr id="5" name="Diagram 4"/>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15</a:t>
            </a:fld>
            <a:endParaRPr lang="fa-IR" dirty="0"/>
          </a:p>
        </p:txBody>
      </p:sp>
    </p:spTree>
  </p:cSld>
  <p:clrMapOvr>
    <a:masterClrMapping/>
  </p:clrMapOvr>
  <p:transition spd="med">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a-IR" sz="4000" dirty="0" smtClean="0">
                <a:cs typeface="Nazanin" pitchFamily="2" charset="-78"/>
              </a:rPr>
              <a:t>داده</a:t>
            </a:r>
            <a:endParaRPr lang="fa-IR" dirty="0"/>
          </a:p>
        </p:txBody>
      </p:sp>
      <p:sp>
        <p:nvSpPr>
          <p:cNvPr id="2" name="Content Placeholder 1"/>
          <p:cNvSpPr>
            <a:spLocks noGrp="1"/>
          </p:cNvSpPr>
          <p:nvPr>
            <p:ph idx="1"/>
          </p:nvPr>
        </p:nvSpPr>
        <p:spPr/>
        <p:txBody>
          <a:bodyPr>
            <a:normAutofit/>
          </a:bodyPr>
          <a:lstStyle/>
          <a:p>
            <a:pPr>
              <a:lnSpc>
                <a:spcPct val="150000"/>
              </a:lnSpc>
              <a:buFont typeface="Wingdings" pitchFamily="2" charset="2"/>
              <a:buChar char="v"/>
            </a:pPr>
            <a:r>
              <a:rPr lang="fa-IR" sz="2800" dirty="0" smtClean="0">
                <a:cs typeface="Nazanin" pitchFamily="2" charset="-78"/>
              </a:rPr>
              <a:t>مقاديري است كه در پايگاه داده ذخيره مي‌شود:</a:t>
            </a:r>
          </a:p>
          <a:p>
            <a:pPr lvl="1">
              <a:lnSpc>
                <a:spcPct val="150000"/>
              </a:lnSpc>
              <a:buFont typeface="Arial" pitchFamily="34" charset="0"/>
              <a:buChar char="•"/>
            </a:pPr>
            <a:r>
              <a:rPr lang="fa-IR" dirty="0" smtClean="0">
                <a:solidFill>
                  <a:schemeClr val="tx1"/>
                </a:solidFill>
                <a:cs typeface="Nazanin" pitchFamily="2" charset="-78"/>
              </a:rPr>
              <a:t>اعداد</a:t>
            </a:r>
          </a:p>
          <a:p>
            <a:pPr lvl="1">
              <a:lnSpc>
                <a:spcPct val="150000"/>
              </a:lnSpc>
              <a:buFont typeface="Arial" pitchFamily="34" charset="0"/>
              <a:buChar char="•"/>
            </a:pPr>
            <a:r>
              <a:rPr lang="fa-IR" dirty="0" smtClean="0">
                <a:solidFill>
                  <a:schemeClr val="tx1"/>
                </a:solidFill>
                <a:cs typeface="Nazanin" pitchFamily="2" charset="-78"/>
              </a:rPr>
              <a:t>حروف</a:t>
            </a:r>
          </a:p>
          <a:p>
            <a:pPr lvl="1">
              <a:lnSpc>
                <a:spcPct val="150000"/>
              </a:lnSpc>
              <a:buFont typeface="Arial" pitchFamily="34" charset="0"/>
              <a:buChar char="•"/>
            </a:pPr>
            <a:r>
              <a:rPr lang="fa-IR" dirty="0" smtClean="0">
                <a:solidFill>
                  <a:schemeClr val="tx1"/>
                </a:solidFill>
                <a:cs typeface="Nazanin" pitchFamily="2" charset="-78"/>
              </a:rPr>
              <a:t>تصاوير</a:t>
            </a:r>
          </a:p>
          <a:p>
            <a:pPr lvl="1">
              <a:lnSpc>
                <a:spcPct val="150000"/>
              </a:lnSpc>
              <a:buFont typeface="Arial" pitchFamily="34" charset="0"/>
              <a:buChar char="•"/>
            </a:pPr>
            <a:r>
              <a:rPr lang="fa-IR" dirty="0" smtClean="0">
                <a:solidFill>
                  <a:schemeClr val="tx1"/>
                </a:solidFill>
                <a:cs typeface="Nazanin" pitchFamily="2" charset="-78"/>
              </a:rPr>
              <a:t>اصوات</a:t>
            </a:r>
          </a:p>
          <a:p>
            <a:pPr lvl="1">
              <a:lnSpc>
                <a:spcPct val="150000"/>
              </a:lnSpc>
              <a:buFont typeface="Arial" pitchFamily="34" charset="0"/>
              <a:buChar char="•"/>
            </a:pPr>
            <a:r>
              <a:rPr lang="fa-IR" dirty="0" smtClean="0">
                <a:solidFill>
                  <a:schemeClr val="tx1"/>
                </a:solidFill>
                <a:cs typeface="Nazanin" pitchFamily="2" charset="-78"/>
              </a:rPr>
              <a:t>....</a:t>
            </a:r>
          </a:p>
          <a:p>
            <a:pPr>
              <a:lnSpc>
                <a:spcPct val="150000"/>
              </a:lnSpc>
              <a:buFont typeface="Wingdings" pitchFamily="2" charset="2"/>
              <a:buChar char="v"/>
            </a:pPr>
            <a:r>
              <a:rPr lang="fa-IR" dirty="0" smtClean="0">
                <a:cs typeface="Nazanin" pitchFamily="2" charset="-78"/>
              </a:rPr>
              <a:t>سيستم چندرسانه</a:t>
            </a:r>
            <a:r>
              <a:rPr lang="en-US" dirty="0" smtClean="0">
                <a:cs typeface="Nazanin" pitchFamily="2" charset="-78"/>
              </a:rPr>
              <a:t>(Multi-Media)</a:t>
            </a:r>
            <a:r>
              <a:rPr lang="fa-IR" dirty="0" smtClean="0">
                <a:cs typeface="Nazanin" pitchFamily="2" charset="-78"/>
              </a:rPr>
              <a:t>: از تركيب داده‌هاي بالا استفاده مي‌كند</a:t>
            </a:r>
          </a:p>
          <a:p>
            <a:pPr algn="just" rtl="1" eaLnBrk="1" hangingPunct="1">
              <a:defRPr/>
            </a:pPr>
            <a:endParaRPr lang="en-US" dirty="0">
              <a:effectLst>
                <a:outerShdw blurRad="38100" dist="38100" dir="2700000" algn="tl">
                  <a:srgbClr val="000000">
                    <a:alpha val="43137"/>
                  </a:srgbClr>
                </a:outerShdw>
              </a:effectLst>
              <a:cs typeface="B Nazanin" pitchFamily="2" charset="-78"/>
            </a:endParaRPr>
          </a:p>
        </p:txBody>
      </p:sp>
      <p:graphicFrame>
        <p:nvGraphicFramePr>
          <p:cNvPr id="8" name="Diagram 7"/>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ight Arrow 8">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Footer Placeholder 9"/>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11" name="Slide Number Placeholder 10"/>
          <p:cNvSpPr>
            <a:spLocks noGrp="1"/>
          </p:cNvSpPr>
          <p:nvPr>
            <p:ph type="sldNum" sz="quarter" idx="12"/>
          </p:nvPr>
        </p:nvSpPr>
        <p:spPr/>
        <p:txBody>
          <a:bodyPr/>
          <a:lstStyle/>
          <a:p>
            <a:fld id="{E628D4EA-4E9F-453E-98D5-ED130FDFDC6A}" type="slidenum">
              <a:rPr lang="fa-IR" smtClean="0"/>
              <a:pPr/>
              <a:t>16</a:t>
            </a:fld>
            <a:endParaRPr lang="fa-IR" dirty="0"/>
          </a:p>
        </p:txBody>
      </p:sp>
    </p:spTree>
  </p:cSld>
  <p:clrMapOvr>
    <a:masterClrMapping/>
  </p:clrMapOvr>
  <p:transition spd="med">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4000" dirty="0" smtClean="0">
                <a:cs typeface="Nazanin" pitchFamily="2" charset="-78"/>
              </a:rPr>
              <a:t>انواع داده</a:t>
            </a:r>
            <a:endParaRPr lang="en-US" sz="4000" dirty="0" smtClean="0">
              <a:cs typeface="Nazanin" pitchFamily="2" charset="-78"/>
            </a:endParaRPr>
          </a:p>
        </p:txBody>
      </p:sp>
      <p:sp>
        <p:nvSpPr>
          <p:cNvPr id="2" name="Content Placeholder 1"/>
          <p:cNvSpPr>
            <a:spLocks noGrp="1"/>
          </p:cNvSpPr>
          <p:nvPr>
            <p:ph idx="1"/>
          </p:nvPr>
        </p:nvSpPr>
        <p:spPr/>
        <p:txBody>
          <a:bodyPr>
            <a:noAutofit/>
          </a:bodyPr>
          <a:lstStyle/>
          <a:p>
            <a:pPr marL="365760" indent="-256032" algn="r" rtl="1" eaLnBrk="1" fontAlgn="auto" hangingPunct="1">
              <a:lnSpc>
                <a:spcPct val="200000"/>
              </a:lnSpc>
              <a:spcAft>
                <a:spcPts val="0"/>
              </a:spcAft>
              <a:buClr>
                <a:srgbClr val="F6BB00"/>
              </a:buClr>
              <a:buFont typeface="Wingdings 3" pitchFamily="18" charset="2"/>
              <a:buNone/>
              <a:defRPr/>
            </a:pPr>
            <a:endParaRPr lang="fa-IR" sz="2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spcAft>
                <a:spcPts val="0"/>
              </a:spcAft>
              <a:buClr>
                <a:srgbClr val="F6BB00"/>
              </a:buClr>
              <a:buFont typeface="Wingdings 3" pitchFamily="18" charset="2"/>
              <a:buNone/>
              <a:defRPr/>
            </a:pPr>
            <a:r>
              <a:rPr lang="fa-IR" sz="2400" dirty="0" smtClean="0">
                <a:solidFill>
                  <a:srgbClr val="FFC000"/>
                </a:solidFill>
                <a:effectLst>
                  <a:outerShdw blurRad="38100" dist="38100" dir="2700000" algn="tl">
                    <a:srgbClr val="000000">
                      <a:alpha val="43137"/>
                    </a:srgbClr>
                  </a:outerShdw>
                </a:effectLst>
                <a:cs typeface="B Nazanin" pitchFamily="2" charset="-78"/>
              </a:rPr>
              <a:t>داده های عملیاتی (</a:t>
            </a:r>
            <a:r>
              <a:rPr lang="en-US" sz="2400" dirty="0" smtClean="0">
                <a:solidFill>
                  <a:srgbClr val="FFC000"/>
                </a:solidFill>
                <a:effectLst>
                  <a:outerShdw blurRad="38100" dist="38100" dir="2700000" algn="tl">
                    <a:srgbClr val="000000">
                      <a:alpha val="43137"/>
                    </a:srgbClr>
                  </a:outerShdw>
                </a:effectLst>
                <a:cs typeface="B Nazanin" pitchFamily="2" charset="-78"/>
              </a:rPr>
              <a:t>Operational Data</a:t>
            </a:r>
            <a:r>
              <a:rPr lang="fa-IR" sz="2400" dirty="0" smtClean="0">
                <a:solidFill>
                  <a:srgbClr val="FFC000"/>
                </a:solidFill>
                <a:effectLst>
                  <a:outerShdw blurRad="38100" dist="38100" dir="2700000" algn="tl">
                    <a:srgbClr val="000000">
                      <a:alpha val="43137"/>
                    </a:srgbClr>
                  </a:outerShdw>
                </a:effectLst>
                <a:cs typeface="B Nazanin" pitchFamily="2" charset="-78"/>
              </a:rPr>
              <a:t>) : </a:t>
            </a:r>
            <a:r>
              <a:rPr lang="fa-IR" sz="2400" dirty="0" smtClean="0">
                <a:effectLst>
                  <a:outerShdw blurRad="38100" dist="38100" dir="2700000" algn="tl">
                    <a:srgbClr val="000000">
                      <a:alpha val="43137"/>
                    </a:srgbClr>
                  </a:outerShdw>
                </a:effectLst>
                <a:cs typeface="B Nazanin" pitchFamily="2" charset="-78"/>
              </a:rPr>
              <a:t>داده هایی که کاربر بطور روزانه با آنها سر و کار دارد</a:t>
            </a:r>
          </a:p>
          <a:p>
            <a:pPr marL="365760" indent="-256032" algn="r" rtl="1" eaLnBrk="1" fontAlgn="auto" hangingPunct="1">
              <a:spcAft>
                <a:spcPts val="0"/>
              </a:spcAft>
              <a:buClr>
                <a:srgbClr val="F6BB00"/>
              </a:buClr>
              <a:buFont typeface="Wingdings 3" pitchFamily="18" charset="2"/>
              <a:buNone/>
              <a:defRPr/>
            </a:pPr>
            <a:endParaRPr lang="fa-IR" sz="24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spcAft>
                <a:spcPts val="0"/>
              </a:spcAft>
              <a:buClr>
                <a:srgbClr val="F6BB00"/>
              </a:buClr>
              <a:buFont typeface="Wingdings 3" pitchFamily="18" charset="2"/>
              <a:buNone/>
              <a:defRPr/>
            </a:pPr>
            <a:endParaRPr lang="en-US" sz="24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spcAft>
                <a:spcPts val="0"/>
              </a:spcAft>
              <a:buClr>
                <a:srgbClr val="F6BB00"/>
              </a:buClr>
              <a:buFont typeface="Wingdings 3" pitchFamily="18" charset="2"/>
              <a:buNone/>
              <a:defRPr/>
            </a:pPr>
            <a:r>
              <a:rPr lang="fa-IR" sz="2400" dirty="0" smtClean="0">
                <a:solidFill>
                  <a:srgbClr val="FFC000"/>
                </a:solidFill>
                <a:effectLst>
                  <a:outerShdw blurRad="38100" dist="38100" dir="2700000" algn="tl">
                    <a:srgbClr val="000000">
                      <a:alpha val="43137"/>
                    </a:srgbClr>
                  </a:outerShdw>
                </a:effectLst>
                <a:cs typeface="B Nazanin" pitchFamily="2" charset="-78"/>
              </a:rPr>
              <a:t>داده های پایدار : </a:t>
            </a:r>
            <a:r>
              <a:rPr lang="fa-IR" sz="2400" dirty="0" smtClean="0">
                <a:effectLst>
                  <a:outerShdw blurRad="38100" dist="38100" dir="2700000" algn="tl">
                    <a:srgbClr val="000000">
                      <a:alpha val="43137"/>
                    </a:srgbClr>
                  </a:outerShdw>
                </a:effectLst>
                <a:cs typeface="B Nazanin" pitchFamily="2" charset="-78"/>
              </a:rPr>
              <a:t>داده هایی که در پایگاه داده ثابت باشند</a:t>
            </a:r>
          </a:p>
          <a:p>
            <a:pPr marL="365760" indent="-256032" algn="r" rtl="1" eaLnBrk="1" fontAlgn="auto" hangingPunct="1">
              <a:spcAft>
                <a:spcPts val="0"/>
              </a:spcAft>
              <a:buClr>
                <a:srgbClr val="F6BB00"/>
              </a:buClr>
              <a:buFont typeface="Wingdings 3" pitchFamily="18" charset="2"/>
              <a:buNone/>
              <a:defRPr/>
            </a:pPr>
            <a:endParaRPr lang="fa-IR" sz="32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spcAft>
                <a:spcPts val="0"/>
              </a:spcAft>
              <a:buClr>
                <a:srgbClr val="F6BB00"/>
              </a:buClr>
              <a:buFont typeface="Wingdings 3" pitchFamily="18" charset="2"/>
              <a:buNone/>
              <a:defRPr/>
            </a:pPr>
            <a:endParaRPr lang="fa-IR" sz="32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3" pitchFamily="18" charset="2"/>
              <a:buNone/>
              <a:defRPr/>
            </a:pPr>
            <a:endParaRPr lang="fa-IR" sz="32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3" pitchFamily="18" charset="2"/>
              <a:buNone/>
              <a:defRPr/>
            </a:pPr>
            <a:endParaRPr lang="fa-IR" sz="3200" dirty="0" smtClean="0">
              <a:effectLst>
                <a:outerShdw blurRad="38100" dist="38100" dir="2700000" algn="tl">
                  <a:srgbClr val="000000">
                    <a:alpha val="43137"/>
                  </a:srgbClr>
                </a:outerShdw>
              </a:effectLst>
              <a:cs typeface="B Nazanin" pitchFamily="2" charset="-78"/>
            </a:endParaRPr>
          </a:p>
        </p:txBody>
      </p:sp>
      <p:graphicFrame>
        <p:nvGraphicFramePr>
          <p:cNvPr id="4" name="Diagram 3"/>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17</a:t>
            </a:fld>
            <a:endParaRPr lang="fa-IR" dirty="0"/>
          </a:p>
        </p:txBody>
      </p:sp>
    </p:spTree>
  </p:cSld>
  <p:clrMapOvr>
    <a:masterClrMapping/>
  </p:clrMapOvr>
  <p:transition spd="med">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effectLst>
                  <a:outerShdw blurRad="38100" dist="38100" dir="2700000" algn="tl">
                    <a:srgbClr val="000000"/>
                  </a:outerShdw>
                </a:effectLst>
                <a:latin typeface="Arial" charset="0"/>
                <a:cs typeface="Lotus" pitchFamily="2" charset="-78"/>
              </a:rPr>
              <a:t>اطلاعات (</a:t>
            </a:r>
            <a:r>
              <a:rPr lang="en-US" dirty="0" smtClean="0">
                <a:effectLst>
                  <a:outerShdw blurRad="38100" dist="38100" dir="2700000" algn="tl">
                    <a:srgbClr val="000000"/>
                  </a:outerShdw>
                </a:effectLst>
                <a:latin typeface="Arial" charset="0"/>
                <a:cs typeface="Lotus" pitchFamily="2" charset="-78"/>
              </a:rPr>
              <a:t>Information</a:t>
            </a:r>
            <a:r>
              <a:rPr lang="fa-IR" dirty="0" smtClean="0">
                <a:effectLst>
                  <a:outerShdw blurRad="38100" dist="38100" dir="2700000" algn="tl">
                    <a:srgbClr val="000000"/>
                  </a:outerShdw>
                </a:effectLst>
                <a:latin typeface="Arial" charset="0"/>
                <a:cs typeface="Lotus" pitchFamily="2" charset="-78"/>
              </a:rPr>
              <a:t>):</a:t>
            </a:r>
            <a:endParaRPr lang="fa-IR" dirty="0">
              <a:effectLst>
                <a:outerShdw blurRad="38100" dist="38100" dir="2700000" algn="tl">
                  <a:srgbClr val="000000"/>
                </a:outerShdw>
              </a:effectLst>
              <a:latin typeface="Arial" charset="0"/>
              <a:cs typeface="Lotus" pitchFamily="2" charset="-78"/>
            </a:endParaRPr>
          </a:p>
        </p:txBody>
      </p:sp>
      <p:sp>
        <p:nvSpPr>
          <p:cNvPr id="111618" name="Rectangle 2"/>
          <p:cNvSpPr>
            <a:spLocks noGrp="1" noChangeArrowheads="1"/>
          </p:cNvSpPr>
          <p:nvPr>
            <p:ph idx="1"/>
          </p:nvPr>
        </p:nvSpPr>
        <p:spPr/>
        <p:txBody>
          <a:bodyPr>
            <a:normAutofit lnSpcReduction="10000"/>
          </a:bodyPr>
          <a:lstStyle/>
          <a:p>
            <a:pPr marL="647700" indent="-647700" algn="just" rtl="1">
              <a:buFont typeface="Wingdings" pitchFamily="2" charset="2"/>
              <a:buNone/>
            </a:pPr>
            <a:endParaRPr lang="ar-SA" sz="2400" u="sng" dirty="0">
              <a:effectLst>
                <a:outerShdw blurRad="38100" dist="38100" dir="2700000" algn="tl">
                  <a:srgbClr val="000000">
                    <a:alpha val="43137"/>
                  </a:srgbClr>
                </a:outerShdw>
              </a:effectLst>
              <a:cs typeface="Lotus" pitchFamily="2" charset="-78"/>
            </a:endParaRPr>
          </a:p>
          <a:p>
            <a:pPr marL="647700" indent="-647700" algn="just" rtl="1">
              <a:buFont typeface="Wingdings" pitchFamily="2" charset="2"/>
              <a:buNone/>
            </a:pPr>
            <a:r>
              <a:rPr lang="fa-IR" sz="2000" dirty="0">
                <a:effectLst>
                  <a:outerShdw blurRad="38100" dist="38100" dir="2700000" algn="tl">
                    <a:srgbClr val="000000">
                      <a:alpha val="43137"/>
                    </a:srgbClr>
                  </a:outerShdw>
                </a:effectLst>
                <a:cs typeface="Lotus" pitchFamily="2" charset="-78"/>
              </a:rPr>
              <a:t>	</a:t>
            </a:r>
            <a:endParaRPr lang="ar-SA" sz="2000" dirty="0">
              <a:effectLst>
                <a:outerShdw blurRad="38100" dist="38100" dir="2700000" algn="tl">
                  <a:srgbClr val="000000">
                    <a:alpha val="43137"/>
                  </a:srgbClr>
                </a:outerShdw>
              </a:effectLst>
              <a:cs typeface="Lotus" pitchFamily="2" charset="-78"/>
            </a:endParaRPr>
          </a:p>
          <a:p>
            <a:pPr marL="647700" indent="-647700" algn="just">
              <a:buNone/>
            </a:pPr>
            <a:r>
              <a:rPr lang="fa-IR" sz="2000" dirty="0">
                <a:effectLst>
                  <a:outerShdw blurRad="38100" dist="38100" dir="2700000" algn="tl">
                    <a:srgbClr val="000000">
                      <a:alpha val="43137"/>
                    </a:srgbClr>
                  </a:outerShdw>
                </a:effectLst>
                <a:cs typeface="Lotus" pitchFamily="2" charset="-78"/>
              </a:rPr>
              <a:t>	</a:t>
            </a:r>
            <a:r>
              <a:rPr lang="fa-IR" sz="2400" dirty="0" smtClean="0">
                <a:effectLst>
                  <a:outerShdw blurRad="38100" dist="38100" dir="2700000" algn="tl">
                    <a:srgbClr val="000000">
                      <a:alpha val="43137"/>
                    </a:srgbClr>
                  </a:outerShdw>
                </a:effectLst>
                <a:cs typeface="B Nazanin" pitchFamily="2" charset="-78"/>
              </a:rPr>
              <a:t>از پردازش داده ها، اطلاع حاصل می شود</a:t>
            </a:r>
            <a:endParaRPr lang="en-US" sz="2400" dirty="0" smtClean="0">
              <a:effectLst>
                <a:outerShdw blurRad="38100" dist="38100" dir="2700000" algn="tl">
                  <a:srgbClr val="000000">
                    <a:alpha val="43137"/>
                  </a:srgbClr>
                </a:outerShdw>
              </a:effectLst>
              <a:cs typeface="B Nazanin" pitchFamily="2" charset="-78"/>
            </a:endParaRPr>
          </a:p>
          <a:p>
            <a:pPr marL="647700" indent="-647700" algn="just" rtl="1">
              <a:buFont typeface="Wingdings" pitchFamily="2" charset="2"/>
              <a:buNone/>
            </a:pPr>
            <a:endParaRPr lang="fa-IR" sz="2400" dirty="0">
              <a:effectLst>
                <a:outerShdw blurRad="38100" dist="38100" dir="2700000" algn="tl">
                  <a:srgbClr val="000000">
                    <a:alpha val="43137"/>
                  </a:srgbClr>
                </a:outerShdw>
              </a:effectLst>
              <a:cs typeface="Lotus" pitchFamily="2" charset="-78"/>
            </a:endParaRPr>
          </a:p>
          <a:p>
            <a:pPr marL="647700" indent="-647700" algn="just" rtl="1">
              <a:buFont typeface="Wingdings" pitchFamily="2" charset="2"/>
              <a:buNone/>
            </a:pPr>
            <a:r>
              <a:rPr lang="fa-IR" sz="2400" dirty="0">
                <a:effectLst>
                  <a:outerShdw blurRad="38100" dist="38100" dir="2700000" algn="tl">
                    <a:srgbClr val="000000">
                      <a:alpha val="43137"/>
                    </a:srgbClr>
                  </a:outerShdw>
                </a:effectLst>
                <a:cs typeface="Lotus" pitchFamily="2" charset="-78"/>
              </a:rPr>
              <a:t>	- </a:t>
            </a:r>
            <a:r>
              <a:rPr lang="fa-IR" sz="2400" dirty="0">
                <a:solidFill>
                  <a:schemeClr val="bg2">
                    <a:lumMod val="50000"/>
                  </a:schemeClr>
                </a:solidFill>
                <a:effectLst>
                  <a:outerShdw blurRad="38100" dist="38100" dir="2700000" algn="tl">
                    <a:srgbClr val="000000">
                      <a:alpha val="43137"/>
                    </a:srgbClr>
                  </a:outerShdw>
                </a:effectLst>
                <a:cs typeface="Lotus" pitchFamily="2" charset="-78"/>
              </a:rPr>
              <a:t>تعر</a:t>
            </a:r>
            <a:r>
              <a:rPr lang="ar-SA" sz="2400" dirty="0">
                <a:solidFill>
                  <a:schemeClr val="bg2">
                    <a:lumMod val="50000"/>
                  </a:schemeClr>
                </a:solidFill>
                <a:effectLst>
                  <a:outerShdw blurRad="38100" dist="38100" dir="2700000" algn="tl">
                    <a:srgbClr val="000000">
                      <a:alpha val="43137"/>
                    </a:srgbClr>
                  </a:outerShdw>
                </a:effectLst>
                <a:cs typeface="Lotus" pitchFamily="2" charset="-78"/>
              </a:rPr>
              <a:t>ی</a:t>
            </a:r>
            <a:r>
              <a:rPr lang="fa-IR" sz="2400" dirty="0">
                <a:solidFill>
                  <a:schemeClr val="bg2">
                    <a:lumMod val="50000"/>
                  </a:schemeClr>
                </a:solidFill>
                <a:effectLst>
                  <a:outerShdw blurRad="38100" dist="38100" dir="2700000" algn="tl">
                    <a:srgbClr val="000000">
                      <a:alpha val="43137"/>
                    </a:srgbClr>
                  </a:outerShdw>
                </a:effectLst>
                <a:cs typeface="Lotus" pitchFamily="2" charset="-78"/>
              </a:rPr>
              <a:t>ف </a:t>
            </a:r>
            <a:r>
              <a:rPr lang="ar-SA" sz="2400" dirty="0">
                <a:solidFill>
                  <a:schemeClr val="bg2">
                    <a:lumMod val="50000"/>
                  </a:schemeClr>
                </a:solidFill>
                <a:effectLst>
                  <a:outerShdw blurRad="38100" dist="38100" dir="2700000" algn="tl">
                    <a:srgbClr val="000000">
                      <a:alpha val="43137"/>
                    </a:srgbClr>
                  </a:outerShdw>
                </a:effectLst>
                <a:cs typeface="Lotus" pitchFamily="2" charset="-78"/>
              </a:rPr>
              <a:t>اطلاع </a:t>
            </a:r>
            <a:r>
              <a:rPr lang="en-US" sz="2400" dirty="0">
                <a:effectLst>
                  <a:outerShdw blurRad="38100" dist="38100" dir="2700000" algn="tl">
                    <a:srgbClr val="000000">
                      <a:alpha val="43137"/>
                    </a:srgbClr>
                  </a:outerShdw>
                </a:effectLst>
                <a:cs typeface="Lotus" pitchFamily="2" charset="-78"/>
              </a:rPr>
              <a:t>(Information)</a:t>
            </a:r>
            <a:r>
              <a:rPr lang="ar-SA" sz="2400" dirty="0">
                <a:effectLst>
                  <a:outerShdw blurRad="38100" dist="38100" dir="2700000" algn="tl">
                    <a:srgbClr val="000000">
                      <a:alpha val="43137"/>
                    </a:srgbClr>
                  </a:outerShdw>
                </a:effectLst>
                <a:cs typeface="Lotus" pitchFamily="2" charset="-78"/>
              </a:rPr>
              <a:t> : معنایی است كه انسان به داده منتسب می كند . در واقع هنگامی كه داده در یك موقعیت مشخص و در یك بستر خاص و برای حل یك مشكل مشخص مورد تفسیر و ارزیابی قرار گیرد ، اطلاع حاصل می شود .</a:t>
            </a:r>
          </a:p>
          <a:p>
            <a:pPr marL="647700" indent="-647700" algn="just" rtl="1">
              <a:buFont typeface="Wingdings" pitchFamily="2" charset="2"/>
              <a:buNone/>
            </a:pPr>
            <a:r>
              <a:rPr lang="fa-IR" sz="2400" dirty="0">
                <a:effectLst>
                  <a:outerShdw blurRad="38100" dist="38100" dir="2700000" algn="tl">
                    <a:srgbClr val="000000">
                      <a:alpha val="43137"/>
                    </a:srgbClr>
                  </a:outerShdw>
                </a:effectLst>
                <a:cs typeface="Lotus" pitchFamily="2" charset="-78"/>
              </a:rPr>
              <a:t>	</a:t>
            </a:r>
          </a:p>
          <a:p>
            <a:pPr marL="647700" indent="-647700" algn="just" rtl="1">
              <a:buFont typeface="Wingdings" pitchFamily="2" charset="2"/>
              <a:buNone/>
            </a:pPr>
            <a:r>
              <a:rPr lang="fa-IR" sz="2400" dirty="0">
                <a:effectLst>
                  <a:outerShdw blurRad="38100" dist="38100" dir="2700000" algn="tl">
                    <a:srgbClr val="000000">
                      <a:alpha val="43137"/>
                    </a:srgbClr>
                  </a:outerShdw>
                </a:effectLst>
                <a:cs typeface="Lotus" pitchFamily="2" charset="-78"/>
              </a:rPr>
              <a:t>	- </a:t>
            </a:r>
            <a:r>
              <a:rPr lang="ar-SA" sz="2400" dirty="0">
                <a:effectLst>
                  <a:outerShdw blurRad="38100" dist="38100" dir="2700000" algn="tl">
                    <a:srgbClr val="000000">
                      <a:alpha val="43137"/>
                    </a:srgbClr>
                  </a:outerShdw>
                </a:effectLst>
                <a:cs typeface="Lotus" pitchFamily="2" charset="-78"/>
              </a:rPr>
              <a:t>داده صرفا جنبه نمایش دهندگی دارد ، در حالیكه </a:t>
            </a:r>
            <a:r>
              <a:rPr lang="ar-SA" sz="2400" dirty="0">
                <a:solidFill>
                  <a:schemeClr val="bg2">
                    <a:lumMod val="50000"/>
                  </a:schemeClr>
                </a:solidFill>
                <a:cs typeface="Lotus" pitchFamily="2" charset="-78"/>
              </a:rPr>
              <a:t>اطلاع</a:t>
            </a:r>
            <a:r>
              <a:rPr lang="ar-SA" sz="2400" dirty="0">
                <a:effectLst>
                  <a:outerShdw blurRad="38100" dist="38100" dir="2700000" algn="tl">
                    <a:srgbClr val="000000">
                      <a:alpha val="43137"/>
                    </a:srgbClr>
                  </a:outerShdw>
                </a:effectLst>
                <a:cs typeface="Lotus" pitchFamily="2" charset="-78"/>
              </a:rPr>
              <a:t> دارای </a:t>
            </a:r>
            <a:r>
              <a:rPr lang="ar-SA" sz="2400" dirty="0">
                <a:cs typeface="Lotus" pitchFamily="2" charset="-78"/>
              </a:rPr>
              <a:t>خاصیت </a:t>
            </a:r>
            <a:r>
              <a:rPr lang="ar-SA" sz="2400" dirty="0">
                <a:solidFill>
                  <a:schemeClr val="bg2">
                    <a:lumMod val="50000"/>
                  </a:schemeClr>
                </a:solidFill>
                <a:cs typeface="Lotus" pitchFamily="2" charset="-78"/>
              </a:rPr>
              <a:t>ارتباط دهندگی و انتقال دهندگی</a:t>
            </a:r>
            <a:r>
              <a:rPr lang="ar-SA" sz="2400" dirty="0">
                <a:effectLst>
                  <a:outerShdw blurRad="38100" dist="38100" dir="2700000" algn="tl">
                    <a:srgbClr val="000000">
                      <a:alpha val="43137"/>
                    </a:srgbClr>
                  </a:outerShdw>
                </a:effectLst>
                <a:cs typeface="Lotus" pitchFamily="2" charset="-78"/>
              </a:rPr>
              <a:t> است . داده باید در معرض تفسیری هوشمندانه قرار گیرد تا اطلاع عاید شود و انسان از اطلاع كه حامل معنا ، مفهوم و شناخت است در حل مسائل (تصمیم گیری) استفاده می كند .</a:t>
            </a:r>
            <a:endParaRPr lang="en-US" sz="2400" dirty="0">
              <a:effectLst>
                <a:outerShdw blurRad="38100" dist="38100" dir="2700000" algn="tl">
                  <a:srgbClr val="000000">
                    <a:alpha val="43137"/>
                  </a:srgbClr>
                </a:outerShdw>
              </a:effectLst>
              <a:cs typeface="Lotus" pitchFamily="2" charset="-78"/>
            </a:endParaRPr>
          </a:p>
        </p:txBody>
      </p:sp>
      <p:graphicFrame>
        <p:nvGraphicFramePr>
          <p:cNvPr id="4" name="Diagram 3"/>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18</a:t>
            </a:fld>
            <a:endParaRPr lang="fa-IR" dirty="0"/>
          </a:p>
        </p:txBody>
      </p:sp>
    </p:spTree>
  </p:cSld>
  <p:clrMapOvr>
    <a:masterClrMapping/>
  </p:clrMapOvr>
  <p:transition spd="med">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White marble"/>
          <p:cNvSpPr>
            <a:spLocks noChangeArrowheads="1"/>
          </p:cNvSpPr>
          <p:nvPr/>
        </p:nvSpPr>
        <p:spPr bwMode="auto">
          <a:xfrm>
            <a:off x="2776905" y="3141663"/>
            <a:ext cx="1396511" cy="1441450"/>
          </a:xfrm>
          <a:prstGeom prst="rect">
            <a:avLst/>
          </a:prstGeom>
          <a:blipFill dpi="0" rotWithShape="1">
            <a:blip r:embed="rId2"/>
            <a:srcRect/>
            <a:tile tx="0" ty="0" sx="100000" sy="100000" flip="none" algn="tl"/>
          </a:blipFill>
          <a:ln w="9525">
            <a:solidFill>
              <a:schemeClr val="tx1"/>
            </a:solidFill>
            <a:miter lim="800000"/>
            <a:headEnd/>
            <a:tailEnd/>
          </a:ln>
          <a:effectLst/>
        </p:spPr>
        <p:txBody>
          <a:bodyPr wrap="none" anchor="ctr"/>
          <a:lstStyle/>
          <a:p>
            <a:endParaRPr lang="fa-IR"/>
          </a:p>
        </p:txBody>
      </p:sp>
      <p:sp>
        <p:nvSpPr>
          <p:cNvPr id="5" name="Line 4"/>
          <p:cNvSpPr>
            <a:spLocks noChangeShapeType="1"/>
          </p:cNvSpPr>
          <p:nvPr/>
        </p:nvSpPr>
        <p:spPr bwMode="auto">
          <a:xfrm>
            <a:off x="2778370" y="3503613"/>
            <a:ext cx="485043" cy="501650"/>
          </a:xfrm>
          <a:prstGeom prst="line">
            <a:avLst/>
          </a:prstGeom>
          <a:noFill/>
          <a:ln w="9525">
            <a:solidFill>
              <a:schemeClr val="tx1"/>
            </a:solidFill>
            <a:prstDash val="lgDash"/>
            <a:round/>
            <a:headEnd/>
            <a:tailEnd/>
          </a:ln>
          <a:effectLst/>
        </p:spPr>
        <p:txBody>
          <a:bodyPr/>
          <a:lstStyle/>
          <a:p>
            <a:endParaRPr lang="fa-IR"/>
          </a:p>
        </p:txBody>
      </p:sp>
      <p:sp>
        <p:nvSpPr>
          <p:cNvPr id="6" name="Line 5"/>
          <p:cNvSpPr>
            <a:spLocks noChangeShapeType="1"/>
          </p:cNvSpPr>
          <p:nvPr/>
        </p:nvSpPr>
        <p:spPr bwMode="auto">
          <a:xfrm flipH="1">
            <a:off x="3749920" y="3503613"/>
            <a:ext cx="424962" cy="501650"/>
          </a:xfrm>
          <a:prstGeom prst="line">
            <a:avLst/>
          </a:prstGeom>
          <a:noFill/>
          <a:ln w="9525">
            <a:solidFill>
              <a:schemeClr val="tx1"/>
            </a:solidFill>
            <a:prstDash val="lgDash"/>
            <a:round/>
            <a:headEnd/>
            <a:tailEnd/>
          </a:ln>
          <a:effectLst/>
        </p:spPr>
        <p:txBody>
          <a:bodyPr/>
          <a:lstStyle/>
          <a:p>
            <a:endParaRPr lang="fa-IR"/>
          </a:p>
        </p:txBody>
      </p:sp>
      <p:sp>
        <p:nvSpPr>
          <p:cNvPr id="7" name="Text Box 6"/>
          <p:cNvSpPr txBox="1">
            <a:spLocks noChangeArrowheads="1"/>
          </p:cNvSpPr>
          <p:nvPr/>
        </p:nvSpPr>
        <p:spPr bwMode="auto">
          <a:xfrm>
            <a:off x="3089359" y="4076700"/>
            <a:ext cx="880369" cy="369332"/>
          </a:xfrm>
          <a:prstGeom prst="rect">
            <a:avLst/>
          </a:prstGeom>
          <a:noFill/>
          <a:ln w="28575">
            <a:solidFill>
              <a:srgbClr val="333333"/>
            </a:solidFill>
            <a:miter lim="800000"/>
            <a:headEnd/>
            <a:tailEnd/>
          </a:ln>
          <a:effectLst/>
        </p:spPr>
        <p:txBody>
          <a:bodyPr wrap="none">
            <a:spAutoFit/>
          </a:bodyPr>
          <a:lstStyle/>
          <a:p>
            <a:pPr algn="r" rtl="1"/>
            <a:r>
              <a:rPr lang="fa-IR">
                <a:solidFill>
                  <a:srgbClr val="FF5050"/>
                </a:solidFill>
                <a:effectLst>
                  <a:outerShdw blurRad="38100" dist="38100" dir="2700000" algn="tl">
                    <a:srgbClr val="000000"/>
                  </a:outerShdw>
                </a:effectLst>
                <a:latin typeface="Arial" charset="0"/>
                <a:cs typeface="Lotus" pitchFamily="2" charset="-78"/>
              </a:rPr>
              <a:t>تکو</a:t>
            </a:r>
            <a:r>
              <a:rPr lang="ar-SA">
                <a:solidFill>
                  <a:srgbClr val="FF5050"/>
                </a:solidFill>
                <a:effectLst>
                  <a:outerShdw blurRad="38100" dist="38100" dir="2700000" algn="tl">
                    <a:srgbClr val="000000"/>
                  </a:outerShdw>
                </a:effectLst>
                <a:latin typeface="Arial" charset="0"/>
                <a:cs typeface="Lotus" pitchFamily="2" charset="-78"/>
              </a:rPr>
              <a:t>ی</a:t>
            </a:r>
            <a:r>
              <a:rPr lang="fa-IR">
                <a:solidFill>
                  <a:srgbClr val="FF5050"/>
                </a:solidFill>
                <a:effectLst>
                  <a:outerShdw blurRad="38100" dist="38100" dir="2700000" algn="tl">
                    <a:srgbClr val="000000"/>
                  </a:outerShdw>
                </a:effectLst>
                <a:latin typeface="Arial" charset="0"/>
                <a:cs typeface="Lotus" pitchFamily="2" charset="-78"/>
              </a:rPr>
              <a:t>ن اطلاع</a:t>
            </a:r>
            <a:endParaRPr lang="en-US">
              <a:solidFill>
                <a:srgbClr val="FF5050"/>
              </a:solidFill>
              <a:effectLst>
                <a:outerShdw blurRad="38100" dist="38100" dir="2700000" algn="tl">
                  <a:srgbClr val="000000"/>
                </a:outerShdw>
              </a:effectLst>
              <a:latin typeface="Arial" charset="0"/>
              <a:cs typeface="Lotus" pitchFamily="2" charset="-78"/>
            </a:endParaRPr>
          </a:p>
        </p:txBody>
      </p:sp>
      <p:sp>
        <p:nvSpPr>
          <p:cNvPr id="8" name="Text Box 7"/>
          <p:cNvSpPr txBox="1">
            <a:spLocks noChangeArrowheads="1"/>
          </p:cNvSpPr>
          <p:nvPr/>
        </p:nvSpPr>
        <p:spPr bwMode="auto">
          <a:xfrm>
            <a:off x="3098345" y="2708276"/>
            <a:ext cx="809837" cy="369332"/>
          </a:xfrm>
          <a:prstGeom prst="rect">
            <a:avLst/>
          </a:prstGeom>
          <a:noFill/>
          <a:ln w="9525">
            <a:noFill/>
            <a:miter lim="800000"/>
            <a:headEnd/>
            <a:tailEnd/>
          </a:ln>
          <a:effectLst/>
        </p:spPr>
        <p:txBody>
          <a:bodyPr wrap="none">
            <a:spAutoFit/>
          </a:bodyPr>
          <a:lstStyle/>
          <a:p>
            <a:pPr algn="r" rtl="1"/>
            <a:r>
              <a:rPr lang="fa-IR" dirty="0">
                <a:effectLst>
                  <a:outerShdw blurRad="38100" dist="38100" dir="2700000" algn="tl">
                    <a:srgbClr val="000000"/>
                  </a:outerShdw>
                </a:effectLst>
                <a:latin typeface="Arial" charset="0"/>
                <a:cs typeface="Lotus" pitchFamily="2" charset="-78"/>
              </a:rPr>
              <a:t>ذهن انسان</a:t>
            </a:r>
            <a:endParaRPr lang="en-US" dirty="0">
              <a:effectLst>
                <a:outerShdw blurRad="38100" dist="38100" dir="2700000" algn="tl">
                  <a:srgbClr val="000000"/>
                </a:outerShdw>
              </a:effectLst>
              <a:latin typeface="Arial" charset="0"/>
              <a:cs typeface="Lotus" pitchFamily="2" charset="-78"/>
            </a:endParaRPr>
          </a:p>
        </p:txBody>
      </p:sp>
      <p:sp>
        <p:nvSpPr>
          <p:cNvPr id="9" name="Line 8"/>
          <p:cNvSpPr>
            <a:spLocks noChangeShapeType="1"/>
          </p:cNvSpPr>
          <p:nvPr/>
        </p:nvSpPr>
        <p:spPr bwMode="auto">
          <a:xfrm>
            <a:off x="3442189" y="4579938"/>
            <a:ext cx="0" cy="431800"/>
          </a:xfrm>
          <a:prstGeom prst="line">
            <a:avLst/>
          </a:prstGeom>
          <a:noFill/>
          <a:ln w="9525">
            <a:solidFill>
              <a:schemeClr val="tx1"/>
            </a:solidFill>
            <a:round/>
            <a:headEnd/>
            <a:tailEnd type="triangle" w="med" len="med"/>
          </a:ln>
          <a:effectLst/>
        </p:spPr>
        <p:txBody>
          <a:bodyPr/>
          <a:lstStyle/>
          <a:p>
            <a:endParaRPr lang="fa-IR"/>
          </a:p>
        </p:txBody>
      </p:sp>
      <p:sp>
        <p:nvSpPr>
          <p:cNvPr id="10" name="Text Box 9"/>
          <p:cNvSpPr txBox="1">
            <a:spLocks noChangeArrowheads="1"/>
          </p:cNvSpPr>
          <p:nvPr/>
        </p:nvSpPr>
        <p:spPr bwMode="auto">
          <a:xfrm>
            <a:off x="3067377" y="5011738"/>
            <a:ext cx="880369" cy="369332"/>
          </a:xfrm>
          <a:prstGeom prst="rect">
            <a:avLst/>
          </a:prstGeom>
          <a:noFill/>
          <a:ln w="9525">
            <a:noFill/>
            <a:miter lim="800000"/>
            <a:headEnd/>
            <a:tailEnd/>
          </a:ln>
          <a:effectLst/>
        </p:spPr>
        <p:txBody>
          <a:bodyPr wrap="none">
            <a:spAutoFit/>
          </a:bodyPr>
          <a:lstStyle/>
          <a:p>
            <a:r>
              <a:rPr lang="fa-IR">
                <a:solidFill>
                  <a:srgbClr val="00FF00"/>
                </a:solidFill>
                <a:effectLst>
                  <a:outerShdw blurRad="38100" dist="38100" dir="2700000" algn="tl">
                    <a:srgbClr val="000000"/>
                  </a:outerShdw>
                </a:effectLst>
                <a:latin typeface="Arial" charset="0"/>
                <a:cs typeface="Lotus" pitchFamily="2" charset="-78"/>
              </a:rPr>
              <a:t>تصم</a:t>
            </a:r>
            <a:r>
              <a:rPr lang="ar-SA">
                <a:solidFill>
                  <a:srgbClr val="00FF00"/>
                </a:solidFill>
                <a:effectLst>
                  <a:outerShdw blurRad="38100" dist="38100" dir="2700000" algn="tl">
                    <a:srgbClr val="000000"/>
                  </a:outerShdw>
                </a:effectLst>
                <a:latin typeface="Arial" charset="0"/>
                <a:cs typeface="Lotus" pitchFamily="2" charset="-78"/>
              </a:rPr>
              <a:t>ی</a:t>
            </a:r>
            <a:r>
              <a:rPr lang="fa-IR">
                <a:solidFill>
                  <a:srgbClr val="00FF00"/>
                </a:solidFill>
                <a:effectLst>
                  <a:outerShdw blurRad="38100" dist="38100" dir="2700000" algn="tl">
                    <a:srgbClr val="000000"/>
                  </a:outerShdw>
                </a:effectLst>
                <a:latin typeface="Arial" charset="0"/>
                <a:cs typeface="Lotus" pitchFamily="2" charset="-78"/>
              </a:rPr>
              <a:t>م گ</a:t>
            </a:r>
            <a:r>
              <a:rPr lang="ar-SA">
                <a:solidFill>
                  <a:srgbClr val="00FF00"/>
                </a:solidFill>
                <a:effectLst>
                  <a:outerShdw blurRad="38100" dist="38100" dir="2700000" algn="tl">
                    <a:srgbClr val="000000"/>
                  </a:outerShdw>
                </a:effectLst>
                <a:latin typeface="Arial" charset="0"/>
                <a:cs typeface="Lotus" pitchFamily="2" charset="-78"/>
              </a:rPr>
              <a:t>ی</a:t>
            </a:r>
            <a:r>
              <a:rPr lang="fa-IR">
                <a:solidFill>
                  <a:srgbClr val="00FF00"/>
                </a:solidFill>
                <a:effectLst>
                  <a:outerShdw blurRad="38100" dist="38100" dir="2700000" algn="tl">
                    <a:srgbClr val="000000"/>
                  </a:outerShdw>
                </a:effectLst>
                <a:latin typeface="Arial" charset="0"/>
                <a:cs typeface="Lotus" pitchFamily="2" charset="-78"/>
              </a:rPr>
              <a:t>ر</a:t>
            </a:r>
            <a:r>
              <a:rPr lang="ar-SA">
                <a:solidFill>
                  <a:srgbClr val="00FF00"/>
                </a:solidFill>
                <a:effectLst>
                  <a:outerShdw blurRad="38100" dist="38100" dir="2700000" algn="tl">
                    <a:srgbClr val="000000"/>
                  </a:outerShdw>
                </a:effectLst>
                <a:latin typeface="Arial" charset="0"/>
                <a:cs typeface="Lotus" pitchFamily="2" charset="-78"/>
              </a:rPr>
              <a:t>ی</a:t>
            </a:r>
            <a:endParaRPr lang="en-US">
              <a:solidFill>
                <a:srgbClr val="00FF00"/>
              </a:solidFill>
              <a:effectLst>
                <a:outerShdw blurRad="38100" dist="38100" dir="2700000" algn="tl">
                  <a:srgbClr val="000000"/>
                </a:outerShdw>
              </a:effectLst>
              <a:latin typeface="Arial" charset="0"/>
              <a:cs typeface="Lotus" pitchFamily="2" charset="-78"/>
            </a:endParaRPr>
          </a:p>
        </p:txBody>
      </p:sp>
      <p:sp>
        <p:nvSpPr>
          <p:cNvPr id="11" name="Line 10"/>
          <p:cNvSpPr>
            <a:spLocks noChangeShapeType="1"/>
          </p:cNvSpPr>
          <p:nvPr/>
        </p:nvSpPr>
        <p:spPr bwMode="auto">
          <a:xfrm>
            <a:off x="3442189" y="5372100"/>
            <a:ext cx="0" cy="431800"/>
          </a:xfrm>
          <a:prstGeom prst="line">
            <a:avLst/>
          </a:prstGeom>
          <a:noFill/>
          <a:ln w="9525">
            <a:solidFill>
              <a:schemeClr val="tx1"/>
            </a:solidFill>
            <a:round/>
            <a:headEnd/>
            <a:tailEnd type="triangle" w="med" len="med"/>
          </a:ln>
          <a:effectLst/>
        </p:spPr>
        <p:txBody>
          <a:bodyPr/>
          <a:lstStyle/>
          <a:p>
            <a:endParaRPr lang="fa-IR"/>
          </a:p>
        </p:txBody>
      </p:sp>
      <p:sp>
        <p:nvSpPr>
          <p:cNvPr id="12" name="Text Box 11"/>
          <p:cNvSpPr txBox="1">
            <a:spLocks noChangeArrowheads="1"/>
          </p:cNvSpPr>
          <p:nvPr/>
        </p:nvSpPr>
        <p:spPr bwMode="auto">
          <a:xfrm>
            <a:off x="3177279" y="5803901"/>
            <a:ext cx="590225" cy="369332"/>
          </a:xfrm>
          <a:prstGeom prst="rect">
            <a:avLst/>
          </a:prstGeom>
          <a:noFill/>
          <a:ln w="9525">
            <a:noFill/>
            <a:miter lim="800000"/>
            <a:headEnd/>
            <a:tailEnd/>
          </a:ln>
          <a:effectLst/>
        </p:spPr>
        <p:txBody>
          <a:bodyPr wrap="none">
            <a:spAutoFit/>
          </a:bodyPr>
          <a:lstStyle/>
          <a:p>
            <a:r>
              <a:rPr lang="fa-IR">
                <a:solidFill>
                  <a:srgbClr val="FF3399"/>
                </a:solidFill>
                <a:effectLst>
                  <a:outerShdw blurRad="38100" dist="38100" dir="2700000" algn="tl">
                    <a:srgbClr val="000000"/>
                  </a:outerShdw>
                </a:effectLst>
                <a:latin typeface="Arial" charset="0"/>
                <a:cs typeface="Lotus" pitchFamily="2" charset="-78"/>
              </a:rPr>
              <a:t>عمل</a:t>
            </a:r>
            <a:r>
              <a:rPr lang="ar-SA">
                <a:solidFill>
                  <a:srgbClr val="FF3399"/>
                </a:solidFill>
                <a:effectLst>
                  <a:outerShdw blurRad="38100" dist="38100" dir="2700000" algn="tl">
                    <a:srgbClr val="000000"/>
                  </a:outerShdw>
                </a:effectLst>
                <a:latin typeface="Arial" charset="0"/>
                <a:cs typeface="Lotus" pitchFamily="2" charset="-78"/>
              </a:rPr>
              <a:t>ی</a:t>
            </a:r>
            <a:r>
              <a:rPr lang="fa-IR">
                <a:solidFill>
                  <a:srgbClr val="FF3399"/>
                </a:solidFill>
                <a:effectLst>
                  <a:outerShdw blurRad="38100" dist="38100" dir="2700000" algn="tl">
                    <a:srgbClr val="000000"/>
                  </a:outerShdw>
                </a:effectLst>
                <a:latin typeface="Arial" charset="0"/>
                <a:cs typeface="Lotus" pitchFamily="2" charset="-78"/>
              </a:rPr>
              <a:t>ات</a:t>
            </a:r>
            <a:endParaRPr lang="en-US">
              <a:solidFill>
                <a:srgbClr val="FF3399"/>
              </a:solidFill>
              <a:effectLst>
                <a:outerShdw blurRad="38100" dist="38100" dir="2700000" algn="tl">
                  <a:srgbClr val="000000"/>
                </a:outerShdw>
              </a:effectLst>
              <a:latin typeface="Arial" charset="0"/>
              <a:cs typeface="Lotus" pitchFamily="2" charset="-78"/>
            </a:endParaRPr>
          </a:p>
        </p:txBody>
      </p:sp>
      <p:cxnSp>
        <p:nvCxnSpPr>
          <p:cNvPr id="13" name="AutoShape 12"/>
          <p:cNvCxnSpPr>
            <a:cxnSpLocks noChangeShapeType="1"/>
          </p:cNvCxnSpPr>
          <p:nvPr/>
        </p:nvCxnSpPr>
        <p:spPr bwMode="auto">
          <a:xfrm flipV="1">
            <a:off x="2312377" y="3500439"/>
            <a:ext cx="0" cy="2808287"/>
          </a:xfrm>
          <a:prstGeom prst="straightConnector1">
            <a:avLst/>
          </a:prstGeom>
          <a:noFill/>
          <a:ln w="9525">
            <a:solidFill>
              <a:schemeClr val="tx1"/>
            </a:solidFill>
            <a:round/>
            <a:headEnd/>
            <a:tailEnd/>
          </a:ln>
          <a:effectLst/>
        </p:spPr>
      </p:cxnSp>
      <p:cxnSp>
        <p:nvCxnSpPr>
          <p:cNvPr id="14" name="AutoShape 13"/>
          <p:cNvCxnSpPr>
            <a:cxnSpLocks noChangeShapeType="1"/>
          </p:cNvCxnSpPr>
          <p:nvPr/>
        </p:nvCxnSpPr>
        <p:spPr bwMode="auto">
          <a:xfrm flipV="1">
            <a:off x="4639408" y="3500439"/>
            <a:ext cx="0" cy="2808287"/>
          </a:xfrm>
          <a:prstGeom prst="straightConnector1">
            <a:avLst/>
          </a:prstGeom>
          <a:noFill/>
          <a:ln w="9525">
            <a:solidFill>
              <a:schemeClr val="tx1"/>
            </a:solidFill>
            <a:round/>
            <a:headEnd/>
            <a:tailEnd/>
          </a:ln>
          <a:effectLst/>
        </p:spPr>
      </p:cxnSp>
      <p:sp>
        <p:nvSpPr>
          <p:cNvPr id="15" name="Line 14"/>
          <p:cNvSpPr>
            <a:spLocks noChangeShapeType="1"/>
          </p:cNvSpPr>
          <p:nvPr/>
        </p:nvSpPr>
        <p:spPr bwMode="auto">
          <a:xfrm flipH="1">
            <a:off x="4173416" y="3500438"/>
            <a:ext cx="465992" cy="0"/>
          </a:xfrm>
          <a:prstGeom prst="line">
            <a:avLst/>
          </a:prstGeom>
          <a:noFill/>
          <a:ln w="9525">
            <a:solidFill>
              <a:schemeClr val="tx1"/>
            </a:solidFill>
            <a:round/>
            <a:headEnd/>
            <a:tailEnd type="triangle" w="med" len="med"/>
          </a:ln>
          <a:effectLst/>
        </p:spPr>
        <p:txBody>
          <a:bodyPr/>
          <a:lstStyle/>
          <a:p>
            <a:endParaRPr lang="fa-IR"/>
          </a:p>
        </p:txBody>
      </p:sp>
      <p:sp>
        <p:nvSpPr>
          <p:cNvPr id="16" name="Line 15"/>
          <p:cNvSpPr>
            <a:spLocks noChangeShapeType="1"/>
          </p:cNvSpPr>
          <p:nvPr/>
        </p:nvSpPr>
        <p:spPr bwMode="auto">
          <a:xfrm>
            <a:off x="2312378" y="3500438"/>
            <a:ext cx="465992" cy="0"/>
          </a:xfrm>
          <a:prstGeom prst="line">
            <a:avLst/>
          </a:prstGeom>
          <a:noFill/>
          <a:ln w="9525">
            <a:solidFill>
              <a:schemeClr val="tx1"/>
            </a:solidFill>
            <a:round/>
            <a:headEnd/>
            <a:tailEnd type="triangle" w="med" len="med"/>
          </a:ln>
          <a:effectLst/>
        </p:spPr>
        <p:txBody>
          <a:bodyPr/>
          <a:lstStyle/>
          <a:p>
            <a:endParaRPr lang="fa-IR"/>
          </a:p>
        </p:txBody>
      </p:sp>
      <p:cxnSp>
        <p:nvCxnSpPr>
          <p:cNvPr id="17" name="AutoShape 16"/>
          <p:cNvCxnSpPr>
            <a:cxnSpLocks noChangeShapeType="1"/>
          </p:cNvCxnSpPr>
          <p:nvPr/>
        </p:nvCxnSpPr>
        <p:spPr bwMode="auto">
          <a:xfrm>
            <a:off x="2312377" y="6308725"/>
            <a:ext cx="2327031" cy="0"/>
          </a:xfrm>
          <a:prstGeom prst="straightConnector1">
            <a:avLst/>
          </a:prstGeom>
          <a:noFill/>
          <a:ln w="9525">
            <a:solidFill>
              <a:schemeClr val="tx1"/>
            </a:solidFill>
            <a:round/>
            <a:headEnd/>
            <a:tailEnd/>
          </a:ln>
          <a:effectLst/>
        </p:spPr>
      </p:cxnSp>
      <p:sp>
        <p:nvSpPr>
          <p:cNvPr id="19" name="Text Box 18"/>
          <p:cNvSpPr txBox="1">
            <a:spLocks noChangeArrowheads="1"/>
          </p:cNvSpPr>
          <p:nvPr/>
        </p:nvSpPr>
        <p:spPr bwMode="auto">
          <a:xfrm>
            <a:off x="2110617" y="2954338"/>
            <a:ext cx="588623" cy="369332"/>
          </a:xfrm>
          <a:prstGeom prst="rect">
            <a:avLst/>
          </a:prstGeom>
          <a:noFill/>
          <a:ln w="9525">
            <a:noFill/>
            <a:miter lim="800000"/>
            <a:headEnd/>
            <a:tailEnd/>
          </a:ln>
          <a:effectLst/>
        </p:spPr>
        <p:txBody>
          <a:bodyPr wrap="none">
            <a:spAutoFit/>
          </a:bodyPr>
          <a:lstStyle/>
          <a:p>
            <a:r>
              <a:rPr lang="fa-IR"/>
              <a:t>مسئله</a:t>
            </a:r>
            <a:endParaRPr lang="en-US"/>
          </a:p>
        </p:txBody>
      </p:sp>
      <p:sp>
        <p:nvSpPr>
          <p:cNvPr id="20" name="Text Box 19"/>
          <p:cNvSpPr txBox="1">
            <a:spLocks noChangeArrowheads="1"/>
          </p:cNvSpPr>
          <p:nvPr/>
        </p:nvSpPr>
        <p:spPr bwMode="auto">
          <a:xfrm>
            <a:off x="4714304" y="3025776"/>
            <a:ext cx="455574" cy="369332"/>
          </a:xfrm>
          <a:prstGeom prst="rect">
            <a:avLst/>
          </a:prstGeom>
          <a:noFill/>
          <a:ln w="9525">
            <a:noFill/>
            <a:miter lim="800000"/>
            <a:headEnd/>
            <a:tailEnd/>
          </a:ln>
          <a:effectLst/>
        </p:spPr>
        <p:txBody>
          <a:bodyPr wrap="none">
            <a:spAutoFit/>
          </a:bodyPr>
          <a:lstStyle/>
          <a:p>
            <a:r>
              <a:rPr lang="fa-IR" dirty="0"/>
              <a:t>داده</a:t>
            </a:r>
            <a:endParaRPr lang="en-US" dirty="0"/>
          </a:p>
        </p:txBody>
      </p:sp>
      <p:sp>
        <p:nvSpPr>
          <p:cNvPr id="21" name="Title 20"/>
          <p:cNvSpPr>
            <a:spLocks noGrp="1"/>
          </p:cNvSpPr>
          <p:nvPr>
            <p:ph type="title"/>
          </p:nvPr>
        </p:nvSpPr>
        <p:spPr/>
        <p:txBody>
          <a:bodyPr>
            <a:normAutofit/>
          </a:bodyPr>
          <a:lstStyle/>
          <a:p>
            <a:r>
              <a:rPr lang="fa-IR" dirty="0" smtClean="0">
                <a:solidFill>
                  <a:srgbClr val="FFCCFF"/>
                </a:solidFill>
                <a:effectLst>
                  <a:outerShdw blurRad="38100" dist="38100" dir="2700000" algn="tl">
                    <a:srgbClr val="000000"/>
                  </a:outerShdw>
                </a:effectLst>
                <a:latin typeface="Arial" charset="0"/>
                <a:cs typeface="Lotus" pitchFamily="2" charset="-78"/>
              </a:rPr>
              <a:t>ارتباط </a:t>
            </a:r>
            <a:r>
              <a:rPr lang="fa-IR" dirty="0" smtClean="0">
                <a:effectLst>
                  <a:outerShdw blurRad="38100" dist="38100" dir="2700000" algn="tl">
                    <a:srgbClr val="000000"/>
                  </a:outerShdw>
                </a:effectLst>
                <a:latin typeface="Arial" charset="0"/>
                <a:cs typeface="Lotus" pitchFamily="2" charset="-78"/>
              </a:rPr>
              <a:t>ب</a:t>
            </a:r>
            <a:r>
              <a:rPr lang="ar-SA" dirty="0" smtClean="0">
                <a:effectLst>
                  <a:outerShdw blurRad="38100" dist="38100" dir="2700000" algn="tl">
                    <a:srgbClr val="000000"/>
                  </a:outerShdw>
                </a:effectLst>
                <a:latin typeface="Arial" charset="0"/>
                <a:cs typeface="Lotus" pitchFamily="2" charset="-78"/>
              </a:rPr>
              <a:t>ی</a:t>
            </a:r>
            <a:r>
              <a:rPr lang="fa-IR" dirty="0" smtClean="0">
                <a:effectLst>
                  <a:outerShdw blurRad="38100" dist="38100" dir="2700000" algn="tl">
                    <a:srgbClr val="000000"/>
                  </a:outerShdw>
                </a:effectLst>
                <a:latin typeface="Arial" charset="0"/>
                <a:cs typeface="Lotus" pitchFamily="2" charset="-78"/>
              </a:rPr>
              <a:t>ن داده مسئله و اطلاع</a:t>
            </a:r>
            <a:endParaRPr lang="fa-IR" dirty="0"/>
          </a:p>
        </p:txBody>
      </p:sp>
      <p:sp>
        <p:nvSpPr>
          <p:cNvPr id="22" name="Content Placeholder 21"/>
          <p:cNvSpPr>
            <a:spLocks noGrp="1"/>
          </p:cNvSpPr>
          <p:nvPr>
            <p:ph idx="1"/>
          </p:nvPr>
        </p:nvSpPr>
        <p:spPr/>
        <p:txBody>
          <a:bodyPr/>
          <a:lstStyle/>
          <a:p>
            <a:endParaRPr lang="fa-IR" dirty="0"/>
          </a:p>
        </p:txBody>
      </p:sp>
      <p:graphicFrame>
        <p:nvGraphicFramePr>
          <p:cNvPr id="23" name="Diagram 22"/>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Footer Placeholder 23"/>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25" name="Slide Number Placeholder 24"/>
          <p:cNvSpPr>
            <a:spLocks noGrp="1"/>
          </p:cNvSpPr>
          <p:nvPr>
            <p:ph type="sldNum" sz="quarter" idx="12"/>
          </p:nvPr>
        </p:nvSpPr>
        <p:spPr/>
        <p:txBody>
          <a:bodyPr/>
          <a:lstStyle/>
          <a:p>
            <a:fld id="{E628D4EA-4E9F-453E-98D5-ED130FDFDC6A}" type="slidenum">
              <a:rPr lang="fa-IR" smtClean="0"/>
              <a:pPr/>
              <a:t>19</a:t>
            </a:fld>
            <a:endParaRPr lang="fa-IR" dirty="0"/>
          </a:p>
        </p:txBody>
      </p:sp>
    </p:spTree>
  </p:cSld>
  <p:clrMapOvr>
    <a:masterClrMapping/>
  </p:clrMapOvr>
  <p:transition spd="med">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71966" y="2500306"/>
            <a:ext cx="3571868" cy="2714644"/>
          </a:xfrm>
        </p:spPr>
        <p:txBody>
          <a:bodyPr>
            <a:normAutofit/>
          </a:bodyPr>
          <a:lstStyle/>
          <a:p>
            <a:pPr algn="ctr"/>
            <a:r>
              <a:rPr lang="en-US" sz="3600" dirty="0" smtClean="0">
                <a:solidFill>
                  <a:schemeClr val="tx1"/>
                </a:solidFill>
                <a:effectLst>
                  <a:outerShdw blurRad="38100" dist="38100" dir="2700000" algn="tl">
                    <a:srgbClr val="000000"/>
                  </a:outerShdw>
                </a:effectLst>
                <a:latin typeface="Arial" charset="0"/>
              </a:rPr>
              <a:t>Database</a:t>
            </a:r>
            <a:endParaRPr lang="fa-IR" sz="3600" dirty="0" smtClean="0">
              <a:solidFill>
                <a:schemeClr val="tx1"/>
              </a:solidFill>
              <a:effectLst>
                <a:outerShdw blurRad="38100" dist="38100" dir="2700000" algn="tl">
                  <a:srgbClr val="000000"/>
                </a:outerShdw>
              </a:effectLst>
              <a:latin typeface="Arial" charset="0"/>
            </a:endParaRPr>
          </a:p>
          <a:p>
            <a:pPr algn="ctr"/>
            <a:r>
              <a:rPr lang="fa-IR" sz="3600" dirty="0" smtClean="0">
                <a:solidFill>
                  <a:schemeClr val="tx1"/>
                </a:solidFill>
                <a:effectLst>
                  <a:outerShdw blurRad="38100" dist="38100" dir="2700000" algn="tl">
                    <a:srgbClr val="000000"/>
                  </a:outerShdw>
                </a:effectLst>
                <a:latin typeface="Arial" charset="0"/>
              </a:rPr>
              <a:t/>
            </a:r>
            <a:br>
              <a:rPr lang="fa-IR" sz="3600" dirty="0" smtClean="0">
                <a:solidFill>
                  <a:schemeClr val="tx1"/>
                </a:solidFill>
                <a:effectLst>
                  <a:outerShdw blurRad="38100" dist="38100" dir="2700000" algn="tl">
                    <a:srgbClr val="000000"/>
                  </a:outerShdw>
                </a:effectLst>
                <a:latin typeface="Arial" charset="0"/>
              </a:rPr>
            </a:br>
            <a:r>
              <a:rPr lang="fa-IR" sz="3600" dirty="0" smtClean="0">
                <a:solidFill>
                  <a:schemeClr val="tx1"/>
                </a:solidFill>
                <a:effectLst>
                  <a:outerShdw blurRad="38100" dist="38100" dir="2700000" algn="tl">
                    <a:srgbClr val="000000"/>
                  </a:outerShdw>
                </a:effectLst>
                <a:latin typeface="Arial" charset="0"/>
                <a:cs typeface="Andalus" pitchFamily="2" charset="-78"/>
              </a:rPr>
              <a:t>پا</a:t>
            </a:r>
            <a:r>
              <a:rPr lang="ar-SA" sz="3600" dirty="0" smtClean="0">
                <a:solidFill>
                  <a:schemeClr val="tx1"/>
                </a:solidFill>
                <a:effectLst>
                  <a:outerShdw blurRad="38100" dist="38100" dir="2700000" algn="tl">
                    <a:srgbClr val="000000"/>
                  </a:outerShdw>
                </a:effectLst>
                <a:latin typeface="Arial" charset="0"/>
                <a:cs typeface="Andalus" pitchFamily="2" charset="-78"/>
              </a:rPr>
              <a:t>ی</a:t>
            </a:r>
            <a:r>
              <a:rPr lang="fa-IR" sz="3600" dirty="0" smtClean="0">
                <a:solidFill>
                  <a:schemeClr val="tx1"/>
                </a:solidFill>
                <a:effectLst>
                  <a:outerShdw blurRad="38100" dist="38100" dir="2700000" algn="tl">
                    <a:srgbClr val="000000"/>
                  </a:outerShdw>
                </a:effectLst>
                <a:latin typeface="Arial" charset="0"/>
                <a:cs typeface="Andalus" pitchFamily="2" charset="-78"/>
              </a:rPr>
              <a:t>گاه داده ها</a:t>
            </a:r>
          </a:p>
          <a:p>
            <a:pPr algn="ctr"/>
            <a:r>
              <a:rPr lang="fa-IR" sz="3600" dirty="0" smtClean="0">
                <a:solidFill>
                  <a:schemeClr val="tx1"/>
                </a:solidFill>
                <a:effectLst>
                  <a:outerShdw blurRad="38100" dist="38100" dir="2700000" algn="tl">
                    <a:srgbClr val="000000"/>
                  </a:outerShdw>
                </a:effectLst>
                <a:latin typeface="Arial" charset="0"/>
                <a:cs typeface="Andalus" pitchFamily="2" charset="-78"/>
              </a:rPr>
              <a:t>(1)</a:t>
            </a:r>
            <a:endParaRPr lang="en-US" sz="3600" dirty="0" smtClean="0">
              <a:solidFill>
                <a:schemeClr val="tx1"/>
              </a:solidFill>
              <a:effectLst>
                <a:outerShdw blurRad="38100" dist="38100" dir="2700000" algn="tl">
                  <a:srgbClr val="000000"/>
                </a:outerShdw>
              </a:effectLst>
              <a:latin typeface="Arial" charset="0"/>
              <a:cs typeface="Andalus" pitchFamily="2" charset="-78"/>
            </a:endParaRPr>
          </a:p>
          <a:p>
            <a:endParaRPr lang="fa-IR" sz="3600" dirty="0">
              <a:solidFill>
                <a:schemeClr val="tx1"/>
              </a:solidFill>
            </a:endParaRPr>
          </a:p>
        </p:txBody>
      </p:sp>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p>
            <a:fld id="{E628D4EA-4E9F-453E-98D5-ED130FDFDC6A}" type="slidenum">
              <a:rPr lang="fa-IR" smtClean="0"/>
              <a:pPr/>
              <a:t>2</a:t>
            </a:fld>
            <a:endParaRPr lang="fa-IR"/>
          </a:p>
        </p:txBody>
      </p:sp>
    </p:spTree>
  </p:cSld>
  <p:clrMapOvr>
    <a:masterClrMapping/>
  </p:clrMapOvr>
  <p:transition spd="med">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dirty="0" smtClean="0">
                <a:effectLst>
                  <a:outerShdw blurRad="38100" dist="38100" dir="2700000" algn="tl">
                    <a:srgbClr val="000000"/>
                  </a:outerShdw>
                </a:effectLst>
                <a:latin typeface="Arial" charset="0"/>
                <a:cs typeface="Lotus" pitchFamily="2" charset="-78"/>
              </a:rPr>
              <a:t>نسلهای ذخیره و بازیابی اطلاعات</a:t>
            </a:r>
            <a:endParaRPr lang="en-US" dirty="0" smtClean="0">
              <a:effectLst>
                <a:outerShdw blurRad="38100" dist="38100" dir="2700000" algn="tl">
                  <a:srgbClr val="000000"/>
                </a:outerShdw>
              </a:effectLst>
              <a:latin typeface="Arial" charset="0"/>
              <a:cs typeface="Lotus" pitchFamily="2" charset="-78"/>
            </a:endParaRPr>
          </a:p>
        </p:txBody>
      </p:sp>
      <p:sp>
        <p:nvSpPr>
          <p:cNvPr id="2" name="Content Placeholder 1"/>
          <p:cNvSpPr>
            <a:spLocks noGrp="1"/>
          </p:cNvSpPr>
          <p:nvPr>
            <p:ph idx="1"/>
          </p:nvPr>
        </p:nvSpPr>
        <p:spPr>
          <a:xfrm>
            <a:off x="457200" y="2428868"/>
            <a:ext cx="7239000" cy="4429132"/>
          </a:xfrm>
        </p:spPr>
        <p:txBody>
          <a:bodyPr>
            <a:noAutofit/>
          </a:bodyPr>
          <a:lstStyle/>
          <a:p>
            <a:pPr indent="-256032">
              <a:lnSpc>
                <a:spcPct val="150000"/>
              </a:lnSpc>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نسل اول: نسل فایلهای ساده ترتیبی</a:t>
            </a:r>
            <a:r>
              <a:rPr lang="ar-SA" sz="1800" u="sng" dirty="0" smtClean="0">
                <a:cs typeface="Lotus" pitchFamily="2" charset="-78"/>
              </a:rPr>
              <a:t> (19</a:t>
            </a:r>
            <a:r>
              <a:rPr lang="fa-IR" sz="1800" u="sng" dirty="0" smtClean="0">
                <a:cs typeface="Lotus" pitchFamily="2" charset="-78"/>
              </a:rPr>
              <a:t>57-1948</a:t>
            </a:r>
            <a:r>
              <a:rPr lang="ar-SA" sz="1800" u="sng" dirty="0" smtClean="0">
                <a:cs typeface="Lotus" pitchFamily="2" charset="-78"/>
              </a:rPr>
              <a:t>)</a:t>
            </a:r>
            <a:endParaRPr lang="fa-IR" sz="1800" dirty="0" smtClean="0">
              <a:effectLst>
                <a:outerShdw blurRad="38100" dist="38100" dir="2700000" algn="tl">
                  <a:srgbClr val="000000">
                    <a:alpha val="43137"/>
                  </a:srgbClr>
                </a:outerShdw>
              </a:effectLst>
              <a:cs typeface="B Nazanin" pitchFamily="2" charset="-78"/>
            </a:endParaRPr>
          </a:p>
          <a:p>
            <a:pPr indent="-256032">
              <a:lnSpc>
                <a:spcPct val="150000"/>
              </a:lnSpc>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نسل دوم: نسل فایلهای با دسترسی مستقیم (</a:t>
            </a:r>
            <a:r>
              <a:rPr lang="en-US" sz="1800" dirty="0" smtClean="0">
                <a:solidFill>
                  <a:srgbClr val="66FF66"/>
                </a:solidFill>
                <a:effectLst>
                  <a:outerShdw blurRad="38100" dist="38100" dir="2700000" algn="tl">
                    <a:srgbClr val="000000">
                      <a:alpha val="43137"/>
                    </a:srgbClr>
                  </a:outerShdw>
                </a:effectLst>
                <a:cs typeface="Lotus" pitchFamily="2" charset="-78"/>
              </a:rPr>
              <a:t> A</a:t>
            </a:r>
            <a:r>
              <a:rPr lang="en-US" sz="1800" dirty="0" smtClean="0">
                <a:effectLst>
                  <a:outerShdw blurRad="38100" dist="38100" dir="2700000" algn="tl">
                    <a:srgbClr val="000000">
                      <a:alpha val="43137"/>
                    </a:srgbClr>
                  </a:outerShdw>
                </a:effectLst>
                <a:cs typeface="Lotus" pitchFamily="2" charset="-78"/>
              </a:rPr>
              <a:t>ccess </a:t>
            </a:r>
            <a:r>
              <a:rPr lang="en-US" sz="1800" dirty="0" smtClean="0">
                <a:solidFill>
                  <a:srgbClr val="66FF66"/>
                </a:solidFill>
                <a:effectLst>
                  <a:outerShdw blurRad="38100" dist="38100" dir="2700000" algn="tl">
                    <a:srgbClr val="000000">
                      <a:alpha val="43137"/>
                    </a:srgbClr>
                  </a:outerShdw>
                </a:effectLst>
                <a:cs typeface="Lotus" pitchFamily="2" charset="-78"/>
              </a:rPr>
              <a:t>M</a:t>
            </a:r>
            <a:r>
              <a:rPr lang="en-US" sz="1800" dirty="0" smtClean="0">
                <a:effectLst>
                  <a:outerShdw blurRad="38100" dist="38100" dir="2700000" algn="tl">
                    <a:srgbClr val="000000">
                      <a:alpha val="43137"/>
                    </a:srgbClr>
                  </a:outerShdw>
                </a:effectLst>
                <a:cs typeface="Lotus" pitchFamily="2" charset="-78"/>
              </a:rPr>
              <a:t>ethods</a:t>
            </a:r>
            <a:r>
              <a:rPr lang="fa-IR" sz="1800" dirty="0" smtClean="0">
                <a:effectLst>
                  <a:outerShdw blurRad="38100" dist="38100" dir="2700000" algn="tl">
                    <a:srgbClr val="000000">
                      <a:alpha val="43137"/>
                    </a:srgbClr>
                  </a:outerShdw>
                </a:effectLst>
                <a:cs typeface="Lotus" pitchFamily="2" charset="-78"/>
              </a:rPr>
              <a:t>)</a:t>
            </a:r>
            <a:r>
              <a:rPr lang="ar-SA" sz="1800" u="sng" dirty="0" smtClean="0">
                <a:cs typeface="Lotus" pitchFamily="2" charset="-78"/>
              </a:rPr>
              <a:t> (</a:t>
            </a:r>
            <a:r>
              <a:rPr lang="fa-IR" sz="1800" u="sng" dirty="0" smtClean="0">
                <a:cs typeface="Lotus" pitchFamily="2" charset="-78"/>
              </a:rPr>
              <a:t>1966- </a:t>
            </a:r>
            <a:r>
              <a:rPr lang="ar-SA" sz="1800" u="sng" dirty="0" smtClean="0">
                <a:cs typeface="Lotus" pitchFamily="2" charset="-78"/>
              </a:rPr>
              <a:t>19</a:t>
            </a:r>
            <a:r>
              <a:rPr lang="fa-IR" sz="1800" u="sng" dirty="0" smtClean="0">
                <a:cs typeface="Lotus" pitchFamily="2" charset="-78"/>
              </a:rPr>
              <a:t>58</a:t>
            </a:r>
            <a:r>
              <a:rPr lang="ar-SA" sz="1800" u="sng" dirty="0" smtClean="0">
                <a:cs typeface="Lotus" pitchFamily="2" charset="-78"/>
              </a:rPr>
              <a:t>) </a:t>
            </a:r>
            <a:endParaRPr lang="fa-IR" sz="1800" dirty="0" smtClean="0">
              <a:effectLst>
                <a:outerShdw blurRad="38100" dist="38100" dir="2700000" algn="tl">
                  <a:srgbClr val="000000">
                    <a:alpha val="43137"/>
                  </a:srgbClr>
                </a:outerShdw>
              </a:effectLst>
              <a:cs typeface="B Nazanin" pitchFamily="2" charset="-78"/>
            </a:endParaRPr>
          </a:p>
          <a:p>
            <a:pPr indent="-256032">
              <a:lnSpc>
                <a:spcPct val="150000"/>
              </a:lnSpc>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نسل سوم: سیستم مدیریت داده ها </a:t>
            </a:r>
            <a:r>
              <a:rPr lang="en-US" sz="1800" dirty="0" smtClean="0">
                <a:solidFill>
                  <a:srgbClr val="00FFFF"/>
                </a:solidFill>
                <a:effectLst>
                  <a:outerShdw blurRad="38100" dist="38100" dir="2700000" algn="tl">
                    <a:srgbClr val="000000">
                      <a:alpha val="43137"/>
                    </a:srgbClr>
                  </a:outerShdw>
                </a:effectLst>
                <a:cs typeface="Lotus" pitchFamily="2" charset="-78"/>
              </a:rPr>
              <a:t> (D</a:t>
            </a:r>
            <a:r>
              <a:rPr lang="en-US" sz="1800" dirty="0" smtClean="0">
                <a:effectLst>
                  <a:outerShdw blurRad="38100" dist="38100" dir="2700000" algn="tl">
                    <a:srgbClr val="000000">
                      <a:alpha val="43137"/>
                    </a:srgbClr>
                  </a:outerShdw>
                </a:effectLst>
                <a:cs typeface="Lotus" pitchFamily="2" charset="-78"/>
              </a:rPr>
              <a:t>ata </a:t>
            </a:r>
            <a:r>
              <a:rPr lang="en-US" sz="1800" dirty="0" smtClean="0">
                <a:solidFill>
                  <a:srgbClr val="00FFFF"/>
                </a:solidFill>
                <a:effectLst>
                  <a:outerShdw blurRad="38100" dist="38100" dir="2700000" algn="tl">
                    <a:srgbClr val="000000">
                      <a:alpha val="43137"/>
                    </a:srgbClr>
                  </a:outerShdw>
                </a:effectLst>
                <a:cs typeface="Lotus" pitchFamily="2" charset="-78"/>
              </a:rPr>
              <a:t>M</a:t>
            </a:r>
            <a:r>
              <a:rPr lang="en-US" sz="1800" dirty="0" smtClean="0">
                <a:effectLst>
                  <a:outerShdw blurRad="38100" dist="38100" dir="2700000" algn="tl">
                    <a:srgbClr val="000000">
                      <a:alpha val="43137"/>
                    </a:srgbClr>
                  </a:outerShdw>
                </a:effectLst>
                <a:cs typeface="Lotus" pitchFamily="2" charset="-78"/>
              </a:rPr>
              <a:t>anagement </a:t>
            </a:r>
            <a:r>
              <a:rPr lang="en-US" sz="1800" dirty="0" smtClean="0">
                <a:solidFill>
                  <a:srgbClr val="00FFFF"/>
                </a:solidFill>
                <a:effectLst>
                  <a:outerShdw blurRad="38100" dist="38100" dir="2700000" algn="tl">
                    <a:srgbClr val="000000">
                      <a:alpha val="43137"/>
                    </a:srgbClr>
                  </a:outerShdw>
                </a:effectLst>
                <a:cs typeface="Lotus" pitchFamily="2" charset="-78"/>
              </a:rPr>
              <a:t>S</a:t>
            </a:r>
            <a:r>
              <a:rPr lang="en-US" sz="1800" dirty="0" smtClean="0">
                <a:effectLst>
                  <a:outerShdw blurRad="38100" dist="38100" dir="2700000" algn="tl">
                    <a:srgbClr val="000000">
                      <a:alpha val="43137"/>
                    </a:srgbClr>
                  </a:outerShdw>
                </a:effectLst>
                <a:cs typeface="Lotus" pitchFamily="2" charset="-78"/>
              </a:rPr>
              <a:t>ystem)</a:t>
            </a:r>
            <a:endParaRPr lang="fa-IR" sz="1800" dirty="0" smtClean="0">
              <a:effectLst>
                <a:outerShdw blurRad="38100" dist="38100" dir="2700000" algn="tl">
                  <a:srgbClr val="000000">
                    <a:alpha val="43137"/>
                  </a:srgbClr>
                </a:outerShdw>
              </a:effectLst>
              <a:cs typeface="B Nazanin" pitchFamily="2" charset="-78"/>
            </a:endParaRPr>
          </a:p>
          <a:p>
            <a:pPr indent="-256032">
              <a:lnSpc>
                <a:spcPct val="150000"/>
              </a:lnSpc>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نسل چهارم: نسل سیستمهای مدیریت پایگاه داده ها</a:t>
            </a:r>
            <a:r>
              <a:rPr lang="en-US" sz="1800" dirty="0" smtClean="0">
                <a:solidFill>
                  <a:srgbClr val="FF0000"/>
                </a:solidFill>
                <a:effectLst>
                  <a:outerShdw blurRad="38100" dist="38100" dir="2700000" algn="tl">
                    <a:srgbClr val="000000">
                      <a:alpha val="43137"/>
                    </a:srgbClr>
                  </a:outerShdw>
                </a:effectLst>
                <a:cs typeface="Lotus" pitchFamily="2" charset="-78"/>
              </a:rPr>
              <a:t> D</a:t>
            </a:r>
            <a:r>
              <a:rPr lang="en-US" sz="1800" dirty="0" smtClean="0">
                <a:effectLst>
                  <a:outerShdw blurRad="38100" dist="38100" dir="2700000" algn="tl">
                    <a:srgbClr val="000000">
                      <a:alpha val="43137"/>
                    </a:srgbClr>
                  </a:outerShdw>
                </a:effectLst>
                <a:cs typeface="Lotus" pitchFamily="2" charset="-78"/>
              </a:rPr>
              <a:t>ata</a:t>
            </a:r>
            <a:r>
              <a:rPr lang="en-US" sz="1800" dirty="0" smtClean="0">
                <a:solidFill>
                  <a:srgbClr val="FF0000"/>
                </a:solidFill>
                <a:effectLst>
                  <a:outerShdw blurRad="38100" dist="38100" dir="2700000" algn="tl">
                    <a:srgbClr val="000000">
                      <a:alpha val="43137"/>
                    </a:srgbClr>
                  </a:outerShdw>
                </a:effectLst>
                <a:cs typeface="Lotus" pitchFamily="2" charset="-78"/>
              </a:rPr>
              <a:t>b</a:t>
            </a:r>
            <a:r>
              <a:rPr lang="en-US" sz="1800" dirty="0" smtClean="0">
                <a:effectLst>
                  <a:outerShdw blurRad="38100" dist="38100" dir="2700000" algn="tl">
                    <a:srgbClr val="000000">
                      <a:alpha val="43137"/>
                    </a:srgbClr>
                  </a:outerShdw>
                </a:effectLst>
                <a:cs typeface="Lotus" pitchFamily="2" charset="-78"/>
              </a:rPr>
              <a:t>ase </a:t>
            </a:r>
            <a:r>
              <a:rPr lang="en-US" sz="1800" dirty="0" smtClean="0">
                <a:solidFill>
                  <a:srgbClr val="FF0000"/>
                </a:solidFill>
                <a:effectLst>
                  <a:outerShdw blurRad="38100" dist="38100" dir="2700000" algn="tl">
                    <a:srgbClr val="000000">
                      <a:alpha val="43137"/>
                    </a:srgbClr>
                  </a:outerShdw>
                </a:effectLst>
                <a:cs typeface="Lotus" pitchFamily="2" charset="-78"/>
              </a:rPr>
              <a:t>M</a:t>
            </a:r>
            <a:r>
              <a:rPr lang="en-US" sz="1800" dirty="0" smtClean="0">
                <a:effectLst>
                  <a:outerShdw blurRad="38100" dist="38100" dir="2700000" algn="tl">
                    <a:srgbClr val="000000">
                      <a:alpha val="43137"/>
                    </a:srgbClr>
                  </a:outerShdw>
                </a:effectLst>
                <a:cs typeface="Lotus" pitchFamily="2" charset="-78"/>
              </a:rPr>
              <a:t>anagement </a:t>
            </a:r>
            <a:r>
              <a:rPr lang="en-US" sz="1800" dirty="0" smtClean="0">
                <a:solidFill>
                  <a:srgbClr val="FF0000"/>
                </a:solidFill>
                <a:effectLst>
                  <a:outerShdw blurRad="38100" dist="38100" dir="2700000" algn="tl">
                    <a:srgbClr val="000000">
                      <a:alpha val="43137"/>
                    </a:srgbClr>
                  </a:outerShdw>
                </a:effectLst>
                <a:cs typeface="Lotus" pitchFamily="2" charset="-78"/>
              </a:rPr>
              <a:t>S</a:t>
            </a:r>
            <a:r>
              <a:rPr lang="en-US" sz="1800" dirty="0" smtClean="0">
                <a:effectLst>
                  <a:outerShdw blurRad="38100" dist="38100" dir="2700000" algn="tl">
                    <a:srgbClr val="000000">
                      <a:alpha val="43137"/>
                    </a:srgbClr>
                  </a:outerShdw>
                </a:effectLst>
                <a:cs typeface="Lotus" pitchFamily="2" charset="-78"/>
              </a:rPr>
              <a:t>ystem)</a:t>
            </a:r>
            <a:r>
              <a:rPr lang="fa-IR" sz="1800" dirty="0" smtClean="0">
                <a:effectLst>
                  <a:outerShdw blurRad="38100" dist="38100" dir="2700000" algn="tl">
                    <a:srgbClr val="000000">
                      <a:alpha val="43137"/>
                    </a:srgbClr>
                  </a:outerShdw>
                </a:effectLst>
                <a:cs typeface="Lotus" pitchFamily="2" charset="-78"/>
              </a:rPr>
              <a:t>)</a:t>
            </a:r>
            <a:endParaRPr lang="fa-IR" sz="18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نسل پنجم: نسل پایگاه دانش </a:t>
            </a:r>
            <a:r>
              <a:rPr lang="en-US" sz="1800" dirty="0" smtClean="0">
                <a:effectLst>
                  <a:outerShdw blurRad="38100" dist="38100" dir="2700000" algn="tl">
                    <a:srgbClr val="000000">
                      <a:alpha val="43137"/>
                    </a:srgbClr>
                  </a:outerShdw>
                </a:effectLst>
                <a:cs typeface="B Nazanin" pitchFamily="2" charset="-78"/>
              </a:rPr>
              <a:t>(Knowledge Base)</a:t>
            </a:r>
            <a:endParaRPr lang="fa-IR" sz="1800" dirty="0" smtClean="0">
              <a:effectLst>
                <a:outerShdw blurRad="38100" dist="38100" dir="2700000" algn="tl">
                  <a:srgbClr val="000000">
                    <a:alpha val="43137"/>
                  </a:srgbClr>
                </a:outerShdw>
              </a:effectLst>
              <a:cs typeface="B Nazanin" pitchFamily="2" charset="-78"/>
            </a:endParaRPr>
          </a:p>
        </p:txBody>
      </p:sp>
      <p:graphicFrame>
        <p:nvGraphicFramePr>
          <p:cNvPr id="7" name="Diagram 6"/>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6" name="Slide Number Placeholder 5"/>
          <p:cNvSpPr>
            <a:spLocks noGrp="1"/>
          </p:cNvSpPr>
          <p:nvPr>
            <p:ph type="sldNum" sz="quarter" idx="12"/>
          </p:nvPr>
        </p:nvSpPr>
        <p:spPr/>
        <p:txBody>
          <a:bodyPr/>
          <a:lstStyle/>
          <a:p>
            <a:fld id="{E628D4EA-4E9F-453E-98D5-ED130FDFDC6A}" type="slidenum">
              <a:rPr lang="fa-IR" smtClean="0"/>
              <a:pPr/>
              <a:t>20</a:t>
            </a:fld>
            <a:endParaRPr lang="fa-IR" dirty="0"/>
          </a:p>
        </p:txBody>
      </p:sp>
    </p:spTree>
  </p:cSld>
  <p:clrMapOvr>
    <a:masterClrMapping/>
  </p:clrMapOvr>
  <p:transition spd="med">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00174"/>
            <a:ext cx="7239000" cy="785818"/>
          </a:xfrm>
        </p:spPr>
        <p:txBody>
          <a:bodyPr>
            <a:normAutofit/>
          </a:bodyPr>
          <a:lstStyle/>
          <a:p>
            <a:pPr>
              <a:defRPr/>
            </a:pPr>
            <a:r>
              <a:rPr lang="fa-IR" dirty="0" smtClean="0">
                <a:effectLst>
                  <a:outerShdw blurRad="38100" dist="38100" dir="2700000" algn="tl">
                    <a:srgbClr val="000000"/>
                  </a:outerShdw>
                </a:effectLst>
                <a:latin typeface="Arial" charset="0"/>
                <a:cs typeface="Lotus" pitchFamily="2" charset="-78"/>
              </a:rPr>
              <a:t>نسل فایلهای ساده ترتیبی</a:t>
            </a:r>
            <a:endParaRPr lang="en-US" dirty="0" smtClean="0">
              <a:effectLst>
                <a:outerShdw blurRad="38100" dist="38100" dir="2700000" algn="tl">
                  <a:srgbClr val="000000"/>
                </a:outerShdw>
              </a:effectLst>
              <a:latin typeface="Arial" charset="0"/>
              <a:cs typeface="Lotus" pitchFamily="2" charset="-78"/>
            </a:endParaRPr>
          </a:p>
        </p:txBody>
      </p:sp>
      <p:sp>
        <p:nvSpPr>
          <p:cNvPr id="2" name="Content Placeholder 1"/>
          <p:cNvSpPr>
            <a:spLocks noGrp="1"/>
          </p:cNvSpPr>
          <p:nvPr>
            <p:ph idx="1"/>
          </p:nvPr>
        </p:nvSpPr>
        <p:spPr>
          <a:xfrm>
            <a:off x="457200" y="2357430"/>
            <a:ext cx="7239000" cy="4429156"/>
          </a:xfrm>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ساختار فایلها ترتیبی</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ساختار فیزیکی همان ساختار منطقی فایل</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تنها روش پردازش فایلها، پردازش یکجا یا دسته ای (</a:t>
            </a:r>
            <a:r>
              <a:rPr lang="en-US" sz="1800" dirty="0" smtClean="0">
                <a:effectLst>
                  <a:outerShdw blurRad="38100" dist="38100" dir="2700000" algn="tl">
                    <a:srgbClr val="000000">
                      <a:alpha val="43137"/>
                    </a:srgbClr>
                  </a:outerShdw>
                </a:effectLst>
                <a:cs typeface="B Nazanin" pitchFamily="2" charset="-78"/>
              </a:rPr>
              <a:t>Batch Processing</a:t>
            </a:r>
            <a:r>
              <a:rPr lang="fa-IR" sz="1800" dirty="0" smtClean="0">
                <a:effectLst>
                  <a:outerShdw blurRad="38100" dist="38100" dir="2700000" algn="tl">
                    <a:srgbClr val="000000">
                      <a:alpha val="43137"/>
                    </a:srgbClr>
                  </a:outerShdw>
                </a:effectLst>
                <a:cs typeface="B Nazanin" pitchFamily="2" charset="-78"/>
              </a:rPr>
              <a:t>)</a:t>
            </a:r>
            <a:endParaRPr lang="en-US" sz="18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نرم افزار تنها عملیات ورودی/خروجی را انجام می دهد (نرم افزار واسطی برای مدیریت پردازش فایلها وجود ندارد)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طراحی ساختار فیزیکی فایلها بر عهده کاربر</a:t>
            </a:r>
          </a:p>
          <a:p>
            <a:pPr marL="365760" indent="-256032" algn="r" rtl="1" eaLnBrk="1" fontAlgn="auto" hangingPunct="1">
              <a:lnSpc>
                <a:spcPct val="150000"/>
              </a:lnSpc>
              <a:spcAft>
                <a:spcPts val="0"/>
              </a:spcAft>
              <a:buClr>
                <a:srgbClr val="F6BB00"/>
              </a:buClr>
              <a:buFont typeface="Wingdings" pitchFamily="2" charset="2"/>
              <a:buChar char="q"/>
              <a:defRPr/>
            </a:pPr>
            <a:endParaRPr lang="fa-IR" sz="2800" dirty="0" smtClean="0">
              <a:effectLst>
                <a:outerShdw blurRad="38100" dist="38100" dir="2700000" algn="tl">
                  <a:srgbClr val="000000">
                    <a:alpha val="43137"/>
                  </a:srgbClr>
                </a:outerShdw>
              </a:effectLst>
              <a:cs typeface="B Nazanin" pitchFamily="2" charset="-78"/>
            </a:endParaRP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Arrow 4">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21</a:t>
            </a:fld>
            <a:endParaRPr lang="fa-IR" dirty="0"/>
          </a:p>
        </p:txBody>
      </p:sp>
    </p:spTree>
  </p:cSld>
  <p:clrMapOvr>
    <a:masterClrMapping/>
  </p:clrMapOvr>
  <p:transition spd="med">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fontAlgn="auto">
              <a:spcAft>
                <a:spcPts val="0"/>
              </a:spcAft>
              <a:defRPr/>
            </a:pPr>
            <a:r>
              <a:rPr lang="fa-IR" dirty="0" smtClean="0">
                <a:effectLst>
                  <a:outerShdw blurRad="38100" dist="38100" dir="2700000" algn="tl">
                    <a:srgbClr val="000000"/>
                  </a:outerShdw>
                </a:effectLst>
                <a:latin typeface="Arial" charset="0"/>
                <a:cs typeface="Lotus" pitchFamily="2" charset="-78"/>
              </a:rPr>
              <a:t>نسل فایلهای ساده ترتیبی (ادامه)</a:t>
            </a:r>
            <a:endParaRPr lang="en-US" dirty="0" smtClean="0">
              <a:effectLst>
                <a:outerShdw blurRad="38100" dist="38100" dir="2700000" algn="tl">
                  <a:srgbClr val="000000"/>
                </a:outerShdw>
              </a:effectLst>
              <a:latin typeface="Arial" charset="0"/>
              <a:cs typeface="Lotus" pitchFamily="2" charset="-78"/>
            </a:endParaRPr>
          </a:p>
        </p:txBody>
      </p:sp>
      <p:sp>
        <p:nvSpPr>
          <p:cNvPr id="2" name="Content Placeholder 1"/>
          <p:cNvSpPr>
            <a:spLocks noGrp="1"/>
          </p:cNvSpPr>
          <p:nvPr>
            <p:ph idx="1"/>
          </p:nvPr>
        </p:nvSpPr>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تغییر در ساختار داده ها یا رسانه ذخیره سازی منجر به تغییر در برنامه نویسی</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داده ها برای کاربرد خاصی طراحی و سازماندهی می شوند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اشتراک داده ها مطرح نیست</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تکرار در ذخیره داده ها در بالاترین حد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dirty="0" smtClean="0">
                <a:effectLst>
                  <a:outerShdw blurRad="38100" dist="38100" dir="2700000" algn="tl">
                    <a:srgbClr val="000000">
                      <a:alpha val="43137"/>
                    </a:srgbClr>
                  </a:outerShdw>
                </a:effectLst>
                <a:cs typeface="B Nazanin" pitchFamily="2" charset="-78"/>
              </a:rPr>
              <a:t>برای بروزرسانی الزاما نیاز به فایل دیگری برای اعمال تغییرات می باشد</a:t>
            </a:r>
          </a:p>
          <a:p>
            <a:pPr marL="365760" indent="-256032" algn="r" rtl="1" eaLnBrk="1" fontAlgn="auto" hangingPunct="1">
              <a:lnSpc>
                <a:spcPct val="150000"/>
              </a:lnSpc>
              <a:spcAft>
                <a:spcPts val="0"/>
              </a:spcAft>
              <a:buClr>
                <a:srgbClr val="F6BB00"/>
              </a:buClr>
              <a:buFont typeface="Wingdings" pitchFamily="2" charset="2"/>
              <a:buChar char="q"/>
              <a:defRPr/>
            </a:pPr>
            <a:endParaRPr lang="en-US" sz="1800" dirty="0" smtClean="0">
              <a:effectLst>
                <a:outerShdw blurRad="38100" dist="38100" dir="2700000" algn="tl">
                  <a:srgbClr val="000000">
                    <a:alpha val="43137"/>
                  </a:srgbClr>
                </a:outerShdw>
              </a:effectLst>
              <a:cs typeface="B Nazanin" pitchFamily="2" charset="-78"/>
            </a:endParaRP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22</a:t>
            </a:fld>
            <a:endParaRPr lang="fa-IR" dirty="0"/>
          </a:p>
        </p:txBody>
      </p:sp>
    </p:spTree>
  </p:cSld>
  <p:clrMapOvr>
    <a:masterClrMapping/>
  </p:clrMapOvr>
  <p:transition spd="med">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Arrow 5">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23</a:t>
            </a:fld>
            <a:endParaRPr lang="fa-IR" dirty="0"/>
          </a:p>
        </p:txBody>
      </p:sp>
      <p:sp>
        <p:nvSpPr>
          <p:cNvPr id="9" name="Title 8"/>
          <p:cNvSpPr>
            <a:spLocks noGrp="1"/>
          </p:cNvSpPr>
          <p:nvPr>
            <p:ph type="title"/>
          </p:nvPr>
        </p:nvSpPr>
        <p:spPr>
          <a:xfrm>
            <a:off x="457200" y="1714488"/>
            <a:ext cx="7239000" cy="928694"/>
          </a:xfrm>
        </p:spPr>
        <p:txBody>
          <a:bodyPr>
            <a:normAutofit/>
          </a:bodyPr>
          <a:lstStyle/>
          <a:p>
            <a:r>
              <a:rPr lang="ar-SA" sz="2800" u="sng" dirty="0" smtClean="0">
                <a:cs typeface="Lotus" pitchFamily="2" charset="-78"/>
              </a:rPr>
              <a:t>نسل دوم : نسل شیوه های دستیابی (</a:t>
            </a:r>
            <a:r>
              <a:rPr lang="fa-IR" sz="2800" u="sng" dirty="0" smtClean="0">
                <a:cs typeface="Lotus" pitchFamily="2" charset="-78"/>
              </a:rPr>
              <a:t>1966- </a:t>
            </a:r>
            <a:r>
              <a:rPr lang="ar-SA" sz="2800" u="sng" dirty="0" smtClean="0">
                <a:cs typeface="Lotus" pitchFamily="2" charset="-78"/>
              </a:rPr>
              <a:t>19</a:t>
            </a:r>
            <a:r>
              <a:rPr lang="fa-IR" sz="2800" u="sng" dirty="0" smtClean="0">
                <a:cs typeface="Lotus" pitchFamily="2" charset="-78"/>
              </a:rPr>
              <a:t>58</a:t>
            </a:r>
            <a:r>
              <a:rPr lang="ar-SA" sz="2800" u="sng" dirty="0" smtClean="0">
                <a:cs typeface="Lotus" pitchFamily="2" charset="-78"/>
              </a:rPr>
              <a:t>)</a:t>
            </a:r>
            <a:r>
              <a:rPr lang="en-US" sz="2800" u="sng" dirty="0" smtClean="0">
                <a:cs typeface="Lotus" pitchFamily="2" charset="-78"/>
              </a:rPr>
              <a:t/>
            </a:r>
            <a:br>
              <a:rPr lang="en-US" sz="2800" u="sng" dirty="0" smtClean="0">
                <a:cs typeface="Lotus" pitchFamily="2" charset="-78"/>
              </a:rPr>
            </a:br>
            <a:r>
              <a:rPr lang="ar-SA" sz="2800" u="sng" dirty="0" smtClean="0">
                <a:cs typeface="Lotus" pitchFamily="2" charset="-78"/>
              </a:rPr>
              <a:t> </a:t>
            </a:r>
            <a:r>
              <a:rPr lang="en-US" sz="2800" u="sng" dirty="0" smtClean="0">
                <a:cs typeface="Lotus" pitchFamily="2" charset="-78"/>
              </a:rPr>
              <a:t>(</a:t>
            </a:r>
            <a:r>
              <a:rPr lang="en-US" sz="2800" u="sng" dirty="0" smtClean="0">
                <a:solidFill>
                  <a:srgbClr val="FF7C80"/>
                </a:solidFill>
                <a:cs typeface="Lotus" pitchFamily="2" charset="-78"/>
              </a:rPr>
              <a:t>A</a:t>
            </a:r>
            <a:r>
              <a:rPr lang="en-US" sz="2800" u="sng" dirty="0" smtClean="0">
                <a:cs typeface="Lotus" pitchFamily="2" charset="-78"/>
              </a:rPr>
              <a:t>ccess </a:t>
            </a:r>
            <a:r>
              <a:rPr lang="en-US" sz="2800" u="sng" dirty="0" smtClean="0">
                <a:solidFill>
                  <a:srgbClr val="FF7C80"/>
                </a:solidFill>
                <a:cs typeface="Lotus" pitchFamily="2" charset="-78"/>
              </a:rPr>
              <a:t>M</a:t>
            </a:r>
            <a:r>
              <a:rPr lang="en-US" sz="2800" u="sng" dirty="0" smtClean="0">
                <a:cs typeface="Lotus" pitchFamily="2" charset="-78"/>
              </a:rPr>
              <a:t>ethods)</a:t>
            </a:r>
            <a:r>
              <a:rPr lang="ar-SA" sz="2800" u="sng" dirty="0" smtClean="0">
                <a:cs typeface="Lotus" pitchFamily="2" charset="-78"/>
              </a:rPr>
              <a:t> :</a:t>
            </a:r>
            <a:endParaRPr lang="fa-IR" sz="2800" dirty="0"/>
          </a:p>
        </p:txBody>
      </p:sp>
      <p:sp>
        <p:nvSpPr>
          <p:cNvPr id="10" name="Content Placeholder 9"/>
          <p:cNvSpPr>
            <a:spLocks noGrp="1"/>
          </p:cNvSpPr>
          <p:nvPr>
            <p:ph idx="1"/>
          </p:nvPr>
        </p:nvSpPr>
        <p:spPr>
          <a:xfrm>
            <a:off x="457200" y="2643182"/>
            <a:ext cx="7239000" cy="4214818"/>
          </a:xfrm>
        </p:spPr>
        <p:txBody>
          <a:bodyPr>
            <a:normAutofit/>
          </a:bodyPr>
          <a:lstStyle/>
          <a:p>
            <a:pPr>
              <a:lnSpc>
                <a:spcPct val="150000"/>
              </a:lnSpc>
              <a:buNone/>
            </a:pPr>
            <a:r>
              <a:rPr lang="fa-IR" sz="2800" b="1" dirty="0" smtClean="0"/>
              <a:t>- </a:t>
            </a:r>
            <a:r>
              <a:rPr lang="ar-SA" sz="2800" b="1" dirty="0" smtClean="0"/>
              <a:t>ر</a:t>
            </a:r>
            <a:r>
              <a:rPr lang="ar-SA" sz="1800" b="1" dirty="0" smtClean="0"/>
              <a:t>سانه های با </a:t>
            </a:r>
            <a:r>
              <a:rPr lang="ar-SA" sz="1800" b="1" dirty="0" smtClean="0">
                <a:solidFill>
                  <a:schemeClr val="folHlink"/>
                </a:solidFill>
              </a:rPr>
              <a:t>دستیابی مستقیم</a:t>
            </a:r>
            <a:r>
              <a:rPr lang="ar-SA" sz="1800" b="1" dirty="0" smtClean="0"/>
              <a:t> </a:t>
            </a:r>
            <a:r>
              <a:rPr lang="en-US" sz="1800" b="1" dirty="0" smtClean="0"/>
              <a:t>Disk</a:t>
            </a:r>
            <a:r>
              <a:rPr lang="ar-SA" sz="1800" b="1" dirty="0" smtClean="0"/>
              <a:t> ها بوجود آمدند .</a:t>
            </a:r>
          </a:p>
          <a:p>
            <a:pPr>
              <a:lnSpc>
                <a:spcPct val="150000"/>
              </a:lnSpc>
              <a:buNone/>
            </a:pPr>
            <a:r>
              <a:rPr lang="fa-IR" sz="1800" b="1" dirty="0" smtClean="0"/>
              <a:t>	-</a:t>
            </a:r>
            <a:r>
              <a:rPr lang="ar-SA" sz="1800" b="1" dirty="0" smtClean="0"/>
              <a:t> نرم افزارهایی به نام </a:t>
            </a:r>
            <a:r>
              <a:rPr lang="ar-SA" sz="1800" b="1" dirty="0" smtClean="0">
                <a:solidFill>
                  <a:srgbClr val="FF99CC"/>
                </a:solidFill>
              </a:rPr>
              <a:t>شیوه های دستیابی</a:t>
            </a:r>
            <a:r>
              <a:rPr lang="ar-SA" sz="1800" b="1" dirty="0" smtClean="0"/>
              <a:t> ایجاد شدند .</a:t>
            </a:r>
            <a:endParaRPr lang="fa-IR" sz="1800" b="1" dirty="0" smtClean="0"/>
          </a:p>
          <a:p>
            <a:pPr>
              <a:lnSpc>
                <a:spcPct val="150000"/>
              </a:lnSpc>
              <a:buNone/>
            </a:pPr>
            <a:endParaRPr lang="ar-SA" sz="1800" b="1" dirty="0" smtClean="0"/>
          </a:p>
          <a:p>
            <a:pPr>
              <a:lnSpc>
                <a:spcPct val="150000"/>
              </a:lnSpc>
              <a:buNone/>
            </a:pPr>
            <a:r>
              <a:rPr lang="ar-SA" sz="1800" b="1" dirty="0" smtClean="0"/>
              <a:t> تعریف </a:t>
            </a:r>
            <a:r>
              <a:rPr lang="ar-SA" sz="1800" b="1" dirty="0" smtClean="0">
                <a:solidFill>
                  <a:srgbClr val="FF7C80"/>
                </a:solidFill>
              </a:rPr>
              <a:t>شیوه دستیابی</a:t>
            </a:r>
            <a:r>
              <a:rPr lang="ar-SA" sz="1800" b="1" dirty="0" smtClean="0"/>
              <a:t> </a:t>
            </a:r>
            <a:r>
              <a:rPr lang="en-US" sz="1800" b="1" dirty="0" smtClean="0"/>
              <a:t>(AM)</a:t>
            </a:r>
            <a:r>
              <a:rPr lang="ar-SA" sz="1800" b="1" dirty="0" smtClean="0"/>
              <a:t> : </a:t>
            </a:r>
            <a:r>
              <a:rPr lang="ar-SA" sz="1800" b="1" dirty="0" smtClean="0">
                <a:solidFill>
                  <a:schemeClr val="tx2"/>
                </a:solidFill>
              </a:rPr>
              <a:t>نرم افزاری</a:t>
            </a:r>
            <a:r>
              <a:rPr lang="ar-SA" sz="1800" b="1" dirty="0" smtClean="0"/>
              <a:t> است كه به جنبه های فیزیكی محیط ذخیره سازی و عملیات در این محیط </a:t>
            </a:r>
            <a:r>
              <a:rPr lang="fa-IR" sz="1800" b="1" dirty="0" smtClean="0"/>
              <a:t> م</a:t>
            </a:r>
            <a:r>
              <a:rPr lang="ar-SA" sz="1800" b="1" dirty="0" smtClean="0"/>
              <a:t>ی</a:t>
            </a:r>
            <a:r>
              <a:rPr lang="fa-IR" sz="1800" b="1" dirty="0" smtClean="0"/>
              <a:t> </a:t>
            </a:r>
            <a:r>
              <a:rPr lang="ar-SA" sz="1800" b="1" dirty="0" smtClean="0"/>
              <a:t>پردازد ، به نحوی كه دیگر </a:t>
            </a:r>
            <a:r>
              <a:rPr lang="ar-SA" sz="1800" b="1" dirty="0" smtClean="0">
                <a:solidFill>
                  <a:schemeClr val="tx2"/>
                </a:solidFill>
              </a:rPr>
              <a:t>برنامه كاربر</a:t>
            </a:r>
            <a:r>
              <a:rPr lang="ar-SA" sz="1800" b="1" dirty="0" smtClean="0"/>
              <a:t> نیازی به پرداختن به این جنبه ها را ندارد .</a:t>
            </a:r>
            <a:endParaRPr lang="fa-IR" sz="1800" b="1" dirty="0" smtClean="0"/>
          </a:p>
          <a:p>
            <a:endParaRPr lang="fa-IR" dirty="0"/>
          </a:p>
        </p:txBody>
      </p:sp>
    </p:spTree>
  </p:cSld>
  <p:clrMapOvr>
    <a:masterClrMapping/>
  </p:clrMapOvr>
  <p:transition spd="med">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3050"/>
            <a:ext cx="7239000" cy="642942"/>
          </a:xfrm>
        </p:spPr>
        <p:txBody>
          <a:bodyPr>
            <a:normAutofit/>
          </a:bodyPr>
          <a:lstStyle/>
          <a:p>
            <a:r>
              <a:rPr lang="fa-IR" sz="2400" dirty="0" smtClean="0"/>
              <a:t>خصوصیات نسل دوم</a:t>
            </a:r>
            <a:endParaRPr lang="fa-IR" sz="2400" dirty="0"/>
          </a:p>
        </p:txBody>
      </p:sp>
      <p:sp>
        <p:nvSpPr>
          <p:cNvPr id="3" name="Content Placeholder 2"/>
          <p:cNvSpPr>
            <a:spLocks noGrp="1"/>
          </p:cNvSpPr>
          <p:nvPr>
            <p:ph idx="1"/>
          </p:nvPr>
        </p:nvSpPr>
        <p:spPr>
          <a:xfrm>
            <a:off x="457200" y="2428868"/>
            <a:ext cx="7239000" cy="4429132"/>
          </a:xfrm>
        </p:spPr>
        <p:txBody>
          <a:bodyPr>
            <a:normAutofit fontScale="85000" lnSpcReduction="20000"/>
          </a:bodyPr>
          <a:lstStyle/>
          <a:p>
            <a:pPr>
              <a:lnSpc>
                <a:spcPct val="150000"/>
              </a:lnSpc>
            </a:pPr>
            <a:r>
              <a:rPr lang="ar-SA" sz="1900" b="1" dirty="0" smtClean="0"/>
              <a:t>برنامه های كاربردی در قبال</a:t>
            </a:r>
            <a:r>
              <a:rPr lang="ar-SA" sz="1900" b="1" dirty="0" smtClean="0">
                <a:solidFill>
                  <a:srgbClr val="FF99CC"/>
                </a:solidFill>
              </a:rPr>
              <a:t> تغییرات</a:t>
            </a:r>
            <a:r>
              <a:rPr lang="ar-SA" sz="1900" b="1" dirty="0" smtClean="0"/>
              <a:t> در سخت افزار ذخیره سازی و طرح نشست فیزیكی فایلها روی رسانه مصونیت یافتند .</a:t>
            </a:r>
          </a:p>
          <a:p>
            <a:pPr>
              <a:lnSpc>
                <a:spcPct val="150000"/>
              </a:lnSpc>
            </a:pPr>
            <a:r>
              <a:rPr lang="ar-SA" sz="1900" b="1" dirty="0" smtClean="0"/>
              <a:t>مفهوم فایل منطقی ( دید كاربر از ركوردهای ذخیره شده ) از مفهوم فایل فیزیكی ( آنگونه كه ركورده روی رسانه ذخیره می شوند )</a:t>
            </a:r>
            <a:r>
              <a:rPr lang="ar-SA" sz="1900" b="1" dirty="0" smtClean="0">
                <a:solidFill>
                  <a:schemeClr val="hlink"/>
                </a:solidFill>
              </a:rPr>
              <a:t> متمایز</a:t>
            </a:r>
            <a:r>
              <a:rPr lang="ar-SA" sz="1900" b="1" dirty="0" smtClean="0"/>
              <a:t> شد .</a:t>
            </a:r>
          </a:p>
          <a:p>
            <a:pPr>
              <a:lnSpc>
                <a:spcPct val="150000"/>
              </a:lnSpc>
            </a:pPr>
            <a:r>
              <a:rPr lang="ar-SA" sz="1900" b="1" dirty="0" smtClean="0"/>
              <a:t>امكان دستیابی ترتیبی و مستقیم به </a:t>
            </a:r>
            <a:r>
              <a:rPr lang="ar-SA" sz="1900" b="1" dirty="0" smtClean="0">
                <a:solidFill>
                  <a:srgbClr val="9966FF"/>
                </a:solidFill>
              </a:rPr>
              <a:t>ركوردها</a:t>
            </a:r>
            <a:r>
              <a:rPr lang="ar-SA" sz="1900" b="1" dirty="0" smtClean="0"/>
              <a:t> ( نه فیلدها ) بوجود آمد .</a:t>
            </a:r>
          </a:p>
          <a:p>
            <a:pPr>
              <a:lnSpc>
                <a:spcPct val="150000"/>
              </a:lnSpc>
            </a:pPr>
            <a:r>
              <a:rPr lang="ar-SA" sz="1900" b="1" dirty="0" smtClean="0"/>
              <a:t>پردازش در محیطهای بر خط </a:t>
            </a:r>
            <a:r>
              <a:rPr lang="en-US" sz="1900" b="1" dirty="0" smtClean="0"/>
              <a:t>(</a:t>
            </a:r>
            <a:r>
              <a:rPr lang="en-US" sz="1900" b="1" dirty="0" smtClean="0">
                <a:solidFill>
                  <a:srgbClr val="FF5050"/>
                </a:solidFill>
              </a:rPr>
              <a:t>Online)</a:t>
            </a:r>
            <a:r>
              <a:rPr lang="ar-SA" sz="1900" b="1" dirty="0" smtClean="0"/>
              <a:t> و محیطهای بلادرنگ </a:t>
            </a:r>
            <a:r>
              <a:rPr lang="en-US" sz="1900" b="1" dirty="0" smtClean="0"/>
              <a:t>(</a:t>
            </a:r>
            <a:r>
              <a:rPr lang="en-US" sz="1900" b="1" dirty="0" smtClean="0">
                <a:solidFill>
                  <a:srgbClr val="FF5050"/>
                </a:solidFill>
              </a:rPr>
              <a:t>Real-time)</a:t>
            </a:r>
            <a:r>
              <a:rPr lang="ar-SA" sz="1900" b="1" dirty="0" smtClean="0"/>
              <a:t>  بوجود آمد .</a:t>
            </a:r>
          </a:p>
          <a:p>
            <a:pPr>
              <a:lnSpc>
                <a:spcPct val="150000"/>
              </a:lnSpc>
            </a:pPr>
            <a:r>
              <a:rPr lang="ar-SA" sz="1900" b="1" dirty="0" smtClean="0"/>
              <a:t>برنامه كاربردی هنوز از محیط فیزیكی </a:t>
            </a:r>
            <a:r>
              <a:rPr lang="ar-SA" sz="1900" b="1" dirty="0" smtClean="0">
                <a:solidFill>
                  <a:srgbClr val="FFCCCC"/>
                </a:solidFill>
              </a:rPr>
              <a:t>مستقل نیست</a:t>
            </a:r>
            <a:r>
              <a:rPr lang="ar-SA" sz="1900" b="1" dirty="0" smtClean="0"/>
              <a:t> .</a:t>
            </a:r>
          </a:p>
          <a:p>
            <a:pPr>
              <a:lnSpc>
                <a:spcPct val="150000"/>
              </a:lnSpc>
            </a:pPr>
            <a:r>
              <a:rPr lang="ar-SA" sz="1900" b="1" dirty="0" smtClean="0"/>
              <a:t>روشهای تامین </a:t>
            </a:r>
            <a:r>
              <a:rPr lang="ar-SA" sz="1900" b="1" dirty="0" smtClean="0">
                <a:solidFill>
                  <a:srgbClr val="66FFFF"/>
                </a:solidFill>
              </a:rPr>
              <a:t>ایمنی و حفاظت</a:t>
            </a:r>
            <a:r>
              <a:rPr lang="ar-SA" sz="1900" b="1" dirty="0" smtClean="0"/>
              <a:t> د</a:t>
            </a:r>
            <a:r>
              <a:rPr lang="fa-IR" sz="1900" b="1" dirty="0" smtClean="0"/>
              <a:t>اده ها </a:t>
            </a:r>
            <a:r>
              <a:rPr lang="ar-SA" sz="1900" b="1" dirty="0" smtClean="0"/>
              <a:t>ابتدایی هستند .</a:t>
            </a:r>
          </a:p>
          <a:p>
            <a:pPr>
              <a:lnSpc>
                <a:spcPct val="150000"/>
              </a:lnSpc>
            </a:pPr>
            <a:r>
              <a:rPr lang="ar-SA" sz="1900" b="1" dirty="0" smtClean="0"/>
              <a:t>داده ها همچنان برای </a:t>
            </a:r>
            <a:r>
              <a:rPr lang="ar-SA" sz="1900" b="1" dirty="0" smtClean="0">
                <a:solidFill>
                  <a:srgbClr val="99FFCC"/>
                </a:solidFill>
              </a:rPr>
              <a:t>كاربردهای خاص</a:t>
            </a:r>
            <a:r>
              <a:rPr lang="ar-SA" sz="1900" b="1" dirty="0" smtClean="0"/>
              <a:t> طراحی می شوند (اشتراك داده ها وجود ندارد) .</a:t>
            </a:r>
          </a:p>
          <a:p>
            <a:pPr>
              <a:lnSpc>
                <a:spcPct val="150000"/>
              </a:lnSpc>
            </a:pPr>
            <a:r>
              <a:rPr lang="ar-SA" sz="1900" b="1" dirty="0" smtClean="0">
                <a:solidFill>
                  <a:srgbClr val="0099CC"/>
                </a:solidFill>
              </a:rPr>
              <a:t>تكرار ذخیره سازی</a:t>
            </a:r>
            <a:r>
              <a:rPr lang="ar-SA" sz="1900" b="1" dirty="0" smtClean="0"/>
              <a:t> هنوز در حد نسبتا بالایی وجود دارد .</a:t>
            </a:r>
          </a:p>
          <a:p>
            <a:pPr>
              <a:lnSpc>
                <a:spcPct val="150000"/>
              </a:lnSpc>
            </a:pPr>
            <a:r>
              <a:rPr lang="ar-SA" sz="1900" b="1" dirty="0" smtClean="0"/>
              <a:t>نرم افزاری برای </a:t>
            </a:r>
            <a:r>
              <a:rPr lang="ar-SA" sz="1900" b="1" dirty="0" smtClean="0">
                <a:solidFill>
                  <a:schemeClr val="accent2"/>
                </a:solidFill>
              </a:rPr>
              <a:t>مدیریت داده ها</a:t>
            </a:r>
            <a:r>
              <a:rPr lang="ar-SA" sz="1900" b="1" dirty="0" smtClean="0"/>
              <a:t> وجود </a:t>
            </a:r>
            <a:r>
              <a:rPr lang="ar-SA" sz="1900" b="1" dirty="0" smtClean="0">
                <a:solidFill>
                  <a:srgbClr val="FF6600"/>
                </a:solidFill>
              </a:rPr>
              <a:t>ندارد</a:t>
            </a:r>
            <a:r>
              <a:rPr lang="ar-SA" sz="1900" b="1" dirty="0" smtClean="0"/>
              <a:t> .</a:t>
            </a:r>
            <a:endParaRPr lang="fa-IR" sz="1900" b="1" dirty="0"/>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Arrow 5">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24</a:t>
            </a:fld>
            <a:endParaRPr lang="fa-IR" dirty="0"/>
          </a:p>
        </p:txBody>
      </p:sp>
    </p:spTree>
  </p:cSld>
  <p:clrMapOvr>
    <a:masterClrMapping/>
  </p:clrMapOvr>
  <p:transition spd="med">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fa-IR" dirty="0" smtClean="0">
                <a:cs typeface="B Nazanin" pitchFamily="2" charset="-78"/>
              </a:rPr>
              <a:t>مزایای روش فایلی</a:t>
            </a:r>
            <a:endParaRPr lang="en-US" dirty="0">
              <a:cs typeface="B Nazanin" pitchFamily="2" charset="-78"/>
            </a:endParaRPr>
          </a:p>
        </p:txBody>
      </p:sp>
      <p:sp>
        <p:nvSpPr>
          <p:cNvPr id="23554" name="Content Placeholder 1"/>
          <p:cNvSpPr>
            <a:spLocks noGrp="1"/>
          </p:cNvSpPr>
          <p:nvPr>
            <p:ph idx="1"/>
          </p:nvPr>
        </p:nvSpPr>
        <p:spPr>
          <a:xfrm>
            <a:off x="457200" y="2500306"/>
            <a:ext cx="7239000" cy="4357694"/>
          </a:xfrm>
        </p:spPr>
        <p:txBody>
          <a:bodyPr/>
          <a:lstStyle/>
          <a:p>
            <a:pPr algn="just" rtl="1" eaLnBrk="1" hangingPunct="1"/>
            <a:r>
              <a:rPr lang="fa-IR" sz="1800" dirty="0" smtClean="0">
                <a:cs typeface="B Nazanin" pitchFamily="2" charset="-78"/>
              </a:rPr>
              <a:t>1- سطح تخصصی کمتر</a:t>
            </a:r>
          </a:p>
          <a:p>
            <a:pPr algn="just" rtl="1" eaLnBrk="1" hangingPunct="1"/>
            <a:r>
              <a:rPr lang="fa-IR" sz="1800" dirty="0" smtClean="0">
                <a:cs typeface="B Nazanin" pitchFamily="2" charset="-78"/>
              </a:rPr>
              <a:t>2- هزینه اولیه پیاده سازی کمتر</a:t>
            </a:r>
          </a:p>
          <a:p>
            <a:pPr algn="just"/>
            <a:r>
              <a:rPr lang="fa-IR" sz="1800" dirty="0" smtClean="0">
                <a:cs typeface="B Nazanin" pitchFamily="2" charset="-78"/>
              </a:rPr>
              <a:t>3- نیاز به داشتن فنی کمتر از محیط عملیاتی</a:t>
            </a:r>
          </a:p>
          <a:p>
            <a:pPr>
              <a:defRPr/>
            </a:pPr>
            <a:r>
              <a:rPr lang="fa-IR" sz="1800" dirty="0" smtClean="0">
                <a:cs typeface="B Nazanin" pitchFamily="2" charset="-78"/>
              </a:rPr>
              <a:t>4-كارآيي</a:t>
            </a:r>
            <a:endParaRPr lang="en-US" sz="1800" dirty="0" smtClean="0">
              <a:cs typeface="B Nazanin" pitchFamily="2" charset="-78"/>
            </a:endParaRPr>
          </a:p>
          <a:p>
            <a:pPr algn="just">
              <a:defRPr/>
            </a:pPr>
            <a:r>
              <a:rPr lang="fa-IR" sz="1800" dirty="0" smtClean="0">
                <a:cs typeface="B Nazanin" pitchFamily="2" charset="-78"/>
              </a:rPr>
              <a:t>5-سادگي</a:t>
            </a:r>
          </a:p>
          <a:p>
            <a:pPr algn="just">
              <a:defRPr/>
            </a:pPr>
            <a:r>
              <a:rPr lang="fa-IR" sz="1800" dirty="0" smtClean="0">
                <a:cs typeface="B Nazanin" pitchFamily="2" charset="-78"/>
              </a:rPr>
              <a:t>6-سفارشي كردن</a:t>
            </a:r>
            <a:endParaRPr lang="en-US" sz="1800" dirty="0" smtClean="0">
              <a:cs typeface="B Nazanin" pitchFamily="2" charset="-78"/>
            </a:endParaRPr>
          </a:p>
          <a:p>
            <a:pPr>
              <a:defRPr/>
            </a:pPr>
            <a:r>
              <a:rPr lang="fa-IR" sz="1800" dirty="0" smtClean="0">
                <a:cs typeface="B Nazanin" pitchFamily="2" charset="-78"/>
              </a:rPr>
              <a:t>7-استفادهء مؤثر از فضا (حافظه)</a:t>
            </a:r>
          </a:p>
          <a:p>
            <a:pPr algn="just" rtl="1" eaLnBrk="1" hangingPunct="1"/>
            <a:endParaRPr lang="fa-IR" sz="1800" dirty="0" smtClean="0">
              <a:cs typeface="B Nazanin" pitchFamily="2" charset="-78"/>
            </a:endParaRPr>
          </a:p>
          <a:p>
            <a:pPr algn="just" rtl="1" eaLnBrk="1" hangingPunct="1"/>
            <a:endParaRPr lang="fa-IR" dirty="0" smtClean="0">
              <a:cs typeface="B Nazanin" pitchFamily="2" charset="-78"/>
            </a:endParaRPr>
          </a:p>
          <a:p>
            <a:pPr algn="just" rtl="1" eaLnBrk="1" hangingPunct="1">
              <a:buNone/>
            </a:pPr>
            <a:endParaRPr lang="fa-IR" dirty="0" smtClean="0">
              <a:cs typeface="B Nazanin" pitchFamily="2" charset="-78"/>
            </a:endParaRP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6" name="Slide Number Placeholder 5"/>
          <p:cNvSpPr>
            <a:spLocks noGrp="1"/>
          </p:cNvSpPr>
          <p:nvPr>
            <p:ph type="sldNum" sz="quarter" idx="12"/>
          </p:nvPr>
        </p:nvSpPr>
        <p:spPr/>
        <p:txBody>
          <a:bodyPr/>
          <a:lstStyle/>
          <a:p>
            <a:fld id="{E628D4EA-4E9F-453E-98D5-ED130FDFDC6A}" type="slidenum">
              <a:rPr lang="fa-IR" smtClean="0"/>
              <a:pPr/>
              <a:t>25</a:t>
            </a:fld>
            <a:endParaRPr lang="fa-IR" dirty="0"/>
          </a:p>
        </p:txBody>
      </p:sp>
    </p:spTree>
  </p:cSld>
  <p:clrMapOvr>
    <a:masterClrMapping/>
  </p:clrMapOvr>
  <p:transition spd="med">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fa-IR" dirty="0" smtClean="0">
                <a:cs typeface="B Nazanin" pitchFamily="2" charset="-78"/>
              </a:rPr>
              <a:t>معایب روش فایلی</a:t>
            </a:r>
            <a:endParaRPr lang="en-US" dirty="0">
              <a:cs typeface="B Nazanin" pitchFamily="2" charset="-78"/>
            </a:endParaRPr>
          </a:p>
        </p:txBody>
      </p:sp>
      <p:sp>
        <p:nvSpPr>
          <p:cNvPr id="2" name="Content Placeholder 1"/>
          <p:cNvSpPr>
            <a:spLocks noGrp="1"/>
          </p:cNvSpPr>
          <p:nvPr>
            <p:ph idx="1"/>
          </p:nvPr>
        </p:nvSpPr>
        <p:spPr>
          <a:xfrm>
            <a:off x="457200" y="2500306"/>
            <a:ext cx="7239000" cy="4357694"/>
          </a:xfrm>
        </p:spPr>
        <p:txBody>
          <a:bodyPr>
            <a:normAutofit/>
          </a:bodyPr>
          <a:lstStyle/>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1- هزینه عملیاتی بالا : کندی سیستم، بهینه نبودن جستجو، کد نویسی پیچیده</a:t>
            </a:r>
          </a:p>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2- نا سازگاری و افزونگی داده ها: بعضی از داده ها را مجبورهستیم بیش ار یکبار ذخیره کنیم.</a:t>
            </a:r>
          </a:p>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3- عدم جامعیت یا یکپارچگی: اطلاعات در فایل های مختلف به صورت پراکنده بوده اند و یکپارچگی نداشتند</a:t>
            </a:r>
          </a:p>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4- مشکل امنیت داده ها</a:t>
            </a:r>
          </a:p>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5- عدم امکان به اشتراک گذاشتن داده ها برای دسترسی همزمان چندکاربر</a:t>
            </a:r>
          </a:p>
          <a:p>
            <a:pPr algn="just" rtl="1" eaLnBrk="1" hangingPunct="1">
              <a:defRPr/>
            </a:pPr>
            <a:r>
              <a:rPr lang="fa-IR" sz="1800" dirty="0" smtClean="0">
                <a:effectLst>
                  <a:outerShdw blurRad="38100" dist="38100" dir="2700000" algn="tl">
                    <a:srgbClr val="000000">
                      <a:alpha val="43137"/>
                    </a:srgbClr>
                  </a:outerShdw>
                </a:effectLst>
                <a:cs typeface="B Nazanin" pitchFamily="2" charset="-78"/>
              </a:rPr>
              <a:t>6- وابستگی به سیستم عامل و سخت افزار</a:t>
            </a:r>
          </a:p>
          <a:p>
            <a:pPr algn="just">
              <a:defRPr/>
            </a:pPr>
            <a:r>
              <a:rPr lang="fa-IR" sz="1800" dirty="0" smtClean="0">
                <a:cs typeface="B Nazanin" pitchFamily="2" charset="-78"/>
              </a:rPr>
              <a:t>7- مشكل بودن مكان يابي و عمليات آن روي داده ها</a:t>
            </a:r>
          </a:p>
          <a:p>
            <a:pPr algn="just">
              <a:defRPr/>
            </a:pPr>
            <a:r>
              <a:rPr lang="fa-IR" sz="1800" dirty="0" smtClean="0">
                <a:cs typeface="B Nazanin" pitchFamily="2" charset="-78"/>
              </a:rPr>
              <a:t>8-وابستگي داده ها و برنامه</a:t>
            </a:r>
          </a:p>
          <a:p>
            <a:pPr algn="just">
              <a:defRPr/>
            </a:pPr>
            <a:endParaRPr lang="fa-IR" sz="1800" dirty="0" smtClean="0">
              <a:cs typeface="B Nazanin" pitchFamily="2" charset="-78"/>
            </a:endParaRPr>
          </a:p>
          <a:p>
            <a:pPr algn="just" rtl="1" eaLnBrk="1" hangingPunct="1">
              <a:defRPr/>
            </a:pPr>
            <a:endParaRPr lang="fa-IR" sz="1800" dirty="0" smtClean="0">
              <a:effectLst>
                <a:outerShdw blurRad="38100" dist="38100" dir="2700000" algn="tl">
                  <a:srgbClr val="000000">
                    <a:alpha val="43137"/>
                  </a:srgbClr>
                </a:outerShdw>
              </a:effectLst>
              <a:cs typeface="B Nazanin" pitchFamily="2" charset="-78"/>
            </a:endParaRPr>
          </a:p>
          <a:p>
            <a:pPr algn="just" rtl="1" eaLnBrk="1" hangingPunct="1">
              <a:defRPr/>
            </a:pPr>
            <a:endParaRPr lang="fa-IR" dirty="0" smtClean="0">
              <a:effectLst>
                <a:outerShdw blurRad="38100" dist="38100" dir="2700000" algn="tl">
                  <a:srgbClr val="000000">
                    <a:alpha val="43137"/>
                  </a:srgbClr>
                </a:outerShdw>
              </a:effectLst>
              <a:cs typeface="B Nazanin" pitchFamily="2" charset="-78"/>
            </a:endParaRP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26</a:t>
            </a:fld>
            <a:endParaRPr lang="fa-IR" dirty="0"/>
          </a:p>
        </p:txBody>
      </p:sp>
    </p:spTree>
  </p:cSld>
  <p:clrMapOvr>
    <a:masterClrMapping/>
  </p:clrMapOvr>
  <p:transition spd="med">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71612"/>
            <a:ext cx="7239000" cy="1143008"/>
          </a:xfrm>
        </p:spPr>
        <p:txBody>
          <a:bodyPr>
            <a:normAutofit fontScale="90000"/>
          </a:bodyPr>
          <a:lstStyle/>
          <a:p>
            <a:pPr>
              <a:lnSpc>
                <a:spcPct val="150000"/>
              </a:lnSpc>
            </a:pPr>
            <a:r>
              <a:rPr lang="ar-SA" sz="2800" dirty="0" smtClean="0">
                <a:solidFill>
                  <a:srgbClr val="CC66FF"/>
                </a:solidFill>
                <a:cs typeface="Lotus" pitchFamily="2" charset="-78"/>
              </a:rPr>
              <a:t>نسل سوم</a:t>
            </a:r>
            <a:r>
              <a:rPr lang="ar-SA" sz="2800" dirty="0" smtClean="0">
                <a:cs typeface="Lotus" pitchFamily="2" charset="-78"/>
              </a:rPr>
              <a:t> </a:t>
            </a:r>
            <a:r>
              <a:rPr lang="ar-SA" sz="2800" u="sng" dirty="0" smtClean="0">
                <a:cs typeface="Lotus" pitchFamily="2" charset="-78"/>
              </a:rPr>
              <a:t>: نسل سیستم مدیریت داده ها (1973</a:t>
            </a:r>
            <a:r>
              <a:rPr lang="fa-IR" sz="2800" u="sng" dirty="0" smtClean="0">
                <a:cs typeface="Lotus" pitchFamily="2" charset="-78"/>
              </a:rPr>
              <a:t>-1967</a:t>
            </a:r>
            <a:r>
              <a:rPr lang="ar-SA" sz="2800" u="sng" dirty="0" smtClean="0">
                <a:cs typeface="Lotus" pitchFamily="2" charset="-78"/>
              </a:rPr>
              <a:t>) </a:t>
            </a:r>
            <a:r>
              <a:rPr lang="en-US" sz="2800" u="sng" dirty="0" smtClean="0">
                <a:cs typeface="Lotus" pitchFamily="2" charset="-78"/>
              </a:rPr>
              <a:t>(</a:t>
            </a:r>
            <a:r>
              <a:rPr lang="en-US" sz="2800" u="sng" dirty="0" smtClean="0">
                <a:solidFill>
                  <a:srgbClr val="FF00FF"/>
                </a:solidFill>
                <a:cs typeface="Lotus" pitchFamily="2" charset="-78"/>
              </a:rPr>
              <a:t>D</a:t>
            </a:r>
            <a:r>
              <a:rPr lang="en-US" sz="2800" u="sng" dirty="0" smtClean="0">
                <a:cs typeface="Lotus" pitchFamily="2" charset="-78"/>
              </a:rPr>
              <a:t>ata </a:t>
            </a:r>
            <a:r>
              <a:rPr lang="en-US" sz="2800" u="sng" dirty="0" smtClean="0">
                <a:solidFill>
                  <a:srgbClr val="FF00FF"/>
                </a:solidFill>
                <a:cs typeface="Lotus" pitchFamily="2" charset="-78"/>
              </a:rPr>
              <a:t>M</a:t>
            </a:r>
            <a:r>
              <a:rPr lang="en-US" sz="2800" u="sng" dirty="0" smtClean="0">
                <a:cs typeface="Lotus" pitchFamily="2" charset="-78"/>
              </a:rPr>
              <a:t>anagement </a:t>
            </a:r>
            <a:r>
              <a:rPr lang="en-US" sz="2800" u="sng" dirty="0" smtClean="0">
                <a:solidFill>
                  <a:srgbClr val="FF00FF"/>
                </a:solidFill>
                <a:cs typeface="Lotus" pitchFamily="2" charset="-78"/>
              </a:rPr>
              <a:t>S</a:t>
            </a:r>
            <a:r>
              <a:rPr lang="en-US" sz="2800" u="sng" dirty="0" smtClean="0">
                <a:cs typeface="Lotus" pitchFamily="2" charset="-78"/>
              </a:rPr>
              <a:t>ystem) (DMS)</a:t>
            </a:r>
            <a:r>
              <a:rPr lang="ar-SA" sz="2800" u="sng" dirty="0" smtClean="0">
                <a:cs typeface="Lotus" pitchFamily="2" charset="-78"/>
              </a:rPr>
              <a:t> </a:t>
            </a:r>
            <a:endParaRPr lang="fa-IR" sz="2800" dirty="0"/>
          </a:p>
        </p:txBody>
      </p:sp>
      <p:sp>
        <p:nvSpPr>
          <p:cNvPr id="108546" name="Rectangle 2"/>
          <p:cNvSpPr>
            <a:spLocks noGrp="1" noChangeArrowheads="1"/>
          </p:cNvSpPr>
          <p:nvPr>
            <p:ph idx="1"/>
          </p:nvPr>
        </p:nvSpPr>
        <p:spPr/>
        <p:txBody>
          <a:bodyPr/>
          <a:lstStyle/>
          <a:p>
            <a:pPr algn="r" rtl="1">
              <a:lnSpc>
                <a:spcPct val="150000"/>
              </a:lnSpc>
              <a:buFont typeface="Wingdings" pitchFamily="2" charset="2"/>
              <a:buNone/>
            </a:pPr>
            <a:endParaRPr lang="ar-SA" sz="1900" b="1" u="sng" dirty="0"/>
          </a:p>
          <a:p>
            <a:pPr algn="r" rtl="1">
              <a:lnSpc>
                <a:spcPct val="150000"/>
              </a:lnSpc>
              <a:buFont typeface="Wingdings" pitchFamily="2" charset="2"/>
              <a:buNone/>
            </a:pPr>
            <a:r>
              <a:rPr lang="fa-IR" sz="1900" b="1" dirty="0"/>
              <a:t>	- </a:t>
            </a:r>
            <a:r>
              <a:rPr lang="ar-SA" sz="1900" b="1" dirty="0"/>
              <a:t>نرم افزاری نسبتا پیچیده بنام </a:t>
            </a:r>
            <a:r>
              <a:rPr lang="ar-SA" sz="1900" b="1" dirty="0">
                <a:solidFill>
                  <a:srgbClr val="FF00FF"/>
                </a:solidFill>
              </a:rPr>
              <a:t>سیستم مدیریت داده ها</a:t>
            </a:r>
            <a:r>
              <a:rPr lang="ar-SA" sz="1900" b="1" dirty="0"/>
              <a:t> ، واسط است بین برنامه های كاربران و محیط فیزیكی ذخیره سازی .</a:t>
            </a:r>
          </a:p>
          <a:p>
            <a:pPr algn="r" rtl="1">
              <a:lnSpc>
                <a:spcPct val="150000"/>
              </a:lnSpc>
              <a:buFont typeface="Wingdings" pitchFamily="2" charset="2"/>
              <a:buNone/>
            </a:pPr>
            <a:r>
              <a:rPr lang="fa-IR" sz="1900" b="1" dirty="0"/>
              <a:t>	-</a:t>
            </a:r>
            <a:r>
              <a:rPr lang="ar-SA" sz="1900" b="1" dirty="0"/>
              <a:t> فایلهای منطقی متعددی می توانند از داده های فیزیكی </a:t>
            </a:r>
            <a:r>
              <a:rPr lang="ar-SA" sz="1900" b="1" dirty="0">
                <a:solidFill>
                  <a:srgbClr val="66FF66"/>
                </a:solidFill>
              </a:rPr>
              <a:t>مشترك</a:t>
            </a:r>
            <a:r>
              <a:rPr lang="ar-SA" sz="1900" b="1" dirty="0"/>
              <a:t> بهره برداری كنند .</a:t>
            </a:r>
          </a:p>
          <a:p>
            <a:pPr algn="r" rtl="1">
              <a:lnSpc>
                <a:spcPct val="150000"/>
              </a:lnSpc>
              <a:buFont typeface="Wingdings" pitchFamily="2" charset="2"/>
              <a:buNone/>
            </a:pPr>
            <a:r>
              <a:rPr lang="fa-IR" sz="1900" b="1" dirty="0"/>
              <a:t>	-</a:t>
            </a:r>
            <a:r>
              <a:rPr lang="ar-SA" sz="1900" b="1" dirty="0"/>
              <a:t> میزان</a:t>
            </a:r>
            <a:r>
              <a:rPr lang="ar-SA" sz="1900" b="1" dirty="0">
                <a:solidFill>
                  <a:srgbClr val="FF7C80"/>
                </a:solidFill>
              </a:rPr>
              <a:t> تكرار</a:t>
            </a:r>
            <a:r>
              <a:rPr lang="ar-SA" sz="1900" b="1" dirty="0"/>
              <a:t> ذخیره سازی كاهش می یابد .</a:t>
            </a:r>
          </a:p>
          <a:p>
            <a:pPr algn="r" rtl="1">
              <a:lnSpc>
                <a:spcPct val="150000"/>
              </a:lnSpc>
              <a:buFont typeface="Wingdings" pitchFamily="2" charset="2"/>
              <a:buNone/>
            </a:pPr>
            <a:r>
              <a:rPr lang="fa-IR" sz="1900" b="1" dirty="0"/>
              <a:t>	-</a:t>
            </a:r>
            <a:r>
              <a:rPr lang="ar-SA" sz="1900" b="1" dirty="0"/>
              <a:t> </a:t>
            </a:r>
            <a:r>
              <a:rPr lang="ar-SA" sz="1900" b="1" dirty="0">
                <a:solidFill>
                  <a:srgbClr val="00CC66"/>
                </a:solidFill>
              </a:rPr>
              <a:t>داده های مشترك</a:t>
            </a:r>
            <a:r>
              <a:rPr lang="ar-SA" sz="1900" b="1" dirty="0"/>
              <a:t> در كاربردهای متنوع بكار می روند .</a:t>
            </a:r>
          </a:p>
          <a:p>
            <a:pPr algn="r" rtl="1">
              <a:lnSpc>
                <a:spcPct val="150000"/>
              </a:lnSpc>
              <a:buFont typeface="Wingdings" pitchFamily="2" charset="2"/>
              <a:buNone/>
            </a:pPr>
            <a:r>
              <a:rPr lang="fa-IR" sz="1900" b="1" dirty="0"/>
              <a:t>	-</a:t>
            </a:r>
            <a:r>
              <a:rPr lang="ar-SA" sz="1900" b="1" dirty="0"/>
              <a:t> نشانی دهی داده ها در سطح </a:t>
            </a:r>
            <a:r>
              <a:rPr lang="ar-SA" sz="1900" b="1" dirty="0">
                <a:solidFill>
                  <a:srgbClr val="FF0000"/>
                </a:solidFill>
              </a:rPr>
              <a:t> فیلد</a:t>
            </a:r>
            <a:r>
              <a:rPr lang="ar-SA" sz="1900" b="1" dirty="0"/>
              <a:t>امكان پذیر است .</a:t>
            </a:r>
            <a:endParaRPr lang="en-US" sz="1900" b="1" dirty="0"/>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6" name="Slide Number Placeholder 5"/>
          <p:cNvSpPr>
            <a:spLocks noGrp="1"/>
          </p:cNvSpPr>
          <p:nvPr>
            <p:ph type="sldNum" sz="quarter" idx="12"/>
          </p:nvPr>
        </p:nvSpPr>
        <p:spPr/>
        <p:txBody>
          <a:bodyPr/>
          <a:lstStyle/>
          <a:p>
            <a:fld id="{E628D4EA-4E9F-453E-98D5-ED130FDFDC6A}" type="slidenum">
              <a:rPr lang="fa-IR" smtClean="0"/>
              <a:pPr/>
              <a:t>27</a:t>
            </a:fld>
            <a:endParaRPr lang="fa-IR" dirty="0"/>
          </a:p>
        </p:txBody>
      </p:sp>
    </p:spTree>
  </p:cSld>
  <p:clrMapOvr>
    <a:masterClrMapping/>
  </p:clrMapOvr>
  <p:transition spd="med">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71612"/>
            <a:ext cx="7239000" cy="928694"/>
          </a:xfrm>
        </p:spPr>
        <p:txBody>
          <a:bodyPr>
            <a:normAutofit/>
          </a:bodyPr>
          <a:lstStyle/>
          <a:p>
            <a:r>
              <a:rPr lang="fa-IR" sz="2800" u="sng" dirty="0" smtClean="0">
                <a:cs typeface="Lotus" pitchFamily="2" charset="-78"/>
              </a:rPr>
              <a:t>- </a:t>
            </a:r>
            <a:r>
              <a:rPr lang="ar-SA" sz="2800" dirty="0" smtClean="0">
                <a:solidFill>
                  <a:srgbClr val="993366"/>
                </a:solidFill>
                <a:cs typeface="Lotus" pitchFamily="2" charset="-78"/>
              </a:rPr>
              <a:t>نسل چهارم</a:t>
            </a:r>
            <a:r>
              <a:rPr lang="en-US" sz="2800" dirty="0" smtClean="0">
                <a:solidFill>
                  <a:srgbClr val="993366"/>
                </a:solidFill>
                <a:cs typeface="Lotus" pitchFamily="2" charset="-78"/>
              </a:rPr>
              <a:t> </a:t>
            </a:r>
            <a:r>
              <a:rPr lang="ar-SA" sz="2800" u="sng" dirty="0" smtClean="0">
                <a:cs typeface="Lotus" pitchFamily="2" charset="-78"/>
              </a:rPr>
              <a:t>: نسل سیستم مدیریت پایگاه داده ها (</a:t>
            </a:r>
            <a:r>
              <a:rPr lang="fa-IR" sz="2800" u="sng" dirty="0" smtClean="0">
                <a:cs typeface="Lotus" pitchFamily="2" charset="-78"/>
              </a:rPr>
              <a:t>1980-</a:t>
            </a:r>
            <a:r>
              <a:rPr lang="ar-SA" sz="2800" u="sng" dirty="0" smtClean="0">
                <a:cs typeface="Lotus" pitchFamily="2" charset="-78"/>
              </a:rPr>
              <a:t>19</a:t>
            </a:r>
            <a:r>
              <a:rPr lang="fa-IR" sz="2800" u="sng" dirty="0" smtClean="0">
                <a:cs typeface="Lotus" pitchFamily="2" charset="-78"/>
              </a:rPr>
              <a:t>74</a:t>
            </a:r>
            <a:r>
              <a:rPr lang="ar-SA" sz="2800" u="sng" dirty="0" smtClean="0">
                <a:cs typeface="Lotus" pitchFamily="2" charset="-78"/>
              </a:rPr>
              <a:t>) </a:t>
            </a:r>
            <a:r>
              <a:rPr lang="en-US" sz="2800" u="sng" dirty="0" smtClean="0">
                <a:cs typeface="Lotus" pitchFamily="2" charset="-78"/>
              </a:rPr>
              <a:t>(</a:t>
            </a:r>
            <a:r>
              <a:rPr lang="en-US" sz="2800" u="sng" dirty="0" err="1" smtClean="0">
                <a:cs typeface="Lotus" pitchFamily="2" charset="-78"/>
              </a:rPr>
              <a:t>Databse</a:t>
            </a:r>
            <a:r>
              <a:rPr lang="en-US" sz="2800" u="sng" dirty="0" smtClean="0">
                <a:cs typeface="Lotus" pitchFamily="2" charset="-78"/>
              </a:rPr>
              <a:t> Management System) </a:t>
            </a:r>
            <a:r>
              <a:rPr lang="en-US" sz="2800" u="sng" dirty="0" smtClean="0">
                <a:solidFill>
                  <a:srgbClr val="FF6600"/>
                </a:solidFill>
                <a:cs typeface="Lotus" pitchFamily="2" charset="-78"/>
              </a:rPr>
              <a:t>(DBMS</a:t>
            </a:r>
            <a:r>
              <a:rPr lang="en-US" sz="2800" u="sng" dirty="0" smtClean="0">
                <a:cs typeface="Lotus" pitchFamily="2" charset="-78"/>
              </a:rPr>
              <a:t>)</a:t>
            </a:r>
            <a:r>
              <a:rPr lang="ar-SA" sz="2800" u="sng" dirty="0" smtClean="0">
                <a:cs typeface="Lotus" pitchFamily="2" charset="-78"/>
              </a:rPr>
              <a:t> :</a:t>
            </a:r>
            <a:endParaRPr lang="fa-IR" sz="2800" dirty="0"/>
          </a:p>
        </p:txBody>
      </p:sp>
      <p:sp>
        <p:nvSpPr>
          <p:cNvPr id="109570" name="Rectangle 2"/>
          <p:cNvSpPr>
            <a:spLocks noGrp="1" noChangeArrowheads="1"/>
          </p:cNvSpPr>
          <p:nvPr>
            <p:ph idx="1"/>
          </p:nvPr>
        </p:nvSpPr>
        <p:spPr/>
        <p:txBody>
          <a:bodyPr>
            <a:normAutofit/>
          </a:bodyPr>
          <a:lstStyle/>
          <a:p>
            <a:pPr algn="r" rtl="1">
              <a:buFont typeface="Wingdings" pitchFamily="2" charset="2"/>
              <a:buNone/>
            </a:pPr>
            <a:endParaRPr lang="ar-SA" sz="1900" u="sng" dirty="0">
              <a:cs typeface="Lotus" pitchFamily="2" charset="-78"/>
            </a:endParaRPr>
          </a:p>
          <a:p>
            <a:pPr marL="365760" indent="-256032" algn="just">
              <a:lnSpc>
                <a:spcPct val="150000"/>
              </a:lnSpc>
              <a:buClr>
                <a:srgbClr val="F6BB00"/>
              </a:buClr>
              <a:buFont typeface="Wingdings" pitchFamily="2" charset="2"/>
              <a:buChar char="q"/>
              <a:defRPr/>
            </a:pPr>
            <a:r>
              <a:rPr lang="fa-IR" sz="1800" b="1" dirty="0" smtClean="0"/>
              <a:t>مجموعه ای از داده های به هم وابسته است که فاقد افزونگی بی حاصل است به عبارتی پایگاه داده در این روش شامل همه موجودیت ها وروابط بین آنهاست که در یک قالب مشخص ذخیره شده اند.</a:t>
            </a:r>
          </a:p>
          <a:p>
            <a:pPr marL="365760" indent="-256032" algn="just">
              <a:lnSpc>
                <a:spcPct val="150000"/>
              </a:lnSpc>
              <a:buClr>
                <a:srgbClr val="F6BB00"/>
              </a:buClr>
              <a:buFont typeface="Wingdings" pitchFamily="2" charset="2"/>
              <a:buChar char="q"/>
              <a:defRPr/>
            </a:pPr>
            <a:r>
              <a:rPr lang="fa-IR" sz="1800" b="1" dirty="0" smtClean="0"/>
              <a:t>ذخیره داده ها به گونه ای است که از برنامه هایی که آن ها را بکار می گیرند مستقل هستند ویک رویکرد مشخص و استاندارد جهت عملیات ذخیره سازی(درج، تغییر، حذف) و بازیابی داده ها وجود دارد</a:t>
            </a:r>
          </a:p>
          <a:p>
            <a:pPr algn="r" rtl="1">
              <a:lnSpc>
                <a:spcPct val="150000"/>
              </a:lnSpc>
              <a:buFont typeface="Wingdings" pitchFamily="2" charset="2"/>
              <a:buNone/>
            </a:pPr>
            <a:r>
              <a:rPr lang="fa-IR" sz="1800" b="1" dirty="0" smtClean="0"/>
              <a:t> </a:t>
            </a: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28</a:t>
            </a:fld>
            <a:endParaRPr lang="fa-IR" dirty="0"/>
          </a:p>
        </p:txBody>
      </p:sp>
    </p:spTree>
  </p:cSld>
  <p:clrMapOvr>
    <a:masterClrMapping/>
  </p:clrMapOvr>
  <p:transition spd="med">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fa-IR" sz="3200" dirty="0" smtClean="0"/>
              <a:t>ويژگيها ی </a:t>
            </a:r>
            <a:r>
              <a:rPr lang="ar-SA" sz="3200" dirty="0" smtClean="0"/>
              <a:t>سيستم پايگاه اطلاعاتي (</a:t>
            </a:r>
            <a:r>
              <a:rPr lang="en-US" sz="3200" dirty="0" smtClean="0"/>
              <a:t>Database System</a:t>
            </a:r>
            <a:r>
              <a:rPr lang="ar-SA" sz="3200" dirty="0" smtClean="0">
                <a:solidFill>
                  <a:schemeClr val="tx1"/>
                </a:solidFill>
                <a:cs typeface="2  Titr" pitchFamily="2" charset="-78"/>
              </a:rPr>
              <a:t>)</a:t>
            </a:r>
            <a:endParaRPr lang="fa-IR" sz="3200" dirty="0" smtClean="0">
              <a:solidFill>
                <a:schemeClr val="tx1"/>
              </a:solidFill>
              <a:cs typeface="2  Titr" pitchFamily="2" charset="-78"/>
            </a:endParaRPr>
          </a:p>
        </p:txBody>
      </p:sp>
      <p:sp>
        <p:nvSpPr>
          <p:cNvPr id="17411" name="Content Placeholder 2"/>
          <p:cNvSpPr>
            <a:spLocks noGrp="1"/>
          </p:cNvSpPr>
          <p:nvPr>
            <p:ph idx="1"/>
          </p:nvPr>
        </p:nvSpPr>
        <p:spPr/>
        <p:txBody>
          <a:bodyPr>
            <a:normAutofit/>
          </a:bodyPr>
          <a:lstStyle/>
          <a:p>
            <a:pPr eaLnBrk="1" hangingPunct="1">
              <a:lnSpc>
                <a:spcPct val="150000"/>
              </a:lnSpc>
            </a:pPr>
            <a:r>
              <a:rPr lang="fa-IR" sz="1800" b="1" dirty="0" smtClean="0"/>
              <a:t>کانون توجه، داده هاست و نه شیوه های پردازش آنها</a:t>
            </a:r>
            <a:endParaRPr lang="en-US" sz="1800" b="1" dirty="0" smtClean="0"/>
          </a:p>
          <a:p>
            <a:pPr algn="just" eaLnBrk="1" hangingPunct="1">
              <a:lnSpc>
                <a:spcPct val="150000"/>
              </a:lnSpc>
            </a:pPr>
            <a:r>
              <a:rPr lang="fa-IR" sz="1800" b="1" dirty="0" smtClean="0"/>
              <a:t>داده ها بعنوان یک منبع مشترک مورد استفاده کاربران مختلف</a:t>
            </a:r>
            <a:endParaRPr lang="en-US" sz="1800" b="1" dirty="0" smtClean="0"/>
          </a:p>
          <a:p>
            <a:pPr eaLnBrk="1" hangingPunct="1">
              <a:lnSpc>
                <a:spcPct val="150000"/>
              </a:lnSpc>
            </a:pPr>
            <a:r>
              <a:rPr lang="fa-IR" sz="1800" b="1" dirty="0" smtClean="0"/>
              <a:t>الصاق بر چسب و دسته بندي قطعات مختلف داده ها</a:t>
            </a:r>
            <a:endParaRPr lang="en-US" sz="1800" b="1" dirty="0" smtClean="0"/>
          </a:p>
          <a:p>
            <a:pPr>
              <a:lnSpc>
                <a:spcPct val="150000"/>
              </a:lnSpc>
            </a:pPr>
            <a:r>
              <a:rPr lang="ar-SA" sz="1800" b="1" dirty="0" smtClean="0">
                <a:solidFill>
                  <a:srgbClr val="99FF66"/>
                </a:solidFill>
              </a:rPr>
              <a:t>داده ها</a:t>
            </a:r>
            <a:r>
              <a:rPr lang="ar-SA" sz="1800" b="1" dirty="0" smtClean="0"/>
              <a:t> به عنوان مهمترین سرمایه های سازمان مطرح شدند .</a:t>
            </a:r>
          </a:p>
          <a:p>
            <a:pPr>
              <a:lnSpc>
                <a:spcPct val="150000"/>
              </a:lnSpc>
            </a:pPr>
            <a:r>
              <a:rPr lang="ar-SA" sz="1800" b="1" dirty="0" smtClean="0">
                <a:solidFill>
                  <a:srgbClr val="00FFCC"/>
                </a:solidFill>
              </a:rPr>
              <a:t>ایمنی</a:t>
            </a:r>
            <a:r>
              <a:rPr lang="ar-SA" sz="1800" b="1" dirty="0" smtClean="0"/>
              <a:t> داده ها و </a:t>
            </a:r>
            <a:r>
              <a:rPr lang="ar-SA" sz="1800" b="1" dirty="0" smtClean="0">
                <a:solidFill>
                  <a:srgbClr val="00FFCC"/>
                </a:solidFill>
              </a:rPr>
              <a:t>دسترس پذیری</a:t>
            </a:r>
            <a:r>
              <a:rPr lang="ar-SA" sz="1800" b="1" dirty="0" smtClean="0"/>
              <a:t> داده ها </a:t>
            </a:r>
            <a:r>
              <a:rPr lang="en-US" sz="1800" b="1" dirty="0" smtClean="0"/>
              <a:t>(</a:t>
            </a:r>
            <a:r>
              <a:rPr lang="en-US" sz="1800" b="1" dirty="0" smtClean="0">
                <a:solidFill>
                  <a:srgbClr val="FFFF66"/>
                </a:solidFill>
              </a:rPr>
              <a:t>Security and Availability)</a:t>
            </a:r>
            <a:r>
              <a:rPr lang="ar-SA" sz="1800" b="1" dirty="0" smtClean="0"/>
              <a:t> مطرح شدند .</a:t>
            </a:r>
            <a:endParaRPr lang="en-US" sz="1800" b="1" dirty="0" smtClean="0"/>
          </a:p>
          <a:p>
            <a:pPr eaLnBrk="1" hangingPunct="1"/>
            <a:endParaRPr lang="fa-IR" sz="1800" b="1" dirty="0" smtClean="0"/>
          </a:p>
        </p:txBody>
      </p:sp>
      <p:sp>
        <p:nvSpPr>
          <p:cNvPr id="4" name="Right Arrow 3">
            <a:hlinkClick r:id="rId2"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904900" y="1285860"/>
            <a:ext cx="7239000" cy="714372"/>
          </a:xfrm>
        </p:spPr>
        <p:txBody>
          <a:bodyPr/>
          <a:lstStyle/>
          <a:p>
            <a:pPr algn="r"/>
            <a:r>
              <a:rPr lang="en-US" sz="4400" dirty="0" smtClean="0">
                <a:effectLst>
                  <a:outerShdw blurRad="38100" dist="38100" dir="2700000" algn="tl">
                    <a:srgbClr val="000000">
                      <a:alpha val="43137"/>
                    </a:srgbClr>
                  </a:outerShdw>
                </a:effectLst>
                <a:cs typeface="Lotus" pitchFamily="2" charset="-78"/>
              </a:rPr>
              <a:t>	</a:t>
            </a:r>
            <a:r>
              <a:rPr lang="ar-SA" sz="4000" dirty="0" smtClean="0">
                <a:effectLst>
                  <a:outerShdw blurRad="38100" dist="38100" dir="2700000" algn="tl">
                    <a:srgbClr val="000000">
                      <a:alpha val="43137"/>
                    </a:srgbClr>
                  </a:outerShdw>
                </a:effectLst>
                <a:cs typeface="Lotus" pitchFamily="2" charset="-78"/>
              </a:rPr>
              <a:t>مقدمه : نیاز همیشه انسان به اطلاعات :</a:t>
            </a:r>
            <a:endParaRPr lang="ar-SA" sz="4000" dirty="0">
              <a:effectLst>
                <a:outerShdw blurRad="38100" dist="38100" dir="2700000" algn="tl">
                  <a:srgbClr val="000000">
                    <a:alpha val="43137"/>
                  </a:srgbClr>
                </a:outerShdw>
              </a:effectLst>
              <a:cs typeface="Lotus" pitchFamily="2" charset="-78"/>
            </a:endParaRPr>
          </a:p>
        </p:txBody>
      </p:sp>
      <p:sp>
        <p:nvSpPr>
          <p:cNvPr id="99330" name="Rectangle 2"/>
          <p:cNvSpPr>
            <a:spLocks noGrp="1" noChangeArrowheads="1"/>
          </p:cNvSpPr>
          <p:nvPr>
            <p:ph idx="1"/>
          </p:nvPr>
        </p:nvSpPr>
        <p:spPr>
          <a:xfrm>
            <a:off x="457200" y="2214554"/>
            <a:ext cx="7239000" cy="4241182"/>
          </a:xfrm>
        </p:spPr>
        <p:txBody>
          <a:bodyPr>
            <a:normAutofit fontScale="70000" lnSpcReduction="20000"/>
          </a:bodyPr>
          <a:lstStyle/>
          <a:p>
            <a:pPr algn="r" rtl="1">
              <a:buFont typeface="Wingdings" pitchFamily="2" charset="2"/>
              <a:buNone/>
            </a:pPr>
            <a:r>
              <a:rPr lang="en-US" sz="1900" dirty="0">
                <a:effectLst>
                  <a:outerShdw blurRad="38100" dist="38100" dir="2700000" algn="tl">
                    <a:srgbClr val="000000">
                      <a:alpha val="43137"/>
                    </a:srgbClr>
                  </a:outerShdw>
                </a:effectLst>
                <a:cs typeface="Lotus" pitchFamily="2" charset="-78"/>
              </a:rPr>
              <a:t>	</a:t>
            </a:r>
          </a:p>
          <a:p>
            <a:pPr algn="r" rtl="1">
              <a:buFont typeface="Wingdings" pitchFamily="2" charset="2"/>
              <a:buNone/>
            </a:pPr>
            <a:r>
              <a:rPr lang="fa-IR" sz="1800" dirty="0">
                <a:effectLst>
                  <a:outerShdw blurRad="38100" dist="38100" dir="2700000" algn="tl">
                    <a:srgbClr val="000000">
                      <a:alpha val="43137"/>
                    </a:srgbClr>
                  </a:outerShdw>
                </a:effectLst>
                <a:cs typeface="Lotus" pitchFamily="2" charset="-78"/>
              </a:rPr>
              <a:t>						</a:t>
            </a:r>
          </a:p>
          <a:p>
            <a:pPr algn="r" rtl="1">
              <a:buFont typeface="Wingdings" pitchFamily="2" charset="2"/>
              <a:buNone/>
            </a:pPr>
            <a:endParaRPr lang="fa-IR"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endParaRPr lang="fa-IR"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1800" dirty="0">
                <a:effectLst>
                  <a:outerShdw blurRad="38100" dist="38100" dir="2700000" algn="tl">
                    <a:srgbClr val="000000">
                      <a:alpha val="43137"/>
                    </a:srgbClr>
                  </a:outerShdw>
                </a:effectLst>
                <a:cs typeface="Lotus" pitchFamily="2" charset="-78"/>
              </a:rPr>
              <a:t>						</a:t>
            </a:r>
            <a:endParaRPr lang="en-US"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endParaRPr lang="en-US"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en-US" sz="1800" dirty="0">
                <a:effectLst>
                  <a:outerShdw blurRad="38100" dist="38100" dir="2700000" algn="tl">
                    <a:srgbClr val="000000">
                      <a:alpha val="43137"/>
                    </a:srgbClr>
                  </a:outerShdw>
                </a:effectLst>
                <a:cs typeface="Lotus" pitchFamily="2" charset="-78"/>
              </a:rPr>
              <a:t>						</a:t>
            </a:r>
            <a:endParaRPr lang="fa-IR"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endParaRPr lang="fa-IR"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1800" dirty="0">
                <a:effectLst>
                  <a:outerShdw blurRad="38100" dist="38100" dir="2700000" algn="tl">
                    <a:srgbClr val="000000">
                      <a:alpha val="43137"/>
                    </a:srgbClr>
                  </a:outerShdw>
                </a:effectLst>
                <a:cs typeface="Lotus" pitchFamily="2" charset="-78"/>
              </a:rPr>
              <a:t>			</a:t>
            </a:r>
            <a:r>
              <a:rPr lang="fa-IR" sz="1800" dirty="0" smtClean="0">
                <a:effectLst>
                  <a:outerShdw blurRad="38100" dist="38100" dir="2700000" algn="tl">
                    <a:srgbClr val="000000">
                      <a:alpha val="43137"/>
                    </a:srgbClr>
                  </a:outerShdw>
                </a:effectLst>
                <a:cs typeface="Lotus" pitchFamily="2" charset="-78"/>
              </a:rPr>
              <a:t>			</a:t>
            </a:r>
            <a:endParaRPr lang="ar-SA" sz="1800"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en-US" sz="1800" dirty="0">
                <a:effectLst>
                  <a:outerShdw blurRad="38100" dist="38100" dir="2700000" algn="tl">
                    <a:srgbClr val="000000">
                      <a:alpha val="43137"/>
                    </a:srgbClr>
                  </a:outerShdw>
                </a:effectLst>
                <a:cs typeface="Lotus" pitchFamily="2" charset="-78"/>
              </a:rPr>
              <a:t>	</a:t>
            </a:r>
            <a:r>
              <a:rPr lang="fa-IR" dirty="0">
                <a:effectLst>
                  <a:outerShdw blurRad="38100" dist="38100" dir="2700000" algn="tl">
                    <a:srgbClr val="000000">
                      <a:alpha val="43137"/>
                    </a:srgbClr>
                  </a:outerShdw>
                </a:effectLst>
                <a:cs typeface="Lotus" pitchFamily="2" charset="-78"/>
              </a:rPr>
              <a:t>- </a:t>
            </a:r>
            <a:r>
              <a:rPr lang="ar-SA" dirty="0">
                <a:effectLst>
                  <a:outerShdw blurRad="38100" dist="38100" dir="2700000" algn="tl">
                    <a:srgbClr val="000000">
                      <a:alpha val="43137"/>
                    </a:srgbClr>
                  </a:outerShdw>
                </a:effectLst>
                <a:cs typeface="Lotus" pitchFamily="2" charset="-78"/>
              </a:rPr>
              <a:t>سیر تحول رسانه ذخیره سازی : </a:t>
            </a:r>
          </a:p>
          <a:p>
            <a:pPr algn="r" rtl="1">
              <a:buFont typeface="Wingdings" pitchFamily="2" charset="2"/>
              <a:buNone/>
            </a:pPr>
            <a:r>
              <a:rPr lang="fa-IR" dirty="0">
                <a:effectLst>
                  <a:outerShdw blurRad="38100" dist="38100" dir="2700000" algn="tl">
                    <a:srgbClr val="000000">
                      <a:alpha val="43137"/>
                    </a:srgbClr>
                  </a:outerShdw>
                </a:effectLst>
                <a:cs typeface="Lotus" pitchFamily="2" charset="-78"/>
              </a:rPr>
              <a:t>		- </a:t>
            </a:r>
            <a:r>
              <a:rPr lang="ar-SA" dirty="0">
                <a:effectLst>
                  <a:outerShdw blurRad="38100" dist="38100" dir="2700000" algn="tl">
                    <a:srgbClr val="000000">
                      <a:alpha val="43137"/>
                    </a:srgbClr>
                  </a:outerShdw>
                </a:effectLst>
                <a:cs typeface="Lotus" pitchFamily="2" charset="-78"/>
              </a:rPr>
              <a:t>لوحهای سنگی، گلی ، چوبی، پوستی</a:t>
            </a:r>
          </a:p>
          <a:p>
            <a:pPr algn="r" rtl="1">
              <a:buFont typeface="Wingdings" pitchFamily="2" charset="2"/>
              <a:buNone/>
            </a:pPr>
            <a:r>
              <a:rPr lang="fa-IR" dirty="0">
                <a:effectLst>
                  <a:outerShdw blurRad="38100" dist="38100" dir="2700000" algn="tl">
                    <a:srgbClr val="000000">
                      <a:alpha val="43137"/>
                    </a:srgbClr>
                  </a:outerShdw>
                </a:effectLst>
                <a:cs typeface="Lotus" pitchFamily="2" charset="-78"/>
              </a:rPr>
              <a:t>		- </a:t>
            </a:r>
            <a:r>
              <a:rPr lang="ar-SA" dirty="0">
                <a:effectLst>
                  <a:outerShdw blurRad="38100" dist="38100" dir="2700000" algn="tl">
                    <a:srgbClr val="000000">
                      <a:alpha val="43137"/>
                    </a:srgbClr>
                  </a:outerShdw>
                </a:effectLst>
                <a:cs typeface="Lotus" pitchFamily="2" charset="-78"/>
              </a:rPr>
              <a:t>كاغذ : سیستمهای دستی برای ثبت اسناد و مدارك “دفتر داری” ، “داده داری” ، “ بایگانی” دفترهای مختلفی ایجاد شد.</a:t>
            </a:r>
          </a:p>
          <a:p>
            <a:pPr algn="r" rtl="1">
              <a:buFont typeface="Wingdings" pitchFamily="2" charset="2"/>
              <a:buNone/>
            </a:pPr>
            <a:r>
              <a:rPr lang="fa-IR" dirty="0">
                <a:effectLst>
                  <a:outerShdw blurRad="38100" dist="38100" dir="2700000" algn="tl">
                    <a:srgbClr val="000000">
                      <a:alpha val="43137"/>
                    </a:srgbClr>
                  </a:outerShdw>
                </a:effectLst>
                <a:cs typeface="Lotus" pitchFamily="2" charset="-78"/>
              </a:rPr>
              <a:t>		- </a:t>
            </a:r>
            <a:r>
              <a:rPr lang="ar-SA" dirty="0">
                <a:effectLst>
                  <a:outerShdw blurRad="38100" dist="38100" dir="2700000" algn="tl">
                    <a:srgbClr val="000000">
                      <a:alpha val="43137"/>
                    </a:srgbClr>
                  </a:outerShdw>
                </a:effectLst>
                <a:cs typeface="Lotus" pitchFamily="2" charset="-78"/>
              </a:rPr>
              <a:t>نوارهای </a:t>
            </a:r>
            <a:r>
              <a:rPr lang="ar-SA" dirty="0" smtClean="0">
                <a:effectLst>
                  <a:outerShdw blurRad="38100" dist="38100" dir="2700000" algn="tl">
                    <a:srgbClr val="000000">
                      <a:alpha val="43137"/>
                    </a:srgbClr>
                  </a:outerShdw>
                </a:effectLst>
                <a:cs typeface="Lotus" pitchFamily="2" charset="-78"/>
              </a:rPr>
              <a:t>مغناطیسی</a:t>
            </a:r>
            <a:endParaRPr lang="en-US"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dirty="0">
                <a:effectLst>
                  <a:outerShdw blurRad="38100" dist="38100" dir="2700000" algn="tl">
                    <a:srgbClr val="000000">
                      <a:alpha val="43137"/>
                    </a:srgbClr>
                  </a:outerShdw>
                </a:effectLst>
                <a:cs typeface="Lotus" pitchFamily="2" charset="-78"/>
              </a:rPr>
              <a:t>		-</a:t>
            </a:r>
            <a:r>
              <a:rPr lang="en-US" dirty="0">
                <a:effectLst>
                  <a:outerShdw blurRad="38100" dist="38100" dir="2700000" algn="tl">
                    <a:srgbClr val="000000">
                      <a:alpha val="43137"/>
                    </a:srgbClr>
                  </a:outerShdw>
                </a:effectLst>
                <a:cs typeface="Lotus" pitchFamily="2" charset="-78"/>
              </a:rPr>
              <a:t> </a:t>
            </a:r>
            <a:r>
              <a:rPr lang="ar-SA" dirty="0" smtClean="0">
                <a:effectLst>
                  <a:outerShdw blurRad="38100" dist="38100" dir="2700000" algn="tl">
                    <a:srgbClr val="000000">
                      <a:alpha val="43137"/>
                    </a:srgbClr>
                  </a:outerShdw>
                </a:effectLst>
                <a:cs typeface="Lotus" pitchFamily="2" charset="-78"/>
              </a:rPr>
              <a:t>دیسكها</a:t>
            </a:r>
            <a:endParaRPr lang="ar-SA" dirty="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1800" dirty="0">
                <a:effectLst>
                  <a:outerShdw blurRad="38100" dist="38100" dir="2700000" algn="tl">
                    <a:srgbClr val="000000">
                      <a:alpha val="43137"/>
                    </a:srgbClr>
                  </a:outerShdw>
                </a:effectLst>
                <a:cs typeface="Lotus" pitchFamily="2" charset="-78"/>
              </a:rPr>
              <a:t>	</a:t>
            </a:r>
            <a:endParaRPr lang="ar-SA" sz="1800" dirty="0">
              <a:effectLst>
                <a:outerShdw blurRad="38100" dist="38100" dir="2700000" algn="tl">
                  <a:srgbClr val="000000">
                    <a:alpha val="43137"/>
                  </a:srgbClr>
                </a:outerShdw>
              </a:effectLst>
              <a:cs typeface="Lotus" pitchFamily="2" charset="-78"/>
            </a:endParaRPr>
          </a:p>
        </p:txBody>
      </p:sp>
      <p:sp>
        <p:nvSpPr>
          <p:cNvPr id="99331" name="Oval 3"/>
          <p:cNvSpPr>
            <a:spLocks noChangeArrowheads="1"/>
          </p:cNvSpPr>
          <p:nvPr/>
        </p:nvSpPr>
        <p:spPr bwMode="auto">
          <a:xfrm>
            <a:off x="2887911" y="2071678"/>
            <a:ext cx="996462" cy="431800"/>
          </a:xfrm>
          <a:prstGeom prst="ellipse">
            <a:avLst/>
          </a:prstGeom>
          <a:gradFill rotWithShape="1">
            <a:gsLst>
              <a:gs pos="0">
                <a:srgbClr val="FF99FF"/>
              </a:gs>
              <a:gs pos="100000">
                <a:srgbClr val="FF99FF">
                  <a:gamma/>
                  <a:shade val="46275"/>
                  <a:invGamma/>
                </a:srgbClr>
              </a:gs>
            </a:gsLst>
            <a:lin ang="5400000" scaled="1"/>
          </a:gradFill>
          <a:ln w="9525">
            <a:solidFill>
              <a:schemeClr val="tx1"/>
            </a:solidFill>
            <a:round/>
            <a:headEnd/>
            <a:tailEnd/>
          </a:ln>
          <a:effectLst/>
        </p:spPr>
        <p:txBody>
          <a:bodyPr wrap="none" anchor="ctr"/>
          <a:lstStyle/>
          <a:p>
            <a:pPr algn="ctr" defTabSz="957263"/>
            <a:r>
              <a:rPr lang="fa-IR" sz="1400">
                <a:effectLst>
                  <a:outerShdw blurRad="38100" dist="38100" dir="2700000" algn="tl">
                    <a:srgbClr val="000000"/>
                  </a:outerShdw>
                </a:effectLst>
                <a:latin typeface="Arial" charset="0"/>
                <a:cs typeface="Lotus" pitchFamily="2" charset="-78"/>
              </a:rPr>
              <a:t>باز</a:t>
            </a:r>
            <a:r>
              <a:rPr lang="ar-SA" sz="1400">
                <a:effectLst>
                  <a:outerShdw blurRad="38100" dist="38100" dir="2700000" algn="tl">
                    <a:srgbClr val="000000"/>
                  </a:outerShdw>
                </a:effectLst>
                <a:latin typeface="Arial" charset="0"/>
                <a:cs typeface="Lotus" pitchFamily="2" charset="-78"/>
              </a:rPr>
              <a:t>ی</a:t>
            </a:r>
            <a:r>
              <a:rPr lang="fa-IR" sz="1400">
                <a:effectLst>
                  <a:outerShdw blurRad="38100" dist="38100" dir="2700000" algn="tl">
                    <a:srgbClr val="000000"/>
                  </a:outerShdw>
                </a:effectLst>
                <a:latin typeface="Arial" charset="0"/>
                <a:cs typeface="Lotus" pitchFamily="2" charset="-78"/>
              </a:rPr>
              <a:t>اب</a:t>
            </a:r>
            <a:r>
              <a:rPr lang="ar-SA" sz="1400">
                <a:effectLst>
                  <a:outerShdw blurRad="38100" dist="38100" dir="2700000" algn="tl">
                    <a:srgbClr val="000000"/>
                  </a:outerShdw>
                </a:effectLst>
                <a:latin typeface="Arial" charset="0"/>
                <a:cs typeface="Lotus" pitchFamily="2" charset="-78"/>
              </a:rPr>
              <a:t>ی</a:t>
            </a:r>
            <a:r>
              <a:rPr lang="fa-IR" sz="1400">
                <a:effectLst>
                  <a:outerShdw blurRad="38100" dist="38100" dir="2700000" algn="tl">
                    <a:srgbClr val="000000"/>
                  </a:outerShdw>
                </a:effectLst>
                <a:latin typeface="Arial" charset="0"/>
                <a:cs typeface="Lotus" pitchFamily="2" charset="-78"/>
              </a:rPr>
              <a:t> </a:t>
            </a:r>
            <a:r>
              <a:rPr lang="fa-IR" sz="1400">
                <a:solidFill>
                  <a:schemeClr val="bg2"/>
                </a:solidFill>
                <a:effectLst>
                  <a:outerShdw blurRad="38100" dist="38100" dir="2700000" algn="tl">
                    <a:srgbClr val="000000"/>
                  </a:outerShdw>
                </a:effectLst>
                <a:latin typeface="Arial" charset="0"/>
                <a:cs typeface="Lotus" pitchFamily="2" charset="-78"/>
              </a:rPr>
              <a:t>اطلاعات</a:t>
            </a:r>
            <a:endParaRPr lang="en-US" sz="1400">
              <a:solidFill>
                <a:schemeClr val="bg2"/>
              </a:solidFill>
              <a:effectLst>
                <a:outerShdw blurRad="38100" dist="38100" dir="2700000" algn="tl">
                  <a:srgbClr val="000000"/>
                </a:outerShdw>
              </a:effectLst>
              <a:latin typeface="Arial" charset="0"/>
              <a:cs typeface="Lotus" pitchFamily="2" charset="-78"/>
            </a:endParaRPr>
          </a:p>
        </p:txBody>
      </p:sp>
      <p:sp>
        <p:nvSpPr>
          <p:cNvPr id="99332" name="Oval 4"/>
          <p:cNvSpPr>
            <a:spLocks noChangeArrowheads="1"/>
          </p:cNvSpPr>
          <p:nvPr/>
        </p:nvSpPr>
        <p:spPr bwMode="auto">
          <a:xfrm>
            <a:off x="2821968" y="2792403"/>
            <a:ext cx="996462" cy="1079500"/>
          </a:xfrm>
          <a:prstGeom prst="ellipse">
            <a:avLst/>
          </a:prstGeom>
          <a:solidFill>
            <a:srgbClr val="CCFFCC"/>
          </a:solidFill>
          <a:ln w="9525">
            <a:solidFill>
              <a:schemeClr val="tx1"/>
            </a:solidFill>
            <a:round/>
            <a:headEnd/>
            <a:tailEnd/>
          </a:ln>
          <a:effectLst/>
        </p:spPr>
        <p:txBody>
          <a:bodyPr wrap="none" anchor="ctr"/>
          <a:lstStyle/>
          <a:p>
            <a:pPr algn="ctr" defTabSz="957263"/>
            <a:r>
              <a:rPr lang="fa-IR" sz="1600">
                <a:solidFill>
                  <a:srgbClr val="FF0000"/>
                </a:solidFill>
                <a:effectLst>
                  <a:outerShdw blurRad="38100" dist="38100" dir="2700000" algn="tl">
                    <a:srgbClr val="000000"/>
                  </a:outerShdw>
                </a:effectLst>
                <a:latin typeface="Arial" charset="0"/>
                <a:cs typeface="Lotus" pitchFamily="2" charset="-78"/>
              </a:rPr>
              <a:t>انسان</a:t>
            </a:r>
          </a:p>
          <a:p>
            <a:pPr algn="ctr" defTabSz="957263"/>
            <a:r>
              <a:rPr lang="fa-IR" sz="1600">
                <a:solidFill>
                  <a:srgbClr val="FF0000"/>
                </a:solidFill>
                <a:effectLst>
                  <a:outerShdw blurRad="38100" dist="38100" dir="2700000" algn="tl">
                    <a:srgbClr val="000000"/>
                  </a:outerShdw>
                </a:effectLst>
                <a:latin typeface="Arial" charset="0"/>
                <a:cs typeface="Lotus" pitchFamily="2" charset="-78"/>
              </a:rPr>
              <a:t> هم</a:t>
            </a:r>
            <a:r>
              <a:rPr lang="ar-SA" sz="1600">
                <a:solidFill>
                  <a:srgbClr val="FF0000"/>
                </a:solidFill>
                <a:effectLst>
                  <a:outerShdw blurRad="38100" dist="38100" dir="2700000" algn="tl">
                    <a:srgbClr val="000000"/>
                  </a:outerShdw>
                </a:effectLst>
                <a:latin typeface="Arial" charset="0"/>
                <a:cs typeface="Lotus" pitchFamily="2" charset="-78"/>
              </a:rPr>
              <a:t>ی</a:t>
            </a:r>
            <a:r>
              <a:rPr lang="fa-IR" sz="1600">
                <a:solidFill>
                  <a:srgbClr val="FF0000"/>
                </a:solidFill>
                <a:effectLst>
                  <a:outerShdw blurRad="38100" dist="38100" dir="2700000" algn="tl">
                    <a:srgbClr val="000000"/>
                  </a:outerShdw>
                </a:effectLst>
                <a:latin typeface="Arial" charset="0"/>
                <a:cs typeface="Lotus" pitchFamily="2" charset="-78"/>
              </a:rPr>
              <a:t>شه </a:t>
            </a:r>
          </a:p>
          <a:p>
            <a:pPr algn="ctr" defTabSz="957263"/>
            <a:r>
              <a:rPr lang="fa-IR" sz="1600">
                <a:solidFill>
                  <a:srgbClr val="FF0000"/>
                </a:solidFill>
                <a:effectLst>
                  <a:outerShdw blurRad="38100" dist="38100" dir="2700000" algn="tl">
                    <a:srgbClr val="000000"/>
                  </a:outerShdw>
                </a:effectLst>
                <a:latin typeface="Arial" charset="0"/>
                <a:cs typeface="Lotus" pitchFamily="2" charset="-78"/>
              </a:rPr>
              <a:t>ن</a:t>
            </a:r>
            <a:r>
              <a:rPr lang="ar-SA" sz="1600">
                <a:solidFill>
                  <a:srgbClr val="FF0000"/>
                </a:solidFill>
                <a:effectLst>
                  <a:outerShdw blurRad="38100" dist="38100" dir="2700000" algn="tl">
                    <a:srgbClr val="000000"/>
                  </a:outerShdw>
                </a:effectLst>
                <a:latin typeface="Arial" charset="0"/>
                <a:cs typeface="Lotus" pitchFamily="2" charset="-78"/>
              </a:rPr>
              <a:t>ی</a:t>
            </a:r>
            <a:r>
              <a:rPr lang="fa-IR" sz="1600">
                <a:solidFill>
                  <a:srgbClr val="FF0000"/>
                </a:solidFill>
                <a:effectLst>
                  <a:outerShdw blurRad="38100" dist="38100" dir="2700000" algn="tl">
                    <a:srgbClr val="000000"/>
                  </a:outerShdw>
                </a:effectLst>
                <a:latin typeface="Arial" charset="0"/>
                <a:cs typeface="Lotus" pitchFamily="2" charset="-78"/>
              </a:rPr>
              <a:t>ازمند به</a:t>
            </a:r>
            <a:endParaRPr lang="en-US" sz="1600">
              <a:solidFill>
                <a:srgbClr val="FF0000"/>
              </a:solidFill>
              <a:effectLst>
                <a:outerShdw blurRad="38100" dist="38100" dir="2700000" algn="tl">
                  <a:srgbClr val="000000"/>
                </a:outerShdw>
              </a:effectLst>
              <a:latin typeface="Arial" charset="0"/>
              <a:cs typeface="Lotus" pitchFamily="2" charset="-78"/>
            </a:endParaRPr>
          </a:p>
        </p:txBody>
      </p:sp>
      <p:sp>
        <p:nvSpPr>
          <p:cNvPr id="99333" name="Oval 5"/>
          <p:cNvSpPr>
            <a:spLocks noChangeArrowheads="1"/>
          </p:cNvSpPr>
          <p:nvPr/>
        </p:nvSpPr>
        <p:spPr bwMode="auto">
          <a:xfrm>
            <a:off x="4083665" y="3152767"/>
            <a:ext cx="1131277" cy="503237"/>
          </a:xfrm>
          <a:prstGeom prst="ellipse">
            <a:avLst/>
          </a:prstGeom>
          <a:gradFill rotWithShape="1">
            <a:gsLst>
              <a:gs pos="0">
                <a:srgbClr val="FF99FF"/>
              </a:gs>
              <a:gs pos="100000">
                <a:srgbClr val="FF99FF">
                  <a:gamma/>
                  <a:shade val="46275"/>
                  <a:invGamma/>
                </a:srgbClr>
              </a:gs>
            </a:gsLst>
            <a:lin ang="5400000" scaled="1"/>
          </a:gradFill>
          <a:ln w="9525">
            <a:solidFill>
              <a:schemeClr val="tx1"/>
            </a:solidFill>
            <a:round/>
            <a:headEnd/>
            <a:tailEnd/>
          </a:ln>
          <a:effectLst/>
        </p:spPr>
        <p:txBody>
          <a:bodyPr wrap="none" anchor="ctr"/>
          <a:lstStyle/>
          <a:p>
            <a:pPr algn="ctr" defTabSz="957263"/>
            <a:r>
              <a:rPr lang="fa-IR" sz="1400" dirty="0">
                <a:effectLst>
                  <a:outerShdw blurRad="38100" dist="38100" dir="2700000" algn="tl">
                    <a:srgbClr val="000000"/>
                  </a:outerShdw>
                </a:effectLst>
                <a:latin typeface="Arial" charset="0"/>
                <a:cs typeface="Lotus" pitchFamily="2" charset="-78"/>
              </a:rPr>
              <a:t>پردازش </a:t>
            </a:r>
            <a:r>
              <a:rPr lang="fa-IR" sz="1400" dirty="0">
                <a:solidFill>
                  <a:schemeClr val="bg2"/>
                </a:solidFill>
                <a:effectLst>
                  <a:outerShdw blurRad="38100" dist="38100" dir="2700000" algn="tl">
                    <a:srgbClr val="000000"/>
                  </a:outerShdw>
                </a:effectLst>
                <a:latin typeface="Arial" charset="0"/>
                <a:cs typeface="Lotus" pitchFamily="2" charset="-78"/>
              </a:rPr>
              <a:t>اطلاعات</a:t>
            </a:r>
            <a:endParaRPr lang="en-US" sz="1400" dirty="0">
              <a:solidFill>
                <a:schemeClr val="bg2"/>
              </a:solidFill>
              <a:effectLst>
                <a:outerShdw blurRad="38100" dist="38100" dir="2700000" algn="tl">
                  <a:srgbClr val="000000"/>
                </a:outerShdw>
              </a:effectLst>
              <a:latin typeface="Arial" charset="0"/>
              <a:cs typeface="Lotus" pitchFamily="2" charset="-78"/>
            </a:endParaRPr>
          </a:p>
        </p:txBody>
      </p:sp>
      <p:sp>
        <p:nvSpPr>
          <p:cNvPr id="99334" name="Oval 6"/>
          <p:cNvSpPr>
            <a:spLocks noChangeArrowheads="1"/>
          </p:cNvSpPr>
          <p:nvPr/>
        </p:nvSpPr>
        <p:spPr bwMode="auto">
          <a:xfrm>
            <a:off x="2754561" y="4232267"/>
            <a:ext cx="1063869" cy="504825"/>
          </a:xfrm>
          <a:prstGeom prst="ellipse">
            <a:avLst/>
          </a:prstGeom>
          <a:gradFill rotWithShape="1">
            <a:gsLst>
              <a:gs pos="0">
                <a:srgbClr val="FF99FF"/>
              </a:gs>
              <a:gs pos="100000">
                <a:srgbClr val="FF99FF">
                  <a:gamma/>
                  <a:shade val="46275"/>
                  <a:invGamma/>
                </a:srgbClr>
              </a:gs>
            </a:gsLst>
            <a:lin ang="0" scaled="1"/>
          </a:gradFill>
          <a:ln w="9525">
            <a:solidFill>
              <a:schemeClr val="tx1"/>
            </a:solidFill>
            <a:round/>
            <a:headEnd/>
            <a:tailEnd/>
          </a:ln>
          <a:effectLst/>
        </p:spPr>
        <p:txBody>
          <a:bodyPr wrap="none" anchor="ctr"/>
          <a:lstStyle/>
          <a:p>
            <a:pPr algn="ctr" defTabSz="957263"/>
            <a:r>
              <a:rPr lang="fa-IR" sz="1400">
                <a:effectLst>
                  <a:outerShdw blurRad="38100" dist="38100" dir="2700000" algn="tl">
                    <a:srgbClr val="000000"/>
                  </a:outerShdw>
                </a:effectLst>
                <a:latin typeface="Arial" charset="0"/>
                <a:cs typeface="Lotus" pitchFamily="2" charset="-78"/>
              </a:rPr>
              <a:t>تول</a:t>
            </a:r>
            <a:r>
              <a:rPr lang="ar-SA" sz="1400">
                <a:effectLst>
                  <a:outerShdw blurRad="38100" dist="38100" dir="2700000" algn="tl">
                    <a:srgbClr val="000000"/>
                  </a:outerShdw>
                </a:effectLst>
                <a:latin typeface="Arial" charset="0"/>
                <a:cs typeface="Lotus" pitchFamily="2" charset="-78"/>
              </a:rPr>
              <a:t>ی</a:t>
            </a:r>
            <a:r>
              <a:rPr lang="fa-IR" sz="1400">
                <a:effectLst>
                  <a:outerShdw blurRad="38100" dist="38100" dir="2700000" algn="tl">
                    <a:srgbClr val="000000"/>
                  </a:outerShdw>
                </a:effectLst>
                <a:latin typeface="Arial" charset="0"/>
                <a:cs typeface="Lotus" pitchFamily="2" charset="-78"/>
              </a:rPr>
              <a:t>د </a:t>
            </a:r>
            <a:r>
              <a:rPr lang="fa-IR" sz="1400">
                <a:solidFill>
                  <a:schemeClr val="bg2"/>
                </a:solidFill>
                <a:effectLst>
                  <a:outerShdw blurRad="38100" dist="38100" dir="2700000" algn="tl">
                    <a:srgbClr val="000000"/>
                  </a:outerShdw>
                </a:effectLst>
                <a:latin typeface="Arial" charset="0"/>
                <a:cs typeface="Lotus" pitchFamily="2" charset="-78"/>
              </a:rPr>
              <a:t>اطلاعات</a:t>
            </a:r>
            <a:endParaRPr lang="en-US" sz="1400">
              <a:solidFill>
                <a:schemeClr val="bg2"/>
              </a:solidFill>
              <a:effectLst>
                <a:outerShdw blurRad="38100" dist="38100" dir="2700000" algn="tl">
                  <a:srgbClr val="000000"/>
                </a:outerShdw>
              </a:effectLst>
              <a:latin typeface="Arial" charset="0"/>
              <a:cs typeface="Lotus" pitchFamily="2" charset="-78"/>
            </a:endParaRPr>
          </a:p>
        </p:txBody>
      </p:sp>
      <p:sp>
        <p:nvSpPr>
          <p:cNvPr id="99335" name="Oval 7"/>
          <p:cNvSpPr>
            <a:spLocks noChangeArrowheads="1"/>
          </p:cNvSpPr>
          <p:nvPr/>
        </p:nvSpPr>
        <p:spPr bwMode="auto">
          <a:xfrm>
            <a:off x="1425457" y="3224203"/>
            <a:ext cx="1264626" cy="431800"/>
          </a:xfrm>
          <a:prstGeom prst="ellipse">
            <a:avLst/>
          </a:prstGeom>
          <a:gradFill rotWithShape="1">
            <a:gsLst>
              <a:gs pos="0">
                <a:srgbClr val="FF99FF">
                  <a:gamma/>
                  <a:shade val="46275"/>
                  <a:invGamma/>
                </a:srgbClr>
              </a:gs>
              <a:gs pos="100000">
                <a:srgbClr val="FF99FF"/>
              </a:gs>
            </a:gsLst>
            <a:lin ang="2700000" scaled="1"/>
          </a:gradFill>
          <a:ln w="9525">
            <a:solidFill>
              <a:schemeClr val="tx1"/>
            </a:solidFill>
            <a:round/>
            <a:headEnd/>
            <a:tailEnd/>
          </a:ln>
          <a:effectLst/>
        </p:spPr>
        <p:txBody>
          <a:bodyPr wrap="none" anchor="ctr"/>
          <a:lstStyle/>
          <a:p>
            <a:pPr algn="ctr" defTabSz="957263"/>
            <a:r>
              <a:rPr lang="fa-IR" sz="1400">
                <a:effectLst>
                  <a:outerShdw blurRad="38100" dist="38100" dir="2700000" algn="tl">
                    <a:srgbClr val="000000"/>
                  </a:outerShdw>
                </a:effectLst>
                <a:latin typeface="Arial" charset="0"/>
                <a:cs typeface="Lotus" pitchFamily="2" charset="-78"/>
              </a:rPr>
              <a:t>ذخ</a:t>
            </a:r>
            <a:r>
              <a:rPr lang="ar-SA" sz="1400">
                <a:effectLst>
                  <a:outerShdw blurRad="38100" dist="38100" dir="2700000" algn="tl">
                    <a:srgbClr val="000000"/>
                  </a:outerShdw>
                </a:effectLst>
                <a:latin typeface="Arial" charset="0"/>
                <a:cs typeface="Lotus" pitchFamily="2" charset="-78"/>
              </a:rPr>
              <a:t>ی</a:t>
            </a:r>
            <a:r>
              <a:rPr lang="fa-IR" sz="1400">
                <a:effectLst>
                  <a:outerShdw blurRad="38100" dist="38100" dir="2700000" algn="tl">
                    <a:srgbClr val="000000"/>
                  </a:outerShdw>
                </a:effectLst>
                <a:latin typeface="Arial" charset="0"/>
                <a:cs typeface="Lotus" pitchFamily="2" charset="-78"/>
              </a:rPr>
              <a:t>ره ساز</a:t>
            </a:r>
            <a:r>
              <a:rPr lang="ar-SA" sz="1400">
                <a:effectLst>
                  <a:outerShdw blurRad="38100" dist="38100" dir="2700000" algn="tl">
                    <a:srgbClr val="000000"/>
                  </a:outerShdw>
                </a:effectLst>
                <a:latin typeface="Arial" charset="0"/>
                <a:cs typeface="Lotus" pitchFamily="2" charset="-78"/>
              </a:rPr>
              <a:t>ی</a:t>
            </a:r>
            <a:r>
              <a:rPr lang="fa-IR" sz="1400">
                <a:solidFill>
                  <a:schemeClr val="bg2"/>
                </a:solidFill>
                <a:effectLst>
                  <a:outerShdw blurRad="38100" dist="38100" dir="2700000" algn="tl">
                    <a:srgbClr val="000000"/>
                  </a:outerShdw>
                </a:effectLst>
                <a:latin typeface="Arial" charset="0"/>
                <a:cs typeface="Lotus" pitchFamily="2" charset="-78"/>
              </a:rPr>
              <a:t> اطلاعات</a:t>
            </a:r>
            <a:endParaRPr lang="en-US" sz="1400">
              <a:solidFill>
                <a:schemeClr val="bg2"/>
              </a:solidFill>
              <a:effectLst>
                <a:outerShdw blurRad="38100" dist="38100" dir="2700000" algn="tl">
                  <a:srgbClr val="000000"/>
                </a:outerShdw>
              </a:effectLst>
              <a:latin typeface="Arial" charset="0"/>
              <a:cs typeface="Lotus" pitchFamily="2" charset="-78"/>
            </a:endParaRPr>
          </a:p>
        </p:txBody>
      </p:sp>
      <p:sp>
        <p:nvSpPr>
          <p:cNvPr id="99336" name="Line 8"/>
          <p:cNvSpPr>
            <a:spLocks noChangeShapeType="1"/>
          </p:cNvSpPr>
          <p:nvPr/>
        </p:nvSpPr>
        <p:spPr bwMode="auto">
          <a:xfrm flipV="1">
            <a:off x="2445727" y="2505067"/>
            <a:ext cx="0" cy="358775"/>
          </a:xfrm>
          <a:prstGeom prst="line">
            <a:avLst/>
          </a:prstGeom>
          <a:noFill/>
          <a:ln w="9525">
            <a:solidFill>
              <a:schemeClr val="tx1"/>
            </a:solidFill>
            <a:round/>
            <a:headEnd/>
            <a:tailEnd type="triangle" w="med" len="med"/>
          </a:ln>
          <a:effectLst/>
        </p:spPr>
        <p:txBody>
          <a:bodyPr/>
          <a:lstStyle/>
          <a:p>
            <a:endParaRPr lang="fa-IR"/>
          </a:p>
        </p:txBody>
      </p:sp>
      <p:sp>
        <p:nvSpPr>
          <p:cNvPr id="99337" name="Line 9"/>
          <p:cNvSpPr>
            <a:spLocks noChangeShapeType="1"/>
          </p:cNvSpPr>
          <p:nvPr/>
        </p:nvSpPr>
        <p:spPr bwMode="auto">
          <a:xfrm>
            <a:off x="3818430" y="3440103"/>
            <a:ext cx="265235" cy="0"/>
          </a:xfrm>
          <a:prstGeom prst="line">
            <a:avLst/>
          </a:prstGeom>
          <a:noFill/>
          <a:ln w="9525">
            <a:solidFill>
              <a:schemeClr val="tx1"/>
            </a:solidFill>
            <a:round/>
            <a:headEnd/>
            <a:tailEnd type="triangle" w="med" len="med"/>
          </a:ln>
          <a:effectLst/>
        </p:spPr>
        <p:txBody>
          <a:bodyPr/>
          <a:lstStyle/>
          <a:p>
            <a:endParaRPr lang="fa-IR"/>
          </a:p>
        </p:txBody>
      </p:sp>
      <p:sp>
        <p:nvSpPr>
          <p:cNvPr id="99338" name="Line 10"/>
          <p:cNvSpPr>
            <a:spLocks noChangeShapeType="1"/>
          </p:cNvSpPr>
          <p:nvPr/>
        </p:nvSpPr>
        <p:spPr bwMode="auto">
          <a:xfrm flipH="1">
            <a:off x="2690084" y="3440103"/>
            <a:ext cx="197827" cy="0"/>
          </a:xfrm>
          <a:prstGeom prst="line">
            <a:avLst/>
          </a:prstGeom>
          <a:noFill/>
          <a:ln w="9525">
            <a:solidFill>
              <a:schemeClr val="tx1"/>
            </a:solidFill>
            <a:round/>
            <a:headEnd/>
            <a:tailEnd type="triangle" w="med" len="med"/>
          </a:ln>
          <a:effectLst/>
        </p:spPr>
        <p:txBody>
          <a:bodyPr/>
          <a:lstStyle/>
          <a:p>
            <a:endParaRPr lang="fa-IR"/>
          </a:p>
        </p:txBody>
      </p:sp>
      <p:sp>
        <p:nvSpPr>
          <p:cNvPr id="99339" name="Line 11"/>
          <p:cNvSpPr>
            <a:spLocks noChangeShapeType="1"/>
          </p:cNvSpPr>
          <p:nvPr/>
        </p:nvSpPr>
        <p:spPr bwMode="auto">
          <a:xfrm>
            <a:off x="3353903" y="3871904"/>
            <a:ext cx="0" cy="360363"/>
          </a:xfrm>
          <a:prstGeom prst="line">
            <a:avLst/>
          </a:prstGeom>
          <a:noFill/>
          <a:ln w="9525">
            <a:solidFill>
              <a:schemeClr val="tx1"/>
            </a:solidFill>
            <a:round/>
            <a:headEnd/>
            <a:tailEnd type="triangle" w="med" len="med"/>
          </a:ln>
          <a:effectLst/>
        </p:spPr>
        <p:txBody>
          <a:bodyPr/>
          <a:lstStyle/>
          <a:p>
            <a:endParaRPr lang="fa-IR"/>
          </a:p>
        </p:txBody>
      </p:sp>
      <p:sp>
        <p:nvSpPr>
          <p:cNvPr id="99340" name="Line 12"/>
          <p:cNvSpPr>
            <a:spLocks noChangeShapeType="1"/>
          </p:cNvSpPr>
          <p:nvPr/>
        </p:nvSpPr>
        <p:spPr bwMode="auto">
          <a:xfrm flipH="1" flipV="1">
            <a:off x="2023334" y="3656004"/>
            <a:ext cx="731226" cy="792163"/>
          </a:xfrm>
          <a:prstGeom prst="line">
            <a:avLst/>
          </a:prstGeom>
          <a:noFill/>
          <a:ln w="9525">
            <a:solidFill>
              <a:schemeClr val="tx1"/>
            </a:solidFill>
            <a:round/>
            <a:headEnd/>
            <a:tailEnd type="triangle" w="med" len="med"/>
          </a:ln>
          <a:effectLst/>
        </p:spPr>
        <p:txBody>
          <a:bodyPr/>
          <a:lstStyle/>
          <a:p>
            <a:endParaRPr lang="fa-IR"/>
          </a:p>
        </p:txBody>
      </p:sp>
      <p:sp>
        <p:nvSpPr>
          <p:cNvPr id="99341" name="Line 13"/>
          <p:cNvSpPr>
            <a:spLocks noChangeShapeType="1"/>
          </p:cNvSpPr>
          <p:nvPr/>
        </p:nvSpPr>
        <p:spPr bwMode="auto">
          <a:xfrm flipV="1">
            <a:off x="2023335" y="2289167"/>
            <a:ext cx="864577" cy="935037"/>
          </a:xfrm>
          <a:prstGeom prst="line">
            <a:avLst/>
          </a:prstGeom>
          <a:noFill/>
          <a:ln w="9525">
            <a:solidFill>
              <a:schemeClr val="tx1"/>
            </a:solidFill>
            <a:round/>
            <a:headEnd/>
            <a:tailEnd type="triangle" w="med" len="med"/>
          </a:ln>
          <a:effectLst/>
        </p:spPr>
        <p:txBody>
          <a:bodyPr/>
          <a:lstStyle/>
          <a:p>
            <a:endParaRPr lang="fa-IR"/>
          </a:p>
        </p:txBody>
      </p:sp>
      <p:sp>
        <p:nvSpPr>
          <p:cNvPr id="99342" name="Line 14"/>
          <p:cNvSpPr>
            <a:spLocks noChangeShapeType="1"/>
          </p:cNvSpPr>
          <p:nvPr/>
        </p:nvSpPr>
        <p:spPr bwMode="auto">
          <a:xfrm flipH="1">
            <a:off x="3818431" y="3656004"/>
            <a:ext cx="731227" cy="792163"/>
          </a:xfrm>
          <a:prstGeom prst="line">
            <a:avLst/>
          </a:prstGeom>
          <a:noFill/>
          <a:ln w="9525">
            <a:solidFill>
              <a:schemeClr val="tx1"/>
            </a:solidFill>
            <a:round/>
            <a:headEnd/>
            <a:tailEnd type="triangle" w="med" len="med"/>
          </a:ln>
          <a:effectLst/>
        </p:spPr>
        <p:txBody>
          <a:bodyPr/>
          <a:lstStyle/>
          <a:p>
            <a:endParaRPr lang="fa-IR"/>
          </a:p>
        </p:txBody>
      </p:sp>
      <p:sp>
        <p:nvSpPr>
          <p:cNvPr id="99343" name="Line 15"/>
          <p:cNvSpPr>
            <a:spLocks noChangeShapeType="1"/>
          </p:cNvSpPr>
          <p:nvPr/>
        </p:nvSpPr>
        <p:spPr bwMode="auto">
          <a:xfrm>
            <a:off x="3884373" y="2360604"/>
            <a:ext cx="599342" cy="792163"/>
          </a:xfrm>
          <a:prstGeom prst="line">
            <a:avLst/>
          </a:prstGeom>
          <a:noFill/>
          <a:ln w="9525">
            <a:solidFill>
              <a:schemeClr val="tx1"/>
            </a:solidFill>
            <a:round/>
            <a:headEnd/>
            <a:tailEnd type="triangle" w="med" len="med"/>
          </a:ln>
          <a:effectLst/>
        </p:spPr>
        <p:txBody>
          <a:bodyPr/>
          <a:lstStyle/>
          <a:p>
            <a:endParaRPr lang="fa-IR"/>
          </a:p>
        </p:txBody>
      </p:sp>
      <p:sp>
        <p:nvSpPr>
          <p:cNvPr id="17" name="Footer Placeholder 16"/>
          <p:cNvSpPr>
            <a:spLocks noGrp="1"/>
          </p:cNvSpPr>
          <p:nvPr>
            <p:ph type="ftr" sz="quarter" idx="11"/>
          </p:nvPr>
        </p:nvSpPr>
        <p:spPr/>
        <p:txBody>
          <a:bodyPr/>
          <a:lstStyle/>
          <a:p>
            <a:r>
              <a:rPr lang="fa-IR" dirty="0" smtClean="0"/>
              <a:t>مهندس صدرزاده  </a:t>
            </a:r>
            <a:r>
              <a:rPr lang="en-US" dirty="0" smtClean="0"/>
              <a:t>sadrzade@gmail.com</a:t>
            </a:r>
            <a:endParaRPr lang="fa-IR" dirty="0"/>
          </a:p>
        </p:txBody>
      </p:sp>
      <p:sp>
        <p:nvSpPr>
          <p:cNvPr id="18" name="Slide Number Placeholder 17"/>
          <p:cNvSpPr>
            <a:spLocks noGrp="1"/>
          </p:cNvSpPr>
          <p:nvPr>
            <p:ph type="sldNum" sz="quarter" idx="12"/>
          </p:nvPr>
        </p:nvSpPr>
        <p:spPr/>
        <p:txBody>
          <a:bodyPr/>
          <a:lstStyle/>
          <a:p>
            <a:fld id="{E628D4EA-4E9F-453E-98D5-ED130FDFDC6A}" type="slidenum">
              <a:rPr lang="fa-IR" smtClean="0"/>
              <a:pPr/>
              <a:t>3</a:t>
            </a:fld>
            <a:endParaRPr lang="fa-IR" dirty="0"/>
          </a:p>
        </p:txBody>
      </p:sp>
      <p:sp>
        <p:nvSpPr>
          <p:cNvPr id="19" name="Right Arrow 18">
            <a:hlinkClick r:id="rId2"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3100" dirty="0" smtClean="0">
                <a:cs typeface="B Lotus" pitchFamily="2" charset="-78"/>
              </a:rPr>
              <a:t>خصوصیات سیستم مدیریت پایگاه داده ها</a:t>
            </a:r>
            <a:r>
              <a:rPr lang="en-US" sz="3100" dirty="0" smtClean="0">
                <a:cs typeface="B Lotus" pitchFamily="2" charset="-78"/>
              </a:rPr>
              <a:t>DBMS-</a:t>
            </a:r>
          </a:p>
        </p:txBody>
      </p:sp>
      <p:sp>
        <p:nvSpPr>
          <p:cNvPr id="2" name="Content Placeholder 1"/>
          <p:cNvSpPr>
            <a:spLocks noGrp="1"/>
          </p:cNvSpPr>
          <p:nvPr>
            <p:ph idx="1"/>
          </p:nvPr>
        </p:nvSpPr>
        <p:spPr>
          <a:xfrm>
            <a:off x="457200" y="2571744"/>
            <a:ext cx="7239000" cy="4286256"/>
          </a:xfrm>
        </p:spPr>
        <p:txBody>
          <a:bodyPr>
            <a:noAutofit/>
          </a:bodyPr>
          <a:lstStyle/>
          <a:p>
            <a:pPr>
              <a:lnSpc>
                <a:spcPct val="150000"/>
              </a:lnSpc>
            </a:pPr>
            <a:r>
              <a:rPr lang="ar-SA" sz="1800" b="1" dirty="0" smtClean="0">
                <a:solidFill>
                  <a:srgbClr val="FF99FF"/>
                </a:solidFill>
              </a:rPr>
              <a:t>مستقل شدن</a:t>
            </a:r>
            <a:r>
              <a:rPr lang="ar-SA" sz="1800" b="1" dirty="0" smtClean="0"/>
              <a:t> برنامه های كاربردی از جنبه ها و خصوصیات محیط فیزیكی ذخیره سازی كه آن را اصطلاحا استقلال داده فیزیكی </a:t>
            </a:r>
            <a:r>
              <a:rPr lang="en-US" sz="1800" b="1" dirty="0" smtClean="0"/>
              <a:t>(Physical Data Independence)</a:t>
            </a:r>
            <a:r>
              <a:rPr lang="ar-SA" sz="1800" b="1" dirty="0" smtClean="0"/>
              <a:t> می نامند .</a:t>
            </a:r>
          </a:p>
          <a:p>
            <a:pPr>
              <a:lnSpc>
                <a:spcPct val="150000"/>
              </a:lnSpc>
            </a:pPr>
            <a:r>
              <a:rPr lang="ar-SA" sz="1800" b="1" dirty="0" smtClean="0"/>
              <a:t>نرم افزار پیچیده و جامع موسوم به </a:t>
            </a:r>
            <a:r>
              <a:rPr lang="ar-SA" sz="1800" b="1" dirty="0" smtClean="0">
                <a:solidFill>
                  <a:srgbClr val="FF0066"/>
                </a:solidFill>
              </a:rPr>
              <a:t>سیستم مدیریت پایگاه داده ها</a:t>
            </a:r>
            <a:r>
              <a:rPr lang="ar-SA" sz="1800" b="1" dirty="0" smtClean="0"/>
              <a:t> واسط بین برنامه های كاربران و محیط داخلی فیزیكی ذخیره سازی است .</a:t>
            </a:r>
            <a:endParaRPr lang="fa-IR" sz="1800" b="1" dirty="0" smtClean="0"/>
          </a:p>
          <a:p>
            <a:pPr>
              <a:lnSpc>
                <a:spcPct val="150000"/>
              </a:lnSpc>
            </a:pPr>
            <a:r>
              <a:rPr lang="fa-IR" sz="1800" b="1" dirty="0" smtClean="0"/>
              <a:t>سيستم مديريت پايگاه داده (</a:t>
            </a:r>
            <a:r>
              <a:rPr lang="en-US" sz="1800" b="1" dirty="0" smtClean="0"/>
              <a:t>DBMS</a:t>
            </a:r>
            <a:r>
              <a:rPr lang="fa-IR" sz="1800" b="1" dirty="0" smtClean="0"/>
              <a:t>) بعنوان واسطه بين برنامه هاي كاربردي و پايگاه داده </a:t>
            </a:r>
          </a:p>
          <a:p>
            <a:pPr>
              <a:lnSpc>
                <a:spcPct val="150000"/>
              </a:lnSpc>
            </a:pPr>
            <a:r>
              <a:rPr lang="fa-IR" sz="1800" b="1" dirty="0" smtClean="0"/>
              <a:t>ذخيره كليه داده ها به صورت مجتمع در پايگاه داده</a:t>
            </a:r>
          </a:p>
          <a:p>
            <a:pPr>
              <a:lnSpc>
                <a:spcPct val="150000"/>
              </a:lnSpc>
            </a:pPr>
            <a:endParaRPr lang="fa-IR" sz="1800" b="1" dirty="0" smtClean="0"/>
          </a:p>
          <a:p>
            <a:pPr marL="365760" indent="-256032" algn="r" rtl="1" eaLnBrk="1" fontAlgn="auto" hangingPunct="1">
              <a:lnSpc>
                <a:spcPct val="150000"/>
              </a:lnSpc>
              <a:spcAft>
                <a:spcPts val="0"/>
              </a:spcAft>
              <a:buClr>
                <a:srgbClr val="F6BB00"/>
              </a:buClr>
              <a:buFont typeface="Wingdings" pitchFamily="2" charset="2"/>
              <a:buChar char="q"/>
              <a:defRPr/>
            </a:pPr>
            <a:endParaRPr lang="fa-IR" sz="1800" dirty="0" smtClean="0">
              <a:effectLst>
                <a:outerShdw blurRad="38100" dist="38100" dir="2700000" algn="tl">
                  <a:srgbClr val="000000">
                    <a:alpha val="43137"/>
                  </a:srgbClr>
                </a:outerShdw>
              </a:effectLst>
              <a:cs typeface="B Nazanin" pitchFamily="2" charset="-78"/>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30</a:t>
            </a:fld>
            <a:endParaRPr lang="fa-IR" dirty="0"/>
          </a:p>
        </p:txBody>
      </p:sp>
    </p:spTree>
  </p:cSld>
  <p:clrMapOvr>
    <a:masterClrMapping/>
  </p:clrMapOvr>
  <p:transition spd="med">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3100" dirty="0" smtClean="0">
                <a:cs typeface="B Lotus" pitchFamily="2" charset="-78"/>
              </a:rPr>
              <a:t>مزایای سیستم مدیریت پایگاه داده ها</a:t>
            </a:r>
            <a:endParaRPr lang="en-US" sz="3100" dirty="0" smtClean="0">
              <a:cs typeface="B Lotus" pitchFamily="2" charset="-78"/>
            </a:endParaRPr>
          </a:p>
        </p:txBody>
      </p:sp>
      <p:sp>
        <p:nvSpPr>
          <p:cNvPr id="2" name="Content Placeholder 1"/>
          <p:cNvSpPr>
            <a:spLocks noGrp="1"/>
          </p:cNvSpPr>
          <p:nvPr>
            <p:ph idx="1"/>
          </p:nvPr>
        </p:nvSpPr>
        <p:spPr>
          <a:xfrm>
            <a:off x="457200" y="2643182"/>
            <a:ext cx="7239000" cy="4214818"/>
          </a:xfrm>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استقلال داده ها :کاربران در محیط انتزاعی و مبتنی بر یک ساختار داده ای تجریدی کار می کنند</a:t>
            </a:r>
          </a:p>
          <a:p>
            <a:pPr marL="365760" indent="-256032" algn="r" rtl="1" eaLnBrk="1" fontAlgn="auto" hangingPunct="1">
              <a:lnSpc>
                <a:spcPct val="150000"/>
              </a:lnSpc>
              <a:spcAft>
                <a:spcPts val="0"/>
              </a:spcAft>
              <a:buClr>
                <a:srgbClr val="F6BB00"/>
              </a:buClr>
              <a:buFont typeface="Wingdings 3" pitchFamily="18" charset="2"/>
              <a:buNone/>
              <a:defRPr/>
            </a:pPr>
            <a:r>
              <a:rPr lang="fa-IR" sz="1800" b="1" dirty="0" smtClean="0">
                <a:effectLst>
                  <a:outerShdw blurRad="38100" dist="38100" dir="2700000" algn="tl">
                    <a:srgbClr val="000000">
                      <a:alpha val="43137"/>
                    </a:srgbClr>
                  </a:outerShdw>
                </a:effectLst>
              </a:rPr>
              <a:t>(به عبارت دیگر: برنامه های کاربردی از داده های محیط فیزیکی کاملا مستقلند)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امکان کنترل متمرکز روی تمام داده های عملیاتی (منجر به کاهش افزونگی داده ها)</a:t>
            </a:r>
          </a:p>
          <a:p>
            <a:pPr marL="365760" indent="-256032" algn="r" rtl="1" eaLnBrk="1" fontAlgn="auto" hangingPunct="1">
              <a:lnSpc>
                <a:spcPct val="150000"/>
              </a:lnSpc>
              <a:spcAft>
                <a:spcPts val="0"/>
              </a:spcAft>
              <a:buClr>
                <a:srgbClr val="F6BB00"/>
              </a:buClr>
              <a:buFont typeface="Wingdings" pitchFamily="2" charset="2"/>
              <a:buChar char="q"/>
              <a:defRPr/>
            </a:pPr>
            <a:r>
              <a:rPr lang="en-US" sz="1800" b="1" dirty="0" smtClean="0">
                <a:effectLst>
                  <a:outerShdw blurRad="38100" dist="38100" dir="2700000" algn="tl">
                    <a:srgbClr val="000000">
                      <a:alpha val="43137"/>
                    </a:srgbClr>
                  </a:outerShdw>
                </a:effectLst>
              </a:rPr>
              <a:t>DBMS</a:t>
            </a:r>
            <a:r>
              <a:rPr lang="fa-IR" sz="1800" b="1" dirty="0" smtClean="0">
                <a:effectLst>
                  <a:outerShdw blurRad="38100" dist="38100" dir="2700000" algn="tl">
                    <a:srgbClr val="000000">
                      <a:alpha val="43137"/>
                    </a:srgbClr>
                  </a:outerShdw>
                </a:effectLst>
              </a:rPr>
              <a:t> واسط بین برنامه های کاربران و محیط داخلی و فیزیکی ذخیره سازی است</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سرعت بالا در دستیابی به داده ها</a:t>
            </a:r>
          </a:p>
          <a:p>
            <a:pPr marL="365760" indent="-256032" algn="r" rtl="1" eaLnBrk="1" fontAlgn="auto" hangingPunct="1">
              <a:lnSpc>
                <a:spcPct val="150000"/>
              </a:lnSpc>
              <a:spcAft>
                <a:spcPts val="0"/>
              </a:spcAft>
              <a:buClr>
                <a:srgbClr val="F6BB00"/>
              </a:buClr>
              <a:buFont typeface="Wingdings" pitchFamily="2" charset="2"/>
              <a:buChar char="q"/>
              <a:defRPr/>
            </a:pPr>
            <a:endParaRPr lang="fa-IR" sz="28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3" pitchFamily="18" charset="2"/>
              <a:buNone/>
              <a:defRPr/>
            </a:pPr>
            <a:endParaRPr lang="fa-IR" sz="2800" dirty="0" smtClean="0">
              <a:effectLst>
                <a:outerShdw blurRad="38100" dist="38100" dir="2700000" algn="tl">
                  <a:srgbClr val="000000">
                    <a:alpha val="43137"/>
                  </a:srgbClr>
                </a:outerShdw>
              </a:effectLst>
              <a:cs typeface="B Nazanin" pitchFamily="2" charset="-78"/>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31</a:t>
            </a:fld>
            <a:endParaRPr lang="fa-IR" dirty="0"/>
          </a:p>
        </p:txBody>
      </p:sp>
    </p:spTree>
  </p:cSld>
  <p:clrMapOvr>
    <a:masterClrMapping/>
  </p:clrMapOvr>
  <p:transition spd="med">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71612"/>
            <a:ext cx="7239000" cy="714380"/>
          </a:xfrm>
        </p:spPr>
        <p:txBody>
          <a:bodyPr>
            <a:normAutofit/>
          </a:bodyPr>
          <a:lstStyle/>
          <a:p>
            <a:pPr algn="ctr" rtl="1" eaLnBrk="1" fontAlgn="auto" hangingPunct="1">
              <a:spcAft>
                <a:spcPts val="0"/>
              </a:spcAft>
              <a:defRPr/>
            </a:pPr>
            <a:r>
              <a:rPr lang="fa-IR" sz="3100" dirty="0" smtClean="0">
                <a:cs typeface="B Lotus" pitchFamily="2" charset="-78"/>
              </a:rPr>
              <a:t>مزایای نسل سیستم مدیریت پایگاه داده ها (ادامه)</a:t>
            </a:r>
            <a:endParaRPr lang="en-US" sz="3100" dirty="0" smtClean="0">
              <a:cs typeface="B Lotus" pitchFamily="2" charset="-78"/>
            </a:endParaRPr>
          </a:p>
        </p:txBody>
      </p:sp>
      <p:sp>
        <p:nvSpPr>
          <p:cNvPr id="2" name="Content Placeholder 1"/>
          <p:cNvSpPr>
            <a:spLocks noGrp="1"/>
          </p:cNvSpPr>
          <p:nvPr>
            <p:ph idx="1"/>
          </p:nvPr>
        </p:nvSpPr>
        <p:spPr>
          <a:xfrm>
            <a:off x="457200" y="2428868"/>
            <a:ext cx="7239000" cy="4429132"/>
          </a:xfrm>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به اشتراک گذاری داده ها</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ایمنی زیاد داده ها(اطلاعات به صورت کد شده ذخیره می شود)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معماری چند سطحی ذخیره سازی</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پایداری یا سازگاری اطلاعات : داده ها همیشه پایدار هستند یعنی درصورت چند عملیت پردازش یکسانروی داده ها نتیجه یکی خواهد بود</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قابلیت رشد </a:t>
            </a:r>
            <a:r>
              <a:rPr lang="fa-IR" sz="1800" b="1" dirty="0" smtClean="0"/>
              <a:t>و پياده سازی برنامه های کاربردی جديد</a:t>
            </a:r>
          </a:p>
          <a:p>
            <a:pPr marL="365760" indent="-256032">
              <a:lnSpc>
                <a:spcPct val="150000"/>
              </a:lnSpc>
              <a:buClr>
                <a:srgbClr val="F6BB00"/>
              </a:buClr>
              <a:buFont typeface="Wingdings" pitchFamily="2" charset="2"/>
              <a:buChar char="q"/>
              <a:defRPr/>
            </a:pPr>
            <a:r>
              <a:rPr lang="ar-SA" sz="1800" b="1" dirty="0" smtClean="0"/>
              <a:t>تعدد شيوه‌هاي دستيابي و تسهيل دستيابي به داده‌ها </a:t>
            </a:r>
            <a:endParaRPr lang="en-US" sz="1800" b="1" dirty="0" smtClean="0"/>
          </a:p>
          <a:p>
            <a:pPr marL="365760" indent="-256032" algn="r" rtl="1" eaLnBrk="1" fontAlgn="auto" hangingPunct="1">
              <a:lnSpc>
                <a:spcPct val="150000"/>
              </a:lnSpc>
              <a:spcAft>
                <a:spcPts val="0"/>
              </a:spcAft>
              <a:buClr>
                <a:srgbClr val="F6BB00"/>
              </a:buClr>
              <a:buNone/>
              <a:defRPr/>
            </a:pPr>
            <a:endParaRPr lang="fa-IR" sz="1800" b="1" dirty="0" smtClean="0">
              <a:effectLst>
                <a:outerShdw blurRad="38100" dist="38100" dir="2700000" algn="tl">
                  <a:srgbClr val="000000">
                    <a:alpha val="43137"/>
                  </a:srgbClr>
                </a:outerShdw>
              </a:effectLst>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32</a:t>
            </a:fld>
            <a:endParaRPr lang="fa-IR" dirty="0"/>
          </a:p>
        </p:txBody>
      </p:sp>
    </p:spTree>
  </p:cSld>
  <p:clrMapOvr>
    <a:masterClrMapping/>
  </p:clrMapOvr>
  <p:transition spd="med">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714488"/>
            <a:ext cx="7239000" cy="571504"/>
          </a:xfrm>
        </p:spPr>
        <p:txBody>
          <a:bodyPr>
            <a:normAutofit/>
          </a:bodyPr>
          <a:lstStyle/>
          <a:p>
            <a:pPr rtl="1" eaLnBrk="1" fontAlgn="auto" hangingPunct="1">
              <a:spcAft>
                <a:spcPts val="0"/>
              </a:spcAft>
              <a:defRPr/>
            </a:pPr>
            <a:r>
              <a:rPr lang="fa-IR" sz="3100" dirty="0" smtClean="0">
                <a:cs typeface="B Lotus" pitchFamily="2" charset="-78"/>
              </a:rPr>
              <a:t>برخی دیگر از مزایای سیستم پایگاه داده ها</a:t>
            </a:r>
            <a:endParaRPr lang="en-US" sz="3100" dirty="0" smtClean="0">
              <a:cs typeface="B Lotus" pitchFamily="2" charset="-78"/>
            </a:endParaRPr>
          </a:p>
        </p:txBody>
      </p:sp>
      <p:sp>
        <p:nvSpPr>
          <p:cNvPr id="2" name="Content Placeholder 1"/>
          <p:cNvSpPr>
            <a:spLocks noGrp="1"/>
          </p:cNvSpPr>
          <p:nvPr>
            <p:ph idx="1"/>
          </p:nvPr>
        </p:nvSpPr>
        <p:spPr>
          <a:xfrm>
            <a:off x="457200" y="2643182"/>
            <a:ext cx="7239000" cy="4214818"/>
          </a:xfrm>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امکان اعمال استانداردها</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ایجاد تعادل بین نیازهای حتی گاه متضاد کاربران</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تسریع در دریافت پاسخ پرس و جو ها</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تسهیل در دریافت گزارشهای متنوع</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در دسترس بودن داده ها</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effectLst>
                  <a:outerShdw blurRad="38100" dist="38100" dir="2700000" algn="tl">
                    <a:srgbClr val="000000">
                      <a:alpha val="43137"/>
                    </a:srgbClr>
                  </a:outerShdw>
                </a:effectLst>
              </a:rPr>
              <a:t>کاهش هزینه های سازمان</a:t>
            </a:r>
          </a:p>
          <a:p>
            <a:pPr marL="365760" indent="-256032" algn="r" rtl="1" eaLnBrk="1" fontAlgn="auto" hangingPunct="1">
              <a:lnSpc>
                <a:spcPct val="150000"/>
              </a:lnSpc>
              <a:spcAft>
                <a:spcPts val="0"/>
              </a:spcAft>
              <a:buClr>
                <a:srgbClr val="F6BB00"/>
              </a:buClr>
              <a:buFont typeface="Wingdings" pitchFamily="2" charset="2"/>
              <a:buChar char="q"/>
              <a:defRPr/>
            </a:pPr>
            <a:endParaRPr lang="fa-IR" sz="1800" b="1" dirty="0" smtClean="0">
              <a:effectLst>
                <a:outerShdw blurRad="38100" dist="38100" dir="2700000" algn="tl">
                  <a:srgbClr val="000000">
                    <a:alpha val="43137"/>
                  </a:srgbClr>
                </a:outerShdw>
              </a:effectLst>
            </a:endParaRPr>
          </a:p>
          <a:p>
            <a:pPr marL="365760" indent="-256032" algn="r" rtl="1" eaLnBrk="1" fontAlgn="auto" hangingPunct="1">
              <a:lnSpc>
                <a:spcPct val="150000"/>
              </a:lnSpc>
              <a:spcAft>
                <a:spcPts val="0"/>
              </a:spcAft>
              <a:buClr>
                <a:srgbClr val="F6BB00"/>
              </a:buClr>
              <a:buFont typeface="Wingdings" pitchFamily="2" charset="2"/>
              <a:buChar char="q"/>
              <a:defRPr/>
            </a:pPr>
            <a:endParaRPr lang="fa-IR" sz="1800" b="1" dirty="0" smtClean="0">
              <a:effectLst>
                <a:outerShdw blurRad="38100" dist="38100" dir="2700000" algn="tl">
                  <a:srgbClr val="000000">
                    <a:alpha val="43137"/>
                  </a:srgbClr>
                </a:outerShdw>
              </a:effectLst>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33</a:t>
            </a:fld>
            <a:endParaRPr lang="fa-IR" dirty="0"/>
          </a:p>
        </p:txBody>
      </p:sp>
    </p:spTree>
  </p:cSld>
  <p:clrMapOvr>
    <a:masterClrMapping/>
  </p:clrMapOvr>
  <p:transition spd="med">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3100" dirty="0" smtClean="0">
                <a:cs typeface="B Lotus" pitchFamily="2" charset="-78"/>
              </a:rPr>
              <a:t>استقلال داده ها</a:t>
            </a:r>
            <a:endParaRPr lang="en-US" sz="3100" dirty="0" smtClean="0">
              <a:cs typeface="B Lotus" pitchFamily="2" charset="-78"/>
            </a:endParaRPr>
          </a:p>
        </p:txBody>
      </p:sp>
      <p:sp>
        <p:nvSpPr>
          <p:cNvPr id="2" name="Content Placeholder 1"/>
          <p:cNvSpPr>
            <a:spLocks noGrp="1"/>
          </p:cNvSpPr>
          <p:nvPr>
            <p:ph idx="1"/>
          </p:nvPr>
        </p:nvSpPr>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t>بمعنی مستقل بودن ذخیره سازی داده ها از کاربرد آنها</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t>نحوه ذخیره سازی داده ها روی رسانه از دید کاربران مخفی است</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t>استقلال داده ای شامل:</a:t>
            </a:r>
          </a:p>
          <a:p>
            <a:pPr marL="621348" lvl="1" indent="-256032" algn="r" rtl="1" eaLnBrk="1" fontAlgn="auto" hangingPunct="1">
              <a:lnSpc>
                <a:spcPct val="150000"/>
              </a:lnSpc>
              <a:spcAft>
                <a:spcPts val="0"/>
              </a:spcAft>
              <a:buClr>
                <a:srgbClr val="F6BB00"/>
              </a:buClr>
              <a:buFont typeface="Courier New" pitchFamily="49" charset="0"/>
              <a:buChar char="o"/>
              <a:defRPr/>
            </a:pPr>
            <a:r>
              <a:rPr lang="fa-IR" sz="1800" b="1" dirty="0" smtClean="0">
                <a:solidFill>
                  <a:srgbClr val="C00000"/>
                </a:solidFill>
                <a:effectLst>
                  <a:outerShdw blurRad="38100" dist="38100" dir="2700000" algn="tl">
                    <a:srgbClr val="000000">
                      <a:alpha val="43137"/>
                    </a:srgbClr>
                  </a:outerShdw>
                </a:effectLst>
                <a:cs typeface="B Lotus" pitchFamily="2" charset="-78"/>
              </a:rPr>
              <a:t>استقلال فیزیکی:</a:t>
            </a:r>
            <a:r>
              <a:rPr lang="fa-IR" sz="1800" b="1" dirty="0" smtClean="0">
                <a:effectLst>
                  <a:outerShdw blurRad="38100" dist="38100" dir="2700000" algn="tl">
                    <a:srgbClr val="000000">
                      <a:alpha val="43137"/>
                    </a:srgbClr>
                  </a:outerShdw>
                </a:effectLst>
                <a:cs typeface="B Lotus" pitchFamily="2" charset="-78"/>
              </a:rPr>
              <a:t> در صورت تغییر در ذخیره سازی داده ها (تغییر نوع دیسک) برنامه های کاربردی تغییر نمی کنند که به دلیل تبدیل ادراکی/ داخلی می باشد</a:t>
            </a:r>
          </a:p>
          <a:p>
            <a:pPr marL="621348" lvl="1" indent="-256032" algn="r" rtl="1" eaLnBrk="1" fontAlgn="auto" hangingPunct="1">
              <a:lnSpc>
                <a:spcPct val="150000"/>
              </a:lnSpc>
              <a:spcAft>
                <a:spcPts val="0"/>
              </a:spcAft>
              <a:buClr>
                <a:srgbClr val="F6BB00"/>
              </a:buClr>
              <a:buFont typeface="Courier New" pitchFamily="49" charset="0"/>
              <a:buChar char="o"/>
              <a:defRPr/>
            </a:pPr>
            <a:r>
              <a:rPr lang="fa-IR" sz="1800" b="1" dirty="0" smtClean="0">
                <a:solidFill>
                  <a:srgbClr val="C00000"/>
                </a:solidFill>
                <a:effectLst>
                  <a:outerShdw blurRad="38100" dist="38100" dir="2700000" algn="tl">
                    <a:srgbClr val="000000">
                      <a:alpha val="43137"/>
                    </a:srgbClr>
                  </a:outerShdw>
                </a:effectLst>
                <a:cs typeface="B Lotus" pitchFamily="2" charset="-78"/>
              </a:rPr>
              <a:t>استقلال</a:t>
            </a:r>
            <a:r>
              <a:rPr lang="fa-IR" sz="1800" b="1" dirty="0" smtClean="0">
                <a:effectLst>
                  <a:outerShdw blurRad="38100" dist="38100" dir="2700000" algn="tl">
                    <a:srgbClr val="000000">
                      <a:alpha val="43137"/>
                    </a:srgbClr>
                  </a:outerShdw>
                </a:effectLst>
                <a:cs typeface="B Lotus" pitchFamily="2" charset="-78"/>
              </a:rPr>
              <a:t> </a:t>
            </a:r>
            <a:r>
              <a:rPr lang="fa-IR" sz="1800" b="1" dirty="0" smtClean="0">
                <a:solidFill>
                  <a:srgbClr val="C00000"/>
                </a:solidFill>
                <a:effectLst>
                  <a:outerShdw blurRad="38100" dist="38100" dir="2700000" algn="tl">
                    <a:srgbClr val="000000">
                      <a:alpha val="43137"/>
                    </a:srgbClr>
                  </a:outerShdw>
                </a:effectLst>
                <a:cs typeface="B Lotus" pitchFamily="2" charset="-78"/>
              </a:rPr>
              <a:t>منطقی: </a:t>
            </a:r>
            <a:r>
              <a:rPr lang="fa-IR" sz="1800" b="1" dirty="0" smtClean="0">
                <a:effectLst>
                  <a:outerShdw blurRad="38100" dist="38100" dir="2700000" algn="tl">
                    <a:srgbClr val="000000">
                      <a:alpha val="43137"/>
                    </a:srgbClr>
                  </a:outerShdw>
                </a:effectLst>
                <a:cs typeface="B Lotus" pitchFamily="2" charset="-78"/>
              </a:rPr>
              <a:t>تغییر تصویر ادراکی پایگاه (تغییرات در سطح جداول) از دید کاربران و برنامه های آنها مخفی است که به دلیل تبدیل ادراکی / خارجی می باشد</a:t>
            </a:r>
            <a:endParaRPr lang="en-US" sz="1800" b="1" dirty="0" smtClean="0">
              <a:effectLst>
                <a:outerShdw blurRad="38100" dist="38100" dir="2700000" algn="tl">
                  <a:srgbClr val="000000">
                    <a:alpha val="43137"/>
                  </a:srgbClr>
                </a:outerShdw>
              </a:effectLst>
              <a:cs typeface="B Lotus" pitchFamily="2" charset="-78"/>
            </a:endParaRPr>
          </a:p>
          <a:p>
            <a:pPr marL="365760" indent="-256032" eaLnBrk="1" fontAlgn="auto" hangingPunct="1">
              <a:lnSpc>
                <a:spcPct val="150000"/>
              </a:lnSpc>
              <a:spcAft>
                <a:spcPts val="0"/>
              </a:spcAft>
              <a:buClr>
                <a:srgbClr val="F6BB00"/>
              </a:buClr>
              <a:buFont typeface="Wingdings 3" pitchFamily="18" charset="2"/>
              <a:buNone/>
              <a:defRPr/>
            </a:pPr>
            <a:endParaRPr lang="fa-IR" sz="2500" dirty="0" smtClean="0">
              <a:cs typeface="B Nazanin" pitchFamily="2" charset="-78"/>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34</a:t>
            </a:fld>
            <a:endParaRPr lang="fa-IR" dirty="0"/>
          </a:p>
        </p:txBody>
      </p:sp>
    </p:spTree>
  </p:cSld>
  <p:clrMapOvr>
    <a:masterClrMapping/>
  </p:clrMapOvr>
  <p:transition spd="med">
    <p:randomBa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3100" dirty="0" smtClean="0">
                <a:cs typeface="B Lotus" pitchFamily="2" charset="-78"/>
              </a:rPr>
              <a:t>امنیت و جامعیت</a:t>
            </a:r>
            <a:endParaRPr lang="en-US" sz="3100" dirty="0" smtClean="0">
              <a:cs typeface="B Lotus" pitchFamily="2" charset="-78"/>
            </a:endParaRPr>
          </a:p>
        </p:txBody>
      </p:sp>
      <p:sp>
        <p:nvSpPr>
          <p:cNvPr id="2" name="Content Placeholder 1"/>
          <p:cNvSpPr>
            <a:spLocks noGrp="1"/>
          </p:cNvSpPr>
          <p:nvPr>
            <p:ph idx="1"/>
          </p:nvPr>
        </p:nvSpPr>
        <p:spPr>
          <a:xfrm>
            <a:off x="457200" y="2500306"/>
            <a:ext cx="7239000" cy="4357694"/>
          </a:xfrm>
        </p:spPr>
        <p:txBody>
          <a:bodyPr>
            <a:noAutofit/>
          </a:bodyPr>
          <a:lstStyle/>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solidFill>
                  <a:srgbClr val="C00000"/>
                </a:solidFill>
                <a:effectLst>
                  <a:outerShdw blurRad="38100" dist="38100" dir="2700000" algn="tl">
                    <a:srgbClr val="000000">
                      <a:alpha val="43137"/>
                    </a:srgbClr>
                  </a:outerShdw>
                </a:effectLst>
              </a:rPr>
              <a:t>امنیت: </a:t>
            </a:r>
            <a:r>
              <a:rPr lang="fa-IR" sz="1800" b="1" dirty="0" smtClean="0">
                <a:effectLst>
                  <a:outerShdw blurRad="38100" dist="38100" dir="2700000" algn="tl">
                    <a:srgbClr val="000000">
                      <a:alpha val="43137"/>
                    </a:srgbClr>
                  </a:outerShdw>
                </a:effectLst>
              </a:rPr>
              <a:t>محافظت در برابر خطراتی نظیر دسترسی غیر مجاز به داده ها است</a:t>
            </a:r>
          </a:p>
          <a:p>
            <a:pPr marL="365760" indent="-256032" algn="r" rtl="1" eaLnBrk="1" fontAlgn="auto" hangingPunct="1">
              <a:lnSpc>
                <a:spcPct val="150000"/>
              </a:lnSpc>
              <a:spcAft>
                <a:spcPts val="0"/>
              </a:spcAft>
              <a:buClr>
                <a:srgbClr val="F6BB00"/>
              </a:buClr>
              <a:buFont typeface="Wingdings" pitchFamily="2" charset="2"/>
              <a:buChar char="q"/>
              <a:defRPr/>
            </a:pPr>
            <a:r>
              <a:rPr lang="fa-IR" sz="1800" b="1" dirty="0" smtClean="0">
                <a:solidFill>
                  <a:srgbClr val="C00000"/>
                </a:solidFill>
                <a:effectLst>
                  <a:outerShdw blurRad="38100" dist="38100" dir="2700000" algn="tl">
                    <a:srgbClr val="000000">
                      <a:alpha val="43137"/>
                    </a:srgbClr>
                  </a:outerShdw>
                </a:effectLst>
              </a:rPr>
              <a:t>جامعیت داده ها: </a:t>
            </a:r>
            <a:r>
              <a:rPr lang="fa-IR" sz="1800" b="1" dirty="0" smtClean="0">
                <a:effectLst>
                  <a:outerShdw blurRad="38100" dist="38100" dir="2700000" algn="tl">
                    <a:srgbClr val="000000">
                      <a:alpha val="43137"/>
                    </a:srgbClr>
                  </a:outerShdw>
                </a:effectLst>
              </a:rPr>
              <a:t>صحت داده ها و پردازشها و پیروی از مقررات سیستم </a:t>
            </a:r>
          </a:p>
          <a:p>
            <a:pPr marL="365760" indent="-256032" algn="r" rtl="1" eaLnBrk="1" fontAlgn="auto" hangingPunct="1">
              <a:lnSpc>
                <a:spcPct val="150000"/>
              </a:lnSpc>
              <a:spcAft>
                <a:spcPts val="0"/>
              </a:spcAft>
              <a:buClr>
                <a:srgbClr val="F6BB00"/>
              </a:buClr>
              <a:buFont typeface="Wingdings 3" pitchFamily="18" charset="2"/>
              <a:buNone/>
              <a:defRPr/>
            </a:pPr>
            <a:r>
              <a:rPr lang="fa-IR" sz="1800" b="1" dirty="0" smtClean="0">
                <a:effectLst>
                  <a:outerShdw blurRad="38100" dist="38100" dir="2700000" algn="tl">
                    <a:srgbClr val="000000">
                      <a:alpha val="43137"/>
                    </a:srgbClr>
                  </a:outerShdw>
                </a:effectLst>
              </a:rPr>
              <a:t>(مثلا: شخص نباید بیشتر از موجودی از حساب برداشت کند)</a:t>
            </a:r>
          </a:p>
          <a:p>
            <a:pPr marL="365760" indent="-256032" algn="r" rtl="1" eaLnBrk="1" fontAlgn="auto" hangingPunct="1">
              <a:lnSpc>
                <a:spcPct val="150000"/>
              </a:lnSpc>
              <a:spcAft>
                <a:spcPts val="0"/>
              </a:spcAft>
              <a:buClr>
                <a:srgbClr val="F6BB00"/>
              </a:buClr>
              <a:buFont typeface="Wingdings" pitchFamily="2" charset="2"/>
              <a:buChar char="q"/>
              <a:defRPr/>
            </a:pPr>
            <a:endParaRPr lang="en-US" sz="2800" dirty="0" smtClean="0">
              <a:effectLst>
                <a:outerShdw blurRad="38100" dist="38100" dir="2700000" algn="tl">
                  <a:srgbClr val="000000">
                    <a:alpha val="43137"/>
                  </a:srgbClr>
                </a:outerShdw>
              </a:effectLst>
              <a:cs typeface="B Nazanin" pitchFamily="2" charset="-78"/>
            </a:endParaRPr>
          </a:p>
          <a:p>
            <a:pPr marL="365760" indent="-256032" eaLnBrk="1" fontAlgn="auto" hangingPunct="1">
              <a:lnSpc>
                <a:spcPct val="150000"/>
              </a:lnSpc>
              <a:spcAft>
                <a:spcPts val="0"/>
              </a:spcAft>
              <a:buClr>
                <a:srgbClr val="F6BB00"/>
              </a:buClr>
              <a:buFont typeface="Wingdings" pitchFamily="2" charset="2"/>
              <a:buChar char="q"/>
              <a:defRPr/>
            </a:pPr>
            <a:endParaRPr lang="en-US" sz="2500" dirty="0" smtClean="0">
              <a:effectLst>
                <a:outerShdw blurRad="38100" dist="38100" dir="2700000" algn="tl">
                  <a:srgbClr val="000000">
                    <a:alpha val="43137"/>
                  </a:srgbClr>
                </a:outerShdw>
              </a:effectLst>
              <a:cs typeface="B Nazanin" pitchFamily="2" charset="-78"/>
            </a:endParaRPr>
          </a:p>
          <a:p>
            <a:pPr marL="365760" indent="-256032" eaLnBrk="1" fontAlgn="auto" hangingPunct="1">
              <a:lnSpc>
                <a:spcPct val="150000"/>
              </a:lnSpc>
              <a:spcAft>
                <a:spcPts val="0"/>
              </a:spcAft>
              <a:buClr>
                <a:srgbClr val="F6BB00"/>
              </a:buClr>
              <a:buFont typeface="Wingdings 3" pitchFamily="18" charset="2"/>
              <a:buNone/>
              <a:defRPr/>
            </a:pPr>
            <a:endParaRPr lang="fa-IR" sz="2500" dirty="0" smtClean="0">
              <a:effectLst>
                <a:outerShdw blurRad="38100" dist="38100" dir="2700000" algn="tl">
                  <a:srgbClr val="000000">
                    <a:alpha val="43137"/>
                  </a:srgbClr>
                </a:outerShdw>
              </a:effectLst>
              <a:cs typeface="B Nazanin" pitchFamily="2" charset="-78"/>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35</a:t>
            </a:fld>
            <a:endParaRPr lang="fa-IR" dirty="0"/>
          </a:p>
        </p:txBody>
      </p:sp>
    </p:spTree>
  </p:cSld>
  <p:clrMapOvr>
    <a:masterClrMapping/>
  </p:clrMapOvr>
  <p:transition spd="med">
    <p:randomBa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rtl="1" eaLnBrk="1" fontAlgn="auto" hangingPunct="1">
              <a:spcAft>
                <a:spcPts val="0"/>
              </a:spcAft>
              <a:defRPr/>
            </a:pPr>
            <a:r>
              <a:rPr lang="fa-IR" sz="3100" dirty="0" smtClean="0">
                <a:cs typeface="B Lotus" pitchFamily="2" charset="-78"/>
              </a:rPr>
              <a:t>قابلیت رشد</a:t>
            </a:r>
            <a:endParaRPr lang="en-US" sz="3100" dirty="0" smtClean="0">
              <a:cs typeface="B Lotus" pitchFamily="2" charset="-78"/>
            </a:endParaRPr>
          </a:p>
        </p:txBody>
      </p:sp>
      <p:sp>
        <p:nvSpPr>
          <p:cNvPr id="4" name="Content Placeholder 1"/>
          <p:cNvSpPr>
            <a:spLocks noGrp="1"/>
          </p:cNvSpPr>
          <p:nvPr>
            <p:ph idx="1"/>
          </p:nvPr>
        </p:nvSpPr>
        <p:spPr/>
        <p:txBody>
          <a:bodyPr>
            <a:noAutofit/>
          </a:bodyPr>
          <a:lstStyle/>
          <a:p>
            <a:pPr marL="365760" indent="-256032" algn="r" rtl="1" eaLnBrk="1" fontAlgn="auto" hangingPunct="1">
              <a:lnSpc>
                <a:spcPct val="150000"/>
              </a:lnSpc>
              <a:spcAft>
                <a:spcPts val="0"/>
              </a:spcAft>
              <a:buClr>
                <a:srgbClr val="F6BB00"/>
              </a:buClr>
              <a:buFont typeface="Wingdings 3" pitchFamily="18" charset="2"/>
              <a:buNone/>
              <a:defRPr/>
            </a:pPr>
            <a:r>
              <a:rPr lang="fa-IR" sz="1800" b="1" dirty="0" smtClean="0">
                <a:effectLst>
                  <a:outerShdw blurRad="38100" dist="38100" dir="2700000" algn="tl">
                    <a:srgbClr val="000000">
                      <a:alpha val="43137"/>
                    </a:srgbClr>
                  </a:outerShdw>
                </a:effectLst>
              </a:rPr>
              <a:t>به دلیل وجود:</a:t>
            </a:r>
          </a:p>
          <a:p>
            <a:pPr marL="2148840" lvl="8" indent="-256032">
              <a:lnSpc>
                <a:spcPct val="150000"/>
              </a:lnSpc>
              <a:buClr>
                <a:srgbClr val="F6BB00"/>
              </a:buClr>
              <a:buFont typeface="Wingdings" pitchFamily="2" charset="2"/>
              <a:buChar char="ü"/>
              <a:defRPr/>
            </a:pPr>
            <a:r>
              <a:rPr lang="fa-IR" sz="600" b="1" dirty="0" smtClean="0">
                <a:effectLst>
                  <a:outerShdw blurRad="38100" dist="38100" dir="2700000" algn="tl">
                    <a:srgbClr val="000000">
                      <a:alpha val="43137"/>
                    </a:srgbClr>
                  </a:outerShdw>
                </a:effectLst>
              </a:rPr>
              <a:t> </a:t>
            </a:r>
            <a:r>
              <a:rPr lang="fa-IR" sz="1800" b="1" dirty="0" smtClean="0">
                <a:effectLst>
                  <a:outerShdw blurRad="38100" dist="38100" dir="2700000" algn="tl">
                    <a:srgbClr val="000000">
                      <a:alpha val="43137"/>
                    </a:srgbClr>
                  </a:outerShdw>
                </a:effectLst>
                <a:cs typeface="B Lotus" pitchFamily="2" charset="-78"/>
              </a:rPr>
              <a:t>معماری چند سطحی </a:t>
            </a:r>
          </a:p>
          <a:p>
            <a:pPr marL="2148840" lvl="8" indent="-256032">
              <a:lnSpc>
                <a:spcPct val="150000"/>
              </a:lnSpc>
              <a:buClr>
                <a:srgbClr val="F6BB00"/>
              </a:buClr>
              <a:buFont typeface="Wingdings" pitchFamily="2" charset="2"/>
              <a:buChar char="ü"/>
              <a:defRPr/>
            </a:pPr>
            <a:r>
              <a:rPr lang="fa-IR" sz="1800" b="1" dirty="0" smtClean="0">
                <a:effectLst>
                  <a:outerShdw blurRad="38100" dist="38100" dir="2700000" algn="tl">
                    <a:srgbClr val="000000">
                      <a:alpha val="43137"/>
                    </a:srgbClr>
                  </a:outerShdw>
                </a:effectLst>
                <a:cs typeface="B Lotus" pitchFamily="2" charset="-78"/>
              </a:rPr>
              <a:t>استقلال برنامه های کاربردی از ساختار ذخیره سازی</a:t>
            </a:r>
          </a:p>
          <a:p>
            <a:pPr marL="2148840" lvl="8" indent="-256032">
              <a:lnSpc>
                <a:spcPct val="150000"/>
              </a:lnSpc>
              <a:buClr>
                <a:srgbClr val="F6BB00"/>
              </a:buClr>
              <a:buFont typeface="Wingdings" pitchFamily="2" charset="2"/>
              <a:buChar char="ü"/>
              <a:defRPr/>
            </a:pPr>
            <a:r>
              <a:rPr lang="fa-IR" sz="1800" b="1" dirty="0" smtClean="0">
                <a:effectLst>
                  <a:outerShdw blurRad="38100" dist="38100" dir="2700000" algn="tl">
                    <a:srgbClr val="000000">
                      <a:alpha val="43137"/>
                    </a:srgbClr>
                  </a:outerShdw>
                </a:effectLst>
                <a:cs typeface="B Lotus" pitchFamily="2" charset="-78"/>
              </a:rPr>
              <a:t>استراتژی دستیابی </a:t>
            </a:r>
          </a:p>
          <a:p>
            <a:pPr marL="365760" indent="-256032" algn="r" rtl="1" eaLnBrk="1" fontAlgn="auto" hangingPunct="1">
              <a:lnSpc>
                <a:spcPct val="150000"/>
              </a:lnSpc>
              <a:spcAft>
                <a:spcPts val="0"/>
              </a:spcAft>
              <a:buClr>
                <a:srgbClr val="F6BB00"/>
              </a:buClr>
              <a:buFont typeface="Wingdings 3" pitchFamily="18" charset="2"/>
              <a:buNone/>
              <a:defRPr/>
            </a:pPr>
            <a:r>
              <a:rPr lang="fa-IR" sz="1800" b="1" dirty="0" smtClean="0">
                <a:effectLst>
                  <a:outerShdw blurRad="38100" dist="38100" dir="2700000" algn="tl">
                    <a:srgbClr val="000000">
                      <a:alpha val="43137"/>
                    </a:srgbClr>
                  </a:outerShdw>
                </a:effectLst>
              </a:rPr>
              <a:t>و این به دلیل وجود </a:t>
            </a:r>
            <a:r>
              <a:rPr lang="en-US" sz="1800" b="1" dirty="0" smtClean="0">
                <a:effectLst>
                  <a:outerShdw blurRad="38100" dist="38100" dir="2700000" algn="tl">
                    <a:srgbClr val="000000">
                      <a:alpha val="43137"/>
                    </a:srgbClr>
                  </a:outerShdw>
                </a:effectLst>
              </a:rPr>
              <a:t>DBMS</a:t>
            </a:r>
            <a:r>
              <a:rPr lang="fa-IR" sz="1800" b="1" dirty="0" smtClean="0">
                <a:effectLst>
                  <a:outerShdw blurRad="38100" dist="38100" dir="2700000" algn="tl">
                    <a:srgbClr val="000000">
                      <a:alpha val="43137"/>
                    </a:srgbClr>
                  </a:outerShdw>
                </a:effectLst>
              </a:rPr>
              <a:t> است که:</a:t>
            </a:r>
          </a:p>
          <a:p>
            <a:pPr marL="365760" indent="-256032" algn="ctr" rtl="1" eaLnBrk="1" fontAlgn="auto" hangingPunct="1">
              <a:lnSpc>
                <a:spcPct val="150000"/>
              </a:lnSpc>
              <a:spcAft>
                <a:spcPts val="0"/>
              </a:spcAft>
              <a:buClr>
                <a:srgbClr val="F6BB00"/>
              </a:buClr>
              <a:buFont typeface="Wingdings" pitchFamily="2" charset="2"/>
              <a:buChar char="v"/>
              <a:defRPr/>
            </a:pPr>
            <a:r>
              <a:rPr lang="fa-IR" sz="1800" b="1" dirty="0" smtClean="0">
                <a:effectLst>
                  <a:outerShdw blurRad="38100" dist="38100" dir="2700000" algn="tl">
                    <a:srgbClr val="000000">
                      <a:alpha val="43137"/>
                    </a:srgbClr>
                  </a:outerShdw>
                </a:effectLst>
              </a:rPr>
              <a:t> هر گونه دستیابی به داده ها باید از طریق آن انجام شود</a:t>
            </a:r>
          </a:p>
        </p:txBody>
      </p:sp>
      <p:graphicFrame>
        <p:nvGraphicFramePr>
          <p:cNvPr id="6" name="Diagram 5"/>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ight Arrow 6">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Footer Placeholder 7"/>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9" name="Slide Number Placeholder 8"/>
          <p:cNvSpPr>
            <a:spLocks noGrp="1"/>
          </p:cNvSpPr>
          <p:nvPr>
            <p:ph type="sldNum" sz="quarter" idx="12"/>
          </p:nvPr>
        </p:nvSpPr>
        <p:spPr/>
        <p:txBody>
          <a:bodyPr/>
          <a:lstStyle/>
          <a:p>
            <a:fld id="{E628D4EA-4E9F-453E-98D5-ED130FDFDC6A}" type="slidenum">
              <a:rPr lang="fa-IR" smtClean="0"/>
              <a:pPr/>
              <a:t>36</a:t>
            </a:fld>
            <a:endParaRPr lang="fa-IR" dirty="0"/>
          </a:p>
        </p:txBody>
      </p:sp>
    </p:spTree>
  </p:cSld>
  <p:clrMapOvr>
    <a:masterClrMapping/>
  </p:clrMapOvr>
  <p:transition spd="med">
    <p:randomBa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357298"/>
            <a:ext cx="7239000" cy="928694"/>
          </a:xfrm>
        </p:spPr>
        <p:txBody>
          <a:bodyPr>
            <a:normAutofit/>
          </a:bodyPr>
          <a:lstStyle/>
          <a:p>
            <a:pPr rtl="1" eaLnBrk="1" fontAlgn="auto" hangingPunct="1">
              <a:spcAft>
                <a:spcPts val="0"/>
              </a:spcAft>
              <a:defRPr/>
            </a:pPr>
            <a:r>
              <a:rPr lang="fa-IR" sz="3100" dirty="0" smtClean="0">
                <a:cs typeface="B Lotus" pitchFamily="2" charset="-78"/>
              </a:rPr>
              <a:t>برخی از معایب سیستم پایگاه داده ها</a:t>
            </a:r>
            <a:endParaRPr lang="en-US" sz="3100" dirty="0" smtClean="0">
              <a:cs typeface="B Lotus" pitchFamily="2" charset="-78"/>
            </a:endParaRPr>
          </a:p>
        </p:txBody>
      </p:sp>
      <p:sp>
        <p:nvSpPr>
          <p:cNvPr id="2" name="Content Placeholder 1"/>
          <p:cNvSpPr>
            <a:spLocks noGrp="1"/>
          </p:cNvSpPr>
          <p:nvPr>
            <p:ph idx="1"/>
          </p:nvPr>
        </p:nvSpPr>
        <p:spPr>
          <a:xfrm>
            <a:off x="428596" y="2428868"/>
            <a:ext cx="7239000" cy="4429132"/>
          </a:xfrm>
        </p:spPr>
        <p:txBody>
          <a:bodyPr>
            <a:noAutofit/>
          </a:bodyPr>
          <a:lstStyle/>
          <a:p>
            <a:pPr marL="0" indent="0">
              <a:buClr>
                <a:srgbClr val="F6BB00"/>
              </a:buClr>
              <a:defRPr/>
            </a:pPr>
            <a:r>
              <a:rPr lang="fa-IR" sz="1800" b="1" dirty="0" smtClean="0">
                <a:effectLst>
                  <a:outerShdw blurRad="38100" dist="38100" dir="2700000" algn="tl">
                    <a:srgbClr val="000000">
                      <a:alpha val="43137"/>
                    </a:srgbClr>
                  </a:outerShdw>
                </a:effectLst>
              </a:rPr>
              <a:t>به مخاطره افتادن امنیت (در صورت عدم وجود کنترل مناسب) به دلیل تمرکز داده ها</a:t>
            </a:r>
          </a:p>
          <a:p>
            <a:pPr marL="0" indent="0">
              <a:buClr>
                <a:srgbClr val="F6BB00"/>
              </a:buClr>
              <a:defRPr/>
            </a:pPr>
            <a:r>
              <a:rPr lang="fa-IR" sz="1800" b="1" dirty="0" smtClean="0">
                <a:effectLst>
                  <a:outerShdw blurRad="38100" dist="38100" dir="2700000" algn="tl">
                    <a:srgbClr val="000000">
                      <a:alpha val="43137"/>
                    </a:srgbClr>
                  </a:outerShdw>
                </a:effectLst>
              </a:rPr>
              <a:t>امکان نیاز به </a:t>
            </a:r>
            <a:r>
              <a:rPr lang="fa-IR" sz="1800" b="1" dirty="0" smtClean="0"/>
              <a:t>سخت افزار اضافی</a:t>
            </a:r>
          </a:p>
          <a:p>
            <a:pPr marL="0" indent="0" algn="just"/>
            <a:r>
              <a:rPr lang="fa-IR" sz="1800" b="1" dirty="0" smtClean="0"/>
              <a:t>پيچيدگي و دشواري و زمانبر بودن طراحی اين سيستمها</a:t>
            </a:r>
          </a:p>
          <a:p>
            <a:pPr marL="0" indent="0" algn="just"/>
            <a:r>
              <a:rPr lang="fa-IR" sz="1800" b="1" dirty="0" smtClean="0"/>
              <a:t>صرف هزينه قابل توجه براي سخت افزار و نصب نرم افزار</a:t>
            </a:r>
          </a:p>
          <a:p>
            <a:pPr marL="0" indent="0" algn="just"/>
            <a:r>
              <a:rPr lang="fa-IR" sz="1800" b="1" dirty="0" smtClean="0"/>
              <a:t>تأثير آسيب ديدن پايگاه داده روی کليه برنامه های کاربردی</a:t>
            </a:r>
          </a:p>
          <a:p>
            <a:pPr marL="0" indent="0"/>
            <a:r>
              <a:rPr lang="fa-IR" sz="1800" b="1" dirty="0" smtClean="0"/>
              <a:t>هزينه زياد برای تبديل سيستم فايلی به سيستم پايگاه داده </a:t>
            </a:r>
          </a:p>
          <a:p>
            <a:pPr marL="0" indent="0"/>
            <a:r>
              <a:rPr lang="fa-IR" sz="1800" b="1" dirty="0" smtClean="0"/>
              <a:t>نيازمند تعليم اوليه برنامه نويسان و کاربران </a:t>
            </a:r>
          </a:p>
          <a:p>
            <a:pPr marL="0" indent="0"/>
            <a:r>
              <a:rPr lang="fa-IR" sz="1800" b="1" dirty="0" smtClean="0"/>
              <a:t>نياز به تهيه چندين کپی پشتيبان از پايگاه داده</a:t>
            </a:r>
          </a:p>
          <a:p>
            <a:pPr marL="0" indent="0"/>
            <a:r>
              <a:rPr lang="fa-IR" sz="1800" b="1" dirty="0" smtClean="0"/>
              <a:t>فاجعه انگيز بودن خطاهای برنامه</a:t>
            </a:r>
          </a:p>
          <a:p>
            <a:pPr marL="0" indent="0"/>
            <a:r>
              <a:rPr lang="fa-IR" sz="1800" b="1" dirty="0" smtClean="0"/>
              <a:t>طولانی بودن زمان اجرای هر برنامه</a:t>
            </a:r>
          </a:p>
          <a:p>
            <a:pPr marL="0" indent="0"/>
            <a:r>
              <a:rPr lang="fa-IR" sz="1800" b="1" dirty="0" smtClean="0"/>
              <a:t>وابستگي زياد به عمليات سيستم مديريت پايگاه داده</a:t>
            </a:r>
            <a:endParaRPr lang="fa-IR" sz="1800" b="1" dirty="0" smtClean="0">
              <a:effectLst>
                <a:outerShdw blurRad="38100" dist="38100" dir="2700000" algn="tl">
                  <a:srgbClr val="000000">
                    <a:alpha val="43137"/>
                  </a:srgbClr>
                </a:outerShdw>
              </a:effectLst>
            </a:endParaRPr>
          </a:p>
          <a:p>
            <a:pPr marL="365760" indent="-256032" algn="r" rtl="1" eaLnBrk="1" fontAlgn="auto" hangingPunct="1">
              <a:lnSpc>
                <a:spcPct val="150000"/>
              </a:lnSpc>
              <a:spcAft>
                <a:spcPts val="0"/>
              </a:spcAft>
              <a:buClr>
                <a:srgbClr val="F6BB00"/>
              </a:buClr>
              <a:buFont typeface="Wingdings" pitchFamily="2" charset="2"/>
              <a:buChar char="q"/>
              <a:defRPr/>
            </a:pPr>
            <a:endParaRPr lang="fa-IR" sz="25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pitchFamily="2" charset="2"/>
              <a:buChar char="q"/>
              <a:defRPr/>
            </a:pPr>
            <a:endParaRPr lang="fa-IR" sz="2500" dirty="0" smtClean="0">
              <a:effectLst>
                <a:outerShdw blurRad="38100" dist="38100" dir="2700000" algn="tl">
                  <a:srgbClr val="000000">
                    <a:alpha val="43137"/>
                  </a:srgbClr>
                </a:outerShdw>
              </a:effectLst>
              <a:cs typeface="B Nazanin" pitchFamily="2" charset="-78"/>
            </a:endParaRPr>
          </a:p>
          <a:p>
            <a:pPr marL="365760" indent="-256032" algn="r" rtl="1" eaLnBrk="1" fontAlgn="auto" hangingPunct="1">
              <a:lnSpc>
                <a:spcPct val="150000"/>
              </a:lnSpc>
              <a:spcAft>
                <a:spcPts val="0"/>
              </a:spcAft>
              <a:buClr>
                <a:srgbClr val="F6BB00"/>
              </a:buClr>
              <a:buFont typeface="Wingdings" pitchFamily="2" charset="2"/>
              <a:buChar char="q"/>
              <a:defRPr/>
            </a:pPr>
            <a:endParaRPr lang="fa-IR" sz="2500" dirty="0" smtClean="0">
              <a:effectLst>
                <a:outerShdw blurRad="38100" dist="38100" dir="2700000" algn="tl">
                  <a:srgbClr val="000000">
                    <a:alpha val="43137"/>
                  </a:srgbClr>
                </a:outerShdw>
              </a:effectLst>
              <a:cs typeface="B Nazanin" pitchFamily="2" charset="-78"/>
            </a:endParaRPr>
          </a:p>
        </p:txBody>
      </p:sp>
      <p:graphicFrame>
        <p:nvGraphicFramePr>
          <p:cNvPr id="5" name="Diagram 4"/>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Arrow 5">
            <a:hlinkClick r:id="rId7"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8" name="Slide Number Placeholder 7"/>
          <p:cNvSpPr>
            <a:spLocks noGrp="1"/>
          </p:cNvSpPr>
          <p:nvPr>
            <p:ph type="sldNum" sz="quarter" idx="12"/>
          </p:nvPr>
        </p:nvSpPr>
        <p:spPr/>
        <p:txBody>
          <a:bodyPr/>
          <a:lstStyle/>
          <a:p>
            <a:fld id="{E628D4EA-4E9F-453E-98D5-ED130FDFDC6A}" type="slidenum">
              <a:rPr lang="fa-IR" smtClean="0"/>
              <a:pPr/>
              <a:t>37</a:t>
            </a:fld>
            <a:endParaRPr lang="fa-IR" dirty="0"/>
          </a:p>
        </p:txBody>
      </p:sp>
    </p:spTree>
  </p:cSld>
  <p:clrMapOvr>
    <a:masterClrMapping/>
  </p:clrMapOvr>
  <p:transition spd="med">
    <p:randomBa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85860"/>
            <a:ext cx="7239000" cy="928694"/>
          </a:xfrm>
        </p:spPr>
        <p:txBody>
          <a:bodyPr>
            <a:normAutofit/>
          </a:bodyPr>
          <a:lstStyle/>
          <a:p>
            <a:pPr rtl="1" eaLnBrk="1" fontAlgn="auto" hangingPunct="1">
              <a:spcAft>
                <a:spcPts val="0"/>
              </a:spcAft>
              <a:defRPr/>
            </a:pPr>
            <a:r>
              <a:rPr lang="fa-IR" sz="3100" dirty="0" smtClean="0">
                <a:cs typeface="B Lotus" pitchFamily="2" charset="-78"/>
              </a:rPr>
              <a:t>روش فایلی</a:t>
            </a:r>
            <a:endParaRPr lang="en-US" sz="3100" dirty="0" smtClean="0">
              <a:cs typeface="B Lotus" pitchFamily="2" charset="-78"/>
            </a:endParaRPr>
          </a:p>
        </p:txBody>
      </p:sp>
      <p:sp>
        <p:nvSpPr>
          <p:cNvPr id="38" name="Content Placeholder 37"/>
          <p:cNvSpPr>
            <a:spLocks noGrp="1"/>
          </p:cNvSpPr>
          <p:nvPr>
            <p:ph idx="1"/>
          </p:nvPr>
        </p:nvSpPr>
        <p:spPr>
          <a:xfrm>
            <a:off x="457200" y="2357392"/>
            <a:ext cx="7239000" cy="4572008"/>
          </a:xfrm>
        </p:spPr>
        <p:txBody>
          <a:bodyPr/>
          <a:lstStyle/>
          <a:p>
            <a:endParaRPr lang="fa-IR"/>
          </a:p>
        </p:txBody>
      </p:sp>
      <p:sp>
        <p:nvSpPr>
          <p:cNvPr id="4" name="Rectangle 45"/>
          <p:cNvSpPr>
            <a:spLocks noChangeArrowheads="1"/>
          </p:cNvSpPr>
          <p:nvPr/>
        </p:nvSpPr>
        <p:spPr bwMode="auto">
          <a:xfrm>
            <a:off x="401602" y="2500304"/>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6" name="Rectangle 45"/>
          <p:cNvSpPr>
            <a:spLocks noChangeArrowheads="1"/>
          </p:cNvSpPr>
          <p:nvPr/>
        </p:nvSpPr>
        <p:spPr bwMode="auto">
          <a:xfrm>
            <a:off x="400015" y="3851266"/>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7" name="Rectangle 45"/>
          <p:cNvSpPr>
            <a:spLocks noChangeArrowheads="1"/>
          </p:cNvSpPr>
          <p:nvPr/>
        </p:nvSpPr>
        <p:spPr bwMode="auto">
          <a:xfrm>
            <a:off x="400015" y="5289541"/>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9" name="Rectangle 45"/>
          <p:cNvSpPr>
            <a:spLocks noChangeArrowheads="1"/>
          </p:cNvSpPr>
          <p:nvPr/>
        </p:nvSpPr>
        <p:spPr bwMode="auto">
          <a:xfrm>
            <a:off x="2759040" y="2500304"/>
            <a:ext cx="1498600" cy="4254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75161" tIns="37580" rIns="75161" bIns="37580"/>
          <a:lstStyle/>
          <a:p>
            <a:pPr algn="ctr" eaLnBrk="0" hangingPunct="0">
              <a:defRPr/>
            </a:pPr>
            <a:r>
              <a:rPr lang="fa-IR" sz="2000" b="1" dirty="0">
                <a:solidFill>
                  <a:srgbClr val="342F61"/>
                </a:solidFill>
                <a:latin typeface="Arial" pitchFamily="34" charset="0"/>
                <a:ea typeface="Times New Roman" pitchFamily="18" charset="0"/>
                <a:cs typeface="B Nazanin" pitchFamily="2" charset="-78"/>
              </a:rPr>
              <a:t>سيستم فايل</a:t>
            </a:r>
            <a:endParaRPr lang="en-US" sz="2000" b="1" dirty="0">
              <a:solidFill>
                <a:srgbClr val="342F61"/>
              </a:solidFill>
              <a:latin typeface="Arial" pitchFamily="34" charset="0"/>
              <a:cs typeface="B Nazanin" pitchFamily="2" charset="-78"/>
            </a:endParaRPr>
          </a:p>
        </p:txBody>
      </p:sp>
      <p:sp>
        <p:nvSpPr>
          <p:cNvPr id="12" name="Rectangle 45"/>
          <p:cNvSpPr>
            <a:spLocks noChangeArrowheads="1"/>
          </p:cNvSpPr>
          <p:nvPr/>
        </p:nvSpPr>
        <p:spPr bwMode="auto">
          <a:xfrm>
            <a:off x="2757452" y="3857616"/>
            <a:ext cx="1498600" cy="4254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75161" tIns="37580" rIns="75161" bIns="37580"/>
          <a:lstStyle/>
          <a:p>
            <a:pPr algn="ctr" eaLnBrk="0" hangingPunct="0">
              <a:defRPr/>
            </a:pPr>
            <a:r>
              <a:rPr lang="fa-IR" sz="2000" b="1" dirty="0">
                <a:solidFill>
                  <a:srgbClr val="342F61"/>
                </a:solidFill>
                <a:latin typeface="Arial" pitchFamily="34" charset="0"/>
                <a:ea typeface="Times New Roman" pitchFamily="18" charset="0"/>
                <a:cs typeface="B Nazanin" pitchFamily="2" charset="-78"/>
              </a:rPr>
              <a:t>سيستم فايل</a:t>
            </a:r>
            <a:endParaRPr lang="en-US" sz="2000" b="1" dirty="0">
              <a:solidFill>
                <a:srgbClr val="342F61"/>
              </a:solidFill>
              <a:latin typeface="Arial" pitchFamily="34" charset="0"/>
              <a:cs typeface="B Nazanin" pitchFamily="2" charset="-78"/>
            </a:endParaRPr>
          </a:p>
        </p:txBody>
      </p:sp>
      <p:sp>
        <p:nvSpPr>
          <p:cNvPr id="13" name="Rectangle 45"/>
          <p:cNvSpPr>
            <a:spLocks noChangeArrowheads="1"/>
          </p:cNvSpPr>
          <p:nvPr/>
        </p:nvSpPr>
        <p:spPr bwMode="auto">
          <a:xfrm>
            <a:off x="2757452" y="5289541"/>
            <a:ext cx="1498600" cy="4254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75161" tIns="37580" rIns="75161" bIns="37580"/>
          <a:lstStyle/>
          <a:p>
            <a:pPr algn="ctr" eaLnBrk="0" hangingPunct="0">
              <a:defRPr/>
            </a:pPr>
            <a:r>
              <a:rPr lang="fa-IR" sz="2000" b="1" dirty="0">
                <a:solidFill>
                  <a:srgbClr val="342F61"/>
                </a:solidFill>
                <a:latin typeface="Arial" pitchFamily="34" charset="0"/>
                <a:ea typeface="Times New Roman" pitchFamily="18" charset="0"/>
                <a:cs typeface="B Nazanin" pitchFamily="2" charset="-78"/>
              </a:rPr>
              <a:t>سيستم فايل</a:t>
            </a:r>
            <a:endParaRPr lang="en-US" sz="2000" b="1" dirty="0">
              <a:solidFill>
                <a:srgbClr val="342F61"/>
              </a:solidFill>
              <a:latin typeface="Arial" pitchFamily="34" charset="0"/>
              <a:cs typeface="B Nazanin" pitchFamily="2" charset="-78"/>
            </a:endParaRPr>
          </a:p>
        </p:txBody>
      </p:sp>
      <p:cxnSp>
        <p:nvCxnSpPr>
          <p:cNvPr id="15" name="Straight Connector 14"/>
          <p:cNvCxnSpPr/>
          <p:nvPr/>
        </p:nvCxnSpPr>
        <p:spPr>
          <a:xfrm rot="5400000">
            <a:off x="219833" y="4179085"/>
            <a:ext cx="4073525" cy="1588"/>
          </a:xfrm>
          <a:prstGeom prst="line">
            <a:avLst/>
          </a:prstGeom>
          <a:ln>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865402" y="4206866"/>
            <a:ext cx="4071938" cy="1588"/>
          </a:xfrm>
          <a:prstGeom prst="line">
            <a:avLst/>
          </a:prstGeom>
          <a:ln>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 name="Flowchart: Magnetic Disk 16"/>
          <p:cNvSpPr/>
          <p:nvPr/>
        </p:nvSpPr>
        <p:spPr>
          <a:xfrm>
            <a:off x="5686390" y="2285991"/>
            <a:ext cx="714375" cy="928688"/>
          </a:xfrm>
          <a:prstGeom prst="flowChartMagneticDisk">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18" name="Flowchart: Magnetic Disk 17"/>
          <p:cNvSpPr/>
          <p:nvPr/>
        </p:nvSpPr>
        <p:spPr>
          <a:xfrm>
            <a:off x="5686390" y="3686166"/>
            <a:ext cx="714375" cy="928688"/>
          </a:xfrm>
          <a:prstGeom prst="flowChartMagneticDisk">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19" name="Flowchart: Magnetic Disk 18"/>
          <p:cNvSpPr/>
          <p:nvPr/>
        </p:nvSpPr>
        <p:spPr>
          <a:xfrm>
            <a:off x="5686390" y="5143491"/>
            <a:ext cx="714375" cy="928688"/>
          </a:xfrm>
          <a:prstGeom prst="flowChartMagneticDisk">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34830" name="TextBox 19"/>
          <p:cNvSpPr txBox="1">
            <a:spLocks noChangeArrowheads="1"/>
          </p:cNvSpPr>
          <p:nvPr/>
        </p:nvSpPr>
        <p:spPr bwMode="auto">
          <a:xfrm>
            <a:off x="6543640" y="2571741"/>
            <a:ext cx="1255712" cy="307975"/>
          </a:xfrm>
          <a:prstGeom prst="rect">
            <a:avLst/>
          </a:prstGeom>
          <a:noFill/>
          <a:ln w="9525">
            <a:noFill/>
            <a:miter lim="800000"/>
            <a:headEnd/>
            <a:tailEnd/>
          </a:ln>
        </p:spPr>
        <p:txBody>
          <a:bodyPr wrap="none">
            <a:spAutoFit/>
          </a:bodyPr>
          <a:lstStyle/>
          <a:p>
            <a:r>
              <a:rPr lang="fa-IR" sz="1400">
                <a:cs typeface="B Nazanin" pitchFamily="2" charset="-78"/>
              </a:rPr>
              <a:t>فايلهاي امور آموزش</a:t>
            </a:r>
          </a:p>
        </p:txBody>
      </p:sp>
      <p:sp>
        <p:nvSpPr>
          <p:cNvPr id="34831" name="TextBox 20"/>
          <p:cNvSpPr txBox="1">
            <a:spLocks noChangeArrowheads="1"/>
          </p:cNvSpPr>
          <p:nvPr/>
        </p:nvSpPr>
        <p:spPr bwMode="auto">
          <a:xfrm>
            <a:off x="6543640" y="4000491"/>
            <a:ext cx="1419225" cy="307975"/>
          </a:xfrm>
          <a:prstGeom prst="rect">
            <a:avLst/>
          </a:prstGeom>
          <a:noFill/>
          <a:ln w="9525">
            <a:noFill/>
            <a:miter lim="800000"/>
            <a:headEnd/>
            <a:tailEnd/>
          </a:ln>
        </p:spPr>
        <p:txBody>
          <a:bodyPr wrap="none">
            <a:spAutoFit/>
          </a:bodyPr>
          <a:lstStyle/>
          <a:p>
            <a:r>
              <a:rPr lang="fa-IR" sz="1400">
                <a:cs typeface="B Nazanin" pitchFamily="2" charset="-78"/>
              </a:rPr>
              <a:t>فايلهاي امور دانشجويي</a:t>
            </a:r>
            <a:endParaRPr lang="en-US" sz="1400">
              <a:cs typeface="B Nazanin" pitchFamily="2" charset="-78"/>
            </a:endParaRPr>
          </a:p>
        </p:txBody>
      </p:sp>
      <p:sp>
        <p:nvSpPr>
          <p:cNvPr id="34832" name="TextBox 21"/>
          <p:cNvSpPr txBox="1">
            <a:spLocks noChangeArrowheads="1"/>
          </p:cNvSpPr>
          <p:nvPr/>
        </p:nvSpPr>
        <p:spPr bwMode="auto">
          <a:xfrm>
            <a:off x="6543640" y="5478454"/>
            <a:ext cx="1306512" cy="307975"/>
          </a:xfrm>
          <a:prstGeom prst="rect">
            <a:avLst/>
          </a:prstGeom>
          <a:noFill/>
          <a:ln w="9525">
            <a:noFill/>
            <a:miter lim="800000"/>
            <a:headEnd/>
            <a:tailEnd/>
          </a:ln>
        </p:spPr>
        <p:txBody>
          <a:bodyPr wrap="none">
            <a:spAutoFit/>
          </a:bodyPr>
          <a:lstStyle/>
          <a:p>
            <a:r>
              <a:rPr lang="fa-IR" sz="1400">
                <a:cs typeface="B Nazanin" pitchFamily="2" charset="-78"/>
              </a:rPr>
              <a:t>فايلهاي امور بهداشت</a:t>
            </a:r>
            <a:endParaRPr lang="en-US" sz="1400">
              <a:cs typeface="B Nazanin" pitchFamily="2" charset="-78"/>
            </a:endParaRPr>
          </a:p>
        </p:txBody>
      </p:sp>
      <p:cxnSp>
        <p:nvCxnSpPr>
          <p:cNvPr id="24" name="Straight Arrow Connector 23"/>
          <p:cNvCxnSpPr/>
          <p:nvPr/>
        </p:nvCxnSpPr>
        <p:spPr>
          <a:xfrm>
            <a:off x="1943065" y="2571741"/>
            <a:ext cx="642937"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43065" y="2786054"/>
            <a:ext cx="642937"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943065" y="3998904"/>
            <a:ext cx="642937" cy="1587"/>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43065" y="4213216"/>
            <a:ext cx="642937" cy="1588"/>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43065" y="5429241"/>
            <a:ext cx="642937"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943065" y="5643554"/>
            <a:ext cx="642937"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614827" y="2571741"/>
            <a:ext cx="642938"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614827" y="2786054"/>
            <a:ext cx="642938"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614827" y="3998904"/>
            <a:ext cx="642938" cy="1587"/>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14827" y="4213216"/>
            <a:ext cx="642938" cy="1588"/>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614827" y="5429241"/>
            <a:ext cx="642938"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614827" y="5643554"/>
            <a:ext cx="642938"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4845" name="TextBox 35"/>
          <p:cNvSpPr txBox="1">
            <a:spLocks noChangeArrowheads="1"/>
          </p:cNvSpPr>
          <p:nvPr/>
        </p:nvSpPr>
        <p:spPr bwMode="auto">
          <a:xfrm>
            <a:off x="2859052" y="6143616"/>
            <a:ext cx="1203325" cy="338138"/>
          </a:xfrm>
          <a:prstGeom prst="rect">
            <a:avLst/>
          </a:prstGeom>
          <a:noFill/>
          <a:ln w="9525">
            <a:noFill/>
            <a:miter lim="800000"/>
            <a:headEnd/>
            <a:tailEnd/>
          </a:ln>
        </p:spPr>
        <p:txBody>
          <a:bodyPr wrap="none">
            <a:spAutoFit/>
          </a:bodyPr>
          <a:lstStyle/>
          <a:p>
            <a:r>
              <a:rPr lang="fa-IR" sz="1600" b="1">
                <a:cs typeface="B Nazanin" pitchFamily="2" charset="-78"/>
              </a:rPr>
              <a:t>نرم افزار واسط</a:t>
            </a:r>
          </a:p>
        </p:txBody>
      </p:sp>
      <p:sp>
        <p:nvSpPr>
          <p:cNvPr id="37" name="Rectangle 36"/>
          <p:cNvSpPr/>
          <p:nvPr/>
        </p:nvSpPr>
        <p:spPr>
          <a:xfrm>
            <a:off x="685765" y="6500804"/>
            <a:ext cx="5730875" cy="369887"/>
          </a:xfrm>
          <a:prstGeom prst="rect">
            <a:avLst/>
          </a:prstGeom>
        </p:spPr>
        <p:txBody>
          <a:bodyPr wrap="none">
            <a:spAutoFit/>
          </a:bodyPr>
          <a:lstStyle/>
          <a:p>
            <a:pPr>
              <a:defRPr/>
            </a:pPr>
            <a:r>
              <a:rPr lang="fa-IR" b="1" dirty="0">
                <a:solidFill>
                  <a:srgbClr val="FF0000"/>
                </a:solidFill>
                <a:effectLst>
                  <a:outerShdw blurRad="38100" dist="38100" dir="2700000" algn="tl">
                    <a:srgbClr val="000000">
                      <a:alpha val="43137"/>
                    </a:srgbClr>
                  </a:outerShdw>
                </a:effectLst>
                <a:cs typeface="B Nazanin" pitchFamily="2" charset="-78"/>
              </a:rPr>
              <a:t>تجمع داده ها – وحدت ذخيره سازي – امنيت – حفاظت داده ها  </a:t>
            </a:r>
            <a:r>
              <a:rPr lang="fa-IR" b="1" u="sng" dirty="0">
                <a:solidFill>
                  <a:srgbClr val="C00000"/>
                </a:solidFill>
                <a:effectLst>
                  <a:outerShdw blurRad="38100" dist="38100" dir="2700000" algn="tl">
                    <a:srgbClr val="000000">
                      <a:alpha val="43137"/>
                    </a:srgbClr>
                  </a:outerShdw>
                </a:effectLst>
                <a:cs typeface="B Nazanin" pitchFamily="2" charset="-78"/>
              </a:rPr>
              <a:t>نداريم</a:t>
            </a:r>
            <a:endParaRPr lang="en-US" b="1" u="sng" dirty="0">
              <a:solidFill>
                <a:srgbClr val="C00000"/>
              </a:solidFill>
            </a:endParaRPr>
          </a:p>
        </p:txBody>
      </p:sp>
      <p:graphicFrame>
        <p:nvGraphicFramePr>
          <p:cNvPr id="40" name="Diagram 39"/>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 name="Right Arrow 40">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2" name="Footer Placeholder 41"/>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43" name="Slide Number Placeholder 42"/>
          <p:cNvSpPr>
            <a:spLocks noGrp="1"/>
          </p:cNvSpPr>
          <p:nvPr>
            <p:ph type="sldNum" sz="quarter" idx="12"/>
          </p:nvPr>
        </p:nvSpPr>
        <p:spPr/>
        <p:txBody>
          <a:bodyPr/>
          <a:lstStyle/>
          <a:p>
            <a:fld id="{E628D4EA-4E9F-453E-98D5-ED130FDFDC6A}" type="slidenum">
              <a:rPr lang="fa-IR" smtClean="0"/>
              <a:pPr/>
              <a:t>38</a:t>
            </a:fld>
            <a:endParaRPr lang="fa-IR" dirty="0"/>
          </a:p>
        </p:txBody>
      </p:sp>
    </p:spTree>
  </p:cSld>
  <p:clrMapOvr>
    <a:masterClrMapping/>
  </p:clrMapOvr>
  <p:transition spd="med">
    <p:randomBa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00174"/>
            <a:ext cx="7239000" cy="642942"/>
          </a:xfrm>
        </p:spPr>
        <p:txBody>
          <a:bodyPr>
            <a:normAutofit/>
          </a:bodyPr>
          <a:lstStyle/>
          <a:p>
            <a:pPr rtl="1" eaLnBrk="1" fontAlgn="auto" hangingPunct="1">
              <a:spcAft>
                <a:spcPts val="0"/>
              </a:spcAft>
              <a:defRPr/>
            </a:pPr>
            <a:r>
              <a:rPr lang="fa-IR" sz="2800" dirty="0" smtClean="0">
                <a:cs typeface="B Lotus" pitchFamily="2" charset="-78"/>
              </a:rPr>
              <a:t>روش پايگاه داده</a:t>
            </a:r>
            <a:endParaRPr lang="en-US" sz="2800" dirty="0" smtClean="0">
              <a:cs typeface="B Lotus" pitchFamily="2" charset="-78"/>
            </a:endParaRPr>
          </a:p>
        </p:txBody>
      </p:sp>
      <p:sp>
        <p:nvSpPr>
          <p:cNvPr id="49" name="Content Placeholder 48"/>
          <p:cNvSpPr>
            <a:spLocks noGrp="1"/>
          </p:cNvSpPr>
          <p:nvPr>
            <p:ph idx="1"/>
          </p:nvPr>
        </p:nvSpPr>
        <p:spPr/>
        <p:txBody>
          <a:bodyPr/>
          <a:lstStyle/>
          <a:p>
            <a:endParaRPr lang="fa-IR"/>
          </a:p>
        </p:txBody>
      </p:sp>
      <p:sp>
        <p:nvSpPr>
          <p:cNvPr id="4" name="Rectangle 45"/>
          <p:cNvSpPr>
            <a:spLocks noChangeArrowheads="1"/>
          </p:cNvSpPr>
          <p:nvPr/>
        </p:nvSpPr>
        <p:spPr bwMode="auto">
          <a:xfrm>
            <a:off x="436532" y="2487637"/>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6" name="Rectangle 45"/>
          <p:cNvSpPr>
            <a:spLocks noChangeArrowheads="1"/>
          </p:cNvSpPr>
          <p:nvPr/>
        </p:nvSpPr>
        <p:spPr bwMode="auto">
          <a:xfrm>
            <a:off x="434945" y="3838599"/>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7" name="Rectangle 45"/>
          <p:cNvSpPr>
            <a:spLocks noChangeArrowheads="1"/>
          </p:cNvSpPr>
          <p:nvPr/>
        </p:nvSpPr>
        <p:spPr bwMode="auto">
          <a:xfrm>
            <a:off x="434945" y="5276874"/>
            <a:ext cx="1212850" cy="42545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r>
              <a:rPr lang="fa-IR" sz="1600" b="1" dirty="0">
                <a:solidFill>
                  <a:srgbClr val="342F61"/>
                </a:solidFill>
                <a:latin typeface="Arial" pitchFamily="34" charset="0"/>
                <a:ea typeface="Times New Roman" pitchFamily="18" charset="0"/>
                <a:cs typeface="B Nazanin" pitchFamily="2" charset="-78"/>
              </a:rPr>
              <a:t>برنامه کاربردي</a:t>
            </a:r>
            <a:endParaRPr lang="en-US" sz="1600" b="1" dirty="0">
              <a:solidFill>
                <a:srgbClr val="342F61"/>
              </a:solidFill>
              <a:latin typeface="Arial" pitchFamily="34" charset="0"/>
              <a:cs typeface="B Nazanin" pitchFamily="2" charset="-78"/>
            </a:endParaRPr>
          </a:p>
        </p:txBody>
      </p:sp>
      <p:sp>
        <p:nvSpPr>
          <p:cNvPr id="12" name="Rectangle 45"/>
          <p:cNvSpPr>
            <a:spLocks noChangeArrowheads="1"/>
          </p:cNvSpPr>
          <p:nvPr/>
        </p:nvSpPr>
        <p:spPr bwMode="auto">
          <a:xfrm>
            <a:off x="2792382" y="2701949"/>
            <a:ext cx="1498600" cy="271462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75161" tIns="37580" rIns="75161" bIns="37580"/>
          <a:lstStyle/>
          <a:p>
            <a:pPr algn="ctr" eaLnBrk="0" hangingPunct="0">
              <a:defRPr/>
            </a:pPr>
            <a:endParaRPr lang="en-US" sz="2000" b="1">
              <a:solidFill>
                <a:srgbClr val="342F61"/>
              </a:solidFill>
              <a:latin typeface="Arial" charset="0"/>
              <a:ea typeface="Times New Roman" pitchFamily="18" charset="0"/>
              <a:cs typeface="B Nazanin" pitchFamily="2" charset="-78"/>
            </a:endParaRPr>
          </a:p>
          <a:p>
            <a:pPr algn="ctr" eaLnBrk="0" hangingPunct="0">
              <a:defRPr/>
            </a:pPr>
            <a:endParaRPr lang="en-US" sz="2000" b="1">
              <a:solidFill>
                <a:srgbClr val="342F61"/>
              </a:solidFill>
              <a:latin typeface="Arial" charset="0"/>
              <a:ea typeface="Times New Roman" pitchFamily="18" charset="0"/>
              <a:cs typeface="B Nazanin" pitchFamily="2" charset="-78"/>
            </a:endParaRPr>
          </a:p>
          <a:p>
            <a:pPr algn="ctr" eaLnBrk="0" hangingPunct="0">
              <a:defRPr/>
            </a:pPr>
            <a:endParaRPr lang="en-US" sz="2000" b="1">
              <a:solidFill>
                <a:srgbClr val="342F61"/>
              </a:solidFill>
              <a:latin typeface="Arial" charset="0"/>
              <a:ea typeface="Times New Roman" pitchFamily="18" charset="0"/>
              <a:cs typeface="B Nazanin" pitchFamily="2" charset="-78"/>
            </a:endParaRPr>
          </a:p>
          <a:p>
            <a:pPr algn="ctr" eaLnBrk="0" hangingPunct="0">
              <a:defRPr/>
            </a:pPr>
            <a:r>
              <a:rPr lang="en-US" sz="2000" b="1">
                <a:solidFill>
                  <a:srgbClr val="342F61"/>
                </a:solidFill>
                <a:latin typeface="Arial" charset="0"/>
                <a:ea typeface="Times New Roman" pitchFamily="18" charset="0"/>
                <a:cs typeface="B Nazanin" pitchFamily="2" charset="-78"/>
              </a:rPr>
              <a:t>DBMS</a:t>
            </a:r>
          </a:p>
        </p:txBody>
      </p:sp>
      <p:cxnSp>
        <p:nvCxnSpPr>
          <p:cNvPr id="15" name="Straight Connector 14"/>
          <p:cNvCxnSpPr/>
          <p:nvPr/>
        </p:nvCxnSpPr>
        <p:spPr>
          <a:xfrm rot="5400000">
            <a:off x="254763" y="4166418"/>
            <a:ext cx="4073525" cy="1588"/>
          </a:xfrm>
          <a:prstGeom prst="line">
            <a:avLst/>
          </a:prstGeom>
          <a:ln>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900332" y="4194199"/>
            <a:ext cx="4071938" cy="1588"/>
          </a:xfrm>
          <a:prstGeom prst="line">
            <a:avLst/>
          </a:prstGeom>
          <a:ln>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8" name="Flowchart: Magnetic Disk 17"/>
          <p:cNvSpPr/>
          <p:nvPr/>
        </p:nvSpPr>
        <p:spPr>
          <a:xfrm>
            <a:off x="5721320" y="2844824"/>
            <a:ext cx="2000250" cy="3000375"/>
          </a:xfrm>
          <a:prstGeom prst="flowChartMagneticDisk">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35850" name="TextBox 19"/>
          <p:cNvSpPr txBox="1">
            <a:spLocks noChangeArrowheads="1"/>
          </p:cNvSpPr>
          <p:nvPr/>
        </p:nvSpPr>
        <p:spPr bwMode="auto">
          <a:xfrm>
            <a:off x="6295995" y="3036912"/>
            <a:ext cx="854075" cy="307975"/>
          </a:xfrm>
          <a:prstGeom prst="rect">
            <a:avLst/>
          </a:prstGeom>
          <a:noFill/>
          <a:ln w="9525">
            <a:noFill/>
            <a:miter lim="800000"/>
            <a:headEnd/>
            <a:tailEnd/>
          </a:ln>
        </p:spPr>
        <p:txBody>
          <a:bodyPr wrap="none">
            <a:spAutoFit/>
          </a:bodyPr>
          <a:lstStyle/>
          <a:p>
            <a:r>
              <a:rPr lang="fa-IR" sz="1400">
                <a:cs typeface="B Nazanin" pitchFamily="2" charset="-78"/>
              </a:rPr>
              <a:t>فايل دانشجو</a:t>
            </a:r>
          </a:p>
        </p:txBody>
      </p:sp>
      <p:sp>
        <p:nvSpPr>
          <p:cNvPr id="35851" name="TextBox 21"/>
          <p:cNvSpPr txBox="1">
            <a:spLocks noChangeArrowheads="1"/>
          </p:cNvSpPr>
          <p:nvPr/>
        </p:nvSpPr>
        <p:spPr bwMode="auto">
          <a:xfrm>
            <a:off x="6007070" y="2559074"/>
            <a:ext cx="1409700" cy="307975"/>
          </a:xfrm>
          <a:prstGeom prst="rect">
            <a:avLst/>
          </a:prstGeom>
          <a:noFill/>
          <a:ln w="9525">
            <a:noFill/>
            <a:miter lim="800000"/>
            <a:headEnd/>
            <a:tailEnd/>
          </a:ln>
        </p:spPr>
        <p:txBody>
          <a:bodyPr wrap="none">
            <a:spAutoFit/>
          </a:bodyPr>
          <a:lstStyle/>
          <a:p>
            <a:r>
              <a:rPr lang="fa-IR" sz="1400" b="1">
                <a:cs typeface="B Nazanin" pitchFamily="2" charset="-78"/>
              </a:rPr>
              <a:t>سطح فيزيکي پايگاه</a:t>
            </a:r>
            <a:endParaRPr lang="en-US" sz="1400" b="1">
              <a:cs typeface="B Nazanin" pitchFamily="2" charset="-78"/>
            </a:endParaRPr>
          </a:p>
        </p:txBody>
      </p:sp>
      <p:cxnSp>
        <p:nvCxnSpPr>
          <p:cNvPr id="24" name="Straight Arrow Connector 23"/>
          <p:cNvCxnSpPr>
            <a:stCxn id="4" idx="3"/>
          </p:cNvCxnSpPr>
          <p:nvPr/>
        </p:nvCxnSpPr>
        <p:spPr>
          <a:xfrm>
            <a:off x="1649382" y="2700362"/>
            <a:ext cx="1143000" cy="1216025"/>
          </a:xfrm>
          <a:prstGeom prst="straightConnector1">
            <a:avLst/>
          </a:prstGeom>
          <a:ln w="127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6" idx="3"/>
            <a:endCxn id="12" idx="1"/>
          </p:cNvCxnSpPr>
          <p:nvPr/>
        </p:nvCxnSpPr>
        <p:spPr>
          <a:xfrm>
            <a:off x="1647795" y="4051324"/>
            <a:ext cx="1144587" cy="7938"/>
          </a:xfrm>
          <a:prstGeom prst="straightConnector1">
            <a:avLst/>
          </a:prstGeom>
          <a:ln w="127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7" idx="3"/>
          </p:cNvCxnSpPr>
          <p:nvPr/>
        </p:nvCxnSpPr>
        <p:spPr>
          <a:xfrm flipV="1">
            <a:off x="1647795" y="4273574"/>
            <a:ext cx="1144587" cy="1216025"/>
          </a:xfrm>
          <a:prstGeom prst="straightConnector1">
            <a:avLst/>
          </a:prstGeom>
          <a:ln w="127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649757" y="2559074"/>
            <a:ext cx="642938"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649757" y="2773387"/>
            <a:ext cx="642938"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649757" y="3986237"/>
            <a:ext cx="642938" cy="1587"/>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49757" y="4200549"/>
            <a:ext cx="642938" cy="1588"/>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649757" y="5416574"/>
            <a:ext cx="642938" cy="158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649757" y="5630887"/>
            <a:ext cx="642938" cy="1587"/>
          </a:xfrm>
          <a:prstGeom prst="straightConnector1">
            <a:avLst/>
          </a:prstGeom>
          <a:ln w="127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861" name="TextBox 35"/>
          <p:cNvSpPr txBox="1">
            <a:spLocks noChangeArrowheads="1"/>
          </p:cNvSpPr>
          <p:nvPr/>
        </p:nvSpPr>
        <p:spPr bwMode="auto">
          <a:xfrm>
            <a:off x="2578070" y="6130949"/>
            <a:ext cx="2160587" cy="338138"/>
          </a:xfrm>
          <a:prstGeom prst="rect">
            <a:avLst/>
          </a:prstGeom>
          <a:noFill/>
          <a:ln w="9525">
            <a:noFill/>
            <a:miter lim="800000"/>
            <a:headEnd/>
            <a:tailEnd/>
          </a:ln>
        </p:spPr>
        <p:txBody>
          <a:bodyPr wrap="none">
            <a:spAutoFit/>
          </a:bodyPr>
          <a:lstStyle/>
          <a:p>
            <a:r>
              <a:rPr lang="fa-IR" sz="1600" b="1">
                <a:cs typeface="B Nazanin" pitchFamily="2" charset="-78"/>
              </a:rPr>
              <a:t>نرم افزار مديريت پايگاه داده</a:t>
            </a:r>
          </a:p>
        </p:txBody>
      </p:sp>
      <p:sp>
        <p:nvSpPr>
          <p:cNvPr id="37" name="Rectangle 36"/>
          <p:cNvSpPr/>
          <p:nvPr/>
        </p:nvSpPr>
        <p:spPr>
          <a:xfrm>
            <a:off x="720695" y="6488137"/>
            <a:ext cx="5730875" cy="369887"/>
          </a:xfrm>
          <a:prstGeom prst="rect">
            <a:avLst/>
          </a:prstGeom>
        </p:spPr>
        <p:txBody>
          <a:bodyPr wrap="none">
            <a:spAutoFit/>
          </a:bodyPr>
          <a:lstStyle/>
          <a:p>
            <a:pPr>
              <a:defRPr/>
            </a:pPr>
            <a:r>
              <a:rPr lang="fa-IR" b="1" dirty="0">
                <a:solidFill>
                  <a:srgbClr val="FF0000"/>
                </a:solidFill>
                <a:effectLst>
                  <a:outerShdw blurRad="38100" dist="38100" dir="2700000" algn="tl">
                    <a:srgbClr val="000000">
                      <a:alpha val="43137"/>
                    </a:srgbClr>
                  </a:outerShdw>
                </a:effectLst>
                <a:cs typeface="B Nazanin" pitchFamily="2" charset="-78"/>
              </a:rPr>
              <a:t>تجمع داده ها – وحدت ذخيره سازي – امنيت – حفاظت داده ها  داريم</a:t>
            </a:r>
            <a:endParaRPr lang="en-US" b="1" dirty="0">
              <a:solidFill>
                <a:srgbClr val="FF0000"/>
              </a:solidFill>
            </a:endParaRPr>
          </a:p>
        </p:txBody>
      </p:sp>
      <p:cxnSp>
        <p:nvCxnSpPr>
          <p:cNvPr id="47" name="Straight Connector 46"/>
          <p:cNvCxnSpPr/>
          <p:nvPr/>
        </p:nvCxnSpPr>
        <p:spPr>
          <a:xfrm rot="10800000">
            <a:off x="434945" y="3416324"/>
            <a:ext cx="1857375" cy="1588"/>
          </a:xfrm>
          <a:prstGeom prst="line">
            <a:avLst/>
          </a:prstGeom>
          <a:ln>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0800000">
            <a:off x="434945" y="4772049"/>
            <a:ext cx="1857375" cy="1588"/>
          </a:xfrm>
          <a:prstGeom prst="line">
            <a:avLst/>
          </a:prstGeom>
          <a:ln>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865" name="TextBox 48"/>
          <p:cNvSpPr txBox="1">
            <a:spLocks noChangeArrowheads="1"/>
          </p:cNvSpPr>
          <p:nvPr/>
        </p:nvSpPr>
        <p:spPr bwMode="auto">
          <a:xfrm>
            <a:off x="214282" y="2179662"/>
            <a:ext cx="573088" cy="307975"/>
          </a:xfrm>
          <a:prstGeom prst="rect">
            <a:avLst/>
          </a:prstGeom>
          <a:noFill/>
          <a:ln w="9525">
            <a:noFill/>
            <a:miter lim="800000"/>
            <a:headEnd/>
            <a:tailEnd/>
          </a:ln>
        </p:spPr>
        <p:txBody>
          <a:bodyPr wrap="none">
            <a:spAutoFit/>
          </a:bodyPr>
          <a:lstStyle/>
          <a:p>
            <a:r>
              <a:rPr lang="fa-IR" sz="1400">
                <a:latin typeface="Times New Roman" pitchFamily="18" charset="0"/>
                <a:cs typeface="B Nazanin" pitchFamily="2" charset="-78"/>
              </a:rPr>
              <a:t>کاربر 1</a:t>
            </a:r>
          </a:p>
        </p:txBody>
      </p:sp>
      <p:sp>
        <p:nvSpPr>
          <p:cNvPr id="35866" name="TextBox 49"/>
          <p:cNvSpPr txBox="1">
            <a:spLocks noChangeArrowheads="1"/>
          </p:cNvSpPr>
          <p:nvPr/>
        </p:nvSpPr>
        <p:spPr bwMode="auto">
          <a:xfrm>
            <a:off x="220632" y="3559199"/>
            <a:ext cx="574675" cy="307975"/>
          </a:xfrm>
          <a:prstGeom prst="rect">
            <a:avLst/>
          </a:prstGeom>
          <a:noFill/>
          <a:ln w="9525">
            <a:noFill/>
            <a:miter lim="800000"/>
            <a:headEnd/>
            <a:tailEnd/>
          </a:ln>
        </p:spPr>
        <p:txBody>
          <a:bodyPr wrap="none">
            <a:spAutoFit/>
          </a:bodyPr>
          <a:lstStyle/>
          <a:p>
            <a:r>
              <a:rPr lang="fa-IR" sz="1400">
                <a:latin typeface="Times New Roman" pitchFamily="18" charset="0"/>
                <a:cs typeface="B Nazanin" pitchFamily="2" charset="-78"/>
              </a:rPr>
              <a:t>کاربر 2</a:t>
            </a:r>
          </a:p>
        </p:txBody>
      </p:sp>
      <p:sp>
        <p:nvSpPr>
          <p:cNvPr id="35867" name="TextBox 50"/>
          <p:cNvSpPr txBox="1">
            <a:spLocks noChangeArrowheads="1"/>
          </p:cNvSpPr>
          <p:nvPr/>
        </p:nvSpPr>
        <p:spPr bwMode="auto">
          <a:xfrm>
            <a:off x="220632" y="5018112"/>
            <a:ext cx="574675" cy="307975"/>
          </a:xfrm>
          <a:prstGeom prst="rect">
            <a:avLst/>
          </a:prstGeom>
          <a:noFill/>
          <a:ln w="9525">
            <a:noFill/>
            <a:miter lim="800000"/>
            <a:headEnd/>
            <a:tailEnd/>
          </a:ln>
        </p:spPr>
        <p:txBody>
          <a:bodyPr wrap="none">
            <a:spAutoFit/>
          </a:bodyPr>
          <a:lstStyle/>
          <a:p>
            <a:r>
              <a:rPr lang="fa-IR" sz="1400">
                <a:latin typeface="Times New Roman" pitchFamily="18" charset="0"/>
                <a:cs typeface="B Nazanin" pitchFamily="2" charset="-78"/>
              </a:rPr>
              <a:t>کاربر 3</a:t>
            </a:r>
          </a:p>
        </p:txBody>
      </p:sp>
      <p:cxnSp>
        <p:nvCxnSpPr>
          <p:cNvPr id="59" name="Straight Connector 58"/>
          <p:cNvCxnSpPr/>
          <p:nvPr/>
        </p:nvCxnSpPr>
        <p:spPr>
          <a:xfrm rot="10800000">
            <a:off x="6078507" y="4345012"/>
            <a:ext cx="1357313"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0800000">
            <a:off x="6078507" y="4630762"/>
            <a:ext cx="1357313"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6292820" y="4202137"/>
            <a:ext cx="287337"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5871" name="TextBox 65"/>
          <p:cNvSpPr txBox="1">
            <a:spLocks noChangeArrowheads="1"/>
          </p:cNvSpPr>
          <p:nvPr/>
        </p:nvSpPr>
        <p:spPr bwMode="auto">
          <a:xfrm>
            <a:off x="6526182" y="4068787"/>
            <a:ext cx="838200" cy="276225"/>
          </a:xfrm>
          <a:prstGeom prst="rect">
            <a:avLst/>
          </a:prstGeom>
          <a:noFill/>
          <a:ln w="9525">
            <a:noFill/>
            <a:miter lim="800000"/>
            <a:headEnd/>
            <a:tailEnd/>
          </a:ln>
        </p:spPr>
        <p:txBody>
          <a:bodyPr wrap="none">
            <a:spAutoFit/>
          </a:bodyPr>
          <a:lstStyle/>
          <a:p>
            <a:r>
              <a:rPr lang="fa-IR" sz="1200">
                <a:cs typeface="B Nazanin" pitchFamily="2" charset="-78"/>
              </a:rPr>
              <a:t>شماره دانشجو</a:t>
            </a:r>
          </a:p>
        </p:txBody>
      </p:sp>
      <p:sp>
        <p:nvSpPr>
          <p:cNvPr id="35872" name="TextBox 66"/>
          <p:cNvSpPr txBox="1">
            <a:spLocks noChangeArrowheads="1"/>
          </p:cNvSpPr>
          <p:nvPr/>
        </p:nvSpPr>
        <p:spPr bwMode="auto">
          <a:xfrm>
            <a:off x="6056282" y="4059262"/>
            <a:ext cx="307975" cy="276225"/>
          </a:xfrm>
          <a:prstGeom prst="rect">
            <a:avLst/>
          </a:prstGeom>
          <a:noFill/>
          <a:ln w="9525">
            <a:noFill/>
            <a:miter lim="800000"/>
            <a:headEnd/>
            <a:tailEnd/>
          </a:ln>
        </p:spPr>
        <p:txBody>
          <a:bodyPr wrap="none">
            <a:spAutoFit/>
          </a:bodyPr>
          <a:lstStyle/>
          <a:p>
            <a:r>
              <a:rPr lang="fa-IR" sz="1200">
                <a:cs typeface="B Nazanin" pitchFamily="2" charset="-78"/>
              </a:rPr>
              <a:t>نام</a:t>
            </a:r>
          </a:p>
        </p:txBody>
      </p:sp>
      <p:sp>
        <p:nvSpPr>
          <p:cNvPr id="35873" name="TextBox 67"/>
          <p:cNvSpPr txBox="1">
            <a:spLocks noChangeArrowheads="1"/>
          </p:cNvSpPr>
          <p:nvPr/>
        </p:nvSpPr>
        <p:spPr bwMode="auto">
          <a:xfrm>
            <a:off x="6770657" y="4354537"/>
            <a:ext cx="450850" cy="276225"/>
          </a:xfrm>
          <a:prstGeom prst="rect">
            <a:avLst/>
          </a:prstGeom>
          <a:noFill/>
          <a:ln w="9525">
            <a:noFill/>
            <a:miter lim="800000"/>
            <a:headEnd/>
            <a:tailEnd/>
          </a:ln>
        </p:spPr>
        <p:txBody>
          <a:bodyPr wrap="none">
            <a:spAutoFit/>
          </a:bodyPr>
          <a:lstStyle/>
          <a:p>
            <a:r>
              <a:rPr lang="fa-IR" sz="1200">
                <a:cs typeface="B Nazanin" pitchFamily="2" charset="-78"/>
              </a:rPr>
              <a:t>فاميل</a:t>
            </a:r>
          </a:p>
        </p:txBody>
      </p:sp>
      <p:sp>
        <p:nvSpPr>
          <p:cNvPr id="35874" name="TextBox 68"/>
          <p:cNvSpPr txBox="1">
            <a:spLocks noChangeArrowheads="1"/>
          </p:cNvSpPr>
          <p:nvPr/>
        </p:nvSpPr>
        <p:spPr bwMode="auto">
          <a:xfrm>
            <a:off x="6078507" y="4345012"/>
            <a:ext cx="646113" cy="276225"/>
          </a:xfrm>
          <a:prstGeom prst="rect">
            <a:avLst/>
          </a:prstGeom>
          <a:noFill/>
          <a:ln w="9525">
            <a:noFill/>
            <a:miter lim="800000"/>
            <a:headEnd/>
            <a:tailEnd/>
          </a:ln>
        </p:spPr>
        <p:txBody>
          <a:bodyPr wrap="none">
            <a:spAutoFit/>
          </a:bodyPr>
          <a:lstStyle/>
          <a:p>
            <a:r>
              <a:rPr lang="fa-IR" sz="1200">
                <a:cs typeface="B Nazanin" pitchFamily="2" charset="-78"/>
              </a:rPr>
              <a:t>تاريخ تولد</a:t>
            </a:r>
          </a:p>
        </p:txBody>
      </p:sp>
      <p:cxnSp>
        <p:nvCxnSpPr>
          <p:cNvPr id="70" name="Straight Connector 69"/>
          <p:cNvCxnSpPr/>
          <p:nvPr/>
        </p:nvCxnSpPr>
        <p:spPr>
          <a:xfrm rot="5400000">
            <a:off x="6506339" y="4487093"/>
            <a:ext cx="285750"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0800000">
            <a:off x="6100732" y="5486424"/>
            <a:ext cx="1357313" cy="1588"/>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6315839" y="5058593"/>
            <a:ext cx="285750"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5878" name="TextBox 72"/>
          <p:cNvSpPr txBox="1">
            <a:spLocks noChangeArrowheads="1"/>
          </p:cNvSpPr>
          <p:nvPr/>
        </p:nvSpPr>
        <p:spPr bwMode="auto">
          <a:xfrm>
            <a:off x="6548407" y="4924449"/>
            <a:ext cx="447675" cy="276225"/>
          </a:xfrm>
          <a:prstGeom prst="rect">
            <a:avLst/>
          </a:prstGeom>
          <a:noFill/>
          <a:ln w="9525">
            <a:noFill/>
            <a:miter lim="800000"/>
            <a:headEnd/>
            <a:tailEnd/>
          </a:ln>
        </p:spPr>
        <p:txBody>
          <a:bodyPr wrap="none">
            <a:spAutoFit/>
          </a:bodyPr>
          <a:lstStyle/>
          <a:p>
            <a:r>
              <a:rPr lang="fa-IR" sz="1200">
                <a:cs typeface="B Nazanin" pitchFamily="2" charset="-78"/>
              </a:rPr>
              <a:t>مقطع</a:t>
            </a:r>
          </a:p>
        </p:txBody>
      </p:sp>
      <p:sp>
        <p:nvSpPr>
          <p:cNvPr id="35879" name="TextBox 73"/>
          <p:cNvSpPr txBox="1">
            <a:spLocks noChangeArrowheads="1"/>
          </p:cNvSpPr>
          <p:nvPr/>
        </p:nvSpPr>
        <p:spPr bwMode="auto">
          <a:xfrm>
            <a:off x="6007070" y="4914924"/>
            <a:ext cx="501650" cy="276225"/>
          </a:xfrm>
          <a:prstGeom prst="rect">
            <a:avLst/>
          </a:prstGeom>
          <a:noFill/>
          <a:ln w="9525">
            <a:noFill/>
            <a:miter lim="800000"/>
            <a:headEnd/>
            <a:tailEnd/>
          </a:ln>
        </p:spPr>
        <p:txBody>
          <a:bodyPr wrap="none">
            <a:spAutoFit/>
          </a:bodyPr>
          <a:lstStyle/>
          <a:p>
            <a:r>
              <a:rPr lang="fa-IR" sz="1200">
                <a:cs typeface="B Nazanin" pitchFamily="2" charset="-78"/>
              </a:rPr>
              <a:t>نام پدر</a:t>
            </a:r>
          </a:p>
        </p:txBody>
      </p:sp>
      <p:sp>
        <p:nvSpPr>
          <p:cNvPr id="35880" name="TextBox 74"/>
          <p:cNvSpPr txBox="1">
            <a:spLocks noChangeArrowheads="1"/>
          </p:cNvSpPr>
          <p:nvPr/>
        </p:nvSpPr>
        <p:spPr bwMode="auto">
          <a:xfrm>
            <a:off x="6792882" y="5210199"/>
            <a:ext cx="446088" cy="276225"/>
          </a:xfrm>
          <a:prstGeom prst="rect">
            <a:avLst/>
          </a:prstGeom>
          <a:noFill/>
          <a:ln w="9525">
            <a:noFill/>
            <a:miter lim="800000"/>
            <a:headEnd/>
            <a:tailEnd/>
          </a:ln>
        </p:spPr>
        <p:txBody>
          <a:bodyPr wrap="none">
            <a:spAutoFit/>
          </a:bodyPr>
          <a:lstStyle/>
          <a:p>
            <a:r>
              <a:rPr lang="fa-IR" sz="1200">
                <a:cs typeface="B Nazanin" pitchFamily="2" charset="-78"/>
              </a:rPr>
              <a:t>معدل</a:t>
            </a:r>
          </a:p>
        </p:txBody>
      </p:sp>
      <p:sp>
        <p:nvSpPr>
          <p:cNvPr id="35881" name="TextBox 75"/>
          <p:cNvSpPr txBox="1">
            <a:spLocks noChangeArrowheads="1"/>
          </p:cNvSpPr>
          <p:nvPr/>
        </p:nvSpPr>
        <p:spPr bwMode="auto">
          <a:xfrm>
            <a:off x="6100732" y="5200674"/>
            <a:ext cx="373063" cy="276225"/>
          </a:xfrm>
          <a:prstGeom prst="rect">
            <a:avLst/>
          </a:prstGeom>
          <a:noFill/>
          <a:ln w="9525">
            <a:noFill/>
            <a:miter lim="800000"/>
            <a:headEnd/>
            <a:tailEnd/>
          </a:ln>
        </p:spPr>
        <p:txBody>
          <a:bodyPr wrap="none">
            <a:spAutoFit/>
          </a:bodyPr>
          <a:lstStyle/>
          <a:p>
            <a:r>
              <a:rPr lang="fa-IR" sz="1200">
                <a:cs typeface="B Nazanin" pitchFamily="2" charset="-78"/>
              </a:rPr>
              <a:t>. .  .</a:t>
            </a:r>
          </a:p>
        </p:txBody>
      </p:sp>
      <p:cxnSp>
        <p:nvCxnSpPr>
          <p:cNvPr id="77" name="Straight Connector 76"/>
          <p:cNvCxnSpPr/>
          <p:nvPr/>
        </p:nvCxnSpPr>
        <p:spPr>
          <a:xfrm rot="5400000">
            <a:off x="6528564" y="5342755"/>
            <a:ext cx="285750"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0800000">
            <a:off x="6078507" y="4916512"/>
            <a:ext cx="1357313"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0800000">
            <a:off x="6078507" y="5200674"/>
            <a:ext cx="1357313" cy="1588"/>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436489" y="4772843"/>
            <a:ext cx="285750" cy="1587"/>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5886" name="TextBox 80"/>
          <p:cNvSpPr txBox="1">
            <a:spLocks noChangeArrowheads="1"/>
          </p:cNvSpPr>
          <p:nvPr/>
        </p:nvSpPr>
        <p:spPr bwMode="auto">
          <a:xfrm>
            <a:off x="6700807" y="4630762"/>
            <a:ext cx="627063" cy="276225"/>
          </a:xfrm>
          <a:prstGeom prst="rect">
            <a:avLst/>
          </a:prstGeom>
          <a:noFill/>
          <a:ln w="9525">
            <a:noFill/>
            <a:miter lim="800000"/>
            <a:headEnd/>
            <a:tailEnd/>
          </a:ln>
        </p:spPr>
        <p:txBody>
          <a:bodyPr wrap="none">
            <a:spAutoFit/>
          </a:bodyPr>
          <a:lstStyle/>
          <a:p>
            <a:r>
              <a:rPr lang="fa-IR" sz="1200">
                <a:cs typeface="B Nazanin" pitchFamily="2" charset="-78"/>
              </a:rPr>
              <a:t>سال ورود</a:t>
            </a:r>
          </a:p>
        </p:txBody>
      </p:sp>
      <p:sp>
        <p:nvSpPr>
          <p:cNvPr id="35887" name="TextBox 81"/>
          <p:cNvSpPr txBox="1">
            <a:spLocks noChangeArrowheads="1"/>
          </p:cNvSpPr>
          <p:nvPr/>
        </p:nvSpPr>
        <p:spPr bwMode="auto">
          <a:xfrm>
            <a:off x="6078507" y="4630762"/>
            <a:ext cx="425450" cy="276225"/>
          </a:xfrm>
          <a:prstGeom prst="rect">
            <a:avLst/>
          </a:prstGeom>
          <a:noFill/>
          <a:ln w="9525">
            <a:noFill/>
            <a:miter lim="800000"/>
            <a:headEnd/>
            <a:tailEnd/>
          </a:ln>
        </p:spPr>
        <p:txBody>
          <a:bodyPr wrap="none">
            <a:spAutoFit/>
          </a:bodyPr>
          <a:lstStyle/>
          <a:p>
            <a:r>
              <a:rPr lang="fa-IR" sz="1200">
                <a:cs typeface="B Nazanin" pitchFamily="2" charset="-78"/>
              </a:rPr>
              <a:t>رشته</a:t>
            </a:r>
          </a:p>
        </p:txBody>
      </p:sp>
      <p:graphicFrame>
        <p:nvGraphicFramePr>
          <p:cNvPr id="51" name="Diagram 50"/>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 name="Footer Placeholder 51"/>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53" name="Slide Number Placeholder 52"/>
          <p:cNvSpPr>
            <a:spLocks noGrp="1"/>
          </p:cNvSpPr>
          <p:nvPr>
            <p:ph type="sldNum" sz="quarter" idx="12"/>
          </p:nvPr>
        </p:nvSpPr>
        <p:spPr/>
        <p:txBody>
          <a:bodyPr/>
          <a:lstStyle/>
          <a:p>
            <a:fld id="{E628D4EA-4E9F-453E-98D5-ED130FDFDC6A}" type="slidenum">
              <a:rPr lang="fa-IR" smtClean="0"/>
              <a:pPr/>
              <a:t>39</a:t>
            </a:fld>
            <a:endParaRPr lang="fa-IR" dirty="0"/>
          </a:p>
        </p:txBody>
      </p:sp>
    </p:spTree>
  </p:cSld>
  <p:clrMapOvr>
    <a:masterClrMapping/>
  </p:clrMapOvr>
  <p:transition spd="med">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ar-SA" sz="4000" u="sng" dirty="0" smtClean="0">
                <a:cs typeface="Lotus" pitchFamily="2" charset="-78"/>
              </a:rPr>
              <a:t> سیستم ذخیره و بازیابی اطلاعات</a:t>
            </a:r>
            <a:r>
              <a:rPr lang="en-US" sz="4000" u="sng" dirty="0" smtClean="0">
                <a:cs typeface="Lotus" pitchFamily="2" charset="-78"/>
              </a:rPr>
              <a:t/>
            </a:r>
            <a:br>
              <a:rPr lang="en-US" sz="4000" u="sng" dirty="0" smtClean="0">
                <a:cs typeface="Lotus" pitchFamily="2" charset="-78"/>
              </a:rPr>
            </a:br>
            <a:r>
              <a:rPr lang="ar-SA" sz="4000" u="sng" dirty="0" smtClean="0">
                <a:cs typeface="Lotus" pitchFamily="2" charset="-78"/>
              </a:rPr>
              <a:t> </a:t>
            </a:r>
            <a:r>
              <a:rPr lang="en-US" sz="3200" u="sng" dirty="0" smtClean="0">
                <a:cs typeface="Lotus" pitchFamily="2" charset="-78"/>
              </a:rPr>
              <a:t>(Storage and Retrieval System)</a:t>
            </a:r>
            <a:r>
              <a:rPr lang="ar-SA" sz="4000" u="sng" dirty="0" smtClean="0">
                <a:cs typeface="Lotus" pitchFamily="2" charset="-78"/>
              </a:rPr>
              <a:t> :</a:t>
            </a:r>
            <a:endParaRPr lang="fa-IR" dirty="0"/>
          </a:p>
        </p:txBody>
      </p:sp>
      <p:sp>
        <p:nvSpPr>
          <p:cNvPr id="100354" name="Rectangle 2"/>
          <p:cNvSpPr>
            <a:spLocks noGrp="1" noChangeArrowheads="1"/>
          </p:cNvSpPr>
          <p:nvPr>
            <p:ph idx="1"/>
          </p:nvPr>
        </p:nvSpPr>
        <p:spPr/>
        <p:txBody>
          <a:bodyPr>
            <a:normAutofit fontScale="62500" lnSpcReduction="20000"/>
          </a:bodyPr>
          <a:lstStyle/>
          <a:p>
            <a:pPr algn="r" rtl="1">
              <a:buFont typeface="Wingdings" pitchFamily="2" charset="2"/>
              <a:buNone/>
            </a:pPr>
            <a:r>
              <a:rPr lang="en-US" sz="2100" b="1" dirty="0">
                <a:cs typeface="Lotus" pitchFamily="2" charset="-78"/>
              </a:rPr>
              <a:t>	</a:t>
            </a:r>
            <a:endParaRPr lang="fa-IR" sz="2100" b="1" u="sng"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1900" dirty="0" smtClean="0">
                <a:effectLst>
                  <a:outerShdw blurRad="38100" dist="38100" dir="2700000" algn="tl">
                    <a:srgbClr val="000000">
                      <a:alpha val="43137"/>
                    </a:srgbClr>
                  </a:outerShdw>
                </a:effectLst>
                <a:cs typeface="Lotus" pitchFamily="2" charset="-78"/>
              </a:rPr>
              <a:t>		</a:t>
            </a:r>
            <a:r>
              <a:rPr lang="ar-SA" sz="2800" dirty="0" smtClean="0">
                <a:effectLst>
                  <a:outerShdw blurRad="38100" dist="38100" dir="2700000" algn="tl">
                    <a:srgbClr val="000000">
                      <a:alpha val="43137"/>
                    </a:srgbClr>
                  </a:outerShdw>
                </a:effectLst>
                <a:cs typeface="Lotus" pitchFamily="2" charset="-78"/>
              </a:rPr>
              <a:t>به هر سیستمی گفته می شود كه به انسان امكان می دهد تا اطلاعات مورد نظرش را ذخیره و در صورت نیاز بازیابی كند و با تولید اطلاعات جدید بر شناختش از محیط عملیاتی اش بیفزاید .</a:t>
            </a:r>
            <a:endParaRPr lang="fa-IR"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endParaRPr lang="en-US"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en-US" sz="2800" dirty="0" smtClean="0">
                <a:effectLst>
                  <a:outerShdw blurRad="38100" dist="38100" dir="2700000" algn="tl">
                    <a:srgbClr val="000000">
                      <a:alpha val="43137"/>
                    </a:srgbClr>
                  </a:outerShdw>
                </a:effectLst>
                <a:cs typeface="Lotus" pitchFamily="2" charset="-78"/>
              </a:rPr>
              <a:t>	</a:t>
            </a:r>
            <a:r>
              <a:rPr lang="fa-IR" sz="2800" dirty="0" smtClean="0">
                <a:effectLst>
                  <a:outerShdw blurRad="38100" dist="38100" dir="2700000" algn="tl">
                    <a:srgbClr val="000000">
                      <a:alpha val="43137"/>
                    </a:srgbClr>
                  </a:outerShdw>
                </a:effectLst>
                <a:cs typeface="Lotus" pitchFamily="2" charset="-78"/>
              </a:rPr>
              <a:t>     - </a:t>
            </a:r>
            <a:r>
              <a:rPr lang="ar-SA" sz="2800" dirty="0" smtClean="0">
                <a:effectLst>
                  <a:outerShdw blurRad="38100" dist="38100" dir="2700000" algn="tl">
                    <a:srgbClr val="000000">
                      <a:alpha val="43137"/>
                    </a:srgbClr>
                  </a:outerShdw>
                </a:effectLst>
                <a:cs typeface="Lotus" pitchFamily="2" charset="-78"/>
              </a:rPr>
              <a:t>انواع  سیستم ذخیره و بازیابی اطلاعات   </a:t>
            </a:r>
            <a:endParaRPr lang="fa-IR"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ar-SA" sz="2800" dirty="0" smtClean="0">
                <a:effectLst>
                  <a:outerShdw blurRad="38100" dist="38100" dir="2700000" algn="tl">
                    <a:srgbClr val="000000">
                      <a:alpha val="43137"/>
                    </a:srgbClr>
                  </a:outerShdw>
                </a:effectLst>
                <a:cs typeface="Lotus" pitchFamily="2" charset="-78"/>
              </a:rPr>
              <a:t> </a:t>
            </a: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 </a:t>
            </a:r>
            <a:r>
              <a:rPr lang="ar-SA" sz="2800" dirty="0" smtClean="0">
                <a:effectLst>
                  <a:outerShdw blurRad="38100" dist="38100" dir="2700000" algn="tl">
                    <a:srgbClr val="000000">
                      <a:alpha val="43137"/>
                    </a:srgbClr>
                  </a:outerShdw>
                </a:effectLst>
                <a:cs typeface="Lotus" pitchFamily="2" charset="-78"/>
              </a:rPr>
              <a:t>سیستم دستی </a:t>
            </a:r>
            <a:r>
              <a:rPr lang="en-US" sz="2800" dirty="0" smtClean="0">
                <a:effectLst>
                  <a:outerShdw blurRad="38100" dist="38100" dir="2700000" algn="tl">
                    <a:srgbClr val="000000">
                      <a:alpha val="43137"/>
                    </a:srgbClr>
                  </a:outerShdw>
                </a:effectLst>
                <a:cs typeface="Lotus" pitchFamily="2" charset="-78"/>
              </a:rPr>
              <a:t>(Manual)</a:t>
            </a:r>
          </a:p>
          <a:p>
            <a:pPr algn="r" rtl="1">
              <a:buFont typeface="Wingdings" pitchFamily="2" charset="2"/>
              <a:buNone/>
            </a:pPr>
            <a:endParaRPr lang="ar-SA"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 </a:t>
            </a:r>
            <a:r>
              <a:rPr lang="ar-SA" sz="2800" dirty="0" smtClean="0">
                <a:effectLst>
                  <a:outerShdw blurRad="38100" dist="38100" dir="2700000" algn="tl">
                    <a:srgbClr val="000000">
                      <a:alpha val="43137"/>
                    </a:srgbClr>
                  </a:outerShdw>
                </a:effectLst>
                <a:cs typeface="Lotus" pitchFamily="2" charset="-78"/>
              </a:rPr>
              <a:t>سیستم اتوماتیزه </a:t>
            </a:r>
            <a:r>
              <a:rPr lang="en-US" sz="2800" dirty="0" smtClean="0">
                <a:effectLst>
                  <a:outerShdw blurRad="38100" dist="38100" dir="2700000" algn="tl">
                    <a:srgbClr val="000000">
                      <a:alpha val="43137"/>
                    </a:srgbClr>
                  </a:outerShdw>
                </a:effectLst>
                <a:cs typeface="Lotus" pitchFamily="2" charset="-78"/>
              </a:rPr>
              <a:t>(Automatic)</a:t>
            </a:r>
          </a:p>
          <a:p>
            <a:pPr algn="r" rtl="1">
              <a:buFont typeface="Wingdings" pitchFamily="2" charset="2"/>
              <a:buNone/>
            </a:pPr>
            <a:endParaRPr lang="ar-SA"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a:t>
            </a:r>
            <a:r>
              <a:rPr lang="en-US" sz="2800" dirty="0" smtClean="0">
                <a:effectLst>
                  <a:outerShdw blurRad="38100" dist="38100" dir="2700000" algn="tl">
                    <a:srgbClr val="000000">
                      <a:alpha val="43137"/>
                    </a:srgbClr>
                  </a:outerShdw>
                </a:effectLst>
                <a:cs typeface="Lotus" pitchFamily="2" charset="-78"/>
              </a:rPr>
              <a:t>     </a:t>
            </a:r>
            <a:r>
              <a:rPr lang="fa-IR" sz="2800" dirty="0" smtClean="0">
                <a:effectLst>
                  <a:outerShdw blurRad="38100" dist="38100" dir="2700000" algn="tl">
                    <a:srgbClr val="000000">
                      <a:alpha val="43137"/>
                    </a:srgbClr>
                  </a:outerShdw>
                </a:effectLst>
                <a:cs typeface="Lotus" pitchFamily="2" charset="-78"/>
              </a:rPr>
              <a:t>	</a:t>
            </a:r>
            <a:r>
              <a:rPr lang="en-US" sz="2800" dirty="0" smtClean="0">
                <a:effectLst>
                  <a:outerShdw blurRad="38100" dist="38100" dir="2700000" algn="tl">
                    <a:srgbClr val="000000">
                      <a:alpha val="43137"/>
                    </a:srgbClr>
                  </a:outerShdw>
                </a:effectLst>
                <a:cs typeface="Lotus" pitchFamily="2" charset="-78"/>
              </a:rPr>
              <a:t>       </a:t>
            </a:r>
            <a:r>
              <a:rPr lang="fa-IR" sz="2800" dirty="0" smtClean="0">
                <a:effectLst>
                  <a:outerShdw blurRad="38100" dist="38100" dir="2700000" algn="tl">
                    <a:srgbClr val="000000">
                      <a:alpha val="43137"/>
                    </a:srgbClr>
                  </a:outerShdw>
                </a:effectLst>
                <a:cs typeface="Lotus" pitchFamily="2" charset="-78"/>
              </a:rPr>
              <a:t>- </a:t>
            </a:r>
            <a:r>
              <a:rPr lang="ar-SA" sz="2800" dirty="0" smtClean="0">
                <a:effectLst>
                  <a:outerShdw blurRad="38100" dist="38100" dir="2700000" algn="tl">
                    <a:srgbClr val="000000">
                      <a:alpha val="43137"/>
                    </a:srgbClr>
                  </a:outerShdw>
                </a:effectLst>
                <a:cs typeface="Lotus" pitchFamily="2" charset="-78"/>
              </a:rPr>
              <a:t>سیستم دستی در </a:t>
            </a: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 </a:t>
            </a:r>
            <a:r>
              <a:rPr lang="ar-SA" sz="2800" dirty="0" smtClean="0">
                <a:effectLst>
                  <a:outerShdw blurRad="38100" dist="38100" dir="2700000" algn="tl">
                    <a:srgbClr val="000000">
                      <a:alpha val="43137"/>
                    </a:srgbClr>
                  </a:outerShdw>
                </a:effectLst>
                <a:cs typeface="Lotus" pitchFamily="2" charset="-78"/>
              </a:rPr>
              <a:t>درج اطلاعات </a:t>
            </a:r>
            <a:r>
              <a:rPr lang="en-US" sz="2800" dirty="0" smtClean="0">
                <a:effectLst>
                  <a:outerShdw blurRad="38100" dist="38100" dir="2700000" algn="tl">
                    <a:srgbClr val="000000">
                      <a:alpha val="43137"/>
                    </a:srgbClr>
                  </a:outerShdw>
                </a:effectLst>
                <a:cs typeface="Lotus" pitchFamily="2" charset="-78"/>
              </a:rPr>
              <a:t>(Insert)</a:t>
            </a:r>
            <a:r>
              <a:rPr lang="ar-SA" sz="2800" dirty="0" smtClean="0">
                <a:effectLst>
                  <a:outerShdw blurRad="38100" dist="38100" dir="2700000" algn="tl">
                    <a:srgbClr val="000000">
                      <a:alpha val="43137"/>
                    </a:srgbClr>
                  </a:outerShdw>
                </a:effectLst>
                <a:cs typeface="Lotus" pitchFamily="2" charset="-78"/>
              </a:rPr>
              <a:t> </a:t>
            </a:r>
            <a:endParaRPr lang="fa-IR"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 </a:t>
            </a:r>
            <a:r>
              <a:rPr lang="ar-SA" sz="2800" dirty="0" smtClean="0">
                <a:effectLst>
                  <a:outerShdw blurRad="38100" dist="38100" dir="2700000" algn="tl">
                    <a:srgbClr val="000000">
                      <a:alpha val="43137"/>
                    </a:srgbClr>
                  </a:outerShdw>
                </a:effectLst>
                <a:cs typeface="Lotus" pitchFamily="2" charset="-78"/>
              </a:rPr>
              <a:t>تغییر اطلاعات </a:t>
            </a:r>
            <a:r>
              <a:rPr lang="en-US" sz="2800" dirty="0" smtClean="0">
                <a:effectLst>
                  <a:outerShdw blurRad="38100" dist="38100" dir="2700000" algn="tl">
                    <a:srgbClr val="000000">
                      <a:alpha val="43137"/>
                    </a:srgbClr>
                  </a:outerShdw>
                </a:effectLst>
                <a:cs typeface="Lotus" pitchFamily="2" charset="-78"/>
              </a:rPr>
              <a:t>(Update)</a:t>
            </a:r>
            <a:r>
              <a:rPr lang="ar-SA" sz="2800" dirty="0" smtClean="0">
                <a:effectLst>
                  <a:outerShdw blurRad="38100" dist="38100" dir="2700000" algn="tl">
                    <a:srgbClr val="000000">
                      <a:alpha val="43137"/>
                    </a:srgbClr>
                  </a:outerShdw>
                </a:effectLst>
                <a:cs typeface="Lotus" pitchFamily="2" charset="-78"/>
              </a:rPr>
              <a:t> </a:t>
            </a:r>
            <a:endParaRPr lang="fa-IR"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fa-IR" sz="2800" dirty="0" smtClean="0">
                <a:effectLst>
                  <a:outerShdw blurRad="38100" dist="38100" dir="2700000" algn="tl">
                    <a:srgbClr val="000000">
                      <a:alpha val="43137"/>
                    </a:srgbClr>
                  </a:outerShdw>
                </a:effectLst>
                <a:cs typeface="Lotus" pitchFamily="2" charset="-78"/>
              </a:rPr>
              <a:t>			-</a:t>
            </a:r>
            <a:r>
              <a:rPr lang="ar-SA" sz="2800" dirty="0" smtClean="0">
                <a:effectLst>
                  <a:outerShdw blurRad="38100" dist="38100" dir="2700000" algn="tl">
                    <a:srgbClr val="000000">
                      <a:alpha val="43137"/>
                    </a:srgbClr>
                  </a:outerShdw>
                </a:effectLst>
                <a:cs typeface="Lotus" pitchFamily="2" charset="-78"/>
              </a:rPr>
              <a:t> بازیابی اطلاعات </a:t>
            </a:r>
            <a:r>
              <a:rPr lang="en-US" sz="2800" dirty="0" smtClean="0">
                <a:effectLst>
                  <a:outerShdw blurRad="38100" dist="38100" dir="2700000" algn="tl">
                    <a:srgbClr val="000000">
                      <a:alpha val="43137"/>
                    </a:srgbClr>
                  </a:outerShdw>
                </a:effectLst>
                <a:cs typeface="Lotus" pitchFamily="2" charset="-78"/>
              </a:rPr>
              <a:t>(Retrieval)</a:t>
            </a:r>
            <a:r>
              <a:rPr lang="ar-SA" sz="2800" dirty="0" smtClean="0">
                <a:effectLst>
                  <a:outerShdw blurRad="38100" dist="38100" dir="2700000" algn="tl">
                    <a:srgbClr val="000000">
                      <a:alpha val="43137"/>
                    </a:srgbClr>
                  </a:outerShdw>
                </a:effectLst>
                <a:cs typeface="Lotus" pitchFamily="2" charset="-78"/>
              </a:rPr>
              <a:t> </a:t>
            </a:r>
            <a:r>
              <a:rPr lang="fa-IR" sz="2800" dirty="0" smtClean="0">
                <a:effectLst>
                  <a:outerShdw blurRad="38100" dist="38100" dir="2700000" algn="tl">
                    <a:srgbClr val="000000">
                      <a:alpha val="43137"/>
                    </a:srgbClr>
                  </a:outerShdw>
                </a:effectLst>
                <a:cs typeface="Lotus" pitchFamily="2" charset="-78"/>
              </a:rPr>
              <a:t>	</a:t>
            </a:r>
            <a:endParaRPr lang="en-US" sz="2800" dirty="0" smtClean="0">
              <a:effectLst>
                <a:outerShdw blurRad="38100" dist="38100" dir="2700000" algn="tl">
                  <a:srgbClr val="000000">
                    <a:alpha val="43137"/>
                  </a:srgbClr>
                </a:outerShdw>
              </a:effectLst>
              <a:cs typeface="Lotus" pitchFamily="2" charset="-78"/>
            </a:endParaRPr>
          </a:p>
          <a:p>
            <a:pPr algn="r" rtl="1">
              <a:buFont typeface="Wingdings" pitchFamily="2" charset="2"/>
              <a:buNone/>
            </a:pPr>
            <a:r>
              <a:rPr lang="en-US" sz="2800" dirty="0" smtClean="0">
                <a:effectLst>
                  <a:outerShdw blurRad="38100" dist="38100" dir="2700000" algn="tl">
                    <a:srgbClr val="000000">
                      <a:alpha val="43137"/>
                    </a:srgbClr>
                  </a:outerShdw>
                </a:effectLst>
                <a:cs typeface="Lotus" pitchFamily="2" charset="-78"/>
              </a:rPr>
              <a:t>                                                        </a:t>
            </a:r>
            <a:r>
              <a:rPr lang="ar-SA" sz="2800" dirty="0" smtClean="0">
                <a:effectLst>
                  <a:outerShdw blurRad="38100" dist="38100" dir="2700000" algn="tl">
                    <a:srgbClr val="000000">
                      <a:alpha val="43137"/>
                    </a:srgbClr>
                  </a:outerShdw>
                </a:effectLst>
                <a:cs typeface="Lotus" pitchFamily="2" charset="-78"/>
              </a:rPr>
              <a:t>دچار مشكل است .</a:t>
            </a:r>
            <a:endParaRPr lang="en-US" sz="2800" dirty="0">
              <a:effectLst>
                <a:outerShdw blurRad="38100" dist="38100" dir="2700000" algn="tl">
                  <a:srgbClr val="000000">
                    <a:alpha val="43137"/>
                  </a:srgbClr>
                </a:outerShdw>
              </a:effectLst>
              <a:cs typeface="Lotus" pitchFamily="2" charset="-78"/>
            </a:endParaRPr>
          </a:p>
        </p:txBody>
      </p:sp>
      <p:sp>
        <p:nvSpPr>
          <p:cNvPr id="4" name="Footer Placeholder 3"/>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5" name="Slide Number Placeholder 4"/>
          <p:cNvSpPr>
            <a:spLocks noGrp="1"/>
          </p:cNvSpPr>
          <p:nvPr>
            <p:ph type="sldNum" sz="quarter" idx="12"/>
          </p:nvPr>
        </p:nvSpPr>
        <p:spPr/>
        <p:txBody>
          <a:bodyPr/>
          <a:lstStyle/>
          <a:p>
            <a:fld id="{E628D4EA-4E9F-453E-98D5-ED130FDFDC6A}" type="slidenum">
              <a:rPr lang="fa-IR" smtClean="0"/>
              <a:pPr/>
              <a:t>4</a:t>
            </a:fld>
            <a:endParaRPr lang="fa-IR" dirty="0"/>
          </a:p>
        </p:txBody>
      </p:sp>
      <p:sp>
        <p:nvSpPr>
          <p:cNvPr id="6" name="Right Arrow 5">
            <a:hlinkClick r:id="rId2"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randomBa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785926"/>
            <a:ext cx="7239000" cy="714380"/>
          </a:xfrm>
        </p:spPr>
        <p:txBody>
          <a:bodyPr>
            <a:normAutofit/>
          </a:bodyPr>
          <a:lstStyle/>
          <a:p>
            <a:pPr>
              <a:defRPr/>
            </a:pPr>
            <a:r>
              <a:rPr lang="ar-SA" sz="2800" dirty="0" smtClean="0">
                <a:cs typeface="B Lotus" pitchFamily="2" charset="-78"/>
              </a:rPr>
              <a:t>نسل پنجم نسل بانكهای معرفت و شی گرا (تاكنون</a:t>
            </a:r>
            <a:r>
              <a:rPr lang="fa-IR" sz="2800" dirty="0" smtClean="0">
                <a:cs typeface="B Lotus" pitchFamily="2" charset="-78"/>
              </a:rPr>
              <a:t>-1981</a:t>
            </a:r>
            <a:r>
              <a:rPr lang="ar-SA" sz="2800" dirty="0" smtClean="0">
                <a:cs typeface="B Lotus" pitchFamily="2" charset="-78"/>
              </a:rPr>
              <a:t>) :</a:t>
            </a:r>
            <a:endParaRPr lang="fa-IR" sz="2800" dirty="0" smtClean="0">
              <a:cs typeface="B Lotus" pitchFamily="2" charset="-78"/>
            </a:endParaRPr>
          </a:p>
        </p:txBody>
      </p:sp>
      <p:sp>
        <p:nvSpPr>
          <p:cNvPr id="110594" name="Rectangle 2"/>
          <p:cNvSpPr>
            <a:spLocks noGrp="1" noChangeArrowheads="1"/>
          </p:cNvSpPr>
          <p:nvPr>
            <p:ph idx="1"/>
          </p:nvPr>
        </p:nvSpPr>
        <p:spPr>
          <a:xfrm>
            <a:off x="457200" y="2571744"/>
            <a:ext cx="7239000" cy="4286256"/>
          </a:xfrm>
        </p:spPr>
        <p:txBody>
          <a:bodyPr/>
          <a:lstStyle/>
          <a:p>
            <a:pPr algn="r" rtl="1">
              <a:buFont typeface="Wingdings" pitchFamily="2" charset="2"/>
              <a:buNone/>
            </a:pPr>
            <a:endParaRPr lang="fa-IR" sz="31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endParaRPr>
          </a:p>
          <a:p>
            <a:pPr>
              <a:buFontTx/>
              <a:buNone/>
            </a:pPr>
            <a:r>
              <a:rPr lang="en-US" sz="1500" dirty="0"/>
              <a:t>- </a:t>
            </a:r>
            <a:r>
              <a:rPr lang="en-US" sz="1800" dirty="0">
                <a:solidFill>
                  <a:srgbClr val="FFFF66"/>
                </a:solidFill>
              </a:rPr>
              <a:t>Knowledge bases</a:t>
            </a:r>
            <a:r>
              <a:rPr lang="en-US" sz="1800" dirty="0"/>
              <a:t> </a:t>
            </a:r>
            <a:endParaRPr lang="fa-IR" sz="1800" dirty="0"/>
          </a:p>
          <a:p>
            <a:pPr>
              <a:buFontTx/>
              <a:buNone/>
            </a:pPr>
            <a:r>
              <a:rPr lang="en-US" sz="1800" dirty="0"/>
              <a:t>- </a:t>
            </a:r>
            <a:r>
              <a:rPr lang="en-US" sz="1800" dirty="0">
                <a:solidFill>
                  <a:srgbClr val="99FFCC"/>
                </a:solidFill>
              </a:rPr>
              <a:t>Object oriented databases</a:t>
            </a:r>
            <a:r>
              <a:rPr lang="en-US" sz="1800" dirty="0">
                <a:solidFill>
                  <a:schemeClr val="tx2"/>
                </a:solidFill>
              </a:rPr>
              <a:t> </a:t>
            </a:r>
          </a:p>
          <a:p>
            <a:pPr>
              <a:buFontTx/>
              <a:buChar char="-"/>
            </a:pPr>
            <a:r>
              <a:rPr lang="en-US" sz="1800" dirty="0" smtClean="0">
                <a:solidFill>
                  <a:srgbClr val="FF99FF"/>
                </a:solidFill>
              </a:rPr>
              <a:t>Object </a:t>
            </a:r>
            <a:r>
              <a:rPr lang="en-US" sz="1800" dirty="0">
                <a:solidFill>
                  <a:srgbClr val="FF99FF"/>
                </a:solidFill>
              </a:rPr>
              <a:t>relational </a:t>
            </a:r>
            <a:r>
              <a:rPr lang="en-US" sz="1800" dirty="0" smtClean="0">
                <a:solidFill>
                  <a:srgbClr val="FF99FF"/>
                </a:solidFill>
              </a:rPr>
              <a:t>database</a:t>
            </a:r>
          </a:p>
          <a:p>
            <a:r>
              <a:rPr lang="fa-IR" sz="1800" dirty="0" smtClean="0"/>
              <a:t>استنتاج - هوش مصنوعي - سيستم‌هاي خبره- پردازش زبان  طبيعي </a:t>
            </a:r>
            <a:endParaRPr lang="en-US" sz="1800" dirty="0" smtClean="0"/>
          </a:p>
          <a:p>
            <a:endParaRPr lang="en-US" sz="1800" dirty="0">
              <a:solidFill>
                <a:srgbClr val="FF99FF"/>
              </a:solidFill>
            </a:endParaRPr>
          </a:p>
        </p:txBody>
      </p:sp>
      <p:graphicFrame>
        <p:nvGraphicFramePr>
          <p:cNvPr id="4" name="Diagram 3"/>
          <p:cNvGraphicFramePr/>
          <p:nvPr/>
        </p:nvGraphicFramePr>
        <p:xfrm>
          <a:off x="142844" y="754058"/>
          <a:ext cx="7929618" cy="74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6" name="Slide Number Placeholder 5"/>
          <p:cNvSpPr>
            <a:spLocks noGrp="1"/>
          </p:cNvSpPr>
          <p:nvPr>
            <p:ph type="sldNum" sz="quarter" idx="12"/>
          </p:nvPr>
        </p:nvSpPr>
        <p:spPr/>
        <p:txBody>
          <a:bodyPr/>
          <a:lstStyle/>
          <a:p>
            <a:fld id="{E628D4EA-4E9F-453E-98D5-ED130FDFDC6A}" type="slidenum">
              <a:rPr lang="fa-IR" smtClean="0"/>
              <a:pPr/>
              <a:t>40</a:t>
            </a:fld>
            <a:endParaRPr lang="fa-IR" dirty="0"/>
          </a:p>
        </p:txBody>
      </p:sp>
    </p:spTree>
  </p:cSld>
  <p:clrMapOvr>
    <a:masterClrMapping/>
  </p:clrMapOvr>
  <p:transition spd="med">
    <p:randomBa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 كردن پايگاههاي اطلاعاتي (</a:t>
            </a:r>
            <a:r>
              <a:rPr lang="en-US" smtClean="0"/>
              <a:t>Data Modeling</a:t>
            </a:r>
            <a:r>
              <a:rPr lang="fa-IR" smtClean="0"/>
              <a:t>)</a:t>
            </a:r>
            <a:endParaRPr lang="fa-IR" dirty="0" smtClean="0"/>
          </a:p>
        </p:txBody>
      </p:sp>
      <p:sp>
        <p:nvSpPr>
          <p:cNvPr id="25603" name="Content Placeholder 2"/>
          <p:cNvSpPr>
            <a:spLocks noGrp="1"/>
          </p:cNvSpPr>
          <p:nvPr>
            <p:ph idx="1"/>
          </p:nvPr>
        </p:nvSpPr>
        <p:spPr/>
        <p:txBody>
          <a:bodyPr/>
          <a:lstStyle/>
          <a:p>
            <a:r>
              <a:rPr lang="fa-IR" dirty="0" smtClean="0"/>
              <a:t>قالب قراردادی برای ساخت و کارکردن با داده</a:t>
            </a:r>
          </a:p>
          <a:p>
            <a:r>
              <a:rPr lang="fa-IR" dirty="0" smtClean="0"/>
              <a:t>تعیین چگونگي نمايش داده ها توسط یک </a:t>
            </a:r>
            <a:r>
              <a:rPr lang="en-US" dirty="0" smtClean="0"/>
              <a:t>DBMS</a:t>
            </a:r>
            <a:endParaRPr lang="fa-IR" dirty="0" smtClean="0"/>
          </a:p>
          <a:p>
            <a:r>
              <a:rPr lang="fa-IR" dirty="0" smtClean="0"/>
              <a:t>ساختاري منطقي از نحوهء ذخيره سازي ركوردها در يك پايگاه اطلاعاتي</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مدلهاي پايگاههاي اطلاعاتي (</a:t>
            </a:r>
            <a:r>
              <a:rPr lang="en-US" smtClean="0"/>
              <a:t>Database Models</a:t>
            </a:r>
            <a:r>
              <a:rPr lang="fa-IR" smtClean="0"/>
              <a:t>)</a:t>
            </a:r>
            <a:endParaRPr lang="fa-IR" dirty="0" smtClean="0"/>
          </a:p>
        </p:txBody>
      </p:sp>
      <p:sp>
        <p:nvSpPr>
          <p:cNvPr id="26627" name="Content Placeholder 2"/>
          <p:cNvSpPr>
            <a:spLocks noGrp="1"/>
          </p:cNvSpPr>
          <p:nvPr>
            <p:ph idx="1"/>
          </p:nvPr>
        </p:nvSpPr>
        <p:spPr/>
        <p:txBody>
          <a:bodyPr/>
          <a:lstStyle/>
          <a:p>
            <a:r>
              <a:rPr lang="fa-IR" smtClean="0"/>
              <a:t>شیوه های مختلف مدل سازی داده ها در پایگاه طراحی:</a:t>
            </a:r>
          </a:p>
          <a:p>
            <a:r>
              <a:rPr lang="fa-IR" smtClean="0"/>
              <a:t>تخت (</a:t>
            </a:r>
            <a:r>
              <a:rPr lang="en-US" smtClean="0"/>
              <a:t>Flat or Table Model</a:t>
            </a:r>
            <a:r>
              <a:rPr lang="fa-IR" smtClean="0"/>
              <a:t>)</a:t>
            </a:r>
            <a:r>
              <a:rPr lang="ar-SA" smtClean="0"/>
              <a:t> </a:t>
            </a:r>
            <a:endParaRPr lang="fa-IR" smtClean="0"/>
          </a:p>
          <a:p>
            <a:r>
              <a:rPr lang="fa-IR" smtClean="0"/>
              <a:t>سلسله مراتبي (</a:t>
            </a:r>
            <a:r>
              <a:rPr lang="en-US" smtClean="0"/>
              <a:t>Hierarchical Model</a:t>
            </a:r>
            <a:r>
              <a:rPr lang="fa-IR" smtClean="0"/>
              <a:t>)</a:t>
            </a:r>
          </a:p>
          <a:p>
            <a:r>
              <a:rPr lang="fa-IR" smtClean="0"/>
              <a:t>شبكه اي (</a:t>
            </a:r>
            <a:r>
              <a:rPr lang="en-US" smtClean="0"/>
              <a:t>(Network Model</a:t>
            </a:r>
          </a:p>
          <a:p>
            <a:r>
              <a:rPr lang="fa-IR" smtClean="0"/>
              <a:t>رابطه اي </a:t>
            </a:r>
            <a:r>
              <a:rPr lang="en-US" smtClean="0"/>
              <a:t>(Relational Model)</a:t>
            </a:r>
            <a:endParaRPr lang="fa-IR" smtClean="0"/>
          </a:p>
          <a:p>
            <a:r>
              <a:rPr lang="fa-IR" smtClean="0"/>
              <a:t>شیء گرا </a:t>
            </a:r>
            <a:r>
              <a:rPr lang="en-US" smtClean="0"/>
              <a:t>(Object Oriented) </a:t>
            </a:r>
            <a:endParaRPr lang="fa-IR" smtClean="0"/>
          </a:p>
          <a:p>
            <a:r>
              <a:rPr lang="fa-IR" smtClean="0"/>
              <a:t>نیمه ساخت یافته (</a:t>
            </a:r>
            <a:r>
              <a:rPr lang="en-US" smtClean="0"/>
              <a:t>XML</a:t>
            </a:r>
            <a:r>
              <a:rPr lang="fa-IR" smtClean="0"/>
              <a:t>)</a:t>
            </a:r>
            <a:endParaRPr lang="en-US" smtClean="0"/>
          </a:p>
          <a:p>
            <a:endParaRPr lang="en-US" smtClean="0"/>
          </a:p>
        </p:txBody>
      </p:sp>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عناصر مدل پايگاه اطلاعاتي</a:t>
            </a:r>
            <a:endParaRPr lang="fa-IR" dirty="0" smtClean="0"/>
          </a:p>
        </p:txBody>
      </p:sp>
      <p:sp>
        <p:nvSpPr>
          <p:cNvPr id="27651" name="Content Placeholder 2"/>
          <p:cNvSpPr>
            <a:spLocks noGrp="1"/>
          </p:cNvSpPr>
          <p:nvPr>
            <p:ph idx="1"/>
          </p:nvPr>
        </p:nvSpPr>
        <p:spPr/>
        <p:txBody>
          <a:bodyPr/>
          <a:lstStyle/>
          <a:p>
            <a:r>
              <a:rPr lang="ar-SA" smtClean="0"/>
              <a:t>ساختمان های داده (ساختار داده ای)</a:t>
            </a:r>
            <a:endParaRPr lang="fa-IR" smtClean="0"/>
          </a:p>
          <a:p>
            <a:r>
              <a:rPr lang="ar-SA" smtClean="0"/>
              <a:t>جامعیت (قواعد عام برای جامعیت داده ها) </a:t>
            </a:r>
            <a:endParaRPr lang="fa-IR" smtClean="0"/>
          </a:p>
          <a:p>
            <a:r>
              <a:rPr lang="ar-SA" smtClean="0"/>
              <a:t>عملیات (عملگرهای عمل کننده بر روی داده ها)</a:t>
            </a:r>
            <a:endParaRPr lang="fa-IR" smtClean="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تخت (</a:t>
            </a:r>
            <a:r>
              <a:rPr lang="en-US" smtClean="0"/>
              <a:t>Flat or Table Model</a:t>
            </a:r>
            <a:r>
              <a:rPr lang="fa-IR" smtClean="0"/>
              <a:t>)</a:t>
            </a:r>
            <a:r>
              <a:rPr lang="ar-SA" smtClean="0"/>
              <a:t> </a:t>
            </a:r>
            <a:endParaRPr lang="fa-IR" dirty="0" smtClean="0"/>
          </a:p>
        </p:txBody>
      </p:sp>
      <p:sp>
        <p:nvSpPr>
          <p:cNvPr id="28675" name="Content Placeholder 2"/>
          <p:cNvSpPr>
            <a:spLocks noGrp="1"/>
          </p:cNvSpPr>
          <p:nvPr>
            <p:ph idx="1"/>
          </p:nvPr>
        </p:nvSpPr>
        <p:spPr/>
        <p:txBody>
          <a:bodyPr/>
          <a:lstStyle/>
          <a:p>
            <a:r>
              <a:rPr lang="fa-IR" dirty="0" smtClean="0"/>
              <a:t>ويژگيها :</a:t>
            </a:r>
          </a:p>
          <a:p>
            <a:r>
              <a:rPr lang="fa-IR" dirty="0" smtClean="0"/>
              <a:t>متشکل از یک آرایه دو بعدی با عناصر داده ای</a:t>
            </a:r>
          </a:p>
          <a:p>
            <a:r>
              <a:rPr lang="fa-IR" dirty="0" smtClean="0"/>
              <a:t>همه اجزای یک ستون به صورت داده های مشابه </a:t>
            </a:r>
            <a:r>
              <a:rPr lang="en-US" dirty="0" smtClean="0"/>
              <a:t>(Fields)</a:t>
            </a:r>
            <a:endParaRPr lang="fa-IR" dirty="0" smtClean="0"/>
          </a:p>
          <a:p>
            <a:r>
              <a:rPr lang="fa-IR" dirty="0" smtClean="0"/>
              <a:t>همه عناصر یک سطر در ارتباط با هم</a:t>
            </a:r>
            <a:r>
              <a:rPr lang="en-US" dirty="0" smtClean="0"/>
              <a:t>(Record) </a:t>
            </a:r>
            <a:endParaRPr lang="fa-IR" dirty="0" smtClean="0"/>
          </a:p>
          <a:p>
            <a:r>
              <a:rPr lang="fa-IR" dirty="0" smtClean="0"/>
              <a:t>تعریف توسط فایلهای متنی</a:t>
            </a:r>
          </a:p>
          <a:p>
            <a:r>
              <a:rPr lang="fa-IR" dirty="0" smtClean="0"/>
              <a:t>هر رکورد در یک خط و جدا شدن فیلدها به کمک جدا کننده ها</a:t>
            </a:r>
          </a:p>
          <a:p>
            <a:r>
              <a:rPr lang="fa-IR" dirty="0" smtClean="0"/>
              <a:t>وجود تنها قابلیت هاي حذف، اضافه، دیدن و ویرایش</a:t>
            </a:r>
          </a:p>
          <a:p>
            <a:r>
              <a:rPr lang="fa-IR" dirty="0" smtClean="0"/>
              <a:t>پیاده سازی این مدل توسط </a:t>
            </a:r>
            <a:r>
              <a:rPr lang="en-US" dirty="0" smtClean="0"/>
              <a:t>Microsoft Excel</a:t>
            </a:r>
            <a:endParaRPr lang="fa-IR" dirty="0" smtClean="0"/>
          </a:p>
          <a:p>
            <a:endParaRPr lang="fa-IR" dirty="0" smtClean="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تخت (</a:t>
            </a:r>
            <a:r>
              <a:rPr lang="en-US" smtClean="0"/>
              <a:t>Flat or Table Model</a:t>
            </a:r>
            <a:r>
              <a:rPr lang="fa-IR" smtClean="0"/>
              <a:t>)</a:t>
            </a:r>
            <a:r>
              <a:rPr lang="ar-SA" smtClean="0"/>
              <a:t> </a:t>
            </a:r>
            <a:endParaRPr lang="fa-IR" dirty="0" smtClean="0"/>
          </a:p>
        </p:txBody>
      </p:sp>
      <p:sp>
        <p:nvSpPr>
          <p:cNvPr id="29699" name="Content Placeholder 2"/>
          <p:cNvSpPr>
            <a:spLocks noGrp="1"/>
          </p:cNvSpPr>
          <p:nvPr>
            <p:ph idx="1"/>
          </p:nvPr>
        </p:nvSpPr>
        <p:spPr/>
        <p:txBody>
          <a:bodyPr/>
          <a:lstStyle/>
          <a:p>
            <a:r>
              <a:rPr lang="fa-IR" smtClean="0"/>
              <a:t>مثال : </a:t>
            </a:r>
          </a:p>
          <a:p>
            <a:r>
              <a:rPr lang="en-US" smtClean="0"/>
              <a:t>1 </a:t>
            </a:r>
            <a:r>
              <a:rPr lang="fa-IR" smtClean="0"/>
              <a:t>","</a:t>
            </a:r>
            <a:r>
              <a:rPr lang="en-US" smtClean="0"/>
              <a:t>Amy","Blues</a:t>
            </a:r>
            <a:r>
              <a:rPr lang="fa-IR" smtClean="0"/>
              <a:t>" </a:t>
            </a:r>
            <a:endParaRPr lang="en-US" smtClean="0"/>
          </a:p>
          <a:p>
            <a:r>
              <a:rPr lang="en-US" smtClean="0"/>
              <a:t>2</a:t>
            </a:r>
            <a:r>
              <a:rPr lang="fa-IR" smtClean="0"/>
              <a:t>"," </a:t>
            </a:r>
            <a:r>
              <a:rPr lang="en-US" smtClean="0"/>
              <a:t>Bob","Reds</a:t>
            </a:r>
            <a:r>
              <a:rPr lang="fa-IR" smtClean="0"/>
              <a:t>" </a:t>
            </a:r>
            <a:endParaRPr lang="en-US" smtClean="0"/>
          </a:p>
          <a:p>
            <a:r>
              <a:rPr lang="en-US" smtClean="0"/>
              <a:t>3 </a:t>
            </a:r>
            <a:r>
              <a:rPr lang="fa-IR" smtClean="0"/>
              <a:t>","</a:t>
            </a:r>
            <a:r>
              <a:rPr lang="en-US" smtClean="0"/>
              <a:t>Chuck","Blues</a:t>
            </a:r>
            <a:r>
              <a:rPr lang="fa-IR" smtClean="0"/>
              <a:t>" </a:t>
            </a:r>
            <a:endParaRPr lang="en-US" smtClean="0"/>
          </a:p>
          <a:p>
            <a:r>
              <a:rPr lang="en-US" smtClean="0"/>
              <a:t>4 </a:t>
            </a:r>
            <a:r>
              <a:rPr lang="fa-IR" smtClean="0"/>
              <a:t>","</a:t>
            </a:r>
            <a:r>
              <a:rPr lang="en-US" smtClean="0"/>
              <a:t>Dick","Blues</a:t>
            </a:r>
            <a:r>
              <a:rPr lang="fa-IR" smtClean="0"/>
              <a:t>" </a:t>
            </a:r>
            <a:endParaRPr lang="en-US" smtClean="0"/>
          </a:p>
          <a:p>
            <a:r>
              <a:rPr lang="en-US" smtClean="0"/>
              <a:t>5 </a:t>
            </a:r>
            <a:r>
              <a:rPr lang="fa-IR" smtClean="0"/>
              <a:t>","</a:t>
            </a:r>
            <a:r>
              <a:rPr lang="en-US" smtClean="0"/>
              <a:t>Ethel","Reds</a:t>
            </a:r>
            <a:r>
              <a:rPr lang="fa-IR" smtClean="0"/>
              <a:t>" </a:t>
            </a:r>
            <a:endParaRPr lang="en-US" smtClean="0"/>
          </a:p>
          <a:p>
            <a:r>
              <a:rPr lang="en-US" smtClean="0"/>
              <a:t>6 </a:t>
            </a:r>
            <a:r>
              <a:rPr lang="fa-IR" smtClean="0"/>
              <a:t>","</a:t>
            </a:r>
            <a:r>
              <a:rPr lang="en-US" smtClean="0"/>
              <a:t>Fred","Blues</a:t>
            </a:r>
            <a:r>
              <a:rPr lang="fa-IR" smtClean="0"/>
              <a:t>" </a:t>
            </a:r>
            <a:endParaRPr lang="en-US" smtClean="0"/>
          </a:p>
          <a:p>
            <a:r>
              <a:rPr lang="en-US" smtClean="0"/>
              <a:t>7 </a:t>
            </a:r>
            <a:r>
              <a:rPr lang="fa-IR" smtClean="0"/>
              <a:t>","</a:t>
            </a:r>
            <a:r>
              <a:rPr lang="en-US" smtClean="0"/>
              <a:t>Gilly","Blues</a:t>
            </a:r>
            <a:r>
              <a:rPr lang="fa-IR" smtClean="0"/>
              <a:t>" </a:t>
            </a:r>
            <a:endParaRPr lang="en-US" smtClean="0"/>
          </a:p>
          <a:p>
            <a:r>
              <a:rPr lang="en-US" smtClean="0"/>
              <a:t>8 </a:t>
            </a:r>
            <a:r>
              <a:rPr lang="fa-IR" smtClean="0"/>
              <a:t>","</a:t>
            </a:r>
            <a:r>
              <a:rPr lang="en-US" smtClean="0"/>
              <a:t>Hank","Reds</a:t>
            </a:r>
            <a:r>
              <a:rPr lang="fa-IR" smtClean="0"/>
              <a:t>" </a:t>
            </a:r>
            <a:endParaRPr lang="en-US" smtClean="0"/>
          </a:p>
          <a:p>
            <a:endParaRPr lang="fa-IR" smtClean="0"/>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سلسله مراتبي (</a:t>
            </a:r>
            <a:r>
              <a:rPr lang="en-US" smtClean="0"/>
              <a:t>Hierarchical Model</a:t>
            </a:r>
            <a:r>
              <a:rPr lang="fa-IR" smtClean="0"/>
              <a:t>)</a:t>
            </a:r>
            <a:endParaRPr lang="fa-IR" dirty="0" smtClean="0"/>
          </a:p>
        </p:txBody>
      </p:sp>
      <p:sp>
        <p:nvSpPr>
          <p:cNvPr id="30723" name="Content Placeholder 2"/>
          <p:cNvSpPr>
            <a:spLocks noGrp="1"/>
          </p:cNvSpPr>
          <p:nvPr>
            <p:ph idx="1"/>
          </p:nvPr>
        </p:nvSpPr>
        <p:spPr/>
        <p:txBody>
          <a:bodyPr>
            <a:normAutofit fontScale="92500" lnSpcReduction="10000"/>
          </a:bodyPr>
          <a:lstStyle/>
          <a:p>
            <a:r>
              <a:rPr lang="fa-IR" dirty="0" smtClean="0"/>
              <a:t>ويژگيها :</a:t>
            </a:r>
          </a:p>
          <a:p>
            <a:r>
              <a:rPr lang="fa-IR" dirty="0" smtClean="0"/>
              <a:t>قديمی ترين مدل برای طراحی پايگاه اطلاعاتي است.</a:t>
            </a:r>
          </a:p>
          <a:p>
            <a:r>
              <a:rPr lang="fa-IR" dirty="0" smtClean="0"/>
              <a:t>به آن، مدل درختي يا درختواره نيز مي گويند.</a:t>
            </a:r>
          </a:p>
          <a:p>
            <a:r>
              <a:rPr lang="fa-IR" dirty="0" smtClean="0"/>
              <a:t>هر گره از رختواره مي تواند ركوردي حاوي يك نوع موجوديت باشد.</a:t>
            </a:r>
          </a:p>
          <a:p>
            <a:r>
              <a:rPr lang="fa-IR" dirty="0" smtClean="0"/>
              <a:t>درختواره مجموعه ای از رکوردها با انواع مختلف می تواند باشد. </a:t>
            </a:r>
          </a:p>
          <a:p>
            <a:r>
              <a:rPr lang="fa-IR" dirty="0" smtClean="0"/>
              <a:t>مسير منطقي هميشه از سطح بالاتر به سطح پايين تر است .</a:t>
            </a:r>
          </a:p>
          <a:p>
            <a:r>
              <a:rPr lang="fa-IR" dirty="0" smtClean="0"/>
              <a:t>بالاترين ركورد اين مدل ريشه آن مي باشد.</a:t>
            </a:r>
          </a:p>
          <a:p>
            <a:r>
              <a:rPr lang="fa-IR" dirty="0" smtClean="0"/>
              <a:t>هر گره فرزند فقط يك گره پدر(والد) در سطح بالاتر دارد.</a:t>
            </a:r>
          </a:p>
          <a:p>
            <a:r>
              <a:rPr lang="fa-IR" dirty="0" smtClean="0"/>
              <a:t>حداکثر یک پیوند بین دو نوع رکورد وجود دارد.</a:t>
            </a:r>
          </a:p>
          <a:p>
            <a:r>
              <a:rPr lang="fa-IR" dirty="0" smtClean="0"/>
              <a:t>اتصالی بین رکوردهای هم نوع وجود ندارد. </a:t>
            </a:r>
          </a:p>
          <a:p>
            <a:r>
              <a:rPr lang="fa-IR" dirty="0" smtClean="0"/>
              <a:t>نقطه ورود به ساختار هميشه ريشه است.</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سلسله مراتبي (</a:t>
            </a:r>
            <a:r>
              <a:rPr lang="en-US" smtClean="0"/>
              <a:t>Hierarchical Model</a:t>
            </a:r>
            <a:r>
              <a:rPr lang="fa-IR" smtClean="0"/>
              <a:t>)</a:t>
            </a:r>
            <a:endParaRPr lang="fa-IR" dirty="0" smtClean="0"/>
          </a:p>
        </p:txBody>
      </p:sp>
      <p:sp>
        <p:nvSpPr>
          <p:cNvPr id="1046" name="Content Placeholder 2"/>
          <p:cNvSpPr>
            <a:spLocks noGrp="1"/>
          </p:cNvSpPr>
          <p:nvPr>
            <p:ph idx="1"/>
          </p:nvPr>
        </p:nvSpPr>
        <p:spPr/>
        <p:txBody>
          <a:bodyPr/>
          <a:lstStyle/>
          <a:p>
            <a:r>
              <a:rPr lang="fa-IR" dirty="0" smtClean="0"/>
              <a:t>مثال :</a:t>
            </a:r>
          </a:p>
        </p:txBody>
      </p:sp>
      <p:graphicFrame>
        <p:nvGraphicFramePr>
          <p:cNvPr id="5" name="Diagram 4"/>
          <p:cNvGraphicFramePr/>
          <p:nvPr/>
        </p:nvGraphicFramePr>
        <p:xfrm>
          <a:off x="500034" y="1142984"/>
          <a:ext cx="7286676"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سلسله مراتبي (</a:t>
            </a:r>
            <a:r>
              <a:rPr lang="en-US" smtClean="0"/>
              <a:t>Hierarchical Model</a:t>
            </a:r>
            <a:r>
              <a:rPr lang="fa-IR" smtClean="0"/>
              <a:t>)</a:t>
            </a:r>
            <a:endParaRPr lang="fa-IR" dirty="0" smtClean="0"/>
          </a:p>
        </p:txBody>
      </p:sp>
      <p:sp>
        <p:nvSpPr>
          <p:cNvPr id="32771" name="Content Placeholder 2"/>
          <p:cNvSpPr>
            <a:spLocks noGrp="1"/>
          </p:cNvSpPr>
          <p:nvPr>
            <p:ph idx="1"/>
          </p:nvPr>
        </p:nvSpPr>
        <p:spPr/>
        <p:txBody>
          <a:bodyPr/>
          <a:lstStyle/>
          <a:p>
            <a:r>
              <a:rPr lang="fa-IR" dirty="0" smtClean="0"/>
              <a:t>مزايا :</a:t>
            </a:r>
          </a:p>
          <a:p>
            <a:r>
              <a:rPr lang="fa-IR" dirty="0" smtClean="0"/>
              <a:t>سرعت و کارایی بالا برای جستجو در داده ها</a:t>
            </a:r>
          </a:p>
          <a:p>
            <a:r>
              <a:rPr lang="ar-SA" dirty="0" smtClean="0"/>
              <a:t>چون داده به صورت يک درختواره سازماندهی می شود، برای داده هایی که ماهيت سلسله مراتبی دارند مناسب است.</a:t>
            </a:r>
            <a:endParaRPr lang="en-US" dirty="0" smtClean="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سلسله مراتبي (</a:t>
            </a:r>
            <a:r>
              <a:rPr lang="en-US" smtClean="0"/>
              <a:t>Hierarchical Model</a:t>
            </a:r>
            <a:r>
              <a:rPr lang="fa-IR" smtClean="0"/>
              <a:t>)</a:t>
            </a:r>
            <a:endParaRPr lang="fa-IR" dirty="0" smtClean="0"/>
          </a:p>
        </p:txBody>
      </p:sp>
      <p:sp>
        <p:nvSpPr>
          <p:cNvPr id="33795" name="Content Placeholder 2"/>
          <p:cNvSpPr>
            <a:spLocks noGrp="1"/>
          </p:cNvSpPr>
          <p:nvPr>
            <p:ph idx="1"/>
          </p:nvPr>
        </p:nvSpPr>
        <p:spPr/>
        <p:txBody>
          <a:bodyPr/>
          <a:lstStyle/>
          <a:p>
            <a:r>
              <a:rPr lang="fa-IR" dirty="0" smtClean="0"/>
              <a:t>معايب :</a:t>
            </a:r>
          </a:p>
          <a:p>
            <a:r>
              <a:rPr lang="fa-IR" dirty="0" smtClean="0"/>
              <a:t>مقدار زيادي افزونگي داده دارد.</a:t>
            </a:r>
            <a:endParaRPr lang="en-US" dirty="0" smtClean="0"/>
          </a:p>
          <a:p>
            <a:r>
              <a:rPr lang="fa-IR" dirty="0" smtClean="0"/>
              <a:t>در بحث ذخيره سازي و بهنگام سازي، اين سيستم داراي اشكال است.</a:t>
            </a:r>
            <a:r>
              <a:rPr lang="en-US" dirty="0" smtClean="0"/>
              <a:t> </a:t>
            </a:r>
          </a:p>
          <a:p>
            <a:r>
              <a:rPr lang="fa-IR" dirty="0" smtClean="0"/>
              <a:t>ساختار درختی انعطاف پذیر نيست.</a:t>
            </a:r>
          </a:p>
          <a:p>
            <a:r>
              <a:rPr lang="fa-IR" dirty="0" smtClean="0"/>
              <a:t>نمی توان پیوند افقی و مورب در درخت تعریف کرد. </a:t>
            </a:r>
            <a:endParaRPr lang="en-US" dirty="0" smtClean="0"/>
          </a:p>
          <a:p>
            <a:r>
              <a:rPr lang="fa-IR" dirty="0" smtClean="0"/>
              <a:t>ارتباط تنها به صورت "تعلق دارد" یا "شامل می شود" کد ميشوند.</a:t>
            </a:r>
            <a:endParaRPr lang="en-US" dirty="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8596" y="1357298"/>
            <a:ext cx="7239000" cy="928694"/>
          </a:xfrm>
        </p:spPr>
        <p:txBody>
          <a:bodyPr>
            <a:normAutofit/>
          </a:bodyPr>
          <a:lstStyle/>
          <a:p>
            <a:pPr rtl="1"/>
            <a:r>
              <a:rPr lang="fa-IR" sz="4000" dirty="0" smtClean="0">
                <a:cs typeface="Lotus" pitchFamily="2" charset="-78"/>
              </a:rPr>
              <a:t>تعريف پايگاه داده</a:t>
            </a:r>
            <a:endParaRPr lang="en-US" sz="4000" dirty="0">
              <a:cs typeface="Lotus" pitchFamily="2" charset="-78"/>
            </a:endParaRPr>
          </a:p>
        </p:txBody>
      </p:sp>
      <p:sp>
        <p:nvSpPr>
          <p:cNvPr id="6147" name="Rectangle 3"/>
          <p:cNvSpPr>
            <a:spLocks noGrp="1" noChangeArrowheads="1"/>
          </p:cNvSpPr>
          <p:nvPr>
            <p:ph idx="1"/>
          </p:nvPr>
        </p:nvSpPr>
        <p:spPr/>
        <p:txBody>
          <a:bodyPr anchor="t">
            <a:normAutofit/>
          </a:bodyPr>
          <a:lstStyle/>
          <a:p>
            <a:pPr algn="just">
              <a:defRPr/>
            </a:pPr>
            <a:r>
              <a:rPr lang="fa-IR" sz="2800" dirty="0" smtClean="0">
                <a:effectLst>
                  <a:outerShdw blurRad="38100" dist="38100" dir="2700000" algn="tl">
                    <a:srgbClr val="000000">
                      <a:alpha val="43137"/>
                    </a:srgbClr>
                  </a:outerShdw>
                </a:effectLst>
                <a:cs typeface="B Nazanin" pitchFamily="2" charset="-78"/>
              </a:rPr>
              <a:t>پایگاه داده به منظور جمع آوری اطلاعات در یک محل مشخص جهت </a:t>
            </a:r>
            <a:r>
              <a:rPr lang="fa-IR" sz="2800" dirty="0" smtClean="0">
                <a:cs typeface="B Nazanin" pitchFamily="2" charset="-78"/>
              </a:rPr>
              <a:t>ذخیره</a:t>
            </a:r>
            <a:r>
              <a:rPr lang="fa-IR" sz="2800" dirty="0" smtClean="0">
                <a:effectLst>
                  <a:outerShdw blurRad="38100" dist="38100" dir="2700000" algn="tl">
                    <a:srgbClr val="000000">
                      <a:alpha val="43137"/>
                    </a:srgbClr>
                  </a:outerShdw>
                </a:effectLst>
                <a:cs typeface="B Nazanin" pitchFamily="2" charset="-78"/>
              </a:rPr>
              <a:t>، بازیابی و یا انجام عملیات و پردازش روی آنها برای </a:t>
            </a:r>
            <a:r>
              <a:rPr lang="fa-IR" sz="2800" dirty="0" smtClean="0">
                <a:cs typeface="B Nazanin" pitchFamily="2" charset="-78"/>
              </a:rPr>
              <a:t>رسیدن</a:t>
            </a:r>
            <a:r>
              <a:rPr lang="fa-IR" sz="2800" dirty="0" smtClean="0">
                <a:effectLst>
                  <a:outerShdw blurRad="38100" dist="38100" dir="2700000" algn="tl">
                    <a:srgbClr val="000000">
                      <a:alpha val="43137"/>
                    </a:srgbClr>
                  </a:outerShdw>
                </a:effectLst>
                <a:cs typeface="B Nazanin" pitchFamily="2" charset="-78"/>
              </a:rPr>
              <a:t> به هدف انجام می شود.</a:t>
            </a:r>
          </a:p>
          <a:p>
            <a:pPr algn="just">
              <a:defRPr/>
            </a:pPr>
            <a:r>
              <a:rPr lang="fa-IR" sz="2800" dirty="0" smtClean="0">
                <a:effectLst>
                  <a:outerShdw blurRad="38100" dist="38100" dir="2700000" algn="tl">
                    <a:srgbClr val="000000">
                      <a:alpha val="43137"/>
                    </a:srgbClr>
                  </a:outerShdw>
                </a:effectLst>
                <a:cs typeface="B Nazanin" pitchFamily="2" charset="-78"/>
              </a:rPr>
              <a:t>در پایگاه داده معمولابا حجم زیادی از اطلاعات سر و کار داریم</a:t>
            </a:r>
            <a:endParaRPr lang="en-US" sz="2800" dirty="0" smtClean="0">
              <a:effectLst>
                <a:outerShdw blurRad="38100" dist="38100" dir="2700000" algn="tl">
                  <a:srgbClr val="000000">
                    <a:alpha val="43137"/>
                  </a:srgbClr>
                </a:outerShdw>
              </a:effectLst>
              <a:cs typeface="B Nazanin" pitchFamily="2" charset="-78"/>
            </a:endParaRPr>
          </a:p>
        </p:txBody>
      </p:sp>
      <p:sp>
        <p:nvSpPr>
          <p:cNvPr id="6" name="Footer Placeholder 5"/>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7" name="Slide Number Placeholder 6"/>
          <p:cNvSpPr>
            <a:spLocks noGrp="1"/>
          </p:cNvSpPr>
          <p:nvPr>
            <p:ph type="sldNum" sz="quarter" idx="12"/>
          </p:nvPr>
        </p:nvSpPr>
        <p:spPr/>
        <p:txBody>
          <a:bodyPr/>
          <a:lstStyle/>
          <a:p>
            <a:fld id="{E628D4EA-4E9F-453E-98D5-ED130FDFDC6A}" type="slidenum">
              <a:rPr lang="fa-IR" smtClean="0"/>
              <a:pPr/>
              <a:t>5</a:t>
            </a:fld>
            <a:endParaRPr lang="fa-IR" dirty="0"/>
          </a:p>
        </p:txBody>
      </p:sp>
    </p:spTree>
  </p:cSld>
  <p:clrMapOvr>
    <a:masterClrMapping/>
  </p:clrMapOvr>
  <p:transition spd="med">
    <p:randomBa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شبكه اي (</a:t>
            </a:r>
            <a:r>
              <a:rPr lang="en-US" smtClean="0"/>
              <a:t>Network Model</a:t>
            </a:r>
            <a:r>
              <a:rPr lang="fa-IR" smtClean="0"/>
              <a:t>)</a:t>
            </a:r>
            <a:endParaRPr lang="fa-IR" dirty="0" smtClean="0"/>
          </a:p>
        </p:txBody>
      </p:sp>
      <p:sp>
        <p:nvSpPr>
          <p:cNvPr id="34819" name="Content Placeholder 2"/>
          <p:cNvSpPr>
            <a:spLocks noGrp="1"/>
          </p:cNvSpPr>
          <p:nvPr>
            <p:ph idx="1"/>
          </p:nvPr>
        </p:nvSpPr>
        <p:spPr/>
        <p:txBody>
          <a:bodyPr>
            <a:normAutofit fontScale="92500" lnSpcReduction="10000"/>
          </a:bodyPr>
          <a:lstStyle/>
          <a:p>
            <a:r>
              <a:rPr lang="fa-IR" dirty="0" smtClean="0"/>
              <a:t>ويژگيها :</a:t>
            </a:r>
          </a:p>
          <a:p>
            <a:r>
              <a:rPr lang="fa-IR" dirty="0" smtClean="0"/>
              <a:t>در سال ۱۹۶۹ توسط </a:t>
            </a:r>
            <a:r>
              <a:rPr lang="en-US" dirty="0" smtClean="0"/>
              <a:t>Charles Bachman</a:t>
            </a:r>
            <a:r>
              <a:rPr lang="fa-IR" dirty="0" smtClean="0"/>
              <a:t> ارائه شد.</a:t>
            </a:r>
          </a:p>
          <a:p>
            <a:r>
              <a:rPr lang="fa-IR" dirty="0" smtClean="0"/>
              <a:t>بر پایه دو سازه مهم یعنی مجموعه‌ها و رکوردها ساخته می‌شود .</a:t>
            </a:r>
          </a:p>
          <a:p>
            <a:r>
              <a:rPr lang="fa-IR" dirty="0" smtClean="0"/>
              <a:t>بر خلاف روش سلسله مراتبی که از درخت استفاده می‌کند،‌ گراف  را بكار ميگيرد.</a:t>
            </a:r>
          </a:p>
          <a:p>
            <a:r>
              <a:rPr lang="fa-IR" dirty="0" smtClean="0"/>
              <a:t>به آن، ساختار  </a:t>
            </a:r>
            <a:r>
              <a:rPr lang="en-US" dirty="0" smtClean="0"/>
              <a:t>PLEX </a:t>
            </a:r>
            <a:r>
              <a:rPr lang="fa-IR" dirty="0" smtClean="0"/>
              <a:t>نيز مي گويند. </a:t>
            </a:r>
          </a:p>
          <a:p>
            <a:r>
              <a:rPr lang="fa-IR" dirty="0" smtClean="0"/>
              <a:t>موجودیت ها به كمك انواع ركوردها، و ارتباطات به كمك پیوندهای بین ركوردها نمایش داده میشوند. </a:t>
            </a:r>
          </a:p>
          <a:p>
            <a:r>
              <a:rPr lang="fa-IR" dirty="0" smtClean="0"/>
              <a:t>هر گره فرزند می تواند بیش از یك گره والد داشته باشد. </a:t>
            </a:r>
          </a:p>
          <a:p>
            <a:r>
              <a:rPr lang="fa-IR" dirty="0" smtClean="0"/>
              <a:t>برای نمايش ارتباطات یك به چند دو سويه مناسب است. </a:t>
            </a:r>
          </a:p>
          <a:p>
            <a:r>
              <a:rPr lang="fa-IR" dirty="0" smtClean="0"/>
              <a:t>عملیات ذخیره و بازیابی پیچیده تر از مدل سلسله مراتبی است. </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شبكه اي (</a:t>
            </a:r>
            <a:r>
              <a:rPr lang="en-US" smtClean="0"/>
              <a:t>Network Model</a:t>
            </a:r>
            <a:r>
              <a:rPr lang="fa-IR" smtClean="0"/>
              <a:t>)</a:t>
            </a:r>
            <a:endParaRPr lang="fa-IR" dirty="0" smtClean="0"/>
          </a:p>
        </p:txBody>
      </p:sp>
      <p:sp>
        <p:nvSpPr>
          <p:cNvPr id="35843" name="Content Placeholder 2"/>
          <p:cNvSpPr>
            <a:spLocks noGrp="1"/>
          </p:cNvSpPr>
          <p:nvPr>
            <p:ph idx="1"/>
          </p:nvPr>
        </p:nvSpPr>
        <p:spPr/>
        <p:txBody>
          <a:bodyPr/>
          <a:lstStyle/>
          <a:p>
            <a:r>
              <a:rPr lang="fa-IR" smtClean="0"/>
              <a:t>مثال1 :</a:t>
            </a:r>
          </a:p>
          <a:p>
            <a:r>
              <a:rPr lang="fa-IR" smtClean="0"/>
              <a:t>ارتباط دو سويه قطعه و تهيه کننده را در نظر بگيريد. هر قطعه توسط چند تهيه کننده تهيه می شود و هر تهيه کننده چند قطعه را عرضه می کند:</a:t>
            </a:r>
            <a:br>
              <a:rPr lang="fa-IR" smtClean="0"/>
            </a:br>
            <a:endParaRPr lang="en-US" smtClean="0"/>
          </a:p>
        </p:txBody>
      </p:sp>
      <p:pic>
        <p:nvPicPr>
          <p:cNvPr id="35844" name="Picture 2" descr="Network model Example"/>
          <p:cNvPicPr>
            <a:picLocks noChangeAspect="1" noChangeArrowheads="1"/>
          </p:cNvPicPr>
          <p:nvPr/>
        </p:nvPicPr>
        <p:blipFill>
          <a:blip r:embed="rId2"/>
          <a:srcRect/>
          <a:stretch>
            <a:fillRect/>
          </a:stretch>
        </p:blipFill>
        <p:spPr bwMode="auto">
          <a:xfrm>
            <a:off x="857224" y="4071942"/>
            <a:ext cx="6642100" cy="244316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شبكه اي (</a:t>
            </a:r>
            <a:r>
              <a:rPr lang="en-US" smtClean="0"/>
              <a:t>Network Model</a:t>
            </a:r>
            <a:r>
              <a:rPr lang="fa-IR" smtClean="0"/>
              <a:t>)</a:t>
            </a:r>
            <a:endParaRPr lang="fa-IR" dirty="0" smtClean="0"/>
          </a:p>
        </p:txBody>
      </p:sp>
      <p:sp>
        <p:nvSpPr>
          <p:cNvPr id="2053" name="Content Placeholder 2"/>
          <p:cNvSpPr>
            <a:spLocks noGrp="1"/>
          </p:cNvSpPr>
          <p:nvPr>
            <p:ph idx="1"/>
          </p:nvPr>
        </p:nvSpPr>
        <p:spPr/>
        <p:txBody>
          <a:bodyPr/>
          <a:lstStyle/>
          <a:p>
            <a:r>
              <a:rPr lang="fa-IR" smtClean="0"/>
              <a:t>مثال2 :</a:t>
            </a:r>
            <a:endParaRPr lang="fa-IR" dirty="0" smtClean="0"/>
          </a:p>
        </p:txBody>
      </p:sp>
      <p:graphicFrame>
        <p:nvGraphicFramePr>
          <p:cNvPr id="42" name="Diagram 259"/>
          <p:cNvGraphicFramePr>
            <a:graphicFrameLocks noChangeAspect="1"/>
          </p:cNvGraphicFramePr>
          <p:nvPr/>
        </p:nvGraphicFramePr>
        <p:xfrm>
          <a:off x="2000229" y="2625749"/>
          <a:ext cx="3929062" cy="4003675"/>
        </p:xfrm>
        <a:graphic>
          <a:graphicData uri="http://schemas.openxmlformats.org/drawingml/2006/compatibility">
            <com:legacyDrawing xmlns:com="http://schemas.openxmlformats.org/drawingml/2006/compatibility" spid="_x0000_s2050"/>
          </a:graphicData>
        </a:graphic>
      </p:graphicFrame>
      <p:sp>
        <p:nvSpPr>
          <p:cNvPr id="2054" name="Rectangle 357"/>
          <p:cNvSpPr>
            <a:spLocks noChangeArrowheads="1"/>
          </p:cNvSpPr>
          <p:nvPr/>
        </p:nvSpPr>
        <p:spPr bwMode="auto">
          <a:xfrm>
            <a:off x="1938316" y="2493986"/>
            <a:ext cx="1190625" cy="560388"/>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fa-IR"/>
              <a:t>فروشنده</a:t>
            </a:r>
            <a:endParaRPr lang="en-US"/>
          </a:p>
        </p:txBody>
      </p:sp>
      <p:sp>
        <p:nvSpPr>
          <p:cNvPr id="2055" name="Rectangle 358"/>
          <p:cNvSpPr>
            <a:spLocks noChangeArrowheads="1"/>
          </p:cNvSpPr>
          <p:nvPr/>
        </p:nvSpPr>
        <p:spPr bwMode="auto">
          <a:xfrm>
            <a:off x="4098904" y="2565424"/>
            <a:ext cx="1190625" cy="490537"/>
          </a:xfrm>
          <a:prstGeom prst="rect">
            <a:avLst/>
          </a:prstGeom>
          <a:solidFill>
            <a:schemeClr val="hlink"/>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hlink"/>
            </a:extrusionClr>
          </a:sp3d>
        </p:spPr>
        <p:txBody>
          <a:bodyPr wrap="none" anchor="ctr">
            <a:flatTx/>
          </a:bodyPr>
          <a:lstStyle/>
          <a:p>
            <a:pPr algn="ctr"/>
            <a:r>
              <a:rPr lang="fa-IR" dirty="0"/>
              <a:t>مشتری</a:t>
            </a:r>
            <a:endParaRPr lang="en-US" dirty="0"/>
          </a:p>
        </p:txBody>
      </p:sp>
      <p:sp>
        <p:nvSpPr>
          <p:cNvPr id="2056" name="Rectangle 359"/>
          <p:cNvSpPr>
            <a:spLocks noChangeArrowheads="1"/>
          </p:cNvSpPr>
          <p:nvPr/>
        </p:nvSpPr>
        <p:spPr bwMode="auto">
          <a:xfrm>
            <a:off x="5035529" y="3717949"/>
            <a:ext cx="1120775" cy="560387"/>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fa-IR"/>
              <a:t>مشخصات</a:t>
            </a:r>
            <a:endParaRPr lang="en-US"/>
          </a:p>
        </p:txBody>
      </p:sp>
      <p:sp>
        <p:nvSpPr>
          <p:cNvPr id="2057" name="Rectangle 360"/>
          <p:cNvSpPr>
            <a:spLocks noChangeArrowheads="1"/>
          </p:cNvSpPr>
          <p:nvPr/>
        </p:nvSpPr>
        <p:spPr bwMode="auto">
          <a:xfrm>
            <a:off x="3019404" y="3717949"/>
            <a:ext cx="1120775" cy="560387"/>
          </a:xfrm>
          <a:prstGeom prst="rect">
            <a:avLst/>
          </a:prstGeom>
          <a:solidFill>
            <a:srgbClr val="FF505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5050"/>
            </a:extrusionClr>
          </a:sp3d>
        </p:spPr>
        <p:txBody>
          <a:bodyPr wrap="none" anchor="ctr">
            <a:flatTx/>
          </a:bodyPr>
          <a:lstStyle/>
          <a:p>
            <a:pPr algn="ctr"/>
            <a:r>
              <a:rPr lang="fa-IR"/>
              <a:t>سفارش</a:t>
            </a:r>
            <a:endParaRPr lang="en-US"/>
          </a:p>
        </p:txBody>
      </p:sp>
      <p:sp>
        <p:nvSpPr>
          <p:cNvPr id="2058" name="Rectangle 361"/>
          <p:cNvSpPr>
            <a:spLocks noChangeArrowheads="1"/>
          </p:cNvSpPr>
          <p:nvPr/>
        </p:nvSpPr>
        <p:spPr bwMode="auto">
          <a:xfrm>
            <a:off x="3235304" y="5086374"/>
            <a:ext cx="1120775" cy="490537"/>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fa-IR"/>
              <a:t>کالا</a:t>
            </a:r>
            <a:endParaRPr lang="en-US"/>
          </a:p>
        </p:txBody>
      </p:sp>
      <p:sp>
        <p:nvSpPr>
          <p:cNvPr id="2059" name="Rectangle 362"/>
          <p:cNvSpPr>
            <a:spLocks noChangeArrowheads="1"/>
          </p:cNvSpPr>
          <p:nvPr/>
        </p:nvSpPr>
        <p:spPr bwMode="auto">
          <a:xfrm>
            <a:off x="1500166" y="5083199"/>
            <a:ext cx="1085850" cy="488950"/>
          </a:xfrm>
          <a:prstGeom prst="rect">
            <a:avLst/>
          </a:prstGeom>
          <a:solidFill>
            <a:schemeClr val="hlink"/>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hlink"/>
            </a:extrusionClr>
          </a:sp3d>
        </p:spPr>
        <p:txBody>
          <a:bodyPr wrap="none" anchor="ctr">
            <a:flatTx/>
          </a:bodyPr>
          <a:lstStyle/>
          <a:p>
            <a:pPr algn="ctr"/>
            <a:r>
              <a:rPr lang="fa-IR"/>
              <a:t>قیمت</a:t>
            </a:r>
            <a:endParaRPr lang="en-US"/>
          </a:p>
        </p:txBody>
      </p:sp>
      <p:sp>
        <p:nvSpPr>
          <p:cNvPr id="2060" name="Rectangle 363"/>
          <p:cNvSpPr>
            <a:spLocks noChangeArrowheads="1"/>
          </p:cNvSpPr>
          <p:nvPr/>
        </p:nvSpPr>
        <p:spPr bwMode="auto">
          <a:xfrm>
            <a:off x="5178404" y="4797449"/>
            <a:ext cx="1120775" cy="488950"/>
          </a:xfrm>
          <a:prstGeom prst="rect">
            <a:avLst/>
          </a:prstGeom>
          <a:solidFill>
            <a:schemeClr val="hlink"/>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hlink"/>
            </a:extrusionClr>
          </a:sp3d>
        </p:spPr>
        <p:txBody>
          <a:bodyPr wrap="none" anchor="ctr">
            <a:flatTx/>
          </a:bodyPr>
          <a:lstStyle/>
          <a:p>
            <a:pPr algn="ctr"/>
            <a:r>
              <a:rPr lang="fa-IR"/>
              <a:t>عرضه کننده</a:t>
            </a:r>
            <a:endParaRPr lang="en-US"/>
          </a:p>
        </p:txBody>
      </p:sp>
      <p:sp>
        <p:nvSpPr>
          <p:cNvPr id="2061" name="Rectangle 364"/>
          <p:cNvSpPr>
            <a:spLocks noChangeArrowheads="1"/>
          </p:cNvSpPr>
          <p:nvPr/>
        </p:nvSpPr>
        <p:spPr bwMode="auto">
          <a:xfrm>
            <a:off x="2730479" y="6226199"/>
            <a:ext cx="1400175" cy="560387"/>
          </a:xfrm>
          <a:prstGeom prst="rect">
            <a:avLst/>
          </a:prstGeom>
          <a:solidFill>
            <a:srgbClr val="FF505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5050"/>
            </a:extrusionClr>
          </a:sp3d>
        </p:spPr>
        <p:txBody>
          <a:bodyPr wrap="none" anchor="ctr">
            <a:flatTx/>
          </a:bodyPr>
          <a:lstStyle/>
          <a:p>
            <a:pPr algn="ctr"/>
            <a:r>
              <a:rPr lang="fa-IR"/>
              <a:t>شماره سریال</a:t>
            </a:r>
            <a:endParaRPr lang="en-US"/>
          </a:p>
        </p:txBody>
      </p:sp>
      <p:sp>
        <p:nvSpPr>
          <p:cNvPr id="2062" name="Rectangle 365"/>
          <p:cNvSpPr>
            <a:spLocks noChangeArrowheads="1"/>
          </p:cNvSpPr>
          <p:nvPr/>
        </p:nvSpPr>
        <p:spPr bwMode="auto">
          <a:xfrm>
            <a:off x="5035529" y="6165874"/>
            <a:ext cx="1120775" cy="490537"/>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fa-IR"/>
              <a:t>انبار</a:t>
            </a:r>
            <a:endParaRPr lang="en-US"/>
          </a:p>
        </p:txBody>
      </p:sp>
      <p:sp>
        <p:nvSpPr>
          <p:cNvPr id="2063" name="Line 366"/>
          <p:cNvSpPr>
            <a:spLocks noChangeShapeType="1"/>
          </p:cNvSpPr>
          <p:nvPr/>
        </p:nvSpPr>
        <p:spPr bwMode="auto">
          <a:xfrm>
            <a:off x="3378179" y="2781324"/>
            <a:ext cx="631825" cy="4603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4" name="Line 367"/>
          <p:cNvSpPr>
            <a:spLocks noChangeShapeType="1"/>
          </p:cNvSpPr>
          <p:nvPr/>
        </p:nvSpPr>
        <p:spPr bwMode="auto">
          <a:xfrm flipH="1">
            <a:off x="3667104" y="3070249"/>
            <a:ext cx="981075" cy="42068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5" name="Line 368"/>
          <p:cNvSpPr>
            <a:spLocks noChangeShapeType="1"/>
          </p:cNvSpPr>
          <p:nvPr/>
        </p:nvSpPr>
        <p:spPr bwMode="auto">
          <a:xfrm>
            <a:off x="4675166" y="3070249"/>
            <a:ext cx="841375" cy="42068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6" name="Line 370"/>
          <p:cNvSpPr>
            <a:spLocks noChangeShapeType="1"/>
          </p:cNvSpPr>
          <p:nvPr/>
        </p:nvSpPr>
        <p:spPr bwMode="auto">
          <a:xfrm>
            <a:off x="3522641" y="5661049"/>
            <a:ext cx="49213" cy="35083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7" name="Line 371"/>
          <p:cNvSpPr>
            <a:spLocks noChangeShapeType="1"/>
          </p:cNvSpPr>
          <p:nvPr/>
        </p:nvSpPr>
        <p:spPr bwMode="auto">
          <a:xfrm>
            <a:off x="3522641" y="4365649"/>
            <a:ext cx="192088" cy="50323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8" name="Line 372"/>
          <p:cNvSpPr>
            <a:spLocks noChangeShapeType="1"/>
          </p:cNvSpPr>
          <p:nvPr/>
        </p:nvSpPr>
        <p:spPr bwMode="auto">
          <a:xfrm flipH="1">
            <a:off x="2786041" y="5251474"/>
            <a:ext cx="350838" cy="46037"/>
          </a:xfrm>
          <a:prstGeom prst="line">
            <a:avLst/>
          </a:prstGeom>
          <a:noFill/>
          <a:ln w="3810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2069" name="Line 373"/>
          <p:cNvSpPr>
            <a:spLocks noChangeShapeType="1"/>
          </p:cNvSpPr>
          <p:nvPr/>
        </p:nvSpPr>
        <p:spPr bwMode="auto">
          <a:xfrm flipV="1">
            <a:off x="4602141" y="5108599"/>
            <a:ext cx="469900" cy="46037"/>
          </a:xfrm>
          <a:prstGeom prst="line">
            <a:avLst/>
          </a:prstGeom>
          <a:noFill/>
          <a:ln w="38100" cap="sq">
            <a:solidFill>
              <a:schemeClr val="accent2">
                <a:lumMod val="60000"/>
                <a:lumOff val="40000"/>
              </a:schemeClr>
            </a:solidFill>
            <a:round/>
            <a:headEnd type="triangle" w="med" len="med"/>
            <a:tailEnd type="triangle" w="med" len="med"/>
          </a:ln>
        </p:spPr>
        <p:txBody>
          <a:bodyPr wrap="none" anchor="ctr"/>
          <a:lstStyle/>
          <a:p>
            <a:pPr>
              <a:defRPr/>
            </a:pPr>
            <a:endParaRPr lang="fa-IR"/>
          </a:p>
        </p:txBody>
      </p:sp>
      <p:sp>
        <p:nvSpPr>
          <p:cNvPr id="2070" name="Line 376"/>
          <p:cNvSpPr>
            <a:spLocks noChangeShapeType="1"/>
          </p:cNvSpPr>
          <p:nvPr/>
        </p:nvSpPr>
        <p:spPr bwMode="auto">
          <a:xfrm>
            <a:off x="4459266" y="5518174"/>
            <a:ext cx="631825" cy="560387"/>
          </a:xfrm>
          <a:prstGeom prst="line">
            <a:avLst/>
          </a:prstGeom>
          <a:noFill/>
          <a:ln w="38100" cap="sq">
            <a:solidFill>
              <a:schemeClr val="accent2">
                <a:lumMod val="60000"/>
                <a:lumOff val="40000"/>
              </a:schemeClr>
            </a:solidFill>
            <a:round/>
            <a:headEnd type="triangle" w="med" len="med"/>
            <a:tailEnd type="triangle" w="med" len="med"/>
          </a:ln>
        </p:spPr>
        <p:txBody>
          <a:bodyPr wrap="none" anchor="ctr"/>
          <a:lstStyle/>
          <a:p>
            <a:pPr>
              <a:defRPr/>
            </a:pPr>
            <a:endParaRPr lang="fa-I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2"/>
                                        </p:tgtEl>
                                      </p:cBhvr>
                                    </p:animEffect>
                                    <p:set>
                                      <p:cBhvr>
                                        <p:cTn id="7" dur="1" fill="hold">
                                          <p:stCondLst>
                                            <p:cond delay="4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Dgm spid="4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شبكه اي (</a:t>
            </a:r>
            <a:r>
              <a:rPr lang="en-US" smtClean="0"/>
              <a:t>Network Model</a:t>
            </a:r>
            <a:r>
              <a:rPr lang="fa-IR" smtClean="0"/>
              <a:t>)</a:t>
            </a:r>
            <a:endParaRPr lang="fa-IR" dirty="0" smtClean="0"/>
          </a:p>
        </p:txBody>
      </p:sp>
      <p:sp>
        <p:nvSpPr>
          <p:cNvPr id="36867" name="Content Placeholder 2"/>
          <p:cNvSpPr>
            <a:spLocks noGrp="1"/>
          </p:cNvSpPr>
          <p:nvPr>
            <p:ph idx="1"/>
          </p:nvPr>
        </p:nvSpPr>
        <p:spPr/>
        <p:txBody>
          <a:bodyPr/>
          <a:lstStyle/>
          <a:p>
            <a:pPr>
              <a:buNone/>
            </a:pPr>
            <a:r>
              <a:rPr lang="fa-IR" dirty="0" smtClean="0"/>
              <a:t>مزايا :</a:t>
            </a:r>
          </a:p>
          <a:p>
            <a:r>
              <a:rPr lang="fa-IR" dirty="0" smtClean="0"/>
              <a:t>توانايي يكبار ذخيره سازي ركورد در كل پايگاه اطلاعاتي را دارد.</a:t>
            </a:r>
            <a:endParaRPr lang="en-US" dirty="0" smtClean="0"/>
          </a:p>
          <a:p>
            <a:r>
              <a:rPr lang="fa-IR" dirty="0" smtClean="0"/>
              <a:t>مدلهای ارتباطی طبیعی بیشتری را بین موجودیتها فراهم میکند.</a:t>
            </a:r>
            <a:endParaRPr lang="en-US" dirty="0" smtClean="0"/>
          </a:p>
          <a:p>
            <a:r>
              <a:rPr lang="fa-IR" dirty="0" smtClean="0"/>
              <a:t>افزونگي داده ها به مراتب كمتر از مدل سلسله مراتبي مي باشد.</a:t>
            </a:r>
            <a:endParaRPr lang="en-US" dirty="0" smtClean="0"/>
          </a:p>
          <a:p>
            <a:r>
              <a:rPr lang="fa-IR" dirty="0" smtClean="0"/>
              <a:t>انعطاف پذیری بیشتری نسبت به سلسله مراتبی دارد.</a:t>
            </a:r>
          </a:p>
          <a:p>
            <a:r>
              <a:rPr lang="fa-IR" dirty="0" smtClean="0"/>
              <a:t>بدليل استفاده از گراف براي ارتباط هاي چندبه چند مناسب است.</a:t>
            </a:r>
            <a:endParaRPr lang="en-US" dirty="0" smtClean="0"/>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شبكه اي (</a:t>
            </a:r>
            <a:r>
              <a:rPr lang="en-US" smtClean="0"/>
              <a:t>Network Model</a:t>
            </a:r>
            <a:r>
              <a:rPr lang="fa-IR" smtClean="0"/>
              <a:t>)</a:t>
            </a:r>
            <a:endParaRPr lang="fa-IR" dirty="0" smtClean="0"/>
          </a:p>
        </p:txBody>
      </p:sp>
      <p:sp>
        <p:nvSpPr>
          <p:cNvPr id="37891" name="Content Placeholder 2"/>
          <p:cNvSpPr>
            <a:spLocks noGrp="1"/>
          </p:cNvSpPr>
          <p:nvPr>
            <p:ph idx="1"/>
          </p:nvPr>
        </p:nvSpPr>
        <p:spPr/>
        <p:txBody>
          <a:bodyPr/>
          <a:lstStyle/>
          <a:p>
            <a:r>
              <a:rPr lang="fa-IR" dirty="0" smtClean="0"/>
              <a:t>معايب :</a:t>
            </a:r>
          </a:p>
          <a:p>
            <a:r>
              <a:rPr lang="fa-IR" dirty="0" smtClean="0"/>
              <a:t>پيچيده بودن ساخت، نگهداري، عمليات ذخيره و بازيابي</a:t>
            </a:r>
            <a:endParaRPr lang="en-US" dirty="0" smtClean="0"/>
          </a:p>
          <a:p>
            <a:r>
              <a:rPr lang="fa-IR" dirty="0" smtClean="0"/>
              <a:t>دشوار بودن عمل پيمايش بدليل شبكهء پيچيده اي از روابط</a:t>
            </a:r>
          </a:p>
          <a:p>
            <a:r>
              <a:rPr lang="fa-IR" dirty="0" smtClean="0"/>
              <a:t>عدم وضوح کامل از دید کاربر و مسطح نبودن محيط آن</a:t>
            </a:r>
          </a:p>
          <a:p>
            <a:r>
              <a:rPr lang="fa-IR" dirty="0" smtClean="0"/>
              <a:t>عمليات پيچيده تری دارد.</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رابطه اي (</a:t>
            </a:r>
            <a:r>
              <a:rPr lang="en-US" smtClean="0"/>
              <a:t>Relational Model</a:t>
            </a:r>
            <a:r>
              <a:rPr lang="fa-IR" smtClean="0"/>
              <a:t>)</a:t>
            </a:r>
            <a:endParaRPr lang="fa-IR" dirty="0" smtClean="0"/>
          </a:p>
        </p:txBody>
      </p:sp>
      <p:sp>
        <p:nvSpPr>
          <p:cNvPr id="38915" name="Content Placeholder 2"/>
          <p:cNvSpPr>
            <a:spLocks noGrp="1"/>
          </p:cNvSpPr>
          <p:nvPr>
            <p:ph idx="1"/>
          </p:nvPr>
        </p:nvSpPr>
        <p:spPr/>
        <p:txBody>
          <a:bodyPr>
            <a:normAutofit/>
          </a:bodyPr>
          <a:lstStyle/>
          <a:p>
            <a:pPr>
              <a:buNone/>
            </a:pPr>
            <a:r>
              <a:rPr lang="fa-IR" dirty="0" smtClean="0"/>
              <a:t>ويژگيها :</a:t>
            </a:r>
          </a:p>
          <a:p>
            <a:r>
              <a:rPr lang="fa-IR" dirty="0" smtClean="0"/>
              <a:t>ارائه در سال 1970</a:t>
            </a:r>
          </a:p>
          <a:p>
            <a:r>
              <a:rPr lang="ar-SA" dirty="0" smtClean="0"/>
              <a:t>متداول ترين مدل</a:t>
            </a:r>
            <a:endParaRPr lang="fa-IR" dirty="0" smtClean="0"/>
          </a:p>
          <a:p>
            <a:r>
              <a:rPr lang="fa-IR" dirty="0" smtClean="0"/>
              <a:t>يك مدل رياضياتي بوده و </a:t>
            </a:r>
            <a:r>
              <a:rPr lang="ar-SA" dirty="0" smtClean="0"/>
              <a:t>عملگرهای روی داده</a:t>
            </a:r>
            <a:r>
              <a:rPr lang="fa-IR" dirty="0" smtClean="0"/>
              <a:t>،</a:t>
            </a:r>
            <a:r>
              <a:rPr lang="ar-SA" dirty="0" smtClean="0"/>
              <a:t> شامل جبر و حساب رابطه ای میشود</a:t>
            </a:r>
            <a:r>
              <a:rPr lang="fa-IR" dirty="0" smtClean="0"/>
              <a:t>.</a:t>
            </a:r>
          </a:p>
          <a:p>
            <a:r>
              <a:rPr lang="fa-IR" dirty="0" smtClean="0"/>
              <a:t>ساختار داده ها </a:t>
            </a:r>
            <a:r>
              <a:rPr lang="ar-SA" dirty="0" smtClean="0"/>
              <a:t>و ارتباطات بين آنها </a:t>
            </a:r>
            <a:r>
              <a:rPr lang="fa-IR" dirty="0" smtClean="0"/>
              <a:t>به صورت جداول چند گانه است.</a:t>
            </a:r>
          </a:p>
          <a:p>
            <a:r>
              <a:rPr lang="fa-IR" dirty="0" smtClean="0"/>
              <a:t>براي ساختن آن، تنها نياز به درك واضحي از اشياء است.</a:t>
            </a:r>
          </a:p>
          <a:p>
            <a:r>
              <a:rPr lang="ar-SA" dirty="0" smtClean="0"/>
              <a:t>پيمايش جداول يا رابطه ها</a:t>
            </a:r>
            <a:r>
              <a:rPr lang="fa-IR" dirty="0" smtClean="0"/>
              <a:t>،</a:t>
            </a:r>
            <a:r>
              <a:rPr lang="ar-SA" dirty="0" smtClean="0"/>
              <a:t> مستقل از جداول يا ر</a:t>
            </a:r>
            <a:r>
              <a:rPr lang="fa-IR" dirty="0" smtClean="0"/>
              <a:t>و</a:t>
            </a:r>
            <a:r>
              <a:rPr lang="ar-SA" dirty="0" smtClean="0"/>
              <a:t>ابط ديگر است. </a:t>
            </a:r>
            <a:endParaRPr lang="en-US" dirty="0" smtClean="0"/>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رابطه اي (</a:t>
            </a:r>
            <a:r>
              <a:rPr lang="en-US" smtClean="0"/>
              <a:t>Relational Model</a:t>
            </a:r>
            <a:r>
              <a:rPr lang="fa-IR" smtClean="0"/>
              <a:t>)</a:t>
            </a:r>
            <a:endParaRPr lang="fa-IR" dirty="0" smtClean="0"/>
          </a:p>
        </p:txBody>
      </p:sp>
      <p:sp>
        <p:nvSpPr>
          <p:cNvPr id="39939" name="Content Placeholder 2"/>
          <p:cNvSpPr>
            <a:spLocks noGrp="1"/>
          </p:cNvSpPr>
          <p:nvPr>
            <p:ph idx="1"/>
          </p:nvPr>
        </p:nvSpPr>
        <p:spPr/>
        <p:txBody>
          <a:bodyPr>
            <a:normAutofit/>
          </a:bodyPr>
          <a:lstStyle/>
          <a:p>
            <a:pPr>
              <a:buNone/>
            </a:pPr>
            <a:r>
              <a:rPr lang="fa-IR" dirty="0" smtClean="0"/>
              <a:t>ويژگيها (ادامه) :</a:t>
            </a:r>
          </a:p>
          <a:p>
            <a:r>
              <a:rPr lang="ar-SA" dirty="0" smtClean="0"/>
              <a:t>براي طراحي بهينه رابطه ها</a:t>
            </a:r>
            <a:r>
              <a:rPr lang="fa-IR" dirty="0" smtClean="0"/>
              <a:t>،</a:t>
            </a:r>
            <a:r>
              <a:rPr lang="ar-SA" dirty="0" smtClean="0"/>
              <a:t> قوانين تئوري نرمال سازي وجود دارد . </a:t>
            </a:r>
            <a:endParaRPr lang="en-US" dirty="0" smtClean="0"/>
          </a:p>
          <a:p>
            <a:r>
              <a:rPr lang="ar-SA" dirty="0" smtClean="0"/>
              <a:t>افزونگي در مدل رابطه اي با توجه به قوانين نرمالسازي قابل حذف است. </a:t>
            </a:r>
            <a:endParaRPr lang="en-US" dirty="0" smtClean="0"/>
          </a:p>
          <a:p>
            <a:r>
              <a:rPr lang="ar-SA" dirty="0" smtClean="0"/>
              <a:t>عمليات درج و حذف در مدل رابطه اي بسيار آسان است.</a:t>
            </a:r>
            <a:endParaRPr lang="fa-IR" dirty="0" smtClean="0"/>
          </a:p>
          <a:p>
            <a:r>
              <a:rPr lang="fa-IR" dirty="0" smtClean="0"/>
              <a:t>ردیفهای تكراری در آن وجود ندارد .</a:t>
            </a:r>
            <a:endParaRPr lang="en-US" dirty="0" smtClean="0"/>
          </a:p>
          <a:p>
            <a:r>
              <a:rPr lang="ar-SA" dirty="0" smtClean="0"/>
              <a:t>هيچ جدولی دارای سطرهای تكراری نيست</a:t>
            </a:r>
            <a:r>
              <a:rPr lang="en-US" dirty="0" smtClean="0"/>
              <a:t>.</a:t>
            </a:r>
          </a:p>
          <a:p>
            <a:r>
              <a:rPr lang="ar-SA" dirty="0" smtClean="0"/>
              <a:t>ترتيب سطرها و ستون ها در هر جدول مهم نيست.</a:t>
            </a:r>
            <a:endParaRPr lang="en-US" dirty="0" smtClean="0"/>
          </a:p>
          <a:p>
            <a:r>
              <a:rPr lang="ar-SA" dirty="0" smtClean="0"/>
              <a:t>ايجاد، دسترسی و توسعه آن آسان است.</a:t>
            </a:r>
            <a:endParaRPr lang="fa-IR" dirty="0" smtClean="0"/>
          </a:p>
          <a:p>
            <a:endParaRPr lang="fa-IR" dirty="0" smtClean="0"/>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رابطه اي (</a:t>
            </a:r>
            <a:r>
              <a:rPr lang="en-US" smtClean="0"/>
              <a:t>Relational Model</a:t>
            </a:r>
            <a:r>
              <a:rPr lang="fa-IR" smtClean="0"/>
              <a:t>)</a:t>
            </a:r>
            <a:endParaRPr lang="fa-IR" dirty="0" smtClean="0"/>
          </a:p>
        </p:txBody>
      </p:sp>
      <p:sp>
        <p:nvSpPr>
          <p:cNvPr id="41987" name="Content Placeholder 2"/>
          <p:cNvSpPr>
            <a:spLocks noGrp="1"/>
          </p:cNvSpPr>
          <p:nvPr>
            <p:ph idx="1"/>
          </p:nvPr>
        </p:nvSpPr>
        <p:spPr/>
        <p:txBody>
          <a:bodyPr/>
          <a:lstStyle/>
          <a:p>
            <a:r>
              <a:rPr lang="fa-IR" dirty="0" smtClean="0"/>
              <a:t>مثال :</a:t>
            </a:r>
            <a:br>
              <a:rPr lang="fa-IR" dirty="0" smtClean="0"/>
            </a:br>
            <a:endParaRPr lang="en-US" dirty="0" smtClean="0"/>
          </a:p>
        </p:txBody>
      </p:sp>
      <p:graphicFrame>
        <p:nvGraphicFramePr>
          <p:cNvPr id="4" name="Group 414"/>
          <p:cNvGraphicFramePr>
            <a:graphicFrameLocks/>
          </p:cNvGraphicFramePr>
          <p:nvPr/>
        </p:nvGraphicFramePr>
        <p:xfrm>
          <a:off x="2088294" y="2714649"/>
          <a:ext cx="4858580" cy="3286149"/>
        </p:xfrm>
        <a:graphic>
          <a:graphicData uri="http://schemas.openxmlformats.org/drawingml/2006/table">
            <a:tbl>
              <a:tblPr rtl="1"/>
              <a:tblGrid>
                <a:gridCol w="775718"/>
                <a:gridCol w="397841"/>
                <a:gridCol w="896923"/>
                <a:gridCol w="841312"/>
                <a:gridCol w="589280"/>
                <a:gridCol w="711550"/>
                <a:gridCol w="645956"/>
              </a:tblGrid>
              <a:tr h="9274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شماره</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دانشجو</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pitchFamily="34" charset="0"/>
                        </a:rPr>
                        <a:t>نام</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 نام خانوادگی</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رشته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تحصیلی</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سال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ورود</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تعداد</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واحدها</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rPr>
                        <a:t>معدل</a:t>
                      </a:r>
                      <a:endParaRPr kumimoji="0" lang="en-US" sz="1600" b="0"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00000"/>
                    </a:solidFill>
                  </a:tcPr>
                </a:tc>
              </a:tr>
              <a:tr h="631021">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r>
              <a:tr h="576317">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rgbClr val="FFFF00"/>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r>
              <a:tr h="575044">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r>
              <a:tr h="576317">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accent6">
                            <a:lumMod val="60000"/>
                            <a:lumOff val="40000"/>
                          </a:schemeClr>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75000"/>
                      </a:schemeClr>
                    </a:solidFill>
                  </a:tcPr>
                </a:tc>
              </a:tr>
            </a:tbl>
          </a:graphicData>
        </a:graphic>
      </p:graphicFrame>
      <p:sp>
        <p:nvSpPr>
          <p:cNvPr id="5" name="Rectangle 394"/>
          <p:cNvSpPr>
            <a:spLocks noChangeArrowheads="1"/>
          </p:cNvSpPr>
          <p:nvPr/>
        </p:nvSpPr>
        <p:spPr bwMode="auto">
          <a:xfrm>
            <a:off x="2231999" y="6215086"/>
            <a:ext cx="1027113" cy="461963"/>
          </a:xfrm>
          <a:prstGeom prst="rect">
            <a:avLst/>
          </a:prstGeom>
          <a:noFill/>
          <a:ln w="12700" cap="sq">
            <a:noFill/>
            <a:miter lim="800000"/>
            <a:headEnd type="none" w="sm" len="sm"/>
            <a:tailEnd type="none" w="sm" len="sm"/>
          </a:ln>
          <a:effectLst/>
        </p:spPr>
        <p:txBody>
          <a:bodyPr>
            <a:spAutoFit/>
          </a:bodyPr>
          <a:lstStyle/>
          <a:p>
            <a:pPr>
              <a:spcBef>
                <a:spcPct val="20000"/>
              </a:spcBef>
              <a:buClr>
                <a:schemeClr val="hlink"/>
              </a:buClr>
              <a:buSzPct val="120000"/>
              <a:defRPr/>
            </a:pPr>
            <a:r>
              <a:rPr lang="fa-IR" dirty="0">
                <a:solidFill>
                  <a:srgbClr val="FF0000"/>
                </a:solidFill>
                <a:effectLst>
                  <a:outerShdw blurRad="38100" dist="38100" dir="2700000" algn="tl">
                    <a:srgbClr val="000000"/>
                  </a:outerShdw>
                </a:effectLst>
              </a:rPr>
              <a:t>سلول</a:t>
            </a:r>
            <a:endParaRPr lang="en-US" dirty="0">
              <a:solidFill>
                <a:srgbClr val="FF0000"/>
              </a:solidFill>
              <a:effectLst>
                <a:outerShdw blurRad="38100" dist="38100" dir="2700000" algn="tl">
                  <a:srgbClr val="000000"/>
                </a:outerShdw>
              </a:effectLst>
            </a:endParaRPr>
          </a:p>
        </p:txBody>
      </p:sp>
      <p:sp>
        <p:nvSpPr>
          <p:cNvPr id="43063" name="Line 395"/>
          <p:cNvSpPr>
            <a:spLocks noChangeShapeType="1"/>
          </p:cNvSpPr>
          <p:nvPr/>
        </p:nvSpPr>
        <p:spPr bwMode="auto">
          <a:xfrm flipV="1">
            <a:off x="2946374" y="5857899"/>
            <a:ext cx="46038" cy="327025"/>
          </a:xfrm>
          <a:prstGeom prst="line">
            <a:avLst/>
          </a:prstGeom>
          <a:noFill/>
          <a:ln w="5715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7" name="Rectangle 396"/>
          <p:cNvSpPr>
            <a:spLocks noChangeArrowheads="1"/>
          </p:cNvSpPr>
          <p:nvPr/>
        </p:nvSpPr>
        <p:spPr bwMode="auto">
          <a:xfrm>
            <a:off x="857224" y="3500461"/>
            <a:ext cx="808038" cy="461963"/>
          </a:xfrm>
          <a:prstGeom prst="rect">
            <a:avLst/>
          </a:prstGeom>
          <a:noFill/>
          <a:ln w="12700" cap="sq">
            <a:noFill/>
            <a:miter lim="800000"/>
            <a:headEnd type="none" w="sm" len="sm"/>
            <a:tailEnd type="none" w="sm" len="sm"/>
          </a:ln>
          <a:effectLst/>
        </p:spPr>
        <p:txBody>
          <a:bodyPr>
            <a:spAutoFit/>
          </a:bodyPr>
          <a:lstStyle/>
          <a:p>
            <a:pPr>
              <a:defRPr/>
            </a:pPr>
            <a:r>
              <a:rPr lang="fa-IR" dirty="0">
                <a:solidFill>
                  <a:srgbClr val="FF0000"/>
                </a:solidFill>
                <a:effectLst>
                  <a:outerShdw blurRad="38100" dist="38100" dir="2700000" algn="tl">
                    <a:srgbClr val="000000"/>
                  </a:outerShdw>
                </a:effectLst>
              </a:rPr>
              <a:t>سطر</a:t>
            </a:r>
            <a:endParaRPr lang="en-US" dirty="0">
              <a:solidFill>
                <a:srgbClr val="FF0000"/>
              </a:solidFill>
              <a:effectLst>
                <a:outerShdw blurRad="38100" dist="38100" dir="2700000" algn="tl">
                  <a:srgbClr val="000000"/>
                </a:outerShdw>
              </a:effectLst>
            </a:endParaRPr>
          </a:p>
        </p:txBody>
      </p:sp>
      <p:sp>
        <p:nvSpPr>
          <p:cNvPr id="43065" name="Line 397"/>
          <p:cNvSpPr>
            <a:spLocks noChangeShapeType="1"/>
          </p:cNvSpPr>
          <p:nvPr/>
        </p:nvSpPr>
        <p:spPr bwMode="auto">
          <a:xfrm>
            <a:off x="1714474" y="3857649"/>
            <a:ext cx="303213" cy="55562"/>
          </a:xfrm>
          <a:prstGeom prst="line">
            <a:avLst/>
          </a:prstGeom>
          <a:noFill/>
          <a:ln w="57150" cap="sq">
            <a:solidFill>
              <a:schemeClr val="accent2">
                <a:lumMod val="60000"/>
                <a:lumOff val="40000"/>
              </a:schemeClr>
            </a:solidFill>
            <a:round/>
            <a:headEnd type="none" w="sm" len="sm"/>
            <a:tailEnd type="triangle" w="sm" len="sm"/>
          </a:ln>
        </p:spPr>
        <p:txBody>
          <a:bodyPr wrap="none" anchor="ctr"/>
          <a:lstStyle/>
          <a:p>
            <a:pPr>
              <a:defRPr/>
            </a:pPr>
            <a:endParaRPr lang="fa-IR"/>
          </a:p>
        </p:txBody>
      </p:sp>
      <p:sp>
        <p:nvSpPr>
          <p:cNvPr id="9" name="Rectangle 398"/>
          <p:cNvSpPr>
            <a:spLocks noChangeArrowheads="1"/>
          </p:cNvSpPr>
          <p:nvPr/>
        </p:nvSpPr>
        <p:spPr bwMode="auto">
          <a:xfrm>
            <a:off x="6018187" y="6396061"/>
            <a:ext cx="785812" cy="461963"/>
          </a:xfrm>
          <a:prstGeom prst="rect">
            <a:avLst/>
          </a:prstGeom>
          <a:noFill/>
          <a:ln w="12700" cap="sq">
            <a:noFill/>
            <a:miter lim="800000"/>
            <a:headEnd type="none" w="sm" len="sm"/>
            <a:tailEnd type="none" w="sm" len="sm"/>
          </a:ln>
          <a:effectLst/>
        </p:spPr>
        <p:txBody>
          <a:bodyPr>
            <a:spAutoFit/>
          </a:bodyPr>
          <a:lstStyle/>
          <a:p>
            <a:pPr>
              <a:defRPr/>
            </a:pPr>
            <a:r>
              <a:rPr lang="fa-IR" dirty="0">
                <a:solidFill>
                  <a:srgbClr val="FF0000"/>
                </a:solidFill>
                <a:effectLst>
                  <a:outerShdw blurRad="38100" dist="38100" dir="2700000" algn="tl">
                    <a:srgbClr val="000000"/>
                  </a:outerShdw>
                </a:effectLst>
              </a:rPr>
              <a:t>ستون</a:t>
            </a:r>
            <a:endParaRPr lang="en-US" dirty="0">
              <a:solidFill>
                <a:srgbClr val="FF0000"/>
              </a:solidFill>
              <a:effectLst>
                <a:outerShdw blurRad="38100" dist="38100" dir="2700000" algn="tl">
                  <a:srgbClr val="000000"/>
                </a:outerShdw>
              </a:effectLst>
            </a:endParaRPr>
          </a:p>
        </p:txBody>
      </p:sp>
      <p:sp>
        <p:nvSpPr>
          <p:cNvPr id="43067" name="Line 400"/>
          <p:cNvSpPr>
            <a:spLocks noChangeShapeType="1"/>
          </p:cNvSpPr>
          <p:nvPr/>
        </p:nvSpPr>
        <p:spPr bwMode="auto">
          <a:xfrm flipV="1">
            <a:off x="6518249" y="6110311"/>
            <a:ext cx="46038" cy="325438"/>
          </a:xfrm>
          <a:prstGeom prst="line">
            <a:avLst/>
          </a:prstGeom>
          <a:noFill/>
          <a:ln w="57150" cap="sq">
            <a:solidFill>
              <a:schemeClr val="accent2">
                <a:lumMod val="60000"/>
                <a:lumOff val="40000"/>
              </a:schemeClr>
            </a:solidFill>
            <a:round/>
            <a:headEnd type="none" w="sm" len="sm"/>
            <a:tailEnd type="triangle" w="sm" len="sm"/>
          </a:ln>
        </p:spPr>
        <p:txBody>
          <a:bodyPr wrap="none" anchor="ctr"/>
          <a:lstStyle/>
          <a:p>
            <a:pPr>
              <a:defRPr/>
            </a:pPr>
            <a:endParaRPr lang="fa-I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رابطه اي (</a:t>
            </a:r>
            <a:r>
              <a:rPr lang="en-US" smtClean="0"/>
              <a:t>Relational Model</a:t>
            </a:r>
            <a:r>
              <a:rPr lang="fa-IR" smtClean="0"/>
              <a:t>)</a:t>
            </a:r>
            <a:endParaRPr lang="fa-IR" dirty="0" smtClean="0"/>
          </a:p>
        </p:txBody>
      </p:sp>
      <p:sp>
        <p:nvSpPr>
          <p:cNvPr id="43011" name="Content Placeholder 2"/>
          <p:cNvSpPr>
            <a:spLocks noGrp="1"/>
          </p:cNvSpPr>
          <p:nvPr>
            <p:ph idx="1"/>
          </p:nvPr>
        </p:nvSpPr>
        <p:spPr/>
        <p:txBody>
          <a:bodyPr/>
          <a:lstStyle/>
          <a:p>
            <a:r>
              <a:rPr lang="fa-IR" smtClean="0"/>
              <a:t>مزايا :</a:t>
            </a:r>
          </a:p>
          <a:p>
            <a:r>
              <a:rPr lang="fa-IR" smtClean="0"/>
              <a:t>اين </a:t>
            </a:r>
            <a:r>
              <a:rPr lang="ar-SA" smtClean="0"/>
              <a:t>مدل</a:t>
            </a:r>
            <a:r>
              <a:rPr lang="en-US" smtClean="0"/>
              <a:t> </a:t>
            </a:r>
            <a:r>
              <a:rPr lang="ar-SA" smtClean="0"/>
              <a:t>مزاياي </a:t>
            </a:r>
            <a:r>
              <a:rPr lang="fa-IR" smtClean="0"/>
              <a:t>مدل </a:t>
            </a:r>
            <a:r>
              <a:rPr lang="ar-SA" smtClean="0"/>
              <a:t>شبكه اي را دارد، اما از پيچيدگي هاي موجود در </a:t>
            </a:r>
            <a:r>
              <a:rPr lang="fa-IR" smtClean="0"/>
              <a:t>آن </a:t>
            </a:r>
            <a:r>
              <a:rPr lang="ar-SA" smtClean="0"/>
              <a:t>فارغ است. </a:t>
            </a:r>
            <a:endParaRPr lang="en-US" smtClean="0"/>
          </a:p>
          <a:p>
            <a:r>
              <a:rPr lang="ar-SA" smtClean="0"/>
              <a:t>درك مفهوم پايگاههاي اطلاعاتي و تهيه نمودار ارتباطات و نگهداري آن به مراتب ساده تر از ديگر مدلهاست.</a:t>
            </a:r>
            <a:endParaRPr lang="en-US" smtClean="0"/>
          </a:p>
          <a:p>
            <a:r>
              <a:rPr lang="ar-SA" smtClean="0"/>
              <a:t>بازيابي ركورد دلخواه آسان است. </a:t>
            </a:r>
            <a:endParaRPr lang="en-US" smtClean="0"/>
          </a:p>
          <a:p>
            <a:r>
              <a:rPr lang="ar-SA" smtClean="0"/>
              <a:t>با كمك اين مدل مي توان روابط پيچيدهء بين داده ها نمايش داد. </a:t>
            </a:r>
            <a:endParaRPr lang="en-US" smtClean="0"/>
          </a:p>
          <a:p>
            <a:r>
              <a:rPr lang="ar-SA" smtClean="0"/>
              <a:t>مدل داده ها و ارتباط بين آنها با مكانيزم واحدي نشان داده مي شوند (جدول)</a:t>
            </a:r>
            <a:endParaRPr lang="fa-IR" smtClean="0"/>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رابطه اي (</a:t>
            </a:r>
            <a:r>
              <a:rPr lang="en-US" smtClean="0"/>
              <a:t>Relational Model</a:t>
            </a:r>
            <a:r>
              <a:rPr lang="fa-IR" smtClean="0"/>
              <a:t>)</a:t>
            </a:r>
            <a:endParaRPr lang="fa-IR" dirty="0" smtClean="0"/>
          </a:p>
        </p:txBody>
      </p:sp>
      <p:sp>
        <p:nvSpPr>
          <p:cNvPr id="44035" name="Content Placeholder 2"/>
          <p:cNvSpPr>
            <a:spLocks noGrp="1"/>
          </p:cNvSpPr>
          <p:nvPr>
            <p:ph idx="1"/>
          </p:nvPr>
        </p:nvSpPr>
        <p:spPr/>
        <p:txBody>
          <a:bodyPr/>
          <a:lstStyle/>
          <a:p>
            <a:pPr>
              <a:buNone/>
            </a:pPr>
            <a:r>
              <a:rPr lang="fa-IR" dirty="0" smtClean="0"/>
              <a:t>معايب :</a:t>
            </a:r>
          </a:p>
          <a:p>
            <a:pPr lvl="0"/>
            <a:r>
              <a:rPr lang="fa-IR" sz="2800" b="1" dirty="0" smtClean="0"/>
              <a:t>کم بودن سرعت و کارایی پردازشی نسبت به ديگر مدلها</a:t>
            </a:r>
            <a:endParaRPr lang="en-US" sz="2800" b="1" dirty="0" smtClean="0"/>
          </a:p>
          <a:p>
            <a:endParaRPr lang="en-US" dirty="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sz="3200" dirty="0" smtClean="0">
                <a:solidFill>
                  <a:schemeClr val="bg2"/>
                </a:solidFill>
                <a:cs typeface="2  Titr" pitchFamily="2" charset="-78"/>
              </a:rPr>
              <a:t>چند نمونه از کاربردهای سيستم پايگاه اطلاعاتي :</a:t>
            </a:r>
            <a:endParaRPr lang="fa-IR" sz="3200" dirty="0" smtClean="0">
              <a:solidFill>
                <a:schemeClr val="tx1"/>
              </a:solidFill>
              <a:cs typeface="2  Titr" pitchFamily="2" charset="-78"/>
            </a:endParaRPr>
          </a:p>
        </p:txBody>
      </p:sp>
      <p:sp>
        <p:nvSpPr>
          <p:cNvPr id="19459" name="Content Placeholder 2"/>
          <p:cNvSpPr>
            <a:spLocks noGrp="1"/>
          </p:cNvSpPr>
          <p:nvPr>
            <p:ph idx="1"/>
          </p:nvPr>
        </p:nvSpPr>
        <p:spPr/>
        <p:txBody>
          <a:bodyPr>
            <a:normAutofit/>
          </a:bodyPr>
          <a:lstStyle/>
          <a:p>
            <a:pPr eaLnBrk="1" hangingPunct="1"/>
            <a:r>
              <a:rPr lang="fa-IR" sz="2800" dirty="0" smtClean="0">
                <a:cs typeface="B Nazanin" pitchFamily="2" charset="-78"/>
              </a:rPr>
              <a:t>انجام کليه تراکنش های بانکداري </a:t>
            </a:r>
          </a:p>
          <a:p>
            <a:pPr eaLnBrk="1" hangingPunct="1"/>
            <a:r>
              <a:rPr lang="fa-IR" sz="2800" dirty="0" smtClean="0">
                <a:cs typeface="B Nazanin" pitchFamily="2" charset="-78"/>
              </a:rPr>
              <a:t>رزرواسيون و زمانبندي خطوط هوايي</a:t>
            </a:r>
          </a:p>
          <a:p>
            <a:pPr algn="just" eaLnBrk="1" hangingPunct="1"/>
            <a:r>
              <a:rPr lang="fa-IR" sz="2800" dirty="0" smtClean="0">
                <a:cs typeface="B Nazanin" pitchFamily="2" charset="-78"/>
              </a:rPr>
              <a:t>ثبت نام دانشجويان، واحدگيری و ثبت نمرات در مراکز آموزشی</a:t>
            </a:r>
          </a:p>
          <a:p>
            <a:pPr eaLnBrk="1" hangingPunct="1"/>
            <a:r>
              <a:rPr lang="fa-IR" sz="2800" dirty="0" smtClean="0">
                <a:cs typeface="B Nazanin" pitchFamily="2" charset="-78"/>
              </a:rPr>
              <a:t>ثبت اطلاعات مشتريان، محصولات و فاکتورهای خريد و فروش</a:t>
            </a:r>
          </a:p>
          <a:p>
            <a:pPr eaLnBrk="1" hangingPunct="1"/>
            <a:r>
              <a:rPr lang="fa-IR" sz="2800" dirty="0" smtClean="0">
                <a:cs typeface="B Nazanin" pitchFamily="2" charset="-78"/>
              </a:rPr>
              <a:t>پيگيري سفارشات و پيشنهادات در فروش </a:t>
            </a:r>
            <a:r>
              <a:rPr lang="en-US" sz="2800" dirty="0" smtClean="0">
                <a:cs typeface="B Nazanin" pitchFamily="2" charset="-78"/>
              </a:rPr>
              <a:t>Online</a:t>
            </a:r>
            <a:endParaRPr lang="fa-IR" sz="2800" dirty="0" smtClean="0">
              <a:cs typeface="B Nazanin" pitchFamily="2" charset="-78"/>
            </a:endParaRPr>
          </a:p>
          <a:p>
            <a:pPr algn="just" eaLnBrk="1" hangingPunct="1"/>
            <a:r>
              <a:rPr lang="fa-IR" sz="2800" dirty="0" smtClean="0">
                <a:cs typeface="B Nazanin" pitchFamily="2" charset="-78"/>
              </a:rPr>
              <a:t>ثبت رکوردهاي کارمندان و محاسبات حقوق، کسورات مالياتي در سازمان ها</a:t>
            </a:r>
            <a:endParaRPr lang="en-US" sz="2800" dirty="0" smtClean="0">
              <a:cs typeface="B Nazanin" pitchFamily="2" charset="-78"/>
            </a:endParaRP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شیء گرا (</a:t>
            </a:r>
            <a:r>
              <a:rPr lang="en-US" smtClean="0"/>
              <a:t>Object Oriented</a:t>
            </a:r>
            <a:r>
              <a:rPr lang="fa-IR" smtClean="0"/>
              <a:t>)</a:t>
            </a:r>
            <a:endParaRPr lang="fa-IR" dirty="0" smtClean="0"/>
          </a:p>
        </p:txBody>
      </p:sp>
      <p:sp>
        <p:nvSpPr>
          <p:cNvPr id="45059" name="Content Placeholder 2"/>
          <p:cNvSpPr>
            <a:spLocks noGrp="1"/>
          </p:cNvSpPr>
          <p:nvPr>
            <p:ph idx="1"/>
          </p:nvPr>
        </p:nvSpPr>
        <p:spPr/>
        <p:txBody>
          <a:bodyPr/>
          <a:lstStyle/>
          <a:p>
            <a:r>
              <a:rPr lang="fa-IR" dirty="0" smtClean="0"/>
              <a:t>سیستمهای بعدی منجر به توسعه سیستمهای شیء گرا شد. </a:t>
            </a:r>
          </a:p>
          <a:p>
            <a:r>
              <a:rPr lang="fa-IR" dirty="0" smtClean="0"/>
              <a:t>ديدگاه شيءگرا از اواسط دههء 70 در مباحث كامپيوتر متولد شد.</a:t>
            </a:r>
          </a:p>
          <a:p>
            <a:r>
              <a:rPr lang="fa-IR" dirty="0" smtClean="0"/>
              <a:t>بيشترين قدرت شيءگرايي ناشي از قابليت آن در مدلسازي پديدهاي دنياي واقعي مي باشد.</a:t>
            </a:r>
          </a:p>
          <a:p>
            <a:r>
              <a:rPr lang="fa-IR" dirty="0" smtClean="0"/>
              <a:t>مجموعه ای از اشیاء در نظر گرفته می شود که از نظر ساختاری با یکدیگر مرتبطند (ساختار) و تأثیر متقابلی بر یکدیگر دارند (رفتار).</a:t>
            </a:r>
          </a:p>
          <a:p>
            <a:r>
              <a:rPr lang="fa-IR" dirty="0" smtClean="0"/>
              <a:t>اين مدل اجازه مي دهد يك زبان شيءگرا با استفاده از سيستم نوع موجود در زبان، مستقيماً به داه ها دستيابي شود.</a:t>
            </a:r>
          </a:p>
          <a:p>
            <a:endParaRPr lang="fa-IR" dirty="0" smtClean="0"/>
          </a:p>
          <a:p>
            <a:endParaRPr lang="fa-IR" dirty="0" smtClean="0"/>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شیء گرا (</a:t>
            </a:r>
            <a:r>
              <a:rPr lang="en-US" smtClean="0"/>
              <a:t>Object Oriented</a:t>
            </a:r>
            <a:r>
              <a:rPr lang="fa-IR" smtClean="0"/>
              <a:t>)</a:t>
            </a:r>
            <a:endParaRPr lang="fa-IR" dirty="0" smtClean="0"/>
          </a:p>
        </p:txBody>
      </p:sp>
      <p:sp>
        <p:nvSpPr>
          <p:cNvPr id="6160" name="Content Placeholder 2"/>
          <p:cNvSpPr>
            <a:spLocks noGrp="1"/>
          </p:cNvSpPr>
          <p:nvPr>
            <p:ph idx="1"/>
          </p:nvPr>
        </p:nvSpPr>
        <p:spPr/>
        <p:txBody>
          <a:bodyPr/>
          <a:lstStyle/>
          <a:p>
            <a:r>
              <a:rPr lang="fa-IR" smtClean="0"/>
              <a:t>مثال :</a:t>
            </a:r>
          </a:p>
        </p:txBody>
      </p:sp>
      <p:graphicFrame>
        <p:nvGraphicFramePr>
          <p:cNvPr id="6146" name="Diagram 72"/>
          <p:cNvGraphicFramePr>
            <a:graphicFrameLocks/>
          </p:cNvGraphicFramePr>
          <p:nvPr/>
        </p:nvGraphicFramePr>
        <p:xfrm>
          <a:off x="1214438" y="2519385"/>
          <a:ext cx="5616575" cy="4124325"/>
        </p:xfrm>
        <a:graphic>
          <a:graphicData uri="http://schemas.openxmlformats.org/drawingml/2006/compatibility">
            <com:legacyDrawing xmlns:com="http://schemas.openxmlformats.org/drawingml/2006/compatibility" spid="_x0000_s6146"/>
          </a:graphicData>
        </a:graphic>
      </p:graphicFrame>
      <p:sp>
        <p:nvSpPr>
          <p:cNvPr id="6161" name="Line 84"/>
          <p:cNvSpPr>
            <a:spLocks noChangeShapeType="1"/>
          </p:cNvSpPr>
          <p:nvPr/>
        </p:nvSpPr>
        <p:spPr bwMode="auto">
          <a:xfrm>
            <a:off x="5030788" y="3097213"/>
            <a:ext cx="935037" cy="720725"/>
          </a:xfrm>
          <a:prstGeom prst="line">
            <a:avLst/>
          </a:prstGeom>
          <a:noFill/>
          <a:ln w="57150" cap="sq">
            <a:solidFill>
              <a:srgbClr val="FF5050"/>
            </a:solidFill>
            <a:round/>
            <a:headEnd type="none" w="sm" len="sm"/>
            <a:tailEnd type="triangle" w="med" len="med"/>
          </a:ln>
        </p:spPr>
        <p:txBody>
          <a:bodyPr wrap="none" anchor="ctr"/>
          <a:lstStyle/>
          <a:p>
            <a:endParaRPr lang="fa-I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شیء گرا (</a:t>
            </a:r>
            <a:r>
              <a:rPr lang="en-US" smtClean="0"/>
              <a:t>Object Oriented</a:t>
            </a:r>
            <a:r>
              <a:rPr lang="fa-IR" smtClean="0"/>
              <a:t>)</a:t>
            </a:r>
            <a:endParaRPr lang="fa-IR" dirty="0" smtClean="0"/>
          </a:p>
        </p:txBody>
      </p:sp>
      <p:sp>
        <p:nvSpPr>
          <p:cNvPr id="46083" name="Content Placeholder 2"/>
          <p:cNvSpPr>
            <a:spLocks noGrp="1"/>
          </p:cNvSpPr>
          <p:nvPr>
            <p:ph idx="1"/>
          </p:nvPr>
        </p:nvSpPr>
        <p:spPr/>
        <p:txBody>
          <a:bodyPr>
            <a:normAutofit fontScale="85000" lnSpcReduction="20000"/>
          </a:bodyPr>
          <a:lstStyle/>
          <a:p>
            <a:r>
              <a:rPr lang="fa-IR" smtClean="0"/>
              <a:t>ويژگيها :</a:t>
            </a:r>
          </a:p>
          <a:p>
            <a:r>
              <a:rPr lang="fa-IR" smtClean="0"/>
              <a:t>مدل شيء گرا يك رويكرد مفهومي است. </a:t>
            </a:r>
          </a:p>
          <a:p>
            <a:r>
              <a:rPr lang="fa-IR" smtClean="0"/>
              <a:t>مدل شيء گرا در بررسي جهان، بيش از هر چيز، به شناسايي اشياء يا موجوديت هاي مستقل آن دنيا مي پردازد .</a:t>
            </a:r>
          </a:p>
          <a:p>
            <a:r>
              <a:rPr lang="fa-IR" smtClean="0"/>
              <a:t>اعمال تفييرات در طراحي ساده است.</a:t>
            </a:r>
          </a:p>
          <a:p>
            <a:r>
              <a:rPr lang="fa-IR" smtClean="0"/>
              <a:t>طراحي مدل شيءگرا بر مبناي پنهان سازي اطلاعات است.</a:t>
            </a:r>
          </a:p>
          <a:p>
            <a:r>
              <a:rPr lang="fa-IR" smtClean="0"/>
              <a:t>بصورت مجموعه اي از حالت اشياء با حالت اختصاصي خود در نظر گرفته ميشود.</a:t>
            </a:r>
          </a:p>
          <a:p>
            <a:r>
              <a:rPr lang="ar-SA" smtClean="0"/>
              <a:t>در اين روش براي هر موجوديت يك كلاس با طبقه ايجاد مي شود</a:t>
            </a:r>
            <a:r>
              <a:rPr lang="fa-IR" smtClean="0"/>
              <a:t>.</a:t>
            </a:r>
          </a:p>
          <a:p>
            <a:r>
              <a:rPr lang="ar-SA" smtClean="0"/>
              <a:t>هر شئ برای نمایش رابطه شمولیت غالباً ساختار سلسله مراتبی پیدا می کند.</a:t>
            </a:r>
            <a:endParaRPr lang="en-US" smtClean="0"/>
          </a:p>
          <a:p>
            <a:r>
              <a:rPr lang="fa-IR" smtClean="0"/>
              <a:t>ذخیره مستقيم اشیاء و بدون تبدیل به سایر فرمتها در پایگاه داده</a:t>
            </a:r>
          </a:p>
          <a:p>
            <a:r>
              <a:rPr lang="fa-IR" smtClean="0"/>
              <a:t>بین مفاهیم برنامه نویسی شئ گرا و بانک اطلاعات، رابطه ای تو در تویی حاکم است.</a:t>
            </a:r>
          </a:p>
          <a:p>
            <a:endParaRPr lang="fa-IR" smtClean="0"/>
          </a:p>
          <a:p>
            <a:endParaRPr lang="fa-IR" smtClean="0"/>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مدل</a:t>
            </a:r>
            <a:r>
              <a:rPr lang="ar-SA" smtClean="0"/>
              <a:t> </a:t>
            </a:r>
            <a:r>
              <a:rPr lang="fa-IR" smtClean="0"/>
              <a:t>شیء گرا (</a:t>
            </a:r>
            <a:r>
              <a:rPr lang="en-US" smtClean="0"/>
              <a:t>Object Oriented</a:t>
            </a:r>
            <a:r>
              <a:rPr lang="fa-IR" smtClean="0"/>
              <a:t>)</a:t>
            </a:r>
            <a:endParaRPr lang="fa-IR" dirty="0" smtClean="0"/>
          </a:p>
        </p:txBody>
      </p:sp>
      <p:sp>
        <p:nvSpPr>
          <p:cNvPr id="47107" name="Content Placeholder 2"/>
          <p:cNvSpPr>
            <a:spLocks noGrp="1"/>
          </p:cNvSpPr>
          <p:nvPr>
            <p:ph idx="1"/>
          </p:nvPr>
        </p:nvSpPr>
        <p:spPr/>
        <p:txBody>
          <a:bodyPr>
            <a:normAutofit lnSpcReduction="10000"/>
          </a:bodyPr>
          <a:lstStyle/>
          <a:p>
            <a:r>
              <a:rPr lang="fa-IR" smtClean="0"/>
              <a:t>موفقيتها :</a:t>
            </a:r>
          </a:p>
          <a:p>
            <a:r>
              <a:rPr lang="fa-IR" smtClean="0"/>
              <a:t>به افراد اجازه تعريف تجريد را مي دهد.</a:t>
            </a:r>
            <a:endParaRPr lang="en-US" smtClean="0"/>
          </a:p>
          <a:p>
            <a:r>
              <a:rPr lang="fa-IR" smtClean="0"/>
              <a:t>توسعه بعضي از ارتباطات را آسان مي کند.</a:t>
            </a:r>
            <a:endParaRPr lang="en-US" smtClean="0"/>
          </a:p>
          <a:p>
            <a:r>
              <a:rPr lang="fa-IR" smtClean="0"/>
              <a:t>نياز به کليد هاي تعريف شده توسط کاربر را از بين مي برد.</a:t>
            </a:r>
            <a:endParaRPr lang="en-US" smtClean="0"/>
          </a:p>
          <a:p>
            <a:r>
              <a:rPr lang="fa-IR" smtClean="0"/>
              <a:t>مجموعه جديدي از تساوي مستندات را توسعه داده است.</a:t>
            </a:r>
            <a:endParaRPr lang="en-US" smtClean="0"/>
          </a:p>
          <a:p>
            <a:r>
              <a:rPr lang="fa-IR" smtClean="0"/>
              <a:t>در بعضي موارد نياز به پيوند را حذف مي کند.</a:t>
            </a:r>
            <a:endParaRPr lang="en-US" smtClean="0"/>
          </a:p>
          <a:p>
            <a:r>
              <a:rPr lang="fa-IR" smtClean="0"/>
              <a:t>در بعضي موارد کارايي بيشتري نسبت به مدل رابطه اي دارد.</a:t>
            </a:r>
            <a:endParaRPr lang="en-US" smtClean="0"/>
          </a:p>
          <a:p>
            <a:r>
              <a:rPr lang="fa-IR" smtClean="0"/>
              <a:t>براي </a:t>
            </a:r>
            <a:r>
              <a:rPr lang="en-US" smtClean="0"/>
              <a:t>Versioning</a:t>
            </a:r>
            <a:r>
              <a:rPr lang="fa-IR" smtClean="0"/>
              <a:t> (تغييرات چند نسخه اي) وتراکنش بلند مدت پشتيباني مي شود.</a:t>
            </a:r>
            <a:endParaRPr lang="en-US" smtClean="0"/>
          </a:p>
          <a:p>
            <a:r>
              <a:rPr lang="fa-IR" smtClean="0"/>
              <a:t>در نهايت جبر شيء گرا توسعه يافته است.</a:t>
            </a:r>
            <a:endParaRPr lang="en-US" smtClean="0"/>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مدل</a:t>
            </a:r>
            <a:r>
              <a:rPr lang="ar-SA" smtClean="0"/>
              <a:t> </a:t>
            </a:r>
            <a:r>
              <a:rPr lang="fa-IR" smtClean="0"/>
              <a:t>نیمه ساخت یافته (</a:t>
            </a:r>
            <a:r>
              <a:rPr lang="en-US" smtClean="0"/>
              <a:t>XML</a:t>
            </a:r>
            <a:r>
              <a:rPr lang="fa-IR" smtClean="0"/>
              <a:t>)</a:t>
            </a:r>
            <a:endParaRPr lang="fa-IR" dirty="0" smtClean="0"/>
          </a:p>
        </p:txBody>
      </p:sp>
      <p:sp>
        <p:nvSpPr>
          <p:cNvPr id="50179" name="Content Placeholder 2"/>
          <p:cNvSpPr>
            <a:spLocks noGrp="1"/>
          </p:cNvSpPr>
          <p:nvPr>
            <p:ph idx="1"/>
          </p:nvPr>
        </p:nvSpPr>
        <p:spPr/>
        <p:txBody>
          <a:bodyPr>
            <a:normAutofit lnSpcReduction="10000"/>
          </a:bodyPr>
          <a:lstStyle/>
          <a:p>
            <a:r>
              <a:rPr lang="fa-IR" smtClean="0"/>
              <a:t>ويژگيها :</a:t>
            </a:r>
          </a:p>
          <a:p>
            <a:r>
              <a:rPr lang="en-US" smtClean="0"/>
              <a:t>XML</a:t>
            </a:r>
            <a:r>
              <a:rPr lang="fa-IR" smtClean="0"/>
              <a:t> سيستم نرم افزاری است که اجازه می دهد داده در فرمت </a:t>
            </a:r>
            <a:r>
              <a:rPr lang="en-US" smtClean="0"/>
              <a:t>XML</a:t>
            </a:r>
            <a:r>
              <a:rPr lang="fa-IR" smtClean="0"/>
              <a:t> وارد، پردازش و ارسال شود.</a:t>
            </a:r>
          </a:p>
          <a:p>
            <a:r>
              <a:rPr lang="fa-IR" smtClean="0"/>
              <a:t>دو دسته اصلی پايگاه داده </a:t>
            </a:r>
            <a:r>
              <a:rPr lang="en-US" smtClean="0"/>
              <a:t>XML</a:t>
            </a:r>
            <a:r>
              <a:rPr lang="fa-IR" smtClean="0"/>
              <a:t> وجود دارد :</a:t>
            </a:r>
            <a:endParaRPr lang="en-US" smtClean="0"/>
          </a:p>
          <a:p>
            <a:r>
              <a:rPr lang="fa-IR" smtClean="0"/>
              <a:t>      1) </a:t>
            </a:r>
            <a:r>
              <a:rPr lang="en-US" smtClean="0"/>
              <a:t>XML-enabled</a:t>
            </a:r>
            <a:r>
              <a:rPr lang="fa-IR" smtClean="0"/>
              <a:t> : پايگاه داده ای که مستند </a:t>
            </a:r>
            <a:r>
              <a:rPr lang="en-US" smtClean="0"/>
              <a:t>XML</a:t>
            </a:r>
            <a:r>
              <a:rPr lang="fa-IR" smtClean="0"/>
              <a:t> را به عنوان ورودی گرفته و به يک پايگاه داده ديگر نظير رابطه ای تبديل می کند و پس از انجام عمليات آنرا مجددا به </a:t>
            </a:r>
            <a:r>
              <a:rPr lang="en-US" smtClean="0"/>
              <a:t>XML</a:t>
            </a:r>
            <a:r>
              <a:rPr lang="fa-IR" smtClean="0"/>
              <a:t> بر می گردند. </a:t>
            </a:r>
          </a:p>
          <a:p>
            <a:r>
              <a:rPr lang="fa-IR" smtClean="0"/>
              <a:t>      2) </a:t>
            </a:r>
            <a:r>
              <a:rPr lang="en-US" smtClean="0"/>
              <a:t>Native XML (NXD)</a:t>
            </a:r>
            <a:r>
              <a:rPr lang="fa-IR" smtClean="0"/>
              <a:t> : مدل داخلی چنين پايگاه داده ای بر پايه </a:t>
            </a:r>
            <a:r>
              <a:rPr lang="en-US" smtClean="0"/>
              <a:t>XML</a:t>
            </a:r>
            <a:r>
              <a:rPr lang="fa-IR" smtClean="0"/>
              <a:t> است ومستندات </a:t>
            </a:r>
            <a:r>
              <a:rPr lang="en-US" smtClean="0"/>
              <a:t>XML</a:t>
            </a:r>
            <a:r>
              <a:rPr lang="fa-IR" smtClean="0"/>
              <a:t> رابعنوان منبع ذخيره سازی، مستقيما استفاده میکند.</a:t>
            </a:r>
          </a:p>
          <a:p>
            <a:r>
              <a:rPr lang="fa-IR" smtClean="0"/>
              <a:t>دليل استفاده </a:t>
            </a:r>
            <a:r>
              <a:rPr lang="en-US" smtClean="0"/>
              <a:t>XML</a:t>
            </a:r>
            <a:r>
              <a:rPr lang="fa-IR" smtClean="0"/>
              <a:t> در پايگاه داده، شفافيت داده است.</a:t>
            </a:r>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ديگرمدلهاي پايگاههاي اطلاعاتي</a:t>
            </a:r>
            <a:endParaRPr lang="fa-IR" dirty="0" smtClean="0"/>
          </a:p>
        </p:txBody>
      </p:sp>
      <p:sp>
        <p:nvSpPr>
          <p:cNvPr id="51203" name="Content Placeholder 2"/>
          <p:cNvSpPr>
            <a:spLocks noGrp="1"/>
          </p:cNvSpPr>
          <p:nvPr>
            <p:ph idx="1"/>
          </p:nvPr>
        </p:nvSpPr>
        <p:spPr/>
        <p:txBody>
          <a:bodyPr/>
          <a:lstStyle/>
          <a:p>
            <a:r>
              <a:rPr lang="fa-IR" smtClean="0"/>
              <a:t>چند بعدی</a:t>
            </a:r>
          </a:p>
          <a:p>
            <a:r>
              <a:rPr lang="fa-IR" smtClean="0"/>
              <a:t>شی ء ـ رابطه ای (</a:t>
            </a:r>
            <a:r>
              <a:rPr lang="en-US" smtClean="0"/>
              <a:t>ORDB</a:t>
            </a:r>
            <a:r>
              <a:rPr lang="fa-IR" smtClean="0"/>
              <a:t>) </a:t>
            </a:r>
          </a:p>
          <a:p>
            <a:r>
              <a:rPr lang="fa-IR" smtClean="0"/>
              <a:t>ابررسانه ای (</a:t>
            </a:r>
            <a:r>
              <a:rPr lang="en-US" smtClean="0"/>
              <a:t>Hypermedia</a:t>
            </a:r>
            <a:r>
              <a:rPr lang="fa-IR" smtClean="0"/>
              <a:t>)</a:t>
            </a:r>
          </a:p>
          <a:p>
            <a:r>
              <a:rPr lang="fa-IR" smtClean="0"/>
              <a:t>نهفته </a:t>
            </a:r>
            <a:r>
              <a:rPr lang="en-US" smtClean="0"/>
              <a:t>(Embedded)</a:t>
            </a:r>
            <a:endParaRPr lang="fa-IR" smtClean="0"/>
          </a:p>
          <a:p>
            <a:r>
              <a:rPr lang="fa-IR" smtClean="0"/>
              <a:t>مجازی</a:t>
            </a:r>
          </a:p>
          <a:p>
            <a:endParaRPr lang="fa-IR" smtClean="0"/>
          </a:p>
          <a:p>
            <a:endParaRPr lang="en-US" smtClean="0"/>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سيستم مديريت پايگاه اطلاعاتي (</a:t>
            </a:r>
            <a:r>
              <a:rPr lang="en-US" smtClean="0"/>
              <a:t>DBMS</a:t>
            </a:r>
            <a:r>
              <a:rPr lang="fa-IR" smtClean="0"/>
              <a:t>)</a:t>
            </a:r>
            <a:endParaRPr lang="fa-IR" dirty="0" smtClean="0"/>
          </a:p>
        </p:txBody>
      </p:sp>
      <p:sp>
        <p:nvSpPr>
          <p:cNvPr id="52227" name="Content Placeholder 2"/>
          <p:cNvSpPr>
            <a:spLocks noGrp="1"/>
          </p:cNvSpPr>
          <p:nvPr>
            <p:ph idx="1"/>
          </p:nvPr>
        </p:nvSpPr>
        <p:spPr/>
        <p:txBody>
          <a:bodyPr>
            <a:normAutofit fontScale="92500" lnSpcReduction="20000"/>
          </a:bodyPr>
          <a:lstStyle/>
          <a:p>
            <a:r>
              <a:rPr lang="en-US" smtClean="0"/>
              <a:t>: Database Management System</a:t>
            </a:r>
            <a:r>
              <a:rPr lang="fa-IR" smtClean="0"/>
              <a:t> برنامه اي كه بمنظور ساخت پايگاههاي اطلاعاتي بكار مي رود و عمليات دروندهي داده ها در پايگاههاي اطلاعاتي و سپس پردازش داده ها را انجام مي دهد.</a:t>
            </a:r>
          </a:p>
          <a:p>
            <a:r>
              <a:rPr lang="fa-IR" smtClean="0"/>
              <a:t>مهمترين نرم افزاري در سيستم پايگاه داده است كه به عنوان رابط بين پايگاه داده و كاربر و برنامه های کاربردی عمل مي نمايد.</a:t>
            </a:r>
          </a:p>
          <a:p>
            <a:r>
              <a:rPr lang="fa-IR" smtClean="0"/>
              <a:t>برنامه رایانه‌ای که برای مدیریت و پرسش و پاسخ بین پایگاه‌های داده‌ای استفاده می‌شود.</a:t>
            </a:r>
          </a:p>
          <a:p>
            <a:r>
              <a:rPr lang="fa-IR" smtClean="0"/>
              <a:t>كليه فايل هاي پايگاه داده فقط در اختيار اين نرم افزار قرار گرفته و دستيابي تنها از طريق آن امکان پذير است.</a:t>
            </a:r>
          </a:p>
          <a:p>
            <a:r>
              <a:rPr lang="fa-IR" smtClean="0"/>
              <a:t>مجموعه ای پیچیده از برنامه های نرم افزاری است كه ذخیره سازی و بازیابی داده های سازمان را (فیلدها، ركوردهاوفایلها) در پایگاه داده ها، كنترل میكند.</a:t>
            </a:r>
          </a:p>
          <a:p>
            <a:r>
              <a:rPr lang="fa-IR" smtClean="0"/>
              <a:t>این سیستم، كنترل امنیت و صحت پایگاه دادهها را نیز بر عهده دارد.</a:t>
            </a:r>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سيستم مديريت پايگاه اطلاعاتي (</a:t>
            </a:r>
            <a:r>
              <a:rPr lang="en-US" smtClean="0"/>
              <a:t>DBMS</a:t>
            </a:r>
            <a:r>
              <a:rPr lang="fa-IR" smtClean="0"/>
              <a:t>)</a:t>
            </a:r>
            <a:endParaRPr lang="fa-IR" dirty="0" smtClean="0"/>
          </a:p>
        </p:txBody>
      </p:sp>
      <p:sp>
        <p:nvSpPr>
          <p:cNvPr id="53251" name="Content Placeholder 11"/>
          <p:cNvSpPr>
            <a:spLocks noGrp="1"/>
          </p:cNvSpPr>
          <p:nvPr>
            <p:ph idx="1"/>
          </p:nvPr>
        </p:nvSpPr>
        <p:spPr/>
        <p:txBody>
          <a:bodyPr/>
          <a:lstStyle/>
          <a:p>
            <a:r>
              <a:rPr lang="fa-IR" smtClean="0"/>
              <a:t>محتویات یک</a:t>
            </a:r>
            <a:r>
              <a:rPr lang="en-US" smtClean="0"/>
              <a:t>DBMS </a:t>
            </a:r>
            <a:r>
              <a:rPr lang="fa-IR" smtClean="0"/>
              <a:t> :</a:t>
            </a:r>
            <a:endParaRPr lang="en-US" smtClean="0"/>
          </a:p>
          <a:p>
            <a:endParaRPr lang="fa-IR" dirty="0" smtClean="0"/>
          </a:p>
        </p:txBody>
      </p:sp>
      <p:sp>
        <p:nvSpPr>
          <p:cNvPr id="53252" name="Rectangle 3"/>
          <p:cNvSpPr>
            <a:spLocks noChangeArrowheads="1"/>
          </p:cNvSpPr>
          <p:nvPr/>
        </p:nvSpPr>
        <p:spPr bwMode="auto">
          <a:xfrm>
            <a:off x="0" y="0"/>
            <a:ext cx="9144000" cy="457200"/>
          </a:xfrm>
          <a:prstGeom prst="rect">
            <a:avLst/>
          </a:prstGeom>
          <a:noFill/>
          <a:ln w="12700" cap="sq">
            <a:noFill/>
            <a:miter lim="800000"/>
            <a:headEnd type="none" w="sm" len="sm"/>
            <a:tailEnd type="none" w="sm" len="sm"/>
          </a:ln>
        </p:spPr>
        <p:txBody>
          <a:bodyPr wrap="none" anchor="ctr">
            <a:spAutoFit/>
          </a:bodyPr>
          <a:lstStyle/>
          <a:p>
            <a:pPr eaLnBrk="0" hangingPunct="0"/>
            <a:endParaRPr lang="fa-IR"/>
          </a:p>
        </p:txBody>
      </p:sp>
      <p:sp>
        <p:nvSpPr>
          <p:cNvPr id="10" name="Rounded Rectangle 9"/>
          <p:cNvSpPr/>
          <p:nvPr/>
        </p:nvSpPr>
        <p:spPr bwMode="auto">
          <a:xfrm>
            <a:off x="71406" y="3929066"/>
            <a:ext cx="1928826" cy="1643074"/>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a:scene3d>
            <a:camera prst="orthographicFront"/>
            <a:lightRig rig="twoPt" dir="t"/>
          </a:scene3d>
          <a:sp3d extrusionH="76200" prstMaterial="matte">
            <a:bevelT/>
            <a:bevelB w="12700"/>
            <a:extrusionClr>
              <a:srgbClr val="FFC000"/>
            </a:extrusionClr>
          </a:sp3d>
        </p:spPr>
        <p:txBody>
          <a:bodyPr rtlCol="1" anchor="ctr"/>
          <a:lstStyle/>
          <a:p>
            <a:pPr algn="ctr">
              <a:lnSpc>
                <a:spcPct val="150000"/>
              </a:lnSpc>
              <a:defRPr/>
            </a:pPr>
            <a:r>
              <a:rPr lang="fa-IR" sz="1500" b="1" dirty="0">
                <a:cs typeface="B Homa" pitchFamily="2" charset="-78"/>
              </a:rPr>
              <a:t>داده های کاربران</a:t>
            </a:r>
            <a:endParaRPr lang="en-US" sz="1500" b="1" dirty="0">
              <a:cs typeface="B Homa" pitchFamily="2" charset="-78"/>
            </a:endParaRPr>
          </a:p>
          <a:p>
            <a:pPr algn="ctr">
              <a:lnSpc>
                <a:spcPct val="150000"/>
              </a:lnSpc>
              <a:defRPr/>
            </a:pPr>
            <a:r>
              <a:rPr lang="fa-IR" sz="1500" b="1" dirty="0">
                <a:cs typeface="B Homa" pitchFamily="2" charset="-78"/>
              </a:rPr>
              <a:t>شبه داده</a:t>
            </a:r>
            <a:endParaRPr lang="en-US" sz="1500" b="1" dirty="0">
              <a:cs typeface="B Homa" pitchFamily="2" charset="-78"/>
            </a:endParaRPr>
          </a:p>
          <a:p>
            <a:pPr algn="ctr">
              <a:lnSpc>
                <a:spcPct val="150000"/>
              </a:lnSpc>
              <a:defRPr/>
            </a:pPr>
            <a:r>
              <a:rPr lang="fa-IR" sz="1500" b="1" dirty="0">
                <a:cs typeface="B Homa" pitchFamily="2" charset="-78"/>
              </a:rPr>
              <a:t>شاخص های سایر داده های سیستم</a:t>
            </a:r>
            <a:endParaRPr lang="en-US" sz="1500" b="1" dirty="0">
              <a:cs typeface="B Homa" pitchFamily="2" charset="-78"/>
            </a:endParaRPr>
          </a:p>
          <a:p>
            <a:pPr algn="ctr">
              <a:lnSpc>
                <a:spcPct val="150000"/>
              </a:lnSpc>
              <a:defRPr/>
            </a:pPr>
            <a:r>
              <a:rPr lang="fa-IR" sz="1500" b="1" dirty="0">
                <a:cs typeface="B Homa" pitchFamily="2" charset="-78"/>
              </a:rPr>
              <a:t>شبه داده های کاربران</a:t>
            </a:r>
            <a:endParaRPr lang="en-US" sz="1500" b="1" dirty="0">
              <a:cs typeface="B Homa" pitchFamily="2" charset="-78"/>
            </a:endParaRPr>
          </a:p>
        </p:txBody>
      </p:sp>
      <p:sp>
        <p:nvSpPr>
          <p:cNvPr id="14" name="Rounded Rectangle 13"/>
          <p:cNvSpPr/>
          <p:nvPr/>
        </p:nvSpPr>
        <p:spPr bwMode="auto">
          <a:xfrm>
            <a:off x="2571736" y="2857496"/>
            <a:ext cx="914400" cy="3857652"/>
          </a:xfrm>
          <a:prstGeom prst="roundRect">
            <a:avLst/>
          </a:prstGeom>
          <a:solidFill>
            <a:srgbClr val="C00000"/>
          </a:solidFill>
          <a:ln w="12700" cap="sq" cmpd="sng" algn="ctr">
            <a:solidFill>
              <a:schemeClr val="tx1"/>
            </a:solidFill>
            <a:prstDash val="solid"/>
            <a:round/>
            <a:headEnd type="none" w="sm" len="sm"/>
            <a:tailEnd type="none" w="sm" len="sm"/>
          </a:ln>
          <a:effectLst/>
          <a:scene3d>
            <a:camera prst="orthographicFront"/>
            <a:lightRig rig="threePt" dir="t"/>
          </a:scene3d>
          <a:sp3d>
            <a:bevelT/>
          </a:sp3d>
        </p:spPr>
        <p:txBody>
          <a:bodyPr rtlCol="1" anchor="ctr"/>
          <a:lstStyle/>
          <a:p>
            <a:pPr algn="ctr">
              <a:defRPr/>
            </a:pPr>
            <a:r>
              <a:rPr lang="fa-IR" b="1" u="sng" dirty="0">
                <a:cs typeface="B Homa" pitchFamily="2" charset="-78"/>
              </a:rPr>
              <a:t>موتور</a:t>
            </a:r>
            <a:endParaRPr lang="en-US" dirty="0">
              <a:cs typeface="B Homa" pitchFamily="2" charset="-78"/>
            </a:endParaRPr>
          </a:p>
          <a:p>
            <a:pPr algn="ctr">
              <a:defRPr/>
            </a:pPr>
            <a:r>
              <a:rPr lang="fa-IR" b="1" dirty="0">
                <a:cs typeface="B Homa" pitchFamily="2" charset="-78"/>
              </a:rPr>
              <a:t> </a:t>
            </a:r>
            <a:endParaRPr lang="en-US" dirty="0">
              <a:cs typeface="B Homa" pitchFamily="2" charset="-78"/>
            </a:endParaRPr>
          </a:p>
          <a:p>
            <a:pPr algn="ctr">
              <a:defRPr/>
            </a:pPr>
            <a:r>
              <a:rPr lang="fa-IR" b="1" dirty="0">
                <a:cs typeface="B Homa" pitchFamily="2" charset="-78"/>
              </a:rPr>
              <a:t> </a:t>
            </a:r>
            <a:endParaRPr lang="en-US" dirty="0">
              <a:cs typeface="B Homa" pitchFamily="2" charset="-78"/>
            </a:endParaRPr>
          </a:p>
          <a:p>
            <a:pPr algn="ctr">
              <a:defRPr/>
            </a:pPr>
            <a:r>
              <a:rPr lang="en-US" b="1" u="sng" dirty="0">
                <a:cs typeface="B Homa" pitchFamily="2" charset="-78"/>
              </a:rPr>
              <a:t>D</a:t>
            </a:r>
            <a:endParaRPr lang="en-US" dirty="0">
              <a:cs typeface="B Homa" pitchFamily="2" charset="-78"/>
            </a:endParaRPr>
          </a:p>
          <a:p>
            <a:pPr algn="ctr">
              <a:defRPr/>
            </a:pPr>
            <a:r>
              <a:rPr lang="en-US" b="1" u="sng" dirty="0">
                <a:cs typeface="B Homa" pitchFamily="2" charset="-78"/>
              </a:rPr>
              <a:t>B</a:t>
            </a:r>
            <a:endParaRPr lang="en-US" dirty="0">
              <a:cs typeface="B Homa" pitchFamily="2" charset="-78"/>
            </a:endParaRPr>
          </a:p>
          <a:p>
            <a:pPr algn="ctr">
              <a:defRPr/>
            </a:pPr>
            <a:r>
              <a:rPr lang="en-US" b="1" u="sng" dirty="0">
                <a:cs typeface="B Homa" pitchFamily="2" charset="-78"/>
              </a:rPr>
              <a:t>M</a:t>
            </a:r>
            <a:endParaRPr lang="en-US" dirty="0">
              <a:cs typeface="B Homa" pitchFamily="2" charset="-78"/>
            </a:endParaRPr>
          </a:p>
          <a:p>
            <a:pPr algn="ctr">
              <a:defRPr/>
            </a:pPr>
            <a:r>
              <a:rPr lang="en-US" b="1" u="sng" dirty="0">
                <a:cs typeface="B Homa" pitchFamily="2" charset="-78"/>
              </a:rPr>
              <a:t>S</a:t>
            </a:r>
            <a:endParaRPr lang="en-US" dirty="0">
              <a:cs typeface="B Homa" pitchFamily="2" charset="-78"/>
            </a:endParaRPr>
          </a:p>
          <a:p>
            <a:pPr algn="ctr" rtl="0">
              <a:defRPr/>
            </a:pPr>
            <a:endParaRPr kumimoji="0" lang="fa-IR" dirty="0">
              <a:cs typeface="B Homa" pitchFamily="2" charset="-78"/>
            </a:endParaRPr>
          </a:p>
        </p:txBody>
      </p:sp>
      <p:sp>
        <p:nvSpPr>
          <p:cNvPr id="16" name="Rounded Rectangle 15"/>
          <p:cNvSpPr/>
          <p:nvPr/>
        </p:nvSpPr>
        <p:spPr bwMode="auto">
          <a:xfrm>
            <a:off x="3571868" y="2857496"/>
            <a:ext cx="1843094" cy="3857652"/>
          </a:xfrm>
          <a:prstGeom prst="roundRect">
            <a:avLst/>
          </a:prstGeom>
          <a:solidFill>
            <a:srgbClr val="C00000"/>
          </a:solidFill>
          <a:ln w="12700" cap="sq" cmpd="sng" algn="ctr">
            <a:solidFill>
              <a:schemeClr val="tx1"/>
            </a:solidFill>
            <a:prstDash val="solid"/>
            <a:round/>
            <a:headEnd type="none" w="sm" len="sm"/>
            <a:tailEnd type="none" w="sm" len="sm"/>
          </a:ln>
          <a:effectLst/>
          <a:scene3d>
            <a:camera prst="orthographicFront"/>
            <a:lightRig rig="threePt" dir="t"/>
          </a:scene3d>
          <a:sp3d>
            <a:bevelT/>
          </a:sp3d>
        </p:spPr>
        <p:txBody>
          <a:bodyPr rtlCol="1" anchor="ctr"/>
          <a:lstStyle/>
          <a:p>
            <a:pPr algn="ctr">
              <a:defRPr/>
            </a:pPr>
            <a:r>
              <a:rPr lang="fa-IR" sz="1800" b="1" u="sng" dirty="0">
                <a:cs typeface="B Homa" pitchFamily="2" charset="-78"/>
              </a:rPr>
              <a:t>ابزار طراحی</a:t>
            </a:r>
            <a:endParaRPr lang="en-US" sz="1800" dirty="0">
              <a:cs typeface="B Homa" pitchFamily="2" charset="-78"/>
            </a:endParaRPr>
          </a:p>
          <a:p>
            <a:pPr algn="ctr">
              <a:defRPr/>
            </a:pPr>
            <a:r>
              <a:rPr lang="fa-IR" sz="1800" b="1" dirty="0">
                <a:cs typeface="B Homa" pitchFamily="2" charset="-78"/>
              </a:rPr>
              <a:t>ابزار ایجاد جدول</a:t>
            </a:r>
            <a:endParaRPr lang="en-US" sz="1800" dirty="0">
              <a:cs typeface="B Homa" pitchFamily="2" charset="-78"/>
            </a:endParaRPr>
          </a:p>
          <a:p>
            <a:pPr algn="ctr">
              <a:defRPr/>
            </a:pPr>
            <a:r>
              <a:rPr lang="fa-IR" sz="1800" b="1" dirty="0">
                <a:cs typeface="B Homa" pitchFamily="2" charset="-78"/>
              </a:rPr>
              <a:t>ابزار ایجاد فرم</a:t>
            </a:r>
            <a:endParaRPr lang="en-US" sz="1800" dirty="0">
              <a:cs typeface="B Homa" pitchFamily="2" charset="-78"/>
            </a:endParaRPr>
          </a:p>
          <a:p>
            <a:pPr algn="ctr">
              <a:defRPr/>
            </a:pPr>
            <a:r>
              <a:rPr lang="fa-IR" sz="1800" b="1" dirty="0">
                <a:cs typeface="B Homa" pitchFamily="2" charset="-78"/>
              </a:rPr>
              <a:t>ابزار ایجاد پرسجو</a:t>
            </a:r>
            <a:endParaRPr lang="en-US" sz="1800" dirty="0">
              <a:cs typeface="B Homa" pitchFamily="2" charset="-78"/>
            </a:endParaRPr>
          </a:p>
          <a:p>
            <a:pPr algn="ctr">
              <a:defRPr/>
            </a:pPr>
            <a:r>
              <a:rPr lang="fa-IR" sz="1800" b="1" dirty="0">
                <a:cs typeface="B Homa" pitchFamily="2" charset="-78"/>
              </a:rPr>
              <a:t>ابزار ایجاد گزارش</a:t>
            </a:r>
            <a:endParaRPr lang="en-US" sz="1800" dirty="0">
              <a:cs typeface="B Homa" pitchFamily="2" charset="-78"/>
            </a:endParaRPr>
          </a:p>
          <a:p>
            <a:pPr algn="ctr">
              <a:defRPr/>
            </a:pPr>
            <a:r>
              <a:rPr lang="fa-IR" sz="1800" b="1" dirty="0">
                <a:cs typeface="B Homa" pitchFamily="2" charset="-78"/>
              </a:rPr>
              <a:t>مترجم زبان</a:t>
            </a:r>
            <a:endParaRPr lang="en-US" sz="1800" dirty="0">
              <a:cs typeface="B Homa" pitchFamily="2" charset="-78"/>
            </a:endParaRPr>
          </a:p>
          <a:p>
            <a:pPr algn="ctr">
              <a:defRPr/>
            </a:pPr>
            <a:r>
              <a:rPr lang="fa-IR" sz="1800" b="1" u="sng" dirty="0">
                <a:cs typeface="B Homa" pitchFamily="2" charset="-78"/>
              </a:rPr>
              <a:t>زمان اجرا</a:t>
            </a:r>
            <a:endParaRPr lang="en-US" sz="1800" dirty="0">
              <a:cs typeface="B Homa" pitchFamily="2" charset="-78"/>
            </a:endParaRPr>
          </a:p>
          <a:p>
            <a:pPr algn="ctr">
              <a:defRPr/>
            </a:pPr>
            <a:r>
              <a:rPr lang="fa-IR" sz="1800" b="1" dirty="0">
                <a:cs typeface="B Homa" pitchFamily="2" charset="-78"/>
              </a:rPr>
              <a:t>پردازشگر فرم</a:t>
            </a:r>
            <a:endParaRPr lang="en-US" sz="1800" dirty="0">
              <a:cs typeface="B Homa" pitchFamily="2" charset="-78"/>
            </a:endParaRPr>
          </a:p>
          <a:p>
            <a:pPr algn="ctr">
              <a:defRPr/>
            </a:pPr>
            <a:r>
              <a:rPr lang="fa-IR" sz="1800" b="1" dirty="0">
                <a:cs typeface="B Homa" pitchFamily="2" charset="-78"/>
              </a:rPr>
              <a:t>پردازشگر پرسجو</a:t>
            </a:r>
            <a:endParaRPr lang="en-US" sz="1800" dirty="0">
              <a:cs typeface="B Homa" pitchFamily="2" charset="-78"/>
            </a:endParaRPr>
          </a:p>
          <a:p>
            <a:pPr algn="ctr">
              <a:defRPr/>
            </a:pPr>
            <a:r>
              <a:rPr lang="fa-IR" sz="1800" b="1" dirty="0">
                <a:cs typeface="B Homa" pitchFamily="2" charset="-78"/>
              </a:rPr>
              <a:t>نویسنده گزارش</a:t>
            </a:r>
            <a:endParaRPr kumimoji="0" lang="fa-IR" sz="1800" dirty="0">
              <a:cs typeface="B Homa" pitchFamily="2" charset="-78"/>
            </a:endParaRPr>
          </a:p>
        </p:txBody>
      </p:sp>
      <p:sp>
        <p:nvSpPr>
          <p:cNvPr id="21" name="Rounded Rectangle 20"/>
          <p:cNvSpPr/>
          <p:nvPr/>
        </p:nvSpPr>
        <p:spPr bwMode="auto">
          <a:xfrm>
            <a:off x="6072198" y="3786190"/>
            <a:ext cx="2357422" cy="500066"/>
          </a:xfrm>
          <a:prstGeom prst="roundRect">
            <a:avLst/>
          </a:prstGeom>
          <a:solidFill>
            <a:srgbClr val="FFFF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a:scene3d>
            <a:camera prst="orthographicFront"/>
            <a:lightRig rig="twoPt" dir="t"/>
          </a:scene3d>
          <a:sp3d prstMaterial="matte">
            <a:bevelT/>
            <a:bevelB w="12700"/>
          </a:sp3d>
        </p:spPr>
        <p:txBody>
          <a:bodyPr rtlCol="1" anchor="ctr"/>
          <a:lstStyle/>
          <a:p>
            <a:pPr algn="ctr">
              <a:lnSpc>
                <a:spcPct val="150000"/>
              </a:lnSpc>
              <a:defRPr/>
            </a:pPr>
            <a:r>
              <a:rPr lang="fa-IR" sz="1600" b="1" dirty="0">
                <a:cs typeface="B Homa" pitchFamily="2" charset="-78"/>
              </a:rPr>
              <a:t>طراح : برنامه های کاربردی</a:t>
            </a:r>
            <a:endParaRPr lang="en-US" sz="1500" b="1" dirty="0">
              <a:cs typeface="B Homa" pitchFamily="2" charset="-78"/>
            </a:endParaRPr>
          </a:p>
        </p:txBody>
      </p:sp>
      <p:sp>
        <p:nvSpPr>
          <p:cNvPr id="22" name="Rounded Rectangle 21"/>
          <p:cNvSpPr/>
          <p:nvPr/>
        </p:nvSpPr>
        <p:spPr bwMode="auto">
          <a:xfrm>
            <a:off x="6072198" y="4929198"/>
            <a:ext cx="2357454" cy="500066"/>
          </a:xfrm>
          <a:prstGeom prst="roundRect">
            <a:avLst/>
          </a:prstGeom>
          <a:solidFill>
            <a:srgbClr val="FFFF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a:scene3d>
            <a:camera prst="orthographicFront"/>
            <a:lightRig rig="twoPt" dir="t"/>
          </a:scene3d>
          <a:sp3d prstMaterial="matte">
            <a:bevelT/>
            <a:bevelB w="12700"/>
          </a:sp3d>
        </p:spPr>
        <p:txBody>
          <a:bodyPr rtlCol="1" anchor="ctr"/>
          <a:lstStyle/>
          <a:p>
            <a:pPr algn="ctr">
              <a:lnSpc>
                <a:spcPct val="150000"/>
              </a:lnSpc>
              <a:defRPr/>
            </a:pPr>
            <a:r>
              <a:rPr lang="fa-IR" sz="1600" b="1" dirty="0">
                <a:cs typeface="B Homa" pitchFamily="2" charset="-78"/>
              </a:rPr>
              <a:t>کاربران : برنامه های کاربردی</a:t>
            </a:r>
            <a:endParaRPr lang="en-US" sz="1500" b="1" dirty="0">
              <a:cs typeface="B Homa" pitchFamily="2" charset="-78"/>
            </a:endParaRPr>
          </a:p>
        </p:txBody>
      </p:sp>
      <p:sp>
        <p:nvSpPr>
          <p:cNvPr id="53268" name="Right Arrow 28"/>
          <p:cNvSpPr>
            <a:spLocks noChangeArrowheads="1"/>
          </p:cNvSpPr>
          <p:nvPr/>
        </p:nvSpPr>
        <p:spPr bwMode="auto">
          <a:xfrm>
            <a:off x="2071685" y="4714877"/>
            <a:ext cx="428625" cy="142875"/>
          </a:xfrm>
          <a:prstGeom prst="rightArrow">
            <a:avLst>
              <a:gd name="adj1" fmla="val 50000"/>
              <a:gd name="adj2" fmla="val 50000"/>
            </a:avLst>
          </a:prstGeom>
          <a:solidFill>
            <a:schemeClr val="accent1"/>
          </a:solidFill>
          <a:ln w="12700" cap="sq" algn="ctr">
            <a:solidFill>
              <a:schemeClr val="tx1"/>
            </a:solidFill>
            <a:round/>
            <a:headEnd type="none" w="sm" len="sm"/>
            <a:tailEnd type="none" w="sm" len="sm"/>
          </a:ln>
        </p:spPr>
        <p:txBody>
          <a:bodyPr/>
          <a:lstStyle/>
          <a:p>
            <a:pPr algn="l" rtl="0"/>
            <a:endParaRPr kumimoji="0" lang="fa-IR"/>
          </a:p>
        </p:txBody>
      </p:sp>
      <p:sp>
        <p:nvSpPr>
          <p:cNvPr id="53269" name="Left-Right Arrow 30"/>
          <p:cNvSpPr>
            <a:spLocks noChangeArrowheads="1"/>
          </p:cNvSpPr>
          <p:nvPr/>
        </p:nvSpPr>
        <p:spPr bwMode="auto">
          <a:xfrm>
            <a:off x="5500685" y="5072065"/>
            <a:ext cx="500062" cy="142875"/>
          </a:xfrm>
          <a:prstGeom prst="leftRightArrow">
            <a:avLst>
              <a:gd name="adj1" fmla="val 50000"/>
              <a:gd name="adj2" fmla="val 50005"/>
            </a:avLst>
          </a:prstGeom>
          <a:solidFill>
            <a:schemeClr val="accent1"/>
          </a:solidFill>
          <a:ln w="12700" cap="sq" algn="ctr">
            <a:solidFill>
              <a:schemeClr val="tx1"/>
            </a:solidFill>
            <a:round/>
            <a:headEnd type="none" w="sm" len="sm"/>
            <a:tailEnd type="none" w="sm" len="sm"/>
          </a:ln>
        </p:spPr>
        <p:txBody>
          <a:bodyPr/>
          <a:lstStyle/>
          <a:p>
            <a:pPr algn="l" rtl="0"/>
            <a:endParaRPr kumimoji="0" lang="fa-IR"/>
          </a:p>
        </p:txBody>
      </p:sp>
      <p:sp>
        <p:nvSpPr>
          <p:cNvPr id="53270" name="Left-Right Arrow 31"/>
          <p:cNvSpPr>
            <a:spLocks noChangeArrowheads="1"/>
          </p:cNvSpPr>
          <p:nvPr/>
        </p:nvSpPr>
        <p:spPr bwMode="auto">
          <a:xfrm>
            <a:off x="5500685" y="4000502"/>
            <a:ext cx="500062" cy="142875"/>
          </a:xfrm>
          <a:prstGeom prst="leftRightArrow">
            <a:avLst>
              <a:gd name="adj1" fmla="val 50000"/>
              <a:gd name="adj2" fmla="val 50005"/>
            </a:avLst>
          </a:prstGeom>
          <a:solidFill>
            <a:schemeClr val="accent1"/>
          </a:solidFill>
          <a:ln w="12700" cap="sq" algn="ctr">
            <a:solidFill>
              <a:schemeClr val="tx1"/>
            </a:solidFill>
            <a:round/>
            <a:headEnd type="none" w="sm" len="sm"/>
            <a:tailEnd type="none" w="sm" len="sm"/>
          </a:ln>
        </p:spPr>
        <p:txBody>
          <a:bodyPr/>
          <a:lstStyle/>
          <a:p>
            <a:pPr algn="l" rtl="0"/>
            <a:endParaRPr kumimoji="0" lang="fa-IR"/>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سيستم مديريت پايگاه اطلاعاتي (</a:t>
            </a:r>
            <a:r>
              <a:rPr lang="en-US" smtClean="0"/>
              <a:t>DBMS</a:t>
            </a:r>
            <a:r>
              <a:rPr lang="fa-IR" smtClean="0"/>
              <a:t>)</a:t>
            </a:r>
            <a:endParaRPr lang="fa-IR" dirty="0" smtClean="0"/>
          </a:p>
        </p:txBody>
      </p:sp>
      <p:sp>
        <p:nvSpPr>
          <p:cNvPr id="54275" name="Content Placeholder 2"/>
          <p:cNvSpPr>
            <a:spLocks noGrp="1"/>
          </p:cNvSpPr>
          <p:nvPr>
            <p:ph idx="1"/>
          </p:nvPr>
        </p:nvSpPr>
        <p:spPr/>
        <p:txBody>
          <a:bodyPr/>
          <a:lstStyle/>
          <a:p>
            <a:r>
              <a:rPr lang="fa-IR" smtClean="0"/>
              <a:t>وظايف </a:t>
            </a:r>
            <a:r>
              <a:rPr lang="en-US" smtClean="0"/>
              <a:t>DBMS </a:t>
            </a:r>
            <a:r>
              <a:rPr lang="fa-IR" smtClean="0"/>
              <a:t>ها :</a:t>
            </a:r>
          </a:p>
          <a:p>
            <a:r>
              <a:rPr lang="fa-IR" smtClean="0"/>
              <a:t>زبان تعريف داده ها (</a:t>
            </a:r>
            <a:r>
              <a:rPr lang="en-US" smtClean="0"/>
              <a:t>DDL</a:t>
            </a:r>
            <a:r>
              <a:rPr lang="fa-IR" smtClean="0"/>
              <a:t>) </a:t>
            </a:r>
            <a:r>
              <a:rPr lang="en-US" smtClean="0"/>
              <a:t>(Data Definition Language)</a:t>
            </a:r>
            <a:endParaRPr lang="fa-IR" smtClean="0"/>
          </a:p>
          <a:p>
            <a:r>
              <a:rPr lang="fa-IR" smtClean="0"/>
              <a:t>زبان پردازش و مديريت داده ها</a:t>
            </a:r>
            <a:r>
              <a:rPr lang="en-US" smtClean="0"/>
              <a:t> (Data Manipulation (DML) Language) </a:t>
            </a:r>
            <a:endParaRPr lang="fa-IR" smtClean="0"/>
          </a:p>
          <a:p>
            <a:r>
              <a:rPr lang="fa-IR" smtClean="0"/>
              <a:t>ديكشنري داده ها </a:t>
            </a:r>
            <a:r>
              <a:rPr lang="en-US" smtClean="0"/>
              <a:t>(Data Dictionary)</a:t>
            </a:r>
            <a:endParaRPr lang="fa-IR" smtClean="0"/>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سيستم مديريت پايگاه اطلاعاتي (</a:t>
            </a:r>
            <a:r>
              <a:rPr lang="en-US" smtClean="0"/>
              <a:t>DBMS</a:t>
            </a:r>
            <a:r>
              <a:rPr lang="fa-IR" smtClean="0"/>
              <a:t>)</a:t>
            </a:r>
            <a:endParaRPr lang="fa-IR" dirty="0" smtClean="0"/>
          </a:p>
        </p:txBody>
      </p:sp>
      <p:sp>
        <p:nvSpPr>
          <p:cNvPr id="55299" name="Content Placeholder 2"/>
          <p:cNvSpPr>
            <a:spLocks noGrp="1"/>
          </p:cNvSpPr>
          <p:nvPr>
            <p:ph idx="1"/>
          </p:nvPr>
        </p:nvSpPr>
        <p:spPr/>
        <p:txBody>
          <a:bodyPr>
            <a:normAutofit fontScale="92500" lnSpcReduction="20000"/>
          </a:bodyPr>
          <a:lstStyle/>
          <a:p>
            <a:r>
              <a:rPr lang="fa-IR" smtClean="0"/>
              <a:t>مزاياي</a:t>
            </a:r>
            <a:r>
              <a:rPr lang="en-US" smtClean="0"/>
              <a:t>DBMS </a:t>
            </a:r>
            <a:r>
              <a:rPr lang="fa-IR" smtClean="0"/>
              <a:t>ها :</a:t>
            </a:r>
          </a:p>
          <a:p>
            <a:r>
              <a:rPr lang="fa-IR" smtClean="0"/>
              <a:t>جامعیت داده ها</a:t>
            </a:r>
            <a:endParaRPr lang="en-US" smtClean="0"/>
          </a:p>
          <a:p>
            <a:r>
              <a:rPr lang="fa-IR" smtClean="0"/>
              <a:t>دسترسی سریع به داده ها</a:t>
            </a:r>
            <a:endParaRPr lang="en-US" smtClean="0"/>
          </a:p>
          <a:p>
            <a:r>
              <a:rPr lang="fa-IR" smtClean="0"/>
              <a:t>افزایش کنترل داده ها </a:t>
            </a:r>
            <a:endParaRPr lang="en-US" smtClean="0"/>
          </a:p>
          <a:p>
            <a:r>
              <a:rPr lang="fa-IR" smtClean="0"/>
              <a:t>سهولت استفاده از برنامه کاربردی و مدیریت آن</a:t>
            </a:r>
            <a:endParaRPr lang="en-US" smtClean="0"/>
          </a:p>
          <a:p>
            <a:r>
              <a:rPr lang="fa-IR" smtClean="0"/>
              <a:t>امنیت مناسب داده ها</a:t>
            </a:r>
            <a:endParaRPr lang="en-US" smtClean="0"/>
          </a:p>
          <a:p>
            <a:r>
              <a:rPr lang="fa-IR" smtClean="0"/>
              <a:t>استقلال داده ها</a:t>
            </a:r>
            <a:endParaRPr lang="en-US" smtClean="0"/>
          </a:p>
          <a:p>
            <a:r>
              <a:rPr lang="fa-IR" smtClean="0"/>
              <a:t>روابط پیچیده بین داده ها</a:t>
            </a:r>
            <a:endParaRPr lang="en-US" smtClean="0"/>
          </a:p>
          <a:p>
            <a:r>
              <a:rPr lang="fa-IR" smtClean="0"/>
              <a:t>کنترل افزونگی داده </a:t>
            </a:r>
            <a:endParaRPr lang="en-US" smtClean="0"/>
          </a:p>
          <a:p>
            <a:r>
              <a:rPr lang="fa-IR" smtClean="0"/>
              <a:t>عمومیت کاربردها </a:t>
            </a:r>
            <a:endParaRPr lang="en-US" smtClean="0"/>
          </a:p>
          <a:p>
            <a:r>
              <a:rPr lang="fa-IR" smtClean="0"/>
              <a:t>سهولت استفاده </a:t>
            </a:r>
            <a:endParaRPr lang="en-US" smtClean="0"/>
          </a:p>
          <a:p>
            <a:r>
              <a:rPr lang="fa-IR" smtClean="0"/>
              <a:t>سهولت در اعمال تغییرات</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fontAlgn="auto">
              <a:spcAft>
                <a:spcPts val="0"/>
              </a:spcAft>
              <a:defRPr/>
            </a:pPr>
            <a:r>
              <a:rPr lang="fa-IR" sz="4000" dirty="0" smtClean="0">
                <a:cs typeface="Lotus" pitchFamily="2" charset="-78"/>
              </a:rPr>
              <a:t>عناصر اصلي محيط پايگاه داده</a:t>
            </a:r>
            <a:endParaRPr lang="en-US" sz="4000" dirty="0" smtClean="0">
              <a:cs typeface="Lotus" pitchFamily="2" charset="-78"/>
            </a:endParaRPr>
          </a:p>
        </p:txBody>
      </p:sp>
      <p:sp>
        <p:nvSpPr>
          <p:cNvPr id="17" name="Content Placeholder 16"/>
          <p:cNvSpPr>
            <a:spLocks noGrp="1"/>
          </p:cNvSpPr>
          <p:nvPr>
            <p:ph idx="1"/>
          </p:nvPr>
        </p:nvSpPr>
        <p:spPr/>
        <p:txBody>
          <a:bodyPr/>
          <a:lstStyle/>
          <a:p>
            <a:pPr algn="ctr"/>
            <a:endParaRPr lang="fa-IR" dirty="0"/>
          </a:p>
        </p:txBody>
      </p:sp>
      <p:sp>
        <p:nvSpPr>
          <p:cNvPr id="44035" name="Rectangle 4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a-IR"/>
          </a:p>
        </p:txBody>
      </p:sp>
      <p:grpSp>
        <p:nvGrpSpPr>
          <p:cNvPr id="2" name="Group 87"/>
          <p:cNvGrpSpPr>
            <a:grpSpLocks/>
          </p:cNvGrpSpPr>
          <p:nvPr/>
        </p:nvGrpSpPr>
        <p:grpSpPr bwMode="auto">
          <a:xfrm>
            <a:off x="285720" y="2428868"/>
            <a:ext cx="7572428" cy="4429132"/>
            <a:chOff x="571472" y="916726"/>
            <a:chExt cx="7643866" cy="5584108"/>
          </a:xfrm>
        </p:grpSpPr>
        <p:grpSp>
          <p:nvGrpSpPr>
            <p:cNvPr id="3" name="Group 1"/>
            <p:cNvGrpSpPr>
              <a:grpSpLocks noChangeAspect="1"/>
            </p:cNvGrpSpPr>
            <p:nvPr/>
          </p:nvGrpSpPr>
          <p:grpSpPr bwMode="auto">
            <a:xfrm>
              <a:off x="1357542" y="916726"/>
              <a:ext cx="6857796" cy="5584108"/>
              <a:chOff x="2302" y="1700"/>
              <a:chExt cx="8345" cy="9550"/>
            </a:xfrm>
          </p:grpSpPr>
          <p:sp>
            <p:nvSpPr>
              <p:cNvPr id="44040" name="AutoShape 47"/>
              <p:cNvSpPr>
                <a:spLocks noChangeAspect="1" noChangeArrowheads="1" noTextEdit="1"/>
              </p:cNvSpPr>
              <p:nvPr/>
            </p:nvSpPr>
            <p:spPr bwMode="auto">
              <a:xfrm>
                <a:off x="2302" y="1700"/>
                <a:ext cx="7346" cy="9550"/>
              </a:xfrm>
              <a:prstGeom prst="rect">
                <a:avLst/>
              </a:prstGeom>
              <a:noFill/>
              <a:ln w="9525">
                <a:noFill/>
                <a:miter lim="800000"/>
                <a:headEnd/>
                <a:tailEnd/>
              </a:ln>
            </p:spPr>
            <p:txBody>
              <a:bodyPr/>
              <a:lstStyle/>
              <a:p>
                <a:endParaRPr lang="en-US"/>
              </a:p>
            </p:txBody>
          </p:sp>
          <p:grpSp>
            <p:nvGrpSpPr>
              <p:cNvPr id="4" name="Group 56"/>
              <p:cNvGrpSpPr>
                <a:grpSpLocks/>
              </p:cNvGrpSpPr>
              <p:nvPr/>
            </p:nvGrpSpPr>
            <p:grpSpPr bwMode="auto">
              <a:xfrm>
                <a:off x="4571" y="2087"/>
                <a:ext cx="6076" cy="6231"/>
                <a:chOff x="4571" y="2087"/>
                <a:chExt cx="6076" cy="6231"/>
              </a:xfrm>
            </p:grpSpPr>
            <p:sp>
              <p:nvSpPr>
                <p:cNvPr id="63" name="Oval 42"/>
                <p:cNvSpPr>
                  <a:spLocks noChangeArrowheads="1"/>
                </p:cNvSpPr>
                <p:nvPr/>
              </p:nvSpPr>
              <p:spPr bwMode="auto">
                <a:xfrm>
                  <a:off x="4910" y="2087"/>
                  <a:ext cx="2148" cy="995"/>
                </a:xfrm>
                <a:prstGeom prst="ellipse">
                  <a:avLst/>
                </a:prstGeom>
                <a:gradFill flip="none" rotWithShape="1">
                  <a:gsLst>
                    <a:gs pos="0">
                      <a:srgbClr val="E28700">
                        <a:tint val="66000"/>
                        <a:satMod val="160000"/>
                      </a:srgbClr>
                    </a:gs>
                    <a:gs pos="50000">
                      <a:srgbClr val="E28700">
                        <a:tint val="44500"/>
                        <a:satMod val="160000"/>
                      </a:srgbClr>
                    </a:gs>
                    <a:gs pos="100000">
                      <a:srgbClr val="E28700">
                        <a:tint val="23500"/>
                        <a:satMod val="160000"/>
                      </a:srgbClr>
                    </a:gs>
                  </a:gsLst>
                  <a:lin ang="5400000" scaled="1"/>
                  <a:tileRect/>
                </a:gradFill>
                <a:ln w="12700">
                  <a:solidFill>
                    <a:srgbClr val="FABF8F"/>
                  </a:solidFill>
                  <a:round/>
                  <a:headEnd/>
                  <a:tailEnd/>
                </a:ln>
                <a:effectLst>
                  <a:outerShdw dist="28398" dir="3806097" algn="ctr" rotWithShape="0">
                    <a:srgbClr val="974706">
                      <a:alpha val="50000"/>
                    </a:srgbClr>
                  </a:outerShdw>
                </a:effectLst>
              </p:spPr>
              <p:txBody>
                <a:bodyPr lIns="75161" tIns="37580" rIns="75161" bIns="37580"/>
                <a:lstStyle/>
                <a:p>
                  <a:pPr algn="ctr" eaLnBrk="0" hangingPunct="0">
                    <a:defRPr/>
                  </a:pPr>
                  <a:r>
                    <a:rPr lang="fa-IR" b="1" dirty="0">
                      <a:solidFill>
                        <a:srgbClr val="342F61"/>
                      </a:solidFill>
                      <a:latin typeface="Arial" pitchFamily="34" charset="0"/>
                      <a:ea typeface="Times New Roman" pitchFamily="18" charset="0"/>
                      <a:cs typeface="B Nazanin" pitchFamily="2" charset="-78"/>
                    </a:rPr>
                    <a:t>سخت افزار</a:t>
                  </a:r>
                  <a:endParaRPr lang="en-US" b="1" dirty="0">
                    <a:solidFill>
                      <a:srgbClr val="342F61"/>
                    </a:solidFill>
                    <a:latin typeface="Arial" pitchFamily="34" charset="0"/>
                    <a:cs typeface="B Nazanin" pitchFamily="2" charset="-78"/>
                  </a:endParaRPr>
                </a:p>
              </p:txBody>
            </p:sp>
            <p:sp>
              <p:nvSpPr>
                <p:cNvPr id="65" name="Oval 40"/>
                <p:cNvSpPr>
                  <a:spLocks noChangeArrowheads="1"/>
                </p:cNvSpPr>
                <p:nvPr/>
              </p:nvSpPr>
              <p:spPr bwMode="auto">
                <a:xfrm>
                  <a:off x="8501" y="4829"/>
                  <a:ext cx="2146" cy="997"/>
                </a:xfrm>
                <a:prstGeom prst="ellipse">
                  <a:avLst/>
                </a:prstGeom>
                <a:gradFill flip="none" rotWithShape="1">
                  <a:gsLst>
                    <a:gs pos="0">
                      <a:srgbClr val="E28700">
                        <a:tint val="66000"/>
                        <a:satMod val="160000"/>
                      </a:srgbClr>
                    </a:gs>
                    <a:gs pos="50000">
                      <a:srgbClr val="E28700">
                        <a:tint val="44500"/>
                        <a:satMod val="160000"/>
                      </a:srgbClr>
                    </a:gs>
                    <a:gs pos="100000">
                      <a:srgbClr val="E28700">
                        <a:tint val="23500"/>
                        <a:satMod val="160000"/>
                      </a:srgbClr>
                    </a:gs>
                  </a:gsLst>
                  <a:lin ang="5400000" scaled="1"/>
                  <a:tileRect/>
                </a:gradFill>
                <a:ln w="12700">
                  <a:solidFill>
                    <a:srgbClr val="FABF8F"/>
                  </a:solidFill>
                  <a:round/>
                  <a:headEnd/>
                  <a:tailEnd/>
                </a:ln>
                <a:effectLst>
                  <a:outerShdw dist="28398" dir="3806097" algn="ctr" rotWithShape="0">
                    <a:srgbClr val="974706">
                      <a:alpha val="50000"/>
                    </a:srgbClr>
                  </a:outerShdw>
                </a:effectLst>
              </p:spPr>
              <p:txBody>
                <a:bodyPr lIns="75161" tIns="37580" rIns="75161" bIns="37580"/>
                <a:lstStyle/>
                <a:p>
                  <a:pPr algn="ctr" eaLnBrk="0" hangingPunct="0">
                    <a:defRPr/>
                  </a:pPr>
                  <a:r>
                    <a:rPr lang="fa-IR" b="1" dirty="0">
                      <a:solidFill>
                        <a:srgbClr val="342F61"/>
                      </a:solidFill>
                      <a:latin typeface="Arial" pitchFamily="34" charset="0"/>
                      <a:ea typeface="Times New Roman" pitchFamily="18" charset="0"/>
                      <a:cs typeface="B Nazanin" pitchFamily="2" charset="-78"/>
                    </a:rPr>
                    <a:t>نرم افزار</a:t>
                  </a:r>
                  <a:endParaRPr lang="en-US" b="1" dirty="0">
                    <a:solidFill>
                      <a:srgbClr val="342F61"/>
                    </a:solidFill>
                    <a:latin typeface="Arial" pitchFamily="34" charset="0"/>
                    <a:cs typeface="B Nazanin" pitchFamily="2" charset="-78"/>
                  </a:endParaRPr>
                </a:p>
              </p:txBody>
            </p:sp>
            <p:sp>
              <p:nvSpPr>
                <p:cNvPr id="72" name="Oval 33"/>
                <p:cNvSpPr>
                  <a:spLocks noChangeArrowheads="1"/>
                </p:cNvSpPr>
                <p:nvPr/>
              </p:nvSpPr>
              <p:spPr bwMode="auto">
                <a:xfrm>
                  <a:off x="4956" y="7327"/>
                  <a:ext cx="2127" cy="995"/>
                </a:xfrm>
                <a:prstGeom prst="ellipse">
                  <a:avLst/>
                </a:prstGeom>
                <a:gradFill flip="none" rotWithShape="1">
                  <a:gsLst>
                    <a:gs pos="0">
                      <a:srgbClr val="E28700">
                        <a:tint val="66000"/>
                        <a:satMod val="160000"/>
                      </a:srgbClr>
                    </a:gs>
                    <a:gs pos="50000">
                      <a:srgbClr val="E28700">
                        <a:tint val="44500"/>
                        <a:satMod val="160000"/>
                      </a:srgbClr>
                    </a:gs>
                    <a:gs pos="100000">
                      <a:srgbClr val="E28700">
                        <a:tint val="23500"/>
                        <a:satMod val="160000"/>
                      </a:srgbClr>
                    </a:gs>
                  </a:gsLst>
                  <a:lin ang="5400000" scaled="1"/>
                  <a:tileRect/>
                </a:gradFill>
                <a:ln w="12700">
                  <a:solidFill>
                    <a:srgbClr val="FABF8F"/>
                  </a:solidFill>
                  <a:round/>
                  <a:headEnd/>
                  <a:tailEnd/>
                </a:ln>
                <a:effectLst>
                  <a:outerShdw dist="28398" dir="3806097" algn="ctr" rotWithShape="0">
                    <a:srgbClr val="974706">
                      <a:alpha val="50000"/>
                    </a:srgbClr>
                  </a:outerShdw>
                </a:effectLst>
              </p:spPr>
              <p:txBody>
                <a:bodyPr lIns="75161" tIns="37580" rIns="75161" bIns="37580"/>
                <a:lstStyle/>
                <a:p>
                  <a:pPr algn="ctr" eaLnBrk="0" hangingPunct="0">
                    <a:defRPr/>
                  </a:pPr>
                  <a:r>
                    <a:rPr lang="fa-IR" b="1" dirty="0">
                      <a:solidFill>
                        <a:srgbClr val="342F61"/>
                      </a:solidFill>
                      <a:latin typeface="Arial" pitchFamily="34" charset="0"/>
                      <a:ea typeface="Times New Roman" pitchFamily="18" charset="0"/>
                      <a:cs typeface="B Nazanin" pitchFamily="2" charset="-78"/>
                    </a:rPr>
                    <a:t>داده</a:t>
                  </a:r>
                  <a:endParaRPr lang="en-US" b="1" dirty="0">
                    <a:solidFill>
                      <a:srgbClr val="342F61"/>
                    </a:solidFill>
                    <a:latin typeface="Arial" pitchFamily="34" charset="0"/>
                    <a:cs typeface="B Nazanin" pitchFamily="2" charset="-78"/>
                  </a:endParaRPr>
                </a:p>
              </p:txBody>
            </p:sp>
            <p:cxnSp>
              <p:nvCxnSpPr>
                <p:cNvPr id="44045" name="AutoShape 26"/>
                <p:cNvCxnSpPr>
                  <a:cxnSpLocks noChangeShapeType="1"/>
                  <a:stCxn id="63" idx="4"/>
                  <a:endCxn id="97" idx="0"/>
                </p:cNvCxnSpPr>
                <p:nvPr/>
              </p:nvCxnSpPr>
              <p:spPr bwMode="auto">
                <a:xfrm rot="16200000" flipH="1">
                  <a:off x="5183" y="3883"/>
                  <a:ext cx="1613" cy="11"/>
                </a:xfrm>
                <a:prstGeom prst="straightConnector1">
                  <a:avLst/>
                </a:prstGeom>
                <a:noFill/>
                <a:ln w="31750">
                  <a:solidFill>
                    <a:srgbClr val="F79646"/>
                  </a:solidFill>
                  <a:round/>
                  <a:headEnd/>
                  <a:tailEnd/>
                </a:ln>
              </p:spPr>
            </p:cxnSp>
            <p:cxnSp>
              <p:nvCxnSpPr>
                <p:cNvPr id="44046" name="AutoShape 25"/>
                <p:cNvCxnSpPr>
                  <a:cxnSpLocks noChangeShapeType="1"/>
                  <a:stCxn id="65" idx="2"/>
                  <a:endCxn id="97" idx="3"/>
                </p:cNvCxnSpPr>
                <p:nvPr/>
              </p:nvCxnSpPr>
              <p:spPr bwMode="auto">
                <a:xfrm rot="10800000" flipV="1">
                  <a:off x="7419" y="5325"/>
                  <a:ext cx="1082" cy="15"/>
                </a:xfrm>
                <a:prstGeom prst="straightConnector1">
                  <a:avLst/>
                </a:prstGeom>
                <a:noFill/>
                <a:ln w="31750">
                  <a:solidFill>
                    <a:srgbClr val="F79646"/>
                  </a:solidFill>
                  <a:round/>
                  <a:headEnd/>
                  <a:tailEnd/>
                </a:ln>
              </p:spPr>
            </p:cxnSp>
            <p:sp>
              <p:nvSpPr>
                <p:cNvPr id="97" name="Rectangle 8"/>
                <p:cNvSpPr>
                  <a:spLocks noChangeArrowheads="1"/>
                </p:cNvSpPr>
                <p:nvPr/>
              </p:nvSpPr>
              <p:spPr bwMode="auto">
                <a:xfrm>
                  <a:off x="4573" y="4695"/>
                  <a:ext cx="2846" cy="1290"/>
                </a:xfrm>
                <a:prstGeom prst="rect">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lIns="75161" tIns="37580" rIns="75161" bIns="37580"/>
                <a:lstStyle/>
                <a:p>
                  <a:pPr algn="ctr" eaLnBrk="0" hangingPunct="0">
                    <a:defRPr/>
                  </a:pPr>
                  <a:endParaRPr lang="fa-IR" sz="400" b="1" dirty="0">
                    <a:solidFill>
                      <a:srgbClr val="342F61"/>
                    </a:solidFill>
                    <a:latin typeface="Arial" pitchFamily="34" charset="0"/>
                    <a:ea typeface="Times New Roman" pitchFamily="18" charset="0"/>
                    <a:cs typeface="B Nazanin" pitchFamily="2" charset="-78"/>
                  </a:endParaRPr>
                </a:p>
                <a:p>
                  <a:pPr algn="ctr" eaLnBrk="0" hangingPunct="0">
                    <a:defRPr/>
                  </a:pPr>
                  <a:r>
                    <a:rPr lang="fa-IR" sz="2800" b="1" dirty="0">
                      <a:solidFill>
                        <a:srgbClr val="342F61"/>
                      </a:solidFill>
                      <a:latin typeface="Arial" pitchFamily="34" charset="0"/>
                      <a:ea typeface="Times New Roman" pitchFamily="18" charset="0"/>
                      <a:cs typeface="B Nazanin" pitchFamily="2" charset="-78"/>
                    </a:rPr>
                    <a:t>عناصر پايگاه داده</a:t>
                  </a:r>
                  <a:endParaRPr lang="en-US" sz="2800" b="1" dirty="0">
                    <a:solidFill>
                      <a:srgbClr val="342F61"/>
                    </a:solidFill>
                    <a:latin typeface="Arial" pitchFamily="34" charset="0"/>
                    <a:cs typeface="B Nazanin" pitchFamily="2" charset="-78"/>
                  </a:endParaRPr>
                </a:p>
              </p:txBody>
            </p:sp>
            <p:cxnSp>
              <p:nvCxnSpPr>
                <p:cNvPr id="44048" name="AutoShape 6"/>
                <p:cNvCxnSpPr>
                  <a:cxnSpLocks noChangeShapeType="1"/>
                  <a:stCxn id="97" idx="2"/>
                  <a:endCxn id="72" idx="0"/>
                </p:cNvCxnSpPr>
                <p:nvPr/>
              </p:nvCxnSpPr>
              <p:spPr bwMode="auto">
                <a:xfrm rot="16200000" flipH="1">
                  <a:off x="5338" y="6641"/>
                  <a:ext cx="1339" cy="25"/>
                </a:xfrm>
                <a:prstGeom prst="straightConnector1">
                  <a:avLst/>
                </a:prstGeom>
                <a:noFill/>
                <a:ln w="31750">
                  <a:solidFill>
                    <a:srgbClr val="F79646"/>
                  </a:solidFill>
                  <a:round/>
                  <a:headEnd/>
                  <a:tailEnd/>
                </a:ln>
              </p:spPr>
            </p:cxnSp>
          </p:grpSp>
        </p:grpSp>
        <p:sp>
          <p:nvSpPr>
            <p:cNvPr id="80" name="Oval 35"/>
            <p:cNvSpPr>
              <a:spLocks noChangeArrowheads="1"/>
            </p:cNvSpPr>
            <p:nvPr/>
          </p:nvSpPr>
          <p:spPr bwMode="auto">
            <a:xfrm>
              <a:off x="571472" y="2726512"/>
              <a:ext cx="1736737" cy="661362"/>
            </a:xfrm>
            <a:prstGeom prst="ellipse">
              <a:avLst/>
            </a:prstGeom>
            <a:gradFill flip="none" rotWithShape="1">
              <a:gsLst>
                <a:gs pos="0">
                  <a:srgbClr val="E28700">
                    <a:tint val="66000"/>
                    <a:satMod val="160000"/>
                  </a:srgbClr>
                </a:gs>
                <a:gs pos="50000">
                  <a:srgbClr val="E28700">
                    <a:tint val="44500"/>
                    <a:satMod val="160000"/>
                  </a:srgbClr>
                </a:gs>
                <a:gs pos="100000">
                  <a:srgbClr val="E28700">
                    <a:tint val="23500"/>
                    <a:satMod val="160000"/>
                  </a:srgbClr>
                </a:gs>
              </a:gsLst>
              <a:lin ang="5400000" scaled="1"/>
              <a:tileRect/>
            </a:gradFill>
            <a:ln w="12700">
              <a:solidFill>
                <a:srgbClr val="FABF8F"/>
              </a:solidFill>
              <a:round/>
              <a:headEnd/>
              <a:tailEnd/>
            </a:ln>
            <a:effectLst>
              <a:outerShdw dist="28398" dir="3806097" algn="ctr" rotWithShape="0">
                <a:srgbClr val="974706">
                  <a:alpha val="50000"/>
                </a:srgbClr>
              </a:outerShdw>
            </a:effectLst>
          </p:spPr>
          <p:txBody>
            <a:bodyPr lIns="75161" tIns="37580" rIns="75161" bIns="37580"/>
            <a:lstStyle/>
            <a:p>
              <a:pPr algn="ctr" eaLnBrk="0" hangingPunct="0">
                <a:defRPr/>
              </a:pPr>
              <a:r>
                <a:rPr lang="fa-IR" b="1" dirty="0">
                  <a:solidFill>
                    <a:srgbClr val="342F61"/>
                  </a:solidFill>
                  <a:latin typeface="Arial" pitchFamily="34" charset="0"/>
                  <a:cs typeface="B Nazanin" pitchFamily="2" charset="-78"/>
                </a:rPr>
                <a:t>کاربر</a:t>
              </a:r>
              <a:endParaRPr lang="en-US" b="1" dirty="0">
                <a:solidFill>
                  <a:srgbClr val="342F61"/>
                </a:solidFill>
                <a:latin typeface="Arial" pitchFamily="34" charset="0"/>
                <a:cs typeface="B Nazanin" pitchFamily="2" charset="-78"/>
              </a:endParaRPr>
            </a:p>
          </p:txBody>
        </p:sp>
        <p:cxnSp>
          <p:nvCxnSpPr>
            <p:cNvPr id="44039" name="AutoShape 5"/>
            <p:cNvCxnSpPr>
              <a:cxnSpLocks noChangeShapeType="1"/>
              <a:stCxn id="97" idx="1"/>
              <a:endCxn id="80" idx="6"/>
            </p:cNvCxnSpPr>
            <p:nvPr/>
          </p:nvCxnSpPr>
          <p:spPr bwMode="auto">
            <a:xfrm rot="10800000" flipV="1">
              <a:off x="2307906" y="3044828"/>
              <a:ext cx="914267" cy="12378"/>
            </a:xfrm>
            <a:prstGeom prst="straightConnector1">
              <a:avLst/>
            </a:prstGeom>
            <a:noFill/>
            <a:ln w="31750">
              <a:solidFill>
                <a:srgbClr val="F79646"/>
              </a:solidFill>
              <a:round/>
              <a:headEnd/>
              <a:tailEnd/>
            </a:ln>
          </p:spPr>
        </p:cxnSp>
      </p:grpSp>
      <p:graphicFrame>
        <p:nvGraphicFramePr>
          <p:cNvPr id="18" name="Diagram 17"/>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Footer Placeholder 18"/>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20" name="Slide Number Placeholder 19"/>
          <p:cNvSpPr>
            <a:spLocks noGrp="1"/>
          </p:cNvSpPr>
          <p:nvPr>
            <p:ph type="sldNum" sz="quarter" idx="12"/>
          </p:nvPr>
        </p:nvSpPr>
        <p:spPr/>
        <p:txBody>
          <a:bodyPr/>
          <a:lstStyle/>
          <a:p>
            <a:fld id="{E628D4EA-4E9F-453E-98D5-ED130FDFDC6A}" type="slidenum">
              <a:rPr lang="fa-IR" smtClean="0"/>
              <a:pPr/>
              <a:t>7</a:t>
            </a:fld>
            <a:endParaRPr lang="fa-IR" dirty="0"/>
          </a:p>
        </p:txBody>
      </p:sp>
    </p:spTree>
  </p:cSld>
  <p:clrMapOvr>
    <a:masterClrMapping/>
  </p:clrMapOvr>
  <p:transition spd="med">
    <p:randomBa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سيستم مديريت پايگاه اطلاعاتي (</a:t>
            </a:r>
            <a:r>
              <a:rPr lang="en-US" smtClean="0"/>
              <a:t>DBMS</a:t>
            </a:r>
            <a:r>
              <a:rPr lang="fa-IR" smtClean="0"/>
              <a:t>)</a:t>
            </a:r>
            <a:endParaRPr lang="fa-IR" dirty="0" smtClean="0"/>
          </a:p>
        </p:txBody>
      </p:sp>
      <p:sp>
        <p:nvSpPr>
          <p:cNvPr id="56323" name="Content Placeholder 2"/>
          <p:cNvSpPr>
            <a:spLocks noGrp="1"/>
          </p:cNvSpPr>
          <p:nvPr>
            <p:ph idx="1"/>
          </p:nvPr>
        </p:nvSpPr>
        <p:spPr/>
        <p:txBody>
          <a:bodyPr/>
          <a:lstStyle/>
          <a:p>
            <a:r>
              <a:rPr lang="fa-IR" smtClean="0"/>
              <a:t>فهرستي از</a:t>
            </a:r>
            <a:r>
              <a:rPr lang="en-US" smtClean="0"/>
              <a:t>DBMS </a:t>
            </a:r>
            <a:r>
              <a:rPr lang="fa-IR" smtClean="0"/>
              <a:t>ها :</a:t>
            </a:r>
          </a:p>
          <a:p>
            <a:endParaRPr lang="fa-IR" smtClean="0"/>
          </a:p>
          <a:p>
            <a:r>
              <a:rPr lang="fa-IR" smtClean="0"/>
              <a:t>از معروفترین </a:t>
            </a:r>
            <a:r>
              <a:rPr lang="en-US" smtClean="0"/>
              <a:t>DBMS </a:t>
            </a:r>
            <a:r>
              <a:rPr lang="fa-IR" smtClean="0"/>
              <a:t>می‌توان به چند نمونه زیر اشاره کرد :</a:t>
            </a:r>
            <a:endParaRPr lang="en-US" smtClean="0"/>
          </a:p>
          <a:p>
            <a:r>
              <a:rPr lang="en-US" smtClean="0"/>
              <a:t>Oracle</a:t>
            </a:r>
            <a:r>
              <a:rPr lang="fa-IR" smtClean="0"/>
              <a:t> </a:t>
            </a:r>
            <a:endParaRPr lang="en-US" smtClean="0"/>
          </a:p>
          <a:p>
            <a:r>
              <a:rPr lang="en-US" smtClean="0"/>
              <a:t>Microsoft SQL Server</a:t>
            </a:r>
            <a:r>
              <a:rPr lang="fa-IR" smtClean="0"/>
              <a:t> </a:t>
            </a:r>
            <a:endParaRPr lang="en-US" smtClean="0"/>
          </a:p>
          <a:p>
            <a:r>
              <a:rPr lang="en-US" smtClean="0"/>
              <a:t>MySQL</a:t>
            </a:r>
            <a:r>
              <a:rPr lang="fa-IR" smtClean="0"/>
              <a:t> </a:t>
            </a:r>
            <a:endParaRPr lang="en-US" smtClean="0"/>
          </a:p>
          <a:p>
            <a:r>
              <a:rPr lang="en-US" smtClean="0"/>
              <a:t>PostregSQL</a:t>
            </a:r>
            <a:r>
              <a:rPr lang="fa-IR" smtClean="0"/>
              <a:t> </a:t>
            </a:r>
            <a:endParaRPr lang="en-US" smtClean="0"/>
          </a:p>
          <a:p>
            <a:r>
              <a:rPr lang="en-US" smtClean="0"/>
              <a:t>DB2</a:t>
            </a:r>
            <a:r>
              <a:rPr lang="fa-IR" smtClean="0"/>
              <a:t> </a:t>
            </a:r>
            <a:endParaRPr lang="en-US" smtClean="0"/>
          </a:p>
          <a:p>
            <a:r>
              <a:rPr lang="en-US" smtClean="0"/>
              <a:t>Microsoft Access</a:t>
            </a:r>
            <a:r>
              <a:rPr lang="fa-IR" smtClean="0"/>
              <a:t> </a:t>
            </a:r>
            <a:endParaRPr lang="en-US" smtClean="0"/>
          </a:p>
          <a:p>
            <a:endParaRPr lang="fa-IR" smtClean="0"/>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منابع (</a:t>
            </a:r>
            <a:r>
              <a:rPr lang="en-US" smtClean="0"/>
              <a:t>Sources</a:t>
            </a:r>
            <a:r>
              <a:rPr lang="fa-IR" smtClean="0"/>
              <a:t>)</a:t>
            </a:r>
            <a:endParaRPr lang="fa-IR" dirty="0" smtClean="0"/>
          </a:p>
        </p:txBody>
      </p:sp>
      <p:sp>
        <p:nvSpPr>
          <p:cNvPr id="57347" name="Content Placeholder 2"/>
          <p:cNvSpPr>
            <a:spLocks noGrp="1"/>
          </p:cNvSpPr>
          <p:nvPr>
            <p:ph idx="1"/>
          </p:nvPr>
        </p:nvSpPr>
        <p:spPr/>
        <p:txBody>
          <a:bodyPr/>
          <a:lstStyle/>
          <a:p>
            <a:r>
              <a:rPr lang="fa-IR" smtClean="0"/>
              <a:t>منابع كتابي :</a:t>
            </a:r>
          </a:p>
          <a:p>
            <a:r>
              <a:rPr lang="fa-IR" smtClean="0"/>
              <a:t>سيتمهاي اطلاعات مديريت – تأليف: دكتر اصغر صرافي زاده و علي علي پناهي</a:t>
            </a:r>
            <a:endParaRPr lang="en-US" smtClean="0"/>
          </a:p>
          <a:p>
            <a:r>
              <a:rPr lang="fa-IR" smtClean="0"/>
              <a:t>اصول طراحي پايگاه داده ها –سيلبرشاتس، اف. كورت، سودارشان – مترجم: عين ا... جعفرنژاد قمي</a:t>
            </a:r>
            <a:endParaRPr lang="en-US" smtClean="0"/>
          </a:p>
          <a:p>
            <a:r>
              <a:rPr lang="fa-IR" smtClean="0"/>
              <a:t>آشنايي با بانك هاي اطلاعاتي – داود محمدي فرد</a:t>
            </a:r>
            <a:endParaRPr lang="fa-IR" dirty="0" smtClean="0"/>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موفق باشید.</a:t>
            </a:r>
            <a:endParaRPr lang="fa-IR" dirty="0"/>
          </a:p>
        </p:txBody>
      </p:sp>
      <p:sp>
        <p:nvSpPr>
          <p:cNvPr id="4" name="Footer Placeholder 3"/>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5" name="Slide Number Placeholder 4"/>
          <p:cNvSpPr>
            <a:spLocks noGrp="1"/>
          </p:cNvSpPr>
          <p:nvPr>
            <p:ph type="sldNum" sz="quarter" idx="12"/>
          </p:nvPr>
        </p:nvSpPr>
        <p:spPr/>
        <p:txBody>
          <a:bodyPr/>
          <a:lstStyle/>
          <a:p>
            <a:fld id="{E628D4EA-4E9F-453E-98D5-ED130FDFDC6A}" type="slidenum">
              <a:rPr lang="fa-IR" smtClean="0"/>
              <a:pPr/>
              <a:t>72</a:t>
            </a:fld>
            <a:endParaRPr lang="fa-IR" dirty="0"/>
          </a:p>
        </p:txBody>
      </p:sp>
    </p:spTree>
  </p:cSld>
  <p:clrMapOvr>
    <a:masterClrMapping/>
  </p:clrMapOvr>
  <p:transition spd="med">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sz="4000" dirty="0" smtClean="0">
                <a:cs typeface="Lotus" pitchFamily="2" charset="-78"/>
              </a:rPr>
              <a:t>سخت افزار</a:t>
            </a:r>
            <a:endParaRPr lang="fa-IR" dirty="0"/>
          </a:p>
        </p:txBody>
      </p:sp>
      <p:sp>
        <p:nvSpPr>
          <p:cNvPr id="8194" name="Rectangle 2"/>
          <p:cNvSpPr>
            <a:spLocks noGrp="1" noChangeArrowheads="1"/>
          </p:cNvSpPr>
          <p:nvPr>
            <p:ph idx="1"/>
          </p:nvPr>
        </p:nvSpPr>
        <p:spPr/>
        <p:txBody>
          <a:bodyPr/>
          <a:lstStyle/>
          <a:p>
            <a:pPr algn="r">
              <a:lnSpc>
                <a:spcPct val="90000"/>
              </a:lnSpc>
              <a:buFont typeface="Wingdings" pitchFamily="2" charset="2"/>
              <a:buNone/>
            </a:pPr>
            <a:endParaRPr lang="fa-IR" sz="2800" dirty="0">
              <a:cs typeface="Lotus" pitchFamily="2" charset="-78"/>
            </a:endParaRPr>
          </a:p>
          <a:p>
            <a:pPr algn="r" rtl="1">
              <a:lnSpc>
                <a:spcPct val="90000"/>
              </a:lnSpc>
              <a:buNone/>
            </a:pPr>
            <a:r>
              <a:rPr lang="fa-IR" sz="2800" dirty="0" smtClean="0">
                <a:cs typeface="Lotus" pitchFamily="2" charset="-78"/>
              </a:rPr>
              <a:t>تشکيل </a:t>
            </a:r>
            <a:r>
              <a:rPr lang="fa-IR" sz="2800" dirty="0">
                <a:cs typeface="Lotus" pitchFamily="2" charset="-78"/>
              </a:rPr>
              <a:t>شده از </a:t>
            </a:r>
            <a:r>
              <a:rPr lang="fa-IR" sz="2800" dirty="0" smtClean="0">
                <a:cs typeface="Lotus" pitchFamily="2" charset="-78"/>
              </a:rPr>
              <a:t>:</a:t>
            </a:r>
          </a:p>
          <a:p>
            <a:pPr>
              <a:lnSpc>
                <a:spcPct val="90000"/>
              </a:lnSpc>
            </a:pPr>
            <a:r>
              <a:rPr lang="fa-IR" sz="2800" dirty="0" smtClean="0">
                <a:cs typeface="Lotus" pitchFamily="2" charset="-78"/>
              </a:rPr>
              <a:t>ذخيره </a:t>
            </a:r>
            <a:r>
              <a:rPr lang="fa-IR" sz="2800" dirty="0">
                <a:cs typeface="Lotus" pitchFamily="2" charset="-78"/>
              </a:rPr>
              <a:t>سازي داده ها: </a:t>
            </a:r>
            <a:r>
              <a:rPr lang="fa-IR" sz="2800" dirty="0" smtClean="0">
                <a:cs typeface="Lotus" pitchFamily="2" charset="-78"/>
              </a:rPr>
              <a:t>حافظه </a:t>
            </a:r>
            <a:r>
              <a:rPr lang="fa-IR" sz="2800" dirty="0">
                <a:cs typeface="Lotus" pitchFamily="2" charset="-78"/>
              </a:rPr>
              <a:t>جانبي : ديسکهاي سريع با ظرفيت </a:t>
            </a:r>
            <a:r>
              <a:rPr lang="fa-IR" sz="2800" dirty="0" smtClean="0">
                <a:cs typeface="Lotus" pitchFamily="2" charset="-78"/>
              </a:rPr>
              <a:t>بالا،</a:t>
            </a:r>
            <a:r>
              <a:rPr lang="fa-IR" sz="2800" dirty="0" smtClean="0">
                <a:effectLst>
                  <a:outerShdw blurRad="38100" dist="38100" dir="2700000" algn="tl">
                    <a:srgbClr val="000000">
                      <a:alpha val="43137"/>
                    </a:srgbClr>
                  </a:outerShdw>
                </a:effectLst>
                <a:cs typeface="B Nazanin" pitchFamily="2" charset="-78"/>
              </a:rPr>
              <a:t> دستگاه ذخیره سازی نسخه های پشتیبان مثل </a:t>
            </a:r>
            <a:r>
              <a:rPr lang="en-US" sz="2800" dirty="0" smtClean="0">
                <a:effectLst>
                  <a:outerShdw blurRad="38100" dist="38100" dir="2700000" algn="tl">
                    <a:srgbClr val="000000">
                      <a:alpha val="43137"/>
                    </a:srgbClr>
                  </a:outerShdw>
                </a:effectLst>
                <a:cs typeface="B Nazanin" pitchFamily="2" charset="-78"/>
              </a:rPr>
              <a:t>Tape</a:t>
            </a:r>
            <a:endParaRPr lang="fa-IR" sz="2800" dirty="0">
              <a:cs typeface="Lotus" pitchFamily="2" charset="-78"/>
            </a:endParaRPr>
          </a:p>
          <a:p>
            <a:pPr>
              <a:lnSpc>
                <a:spcPct val="90000"/>
              </a:lnSpc>
            </a:pPr>
            <a:r>
              <a:rPr lang="fa-IR" sz="2800" dirty="0" smtClean="0">
                <a:cs typeface="Lotus" pitchFamily="2" charset="-78"/>
              </a:rPr>
              <a:t>سخت </a:t>
            </a:r>
            <a:r>
              <a:rPr lang="fa-IR" sz="2800" dirty="0">
                <a:cs typeface="Lotus" pitchFamily="2" charset="-78"/>
              </a:rPr>
              <a:t>افزار پردازشگر: </a:t>
            </a:r>
            <a:r>
              <a:rPr lang="en-US" sz="2800" dirty="0" smtClean="0">
                <a:cs typeface="Lotus" pitchFamily="2" charset="-78"/>
              </a:rPr>
              <a:t>CPU</a:t>
            </a:r>
            <a:endParaRPr lang="fa-IR" sz="2800" dirty="0">
              <a:cs typeface="Lotus" pitchFamily="2" charset="-78"/>
            </a:endParaRPr>
          </a:p>
          <a:p>
            <a:pPr>
              <a:lnSpc>
                <a:spcPct val="90000"/>
              </a:lnSpc>
            </a:pPr>
            <a:r>
              <a:rPr lang="fa-IR" sz="2800" dirty="0" smtClean="0">
                <a:cs typeface="Lotus" pitchFamily="2" charset="-78"/>
              </a:rPr>
              <a:t>سخت </a:t>
            </a:r>
            <a:r>
              <a:rPr lang="fa-IR" sz="2800" dirty="0">
                <a:cs typeface="Lotus" pitchFamily="2" charset="-78"/>
              </a:rPr>
              <a:t>افزار ارتباطي </a:t>
            </a:r>
            <a:r>
              <a:rPr lang="en-US" sz="2800" dirty="0">
                <a:cs typeface="Lotus" pitchFamily="2" charset="-78"/>
              </a:rPr>
              <a:t>(Communication)</a:t>
            </a:r>
            <a:r>
              <a:rPr lang="fa-IR" sz="2800" dirty="0">
                <a:cs typeface="Lotus" pitchFamily="2" charset="-78"/>
              </a:rPr>
              <a:t> </a:t>
            </a:r>
            <a:r>
              <a:rPr lang="fa-IR" sz="2800" dirty="0" smtClean="0">
                <a:cs typeface="Lotus" pitchFamily="2" charset="-78"/>
              </a:rPr>
              <a:t>: </a:t>
            </a:r>
            <a:r>
              <a:rPr lang="fa-IR" sz="2800" dirty="0" smtClean="0">
                <a:effectLst>
                  <a:outerShdw blurRad="38100" dist="38100" dir="2700000" algn="tl">
                    <a:srgbClr val="000000">
                      <a:alpha val="43137"/>
                    </a:srgbClr>
                  </a:outerShdw>
                </a:effectLst>
                <a:cs typeface="B Nazanin" pitchFamily="2" charset="-78"/>
              </a:rPr>
              <a:t>کاربر شبکه و  سوییچ</a:t>
            </a:r>
            <a:endParaRPr lang="fa-IR" sz="2800" dirty="0">
              <a:cs typeface="Lotus" pitchFamily="2" charset="-78"/>
            </a:endParaRPr>
          </a:p>
        </p:txBody>
      </p:sp>
      <p:graphicFrame>
        <p:nvGraphicFramePr>
          <p:cNvPr id="4" name="Diagram 3"/>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6" name="Slide Number Placeholder 5"/>
          <p:cNvSpPr>
            <a:spLocks noGrp="1"/>
          </p:cNvSpPr>
          <p:nvPr>
            <p:ph type="sldNum" sz="quarter" idx="12"/>
          </p:nvPr>
        </p:nvSpPr>
        <p:spPr/>
        <p:txBody>
          <a:bodyPr/>
          <a:lstStyle/>
          <a:p>
            <a:fld id="{E628D4EA-4E9F-453E-98D5-ED130FDFDC6A}" type="slidenum">
              <a:rPr lang="fa-IR" smtClean="0"/>
              <a:pPr/>
              <a:t>8</a:t>
            </a:fld>
            <a:endParaRPr lang="fa-IR" dirty="0"/>
          </a:p>
        </p:txBody>
      </p:sp>
    </p:spTree>
  </p:cSld>
  <p:clrMapOvr>
    <a:masterClrMapping/>
  </p:clrMapOvr>
  <p:transition spd="med">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fa-IR" sz="4000" u="sng" dirty="0" smtClean="0">
                <a:cs typeface="Lotus" pitchFamily="2" charset="-78"/>
              </a:rPr>
              <a:t>نرم افزار</a:t>
            </a:r>
            <a:endParaRPr lang="fa-IR" dirty="0"/>
          </a:p>
        </p:txBody>
      </p:sp>
      <p:sp>
        <p:nvSpPr>
          <p:cNvPr id="11266" name="Rectangle 2"/>
          <p:cNvSpPr>
            <a:spLocks noGrp="1" noChangeArrowheads="1"/>
          </p:cNvSpPr>
          <p:nvPr>
            <p:ph idx="1"/>
          </p:nvPr>
        </p:nvSpPr>
        <p:spPr>
          <a:xfrm>
            <a:off x="285720" y="2285992"/>
            <a:ext cx="7239000" cy="4572008"/>
          </a:xfrm>
        </p:spPr>
        <p:txBody>
          <a:bodyPr/>
          <a:lstStyle/>
          <a:p>
            <a:pPr algn="r" rtl="1">
              <a:buClr>
                <a:schemeClr val="tx1"/>
              </a:buClr>
              <a:buFont typeface="Wingdings" pitchFamily="2" charset="2"/>
              <a:buNone/>
            </a:pPr>
            <a:endParaRPr lang="fa-IR" sz="1900" u="sng" dirty="0">
              <a:cs typeface="Lotus" pitchFamily="2" charset="-78"/>
            </a:endParaRPr>
          </a:p>
          <a:p>
            <a:pPr algn="r" rtl="1">
              <a:buClr>
                <a:schemeClr val="tx1"/>
              </a:buClr>
              <a:buFont typeface="Wingdings" pitchFamily="2" charset="2"/>
              <a:buNone/>
            </a:pPr>
            <a:endParaRPr lang="fa-IR" sz="1900" dirty="0">
              <a:cs typeface="Lotus" pitchFamily="2" charset="-78"/>
            </a:endParaRPr>
          </a:p>
          <a:p>
            <a:pPr algn="r" rtl="1">
              <a:buClr>
                <a:schemeClr val="tx1"/>
              </a:buClr>
              <a:buFont typeface="Wingdings" pitchFamily="2" charset="2"/>
              <a:buNone/>
            </a:pPr>
            <a:r>
              <a:rPr lang="fa-IR" sz="1900" dirty="0" smtClean="0">
                <a:cs typeface="Lotus" pitchFamily="2" charset="-78"/>
              </a:rPr>
              <a:t>- </a:t>
            </a:r>
            <a:r>
              <a:rPr lang="fa-IR" sz="1900" dirty="0">
                <a:cs typeface="Lotus" pitchFamily="2" charset="-78"/>
              </a:rPr>
              <a:t>نرم افزار مديريتي: </a:t>
            </a:r>
            <a:r>
              <a:rPr lang="en-US" sz="1900" dirty="0">
                <a:cs typeface="Lotus" pitchFamily="2" charset="-78"/>
              </a:rPr>
              <a:t>DBMS</a:t>
            </a:r>
            <a:r>
              <a:rPr lang="fa-IR" sz="1900" dirty="0">
                <a:cs typeface="Lotus" pitchFamily="2" charset="-78"/>
              </a:rPr>
              <a:t> </a:t>
            </a:r>
          </a:p>
          <a:p>
            <a:pPr algn="r" rtl="1">
              <a:buClr>
                <a:schemeClr val="tx1"/>
              </a:buClr>
              <a:buFont typeface="Wingdings" pitchFamily="2" charset="2"/>
              <a:buNone/>
            </a:pPr>
            <a:r>
              <a:rPr lang="fa-IR" sz="1900" dirty="0">
                <a:cs typeface="Lotus" pitchFamily="2" charset="-78"/>
              </a:rPr>
              <a:t>- نرم افزار کاربردي: مجموعه برنامه هايي است براي ايجاد و کار با پايگاه (</a:t>
            </a:r>
            <a:r>
              <a:rPr lang="en-US" sz="1900" dirty="0">
                <a:cs typeface="Lotus" pitchFamily="2" charset="-78"/>
              </a:rPr>
              <a:t>AP</a:t>
            </a:r>
            <a:r>
              <a:rPr lang="fa-IR" sz="1900" dirty="0">
                <a:cs typeface="Lotus" pitchFamily="2" charset="-78"/>
              </a:rPr>
              <a:t> ها)</a:t>
            </a:r>
            <a:endParaRPr lang="en-US" sz="1900" dirty="0">
              <a:cs typeface="Lotus" pitchFamily="2" charset="-78"/>
            </a:endParaRPr>
          </a:p>
        </p:txBody>
      </p:sp>
      <p:sp>
        <p:nvSpPr>
          <p:cNvPr id="11267" name="Oval 3"/>
          <p:cNvSpPr>
            <a:spLocks noChangeArrowheads="1"/>
          </p:cNvSpPr>
          <p:nvPr/>
        </p:nvSpPr>
        <p:spPr bwMode="auto">
          <a:xfrm>
            <a:off x="2287260" y="4194198"/>
            <a:ext cx="3324225" cy="2376488"/>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11268" name="Rectangle 4"/>
          <p:cNvSpPr>
            <a:spLocks noChangeArrowheads="1"/>
          </p:cNvSpPr>
          <p:nvPr/>
        </p:nvSpPr>
        <p:spPr bwMode="auto">
          <a:xfrm>
            <a:off x="4255760" y="4556148"/>
            <a:ext cx="463550" cy="1655763"/>
          </a:xfrm>
          <a:prstGeom prst="rect">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defTabSz="957263" rtl="1"/>
            <a:r>
              <a:rPr lang="en-US" sz="1900">
                <a:effectLst>
                  <a:outerShdw blurRad="38100" dist="38100" dir="2700000" algn="tl">
                    <a:srgbClr val="000000"/>
                  </a:outerShdw>
                </a:effectLst>
                <a:latin typeface="Arial" charset="0"/>
              </a:rPr>
              <a:t>D</a:t>
            </a:r>
          </a:p>
          <a:p>
            <a:pPr defTabSz="957263" rtl="1"/>
            <a:r>
              <a:rPr lang="en-US" sz="1900">
                <a:effectLst>
                  <a:outerShdw blurRad="38100" dist="38100" dir="2700000" algn="tl">
                    <a:srgbClr val="000000"/>
                  </a:outerShdw>
                </a:effectLst>
                <a:latin typeface="Arial" charset="0"/>
              </a:rPr>
              <a:t>B</a:t>
            </a:r>
          </a:p>
          <a:p>
            <a:pPr defTabSz="957263" rtl="1"/>
            <a:r>
              <a:rPr lang="en-US" sz="1900">
                <a:effectLst>
                  <a:outerShdw blurRad="38100" dist="38100" dir="2700000" algn="tl">
                    <a:srgbClr val="000000"/>
                  </a:outerShdw>
                </a:effectLst>
                <a:latin typeface="Arial" charset="0"/>
              </a:rPr>
              <a:t>M</a:t>
            </a:r>
          </a:p>
          <a:p>
            <a:pPr defTabSz="957263" rtl="1"/>
            <a:r>
              <a:rPr lang="en-US" sz="1900">
                <a:effectLst>
                  <a:outerShdw blurRad="38100" dist="38100" dir="2700000" algn="tl">
                    <a:srgbClr val="000000"/>
                  </a:outerShdw>
                </a:effectLst>
                <a:latin typeface="Arial" charset="0"/>
              </a:rPr>
              <a:t>S</a:t>
            </a:r>
          </a:p>
        </p:txBody>
      </p:sp>
      <p:sp>
        <p:nvSpPr>
          <p:cNvPr id="11270" name="AutoShape 6"/>
          <p:cNvSpPr>
            <a:spLocks noChangeArrowheads="1"/>
          </p:cNvSpPr>
          <p:nvPr/>
        </p:nvSpPr>
        <p:spPr bwMode="auto">
          <a:xfrm>
            <a:off x="6075035" y="4627586"/>
            <a:ext cx="996950" cy="1511300"/>
          </a:xfrm>
          <a:prstGeom prst="can">
            <a:avLst>
              <a:gd name="adj" fmla="val 37898"/>
            </a:avLst>
          </a:prstGeom>
          <a:solidFill>
            <a:schemeClr val="accent1"/>
          </a:solidFill>
          <a:ln w="9525">
            <a:solidFill>
              <a:schemeClr val="tx1"/>
            </a:solidFill>
            <a:round/>
            <a:headEnd/>
            <a:tailEnd/>
          </a:ln>
          <a:effectLst/>
        </p:spPr>
        <p:txBody>
          <a:bodyPr wrap="none" anchor="ctr"/>
          <a:lstStyle/>
          <a:p>
            <a:pPr algn="ctr" rtl="1"/>
            <a:r>
              <a:rPr lang="en-US" sz="1900">
                <a:effectLst>
                  <a:outerShdw blurRad="38100" dist="38100" dir="2700000" algn="tl">
                    <a:srgbClr val="000000"/>
                  </a:outerShdw>
                </a:effectLst>
                <a:latin typeface="Arial" charset="0"/>
              </a:rPr>
              <a:t>DB</a:t>
            </a:r>
          </a:p>
        </p:txBody>
      </p:sp>
      <p:sp>
        <p:nvSpPr>
          <p:cNvPr id="11271" name="Text Box 7"/>
          <p:cNvSpPr txBox="1">
            <a:spLocks noChangeArrowheads="1"/>
          </p:cNvSpPr>
          <p:nvPr/>
        </p:nvSpPr>
        <p:spPr bwMode="auto">
          <a:xfrm>
            <a:off x="3927148" y="6211911"/>
            <a:ext cx="531812" cy="381000"/>
          </a:xfrm>
          <a:prstGeom prst="rect">
            <a:avLst/>
          </a:prstGeom>
          <a:noFill/>
          <a:ln w="9525">
            <a:noFill/>
            <a:miter lim="800000"/>
            <a:headEnd/>
            <a:tailEnd/>
          </a:ln>
          <a:effectLst/>
        </p:spPr>
        <p:txBody>
          <a:bodyPr wrap="none">
            <a:spAutoFit/>
          </a:bodyPr>
          <a:lstStyle/>
          <a:p>
            <a:pPr rtl="1"/>
            <a:r>
              <a:rPr lang="en-US" sz="1900">
                <a:effectLst>
                  <a:outerShdw blurRad="38100" dist="38100" dir="2700000" algn="tl">
                    <a:srgbClr val="000000"/>
                  </a:outerShdw>
                </a:effectLst>
                <a:latin typeface="Arial" charset="0"/>
              </a:rPr>
              <a:t>OS</a:t>
            </a:r>
          </a:p>
        </p:txBody>
      </p:sp>
      <p:sp>
        <p:nvSpPr>
          <p:cNvPr id="11272" name="AutoShape 8"/>
          <p:cNvSpPr>
            <a:spLocks noChangeArrowheads="1"/>
          </p:cNvSpPr>
          <p:nvPr/>
        </p:nvSpPr>
        <p:spPr bwMode="auto">
          <a:xfrm rot="10800000">
            <a:off x="4014460" y="4699023"/>
            <a:ext cx="200025" cy="215900"/>
          </a:xfrm>
          <a:prstGeom prst="flowChartDelay">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endParaRPr lang="fa-IR"/>
          </a:p>
        </p:txBody>
      </p:sp>
      <p:sp>
        <p:nvSpPr>
          <p:cNvPr id="11273" name="AutoShape 9"/>
          <p:cNvSpPr>
            <a:spLocks noChangeArrowheads="1"/>
          </p:cNvSpPr>
          <p:nvPr/>
        </p:nvSpPr>
        <p:spPr bwMode="auto">
          <a:xfrm rot="10800000">
            <a:off x="4014460" y="4987948"/>
            <a:ext cx="200025" cy="215900"/>
          </a:xfrm>
          <a:prstGeom prst="flowChartDelay">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endParaRPr lang="fa-IR"/>
          </a:p>
        </p:txBody>
      </p:sp>
      <p:sp>
        <p:nvSpPr>
          <p:cNvPr id="11274" name="AutoShape 10"/>
          <p:cNvSpPr>
            <a:spLocks noChangeArrowheads="1"/>
          </p:cNvSpPr>
          <p:nvPr/>
        </p:nvSpPr>
        <p:spPr bwMode="auto">
          <a:xfrm rot="10800000">
            <a:off x="4014460" y="5275286"/>
            <a:ext cx="200025" cy="215900"/>
          </a:xfrm>
          <a:prstGeom prst="flowChartDelay">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endParaRPr lang="fa-IR"/>
          </a:p>
        </p:txBody>
      </p:sp>
      <p:sp>
        <p:nvSpPr>
          <p:cNvPr id="11275" name="AutoShape 11"/>
          <p:cNvSpPr>
            <a:spLocks noChangeArrowheads="1"/>
          </p:cNvSpPr>
          <p:nvPr/>
        </p:nvSpPr>
        <p:spPr bwMode="auto">
          <a:xfrm rot="10800000">
            <a:off x="4014460" y="5562623"/>
            <a:ext cx="200025" cy="215900"/>
          </a:xfrm>
          <a:prstGeom prst="flowChartDelay">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endParaRPr lang="fa-IR"/>
          </a:p>
        </p:txBody>
      </p:sp>
      <p:sp>
        <p:nvSpPr>
          <p:cNvPr id="11276" name="AutoShape 12"/>
          <p:cNvSpPr>
            <a:spLocks noChangeArrowheads="1"/>
          </p:cNvSpPr>
          <p:nvPr/>
        </p:nvSpPr>
        <p:spPr bwMode="auto">
          <a:xfrm rot="10800000">
            <a:off x="4014460" y="5851548"/>
            <a:ext cx="200025" cy="215900"/>
          </a:xfrm>
          <a:prstGeom prst="flowChartDelay">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endParaRPr lang="fa-IR"/>
          </a:p>
        </p:txBody>
      </p:sp>
      <p:sp>
        <p:nvSpPr>
          <p:cNvPr id="11277" name="AutoShape 13"/>
          <p:cNvSpPr>
            <a:spLocks/>
          </p:cNvSpPr>
          <p:nvPr/>
        </p:nvSpPr>
        <p:spPr bwMode="auto">
          <a:xfrm>
            <a:off x="3816023" y="4554561"/>
            <a:ext cx="133350" cy="1657350"/>
          </a:xfrm>
          <a:prstGeom prst="leftBrace">
            <a:avLst>
              <a:gd name="adj1" fmla="val 103571"/>
              <a:gd name="adj2" fmla="val 50000"/>
            </a:avLst>
          </a:prstGeom>
          <a:noFill/>
          <a:ln w="9525">
            <a:solidFill>
              <a:schemeClr val="tx1"/>
            </a:solidFill>
            <a:round/>
            <a:headEnd/>
            <a:tailEnd/>
          </a:ln>
          <a:effectLst/>
        </p:spPr>
        <p:txBody>
          <a:bodyPr wrap="none" anchor="ctr"/>
          <a:lstStyle/>
          <a:p>
            <a:endParaRPr lang="fa-IR"/>
          </a:p>
        </p:txBody>
      </p:sp>
      <p:sp>
        <p:nvSpPr>
          <p:cNvPr id="11278" name="Text Box 14"/>
          <p:cNvSpPr txBox="1">
            <a:spLocks noChangeArrowheads="1"/>
          </p:cNvSpPr>
          <p:nvPr/>
        </p:nvSpPr>
        <p:spPr bwMode="auto">
          <a:xfrm>
            <a:off x="3042910" y="5203848"/>
            <a:ext cx="639763" cy="669925"/>
          </a:xfrm>
          <a:prstGeom prst="rect">
            <a:avLst/>
          </a:prstGeom>
          <a:noFill/>
          <a:ln w="9525">
            <a:noFill/>
            <a:miter lim="800000"/>
            <a:headEnd/>
            <a:tailEnd/>
          </a:ln>
          <a:effectLst/>
        </p:spPr>
        <p:txBody>
          <a:bodyPr>
            <a:spAutoFit/>
          </a:bodyPr>
          <a:lstStyle/>
          <a:p>
            <a:pPr rtl="1"/>
            <a:r>
              <a:rPr lang="en-US" sz="1900">
                <a:effectLst>
                  <a:outerShdw blurRad="38100" dist="38100" dir="2700000" algn="tl">
                    <a:srgbClr val="000000"/>
                  </a:outerShdw>
                </a:effectLst>
                <a:latin typeface="Arial" charset="0"/>
              </a:rPr>
              <a:t>AP</a:t>
            </a:r>
            <a:r>
              <a:rPr lang="fa-IR" sz="1900">
                <a:effectLst>
                  <a:outerShdw blurRad="38100" dist="38100" dir="2700000" algn="tl">
                    <a:srgbClr val="000000"/>
                  </a:outerShdw>
                </a:effectLst>
                <a:latin typeface="Arial" charset="0"/>
              </a:rPr>
              <a:t> ها</a:t>
            </a:r>
            <a:endParaRPr lang="en-US" sz="1900">
              <a:effectLst>
                <a:outerShdw blurRad="38100" dist="38100" dir="2700000" algn="tl">
                  <a:srgbClr val="000000"/>
                </a:outerShdw>
              </a:effectLst>
              <a:latin typeface="Arial" charset="0"/>
            </a:endParaRPr>
          </a:p>
        </p:txBody>
      </p:sp>
      <p:sp>
        <p:nvSpPr>
          <p:cNvPr id="11279" name="Line 15"/>
          <p:cNvSpPr>
            <a:spLocks noChangeShapeType="1"/>
          </p:cNvSpPr>
          <p:nvPr/>
        </p:nvSpPr>
        <p:spPr bwMode="auto">
          <a:xfrm>
            <a:off x="5079673" y="5203848"/>
            <a:ext cx="995362" cy="0"/>
          </a:xfrm>
          <a:prstGeom prst="line">
            <a:avLst/>
          </a:prstGeom>
          <a:noFill/>
          <a:ln w="9525">
            <a:solidFill>
              <a:schemeClr val="tx1"/>
            </a:solidFill>
            <a:round/>
            <a:headEnd/>
            <a:tailEnd type="triangle" w="med" len="med"/>
          </a:ln>
          <a:effectLst/>
        </p:spPr>
        <p:txBody>
          <a:bodyPr/>
          <a:lstStyle/>
          <a:p>
            <a:endParaRPr lang="fa-IR"/>
          </a:p>
        </p:txBody>
      </p:sp>
      <p:sp>
        <p:nvSpPr>
          <p:cNvPr id="11280" name="Line 16"/>
          <p:cNvSpPr>
            <a:spLocks noChangeShapeType="1"/>
          </p:cNvSpPr>
          <p:nvPr/>
        </p:nvSpPr>
        <p:spPr bwMode="auto">
          <a:xfrm flipH="1">
            <a:off x="5079673" y="5562623"/>
            <a:ext cx="995362" cy="0"/>
          </a:xfrm>
          <a:prstGeom prst="line">
            <a:avLst/>
          </a:prstGeom>
          <a:noFill/>
          <a:ln w="9525">
            <a:solidFill>
              <a:schemeClr val="tx1"/>
            </a:solidFill>
            <a:round/>
            <a:headEnd/>
            <a:tailEnd type="triangle" w="med" len="med"/>
          </a:ln>
          <a:effectLst/>
        </p:spPr>
        <p:txBody>
          <a:bodyPr/>
          <a:lstStyle/>
          <a:p>
            <a:endParaRPr lang="fa-IR"/>
          </a:p>
        </p:txBody>
      </p:sp>
      <p:sp>
        <p:nvSpPr>
          <p:cNvPr id="11281" name="Line 17"/>
          <p:cNvSpPr>
            <a:spLocks noChangeShapeType="1"/>
          </p:cNvSpPr>
          <p:nvPr/>
        </p:nvSpPr>
        <p:spPr bwMode="auto">
          <a:xfrm>
            <a:off x="5809923" y="4122761"/>
            <a:ext cx="0" cy="2592387"/>
          </a:xfrm>
          <a:prstGeom prst="line">
            <a:avLst/>
          </a:prstGeom>
          <a:noFill/>
          <a:ln w="9525">
            <a:solidFill>
              <a:schemeClr val="tx1"/>
            </a:solidFill>
            <a:prstDash val="lgDash"/>
            <a:round/>
            <a:headEnd/>
            <a:tailEnd/>
          </a:ln>
          <a:effectLst/>
        </p:spPr>
        <p:txBody>
          <a:bodyPr/>
          <a:lstStyle/>
          <a:p>
            <a:endParaRPr lang="fa-IR"/>
          </a:p>
        </p:txBody>
      </p:sp>
      <p:sp>
        <p:nvSpPr>
          <p:cNvPr id="11282" name="Arc 18"/>
          <p:cNvSpPr>
            <a:spLocks/>
          </p:cNvSpPr>
          <p:nvPr/>
        </p:nvSpPr>
        <p:spPr bwMode="auto">
          <a:xfrm rot="2664737">
            <a:off x="956935" y="4699023"/>
            <a:ext cx="1328738" cy="14398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p:spPr>
        <p:txBody>
          <a:bodyPr wrap="none" anchor="ctr"/>
          <a:lstStyle/>
          <a:p>
            <a:endParaRPr lang="fa-IR"/>
          </a:p>
        </p:txBody>
      </p:sp>
      <p:sp>
        <p:nvSpPr>
          <p:cNvPr id="11283" name="Line 19"/>
          <p:cNvSpPr>
            <a:spLocks noChangeShapeType="1"/>
          </p:cNvSpPr>
          <p:nvPr/>
        </p:nvSpPr>
        <p:spPr bwMode="auto">
          <a:xfrm>
            <a:off x="2020560" y="5275286"/>
            <a:ext cx="998538" cy="0"/>
          </a:xfrm>
          <a:prstGeom prst="line">
            <a:avLst/>
          </a:prstGeom>
          <a:noFill/>
          <a:ln w="9525">
            <a:solidFill>
              <a:schemeClr val="tx1"/>
            </a:solidFill>
            <a:round/>
            <a:headEnd/>
            <a:tailEnd type="triangle" w="med" len="med"/>
          </a:ln>
          <a:effectLst/>
        </p:spPr>
        <p:txBody>
          <a:bodyPr/>
          <a:lstStyle/>
          <a:p>
            <a:endParaRPr lang="fa-IR"/>
          </a:p>
        </p:txBody>
      </p:sp>
      <p:sp>
        <p:nvSpPr>
          <p:cNvPr id="11284" name="Line 20"/>
          <p:cNvSpPr>
            <a:spLocks noChangeShapeType="1"/>
          </p:cNvSpPr>
          <p:nvPr/>
        </p:nvSpPr>
        <p:spPr bwMode="auto">
          <a:xfrm flipH="1">
            <a:off x="2020560" y="5491186"/>
            <a:ext cx="998538" cy="0"/>
          </a:xfrm>
          <a:prstGeom prst="line">
            <a:avLst/>
          </a:prstGeom>
          <a:noFill/>
          <a:ln w="9525">
            <a:solidFill>
              <a:schemeClr val="tx1"/>
            </a:solidFill>
            <a:round/>
            <a:headEnd/>
            <a:tailEnd type="triangle" w="med" len="med"/>
          </a:ln>
          <a:effectLst/>
        </p:spPr>
        <p:txBody>
          <a:bodyPr/>
          <a:lstStyle/>
          <a:p>
            <a:endParaRPr lang="fa-IR"/>
          </a:p>
        </p:txBody>
      </p:sp>
      <p:sp>
        <p:nvSpPr>
          <p:cNvPr id="11285" name="Text Box 21"/>
          <p:cNvSpPr txBox="1">
            <a:spLocks noChangeArrowheads="1"/>
          </p:cNvSpPr>
          <p:nvPr/>
        </p:nvSpPr>
        <p:spPr bwMode="auto">
          <a:xfrm>
            <a:off x="1074410" y="5195911"/>
            <a:ext cx="708025" cy="381000"/>
          </a:xfrm>
          <a:prstGeom prst="rect">
            <a:avLst/>
          </a:prstGeom>
          <a:noFill/>
          <a:ln w="9525">
            <a:noFill/>
            <a:miter lim="800000"/>
            <a:headEnd/>
            <a:tailEnd/>
          </a:ln>
          <a:effectLst/>
        </p:spPr>
        <p:txBody>
          <a:bodyPr wrap="none">
            <a:spAutoFit/>
          </a:bodyPr>
          <a:lstStyle/>
          <a:p>
            <a:pPr rtl="1"/>
            <a:r>
              <a:rPr lang="fa-IR" sz="1900">
                <a:effectLst>
                  <a:outerShdw blurRad="38100" dist="38100" dir="2700000" algn="tl">
                    <a:srgbClr val="000000"/>
                  </a:outerShdw>
                </a:effectLst>
                <a:latin typeface="Arial" charset="0"/>
              </a:rPr>
              <a:t>کاربران</a:t>
            </a:r>
            <a:endParaRPr lang="en-US" sz="1900">
              <a:effectLst>
                <a:outerShdw blurRad="38100" dist="38100" dir="2700000" algn="tl">
                  <a:srgbClr val="000000"/>
                </a:outerShdw>
              </a:effectLst>
              <a:latin typeface="Arial" charset="0"/>
            </a:endParaRPr>
          </a:p>
        </p:txBody>
      </p:sp>
      <p:graphicFrame>
        <p:nvGraphicFramePr>
          <p:cNvPr id="25" name="Diagram 24"/>
          <p:cNvGraphicFramePr/>
          <p:nvPr/>
        </p:nvGraphicFramePr>
        <p:xfrm>
          <a:off x="142844" y="754058"/>
          <a:ext cx="7929618" cy="460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Right Arrow 22">
            <a:hlinkClick r:id="rId6" action="ppaction://hlinksldjump"/>
          </p:cNvPr>
          <p:cNvSpPr/>
          <p:nvPr/>
        </p:nvSpPr>
        <p:spPr>
          <a:xfrm rot="10800000">
            <a:off x="214282" y="6286520"/>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4" name="Footer Placeholder 23"/>
          <p:cNvSpPr>
            <a:spLocks noGrp="1"/>
          </p:cNvSpPr>
          <p:nvPr>
            <p:ph type="ftr" sz="quarter" idx="11"/>
          </p:nvPr>
        </p:nvSpPr>
        <p:spPr/>
        <p:txBody>
          <a:bodyPr/>
          <a:lstStyle/>
          <a:p>
            <a:r>
              <a:rPr lang="fa-IR" smtClean="0"/>
              <a:t>مهندس صدرزاده  </a:t>
            </a:r>
            <a:r>
              <a:rPr lang="en-US" smtClean="0"/>
              <a:t>sadrzade@gmail.com</a:t>
            </a:r>
            <a:endParaRPr lang="fa-IR" dirty="0"/>
          </a:p>
        </p:txBody>
      </p:sp>
      <p:sp>
        <p:nvSpPr>
          <p:cNvPr id="26" name="Slide Number Placeholder 25"/>
          <p:cNvSpPr>
            <a:spLocks noGrp="1"/>
          </p:cNvSpPr>
          <p:nvPr>
            <p:ph type="sldNum" sz="quarter" idx="12"/>
          </p:nvPr>
        </p:nvSpPr>
        <p:spPr/>
        <p:txBody>
          <a:bodyPr/>
          <a:lstStyle/>
          <a:p>
            <a:fld id="{E628D4EA-4E9F-453E-98D5-ED130FDFDC6A}" type="slidenum">
              <a:rPr lang="fa-IR" smtClean="0"/>
              <a:pPr/>
              <a:t>9</a:t>
            </a:fld>
            <a:endParaRPr lang="fa-IR" dirty="0"/>
          </a:p>
        </p:txBody>
      </p:sp>
    </p:spTree>
  </p:cSld>
  <p:clrMapOvr>
    <a:masterClrMapping/>
  </p:clrMapOvr>
  <p:transition spd="med">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464</TotalTime>
  <Words>4544</Words>
  <Application>Microsoft Office PowerPoint</Application>
  <PresentationFormat>On-screen Show (4:3)</PresentationFormat>
  <Paragraphs>924</Paragraphs>
  <Slides>72</Slides>
  <Notes>12</Notes>
  <HiddenSlides>0</HiddenSlides>
  <MMClips>0</MMClips>
  <ScaleCrop>false</ScaleCrop>
  <HeadingPairs>
    <vt:vector size="4" baseType="variant">
      <vt:variant>
        <vt:lpstr>Theme</vt:lpstr>
      </vt:variant>
      <vt:variant>
        <vt:i4>2</vt:i4>
      </vt:variant>
      <vt:variant>
        <vt:lpstr>Slide Titles</vt:lpstr>
      </vt:variant>
      <vt:variant>
        <vt:i4>72</vt:i4>
      </vt:variant>
    </vt:vector>
  </HeadingPairs>
  <TitlesOfParts>
    <vt:vector size="74" baseType="lpstr">
      <vt:lpstr>Opulent</vt:lpstr>
      <vt:lpstr>Custom Design</vt:lpstr>
      <vt:lpstr>Slide 1</vt:lpstr>
      <vt:lpstr>Slide 2</vt:lpstr>
      <vt:lpstr> مقدمه : نیاز همیشه انسان به اطلاعات :</vt:lpstr>
      <vt:lpstr> سیستم ذخیره و بازیابی اطلاعات  (Storage and Retrieval System) :</vt:lpstr>
      <vt:lpstr>تعريف پايگاه داده</vt:lpstr>
      <vt:lpstr>چند نمونه از کاربردهای سيستم پايگاه اطلاعاتي :</vt:lpstr>
      <vt:lpstr>عناصر اصلي محيط پايگاه داده</vt:lpstr>
      <vt:lpstr>سخت افزار</vt:lpstr>
      <vt:lpstr>نرم افزار</vt:lpstr>
      <vt:lpstr>سيستم مديريت پايگاه داده   (DataBase Management System)  </vt:lpstr>
      <vt:lpstr>نمونه هاي سيستم‌هاي مديريت پايگاه داده بزرگ(Large-Scale):</vt:lpstr>
      <vt:lpstr>نمونه سيستم‌هاي مديريت پايگاه داده كوچك (Small-Scale):</vt:lpstr>
      <vt:lpstr>کاربر (User)</vt:lpstr>
      <vt:lpstr>مدیرپايگاه داده</vt:lpstr>
      <vt:lpstr>کاربر (استفاده کننده پايگاه داده) (User) :</vt:lpstr>
      <vt:lpstr>داده</vt:lpstr>
      <vt:lpstr>انواع داده</vt:lpstr>
      <vt:lpstr>اطلاعات (Information):</vt:lpstr>
      <vt:lpstr>ارتباط بین داده مسئله و اطلاع</vt:lpstr>
      <vt:lpstr>نسلهای ذخیره و بازیابی اطلاعات</vt:lpstr>
      <vt:lpstr>نسل فایلهای ساده ترتیبی</vt:lpstr>
      <vt:lpstr>نسل فایلهای ساده ترتیبی (ادامه)</vt:lpstr>
      <vt:lpstr>نسل دوم : نسل شیوه های دستیابی (1966- 1958)  (Access Methods) :</vt:lpstr>
      <vt:lpstr>خصوصیات نسل دوم</vt:lpstr>
      <vt:lpstr>مزایای روش فایلی</vt:lpstr>
      <vt:lpstr>معایب روش فایلی</vt:lpstr>
      <vt:lpstr>نسل سوم : نسل سیستم مدیریت داده ها (1973-1967) (Data Management System) (DMS) </vt:lpstr>
      <vt:lpstr>- نسل چهارم : نسل سیستم مدیریت پایگاه داده ها (1980-1974) (Databse Management System) (DBMS) :</vt:lpstr>
      <vt:lpstr>ويژگيها ی سيستم پايگاه اطلاعاتي (Database System)</vt:lpstr>
      <vt:lpstr>خصوصیات سیستم مدیریت پایگاه داده هاDBMS-</vt:lpstr>
      <vt:lpstr>مزایای سیستم مدیریت پایگاه داده ها</vt:lpstr>
      <vt:lpstr>مزایای نسل سیستم مدیریت پایگاه داده ها (ادامه)</vt:lpstr>
      <vt:lpstr>برخی دیگر از مزایای سیستم پایگاه داده ها</vt:lpstr>
      <vt:lpstr>استقلال داده ها</vt:lpstr>
      <vt:lpstr>امنیت و جامعیت</vt:lpstr>
      <vt:lpstr>قابلیت رشد</vt:lpstr>
      <vt:lpstr>برخی از معایب سیستم پایگاه داده ها</vt:lpstr>
      <vt:lpstr>روش فایلی</vt:lpstr>
      <vt:lpstr>روش پايگاه داده</vt:lpstr>
      <vt:lpstr>نسل پنجم نسل بانكهای معرفت و شی گرا (تاكنون-1981) :</vt:lpstr>
      <vt:lpstr>مدل كردن پايگاههاي اطلاعاتي (Data Modeling)</vt:lpstr>
      <vt:lpstr>مدلهاي پايگاههاي اطلاعاتي (Database Models)</vt:lpstr>
      <vt:lpstr>عناصر مدل پايگاه اطلاعاتي</vt:lpstr>
      <vt:lpstr>مدل تخت (Flat or Table Model) </vt:lpstr>
      <vt:lpstr>مدل تخت (Flat or Table Model) </vt:lpstr>
      <vt:lpstr>مدل سلسله مراتبي (Hierarchical Model)</vt:lpstr>
      <vt:lpstr>مدل سلسله مراتبي (Hierarchical Model)</vt:lpstr>
      <vt:lpstr>مدل سلسله مراتبي (Hierarchical Model)</vt:lpstr>
      <vt:lpstr>مدل سلسله مراتبي (Hierarchical Model)</vt:lpstr>
      <vt:lpstr>مدل شبكه اي (Network Model)</vt:lpstr>
      <vt:lpstr>مدل شبكه اي (Network Model)</vt:lpstr>
      <vt:lpstr>مدل شبكه اي (Network Model)</vt:lpstr>
      <vt:lpstr>مدل شبكه اي (Network Model)</vt:lpstr>
      <vt:lpstr>مدل شبكه اي (Network Model)</vt:lpstr>
      <vt:lpstr>مدل رابطه اي (Relational Model)</vt:lpstr>
      <vt:lpstr>مدل رابطه اي (Relational Model)</vt:lpstr>
      <vt:lpstr>مدل رابطه اي (Relational Model)</vt:lpstr>
      <vt:lpstr>مدل رابطه اي (Relational Model)</vt:lpstr>
      <vt:lpstr>مدل رابطه اي (Relational Model)</vt:lpstr>
      <vt:lpstr>مدل شیء گرا (Object Oriented)</vt:lpstr>
      <vt:lpstr>مدل شیء گرا (Object Oriented)</vt:lpstr>
      <vt:lpstr>مدل شیء گرا (Object Oriented)</vt:lpstr>
      <vt:lpstr>مدل شیء گرا (Object Oriented)</vt:lpstr>
      <vt:lpstr>مدل نیمه ساخت یافته (XML)</vt:lpstr>
      <vt:lpstr>ديگرمدلهاي پايگاههاي اطلاعاتي</vt:lpstr>
      <vt:lpstr>سيستم مديريت پايگاه اطلاعاتي (DBMS)</vt:lpstr>
      <vt:lpstr>سيستم مديريت پايگاه اطلاعاتي (DBMS)</vt:lpstr>
      <vt:lpstr>سيستم مديريت پايگاه اطلاعاتي (DBMS)</vt:lpstr>
      <vt:lpstr>سيستم مديريت پايگاه اطلاعاتي (DBMS)</vt:lpstr>
      <vt:lpstr>سيستم مديريت پايگاه اطلاعاتي (DBMS)</vt:lpstr>
      <vt:lpstr>منابع (Sources)</vt:lpstr>
      <vt:lpstr>موفق باشید.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Taha</dc:creator>
  <cp:lastModifiedBy>Taha</cp:lastModifiedBy>
  <cp:revision>64</cp:revision>
  <dcterms:created xsi:type="dcterms:W3CDTF">2013-02-07T17:17:35Z</dcterms:created>
  <dcterms:modified xsi:type="dcterms:W3CDTF">2013-02-24T19:44:27Z</dcterms:modified>
</cp:coreProperties>
</file>