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p:sldMasterIdLst>
    <p:sldMasterId id="2147483755" r:id="rId1"/>
  </p:sldMasterIdLst>
  <p:notesMasterIdLst>
    <p:notesMasterId r:id="rId33"/>
  </p:notesMasterIdLst>
  <p:handoutMasterIdLst>
    <p:handoutMasterId r:id="rId34"/>
  </p:handoutMasterIdLst>
  <p:sldIdLst>
    <p:sldId id="287" r:id="rId2"/>
    <p:sldId id="256" r:id="rId3"/>
    <p:sldId id="257" r:id="rId4"/>
    <p:sldId id="282" r:id="rId5"/>
    <p:sldId id="258" r:id="rId6"/>
    <p:sldId id="259" r:id="rId7"/>
    <p:sldId id="260" r:id="rId8"/>
    <p:sldId id="261" r:id="rId9"/>
    <p:sldId id="279" r:id="rId10"/>
    <p:sldId id="268" r:id="rId11"/>
    <p:sldId id="278" r:id="rId12"/>
    <p:sldId id="281" r:id="rId13"/>
    <p:sldId id="263" r:id="rId14"/>
    <p:sldId id="264" r:id="rId15"/>
    <p:sldId id="265" r:id="rId16"/>
    <p:sldId id="280" r:id="rId17"/>
    <p:sldId id="266" r:id="rId18"/>
    <p:sldId id="277" r:id="rId19"/>
    <p:sldId id="269" r:id="rId20"/>
    <p:sldId id="267" r:id="rId21"/>
    <p:sldId id="285" r:id="rId22"/>
    <p:sldId id="270" r:id="rId23"/>
    <p:sldId id="271" r:id="rId24"/>
    <p:sldId id="283" r:id="rId25"/>
    <p:sldId id="284" r:id="rId26"/>
    <p:sldId id="272" r:id="rId27"/>
    <p:sldId id="273" r:id="rId28"/>
    <p:sldId id="274" r:id="rId29"/>
    <p:sldId id="275" r:id="rId30"/>
    <p:sldId id="276" r:id="rId31"/>
    <p:sldId id="286" r:id="rId32"/>
  </p:sldIdLst>
  <p:sldSz cx="12192000" cy="6858000"/>
  <p:notesSz cx="6858000" cy="9144000"/>
  <p:embeddedFontLst>
    <p:embeddedFont>
      <p:font typeface="B Tir" panose="00000400000000000000" pitchFamily="2" charset="-78"/>
      <p:regular r:id="rId35"/>
    </p:embeddedFont>
    <p:embeddedFont>
      <p:font typeface="B Lotus" panose="00000400000000000000" pitchFamily="2" charset="-78"/>
      <p:regular r:id="rId36"/>
      <p:bold r:id="rId37"/>
    </p:embeddedFont>
    <p:embeddedFont>
      <p:font typeface="IranNastaliq" panose="02020505000000020003" pitchFamily="18" charset="0"/>
      <p:regular r:id="rId38"/>
    </p:embeddedFont>
    <p:embeddedFont>
      <p:font typeface="Corbel" panose="020B0503020204020204" pitchFamily="34" charset="0"/>
      <p:regular r:id="rId39"/>
      <p:bold r:id="rId40"/>
      <p:italic r:id="rId41"/>
      <p:boldItalic r:id="rId42"/>
    </p:embeddedFont>
    <p:embeddedFont>
      <p:font typeface="B Mitra" panose="00000400000000000000" pitchFamily="2" charset="-78"/>
      <p:regular r:id="rId43"/>
      <p:bold r:id="rId44"/>
    </p:embeddedFont>
    <p:embeddedFont>
      <p:font typeface="Calibri" panose="020F0502020204030204" pitchFamily="34" charset="0"/>
      <p:regular r:id="rId45"/>
      <p:bold r:id="rId46"/>
      <p:italic r:id="rId47"/>
      <p:boldItalic r:id="rId48"/>
    </p:embeddedFont>
    <p:embeddedFont>
      <p:font typeface="B Nazanin" panose="00000400000000000000" pitchFamily="2" charset="-78"/>
      <p:regular r:id="rId49"/>
      <p:bold r:id="rId50"/>
    </p:embeddedFont>
    <p:embeddedFont>
      <p:font typeface="2  Titr" panose="00000700000000000000" pitchFamily="2" charset="-78"/>
      <p:bold r:id="rId51"/>
    </p:embeddedFont>
    <p:embeddedFont>
      <p:font typeface="Tahoma" panose="020B0604030504040204" pitchFamily="34" charset="0"/>
      <p:regular r:id="rId52"/>
      <p:bold r:id="rId53"/>
    </p:embeddedFont>
    <p:embeddedFont>
      <p:font typeface="B Yagut" panose="00000400000000000000" pitchFamily="2" charset="-78"/>
      <p:regular r:id="rId54"/>
      <p:bold r:id="rId55"/>
    </p:embeddedFont>
    <p:embeddedFont>
      <p:font typeface="Wingdings 2" panose="05020102010507070707" pitchFamily="18" charset="2"/>
      <p:regular r:id="rId56"/>
    </p:embeddedFont>
  </p:embeddedFontLst>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varScale="1">
        <p:scale>
          <a:sx n="76" d="100"/>
          <a:sy n="76" d="100"/>
        </p:scale>
        <p:origin x="49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font" Target="fonts/font2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font" Target="fonts/font22.fntdata"/><Relationship Id="rId8" Type="http://schemas.openxmlformats.org/officeDocument/2006/relationships/slide" Target="slides/slide7.xml"/><Relationship Id="rId51" Type="http://schemas.openxmlformats.org/officeDocument/2006/relationships/font" Target="fonts/font1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font" Target="fonts/font12.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7.fntdata"/><Relationship Id="rId54"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font" Target="fonts/font18.fntdata"/><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7A38EC-8B06-4AE1-B328-96E6893A95A1}" type="doc">
      <dgm:prSet loTypeId="urn:microsoft.com/office/officeart/2005/8/layout/radial1" loCatId="cycle" qsTypeId="urn:microsoft.com/office/officeart/2005/8/quickstyle/simple3" qsCatId="simple" csTypeId="urn:microsoft.com/office/officeart/2005/8/colors/colorful4" csCatId="colorful" phldr="1"/>
      <dgm:spPr/>
      <dgm:t>
        <a:bodyPr/>
        <a:lstStyle/>
        <a:p>
          <a:endParaRPr lang="en-US"/>
        </a:p>
      </dgm:t>
    </dgm:pt>
    <dgm:pt modelId="{AACCE59D-CF94-49B9-A341-DF09A6E5A7E5}">
      <dgm:prSet phldrT="[Text]" custT="1"/>
      <dgm:spPr/>
      <dgm:t>
        <a:bodyPr/>
        <a:lstStyle/>
        <a:p>
          <a:r>
            <a:rPr lang="fa-IR" sz="1600" b="1" dirty="0" smtClean="0">
              <a:solidFill>
                <a:srgbClr val="C00000"/>
              </a:solidFill>
              <a:cs typeface="B Mitra" panose="00000400000000000000" pitchFamily="2" charset="-78"/>
            </a:rPr>
            <a:t>ویژگی های فرهنگ سازمانی</a:t>
          </a:r>
          <a:endParaRPr lang="en-US" sz="1600" b="1" dirty="0">
            <a:solidFill>
              <a:srgbClr val="C00000"/>
            </a:solidFill>
            <a:cs typeface="B Mitra" panose="00000400000000000000" pitchFamily="2" charset="-78"/>
          </a:endParaRPr>
        </a:p>
      </dgm:t>
    </dgm:pt>
    <dgm:pt modelId="{C0E9A49D-0FFA-48E6-AEC8-91AAB88995A6}" type="parTrans" cxnId="{E0FE7737-83D3-4745-8C75-E1945EC4D0B8}">
      <dgm:prSet/>
      <dgm:spPr/>
      <dgm:t>
        <a:bodyPr/>
        <a:lstStyle/>
        <a:p>
          <a:endParaRPr lang="en-US"/>
        </a:p>
      </dgm:t>
    </dgm:pt>
    <dgm:pt modelId="{100EE1F6-EC90-4A33-8153-4B50E4950EE2}" type="sibTrans" cxnId="{E0FE7737-83D3-4745-8C75-E1945EC4D0B8}">
      <dgm:prSet/>
      <dgm:spPr/>
      <dgm:t>
        <a:bodyPr/>
        <a:lstStyle/>
        <a:p>
          <a:endParaRPr lang="en-US"/>
        </a:p>
      </dgm:t>
    </dgm:pt>
    <dgm:pt modelId="{22634B9F-FF3D-488E-9221-1092E521F59E}">
      <dgm:prSet phldrT="[Text]"/>
      <dgm:spPr/>
      <dgm:t>
        <a:bodyPr/>
        <a:lstStyle/>
        <a:p>
          <a:r>
            <a:rPr lang="fa-IR" b="1" smtClean="0">
              <a:cs typeface="B Mitra" panose="00000400000000000000" pitchFamily="2" charset="-78"/>
            </a:rPr>
            <a:t>خلاقیت و خطرپذیری</a:t>
          </a:r>
          <a:endParaRPr lang="en-US" b="1" dirty="0">
            <a:cs typeface="B Mitra" panose="00000400000000000000" pitchFamily="2" charset="-78"/>
          </a:endParaRPr>
        </a:p>
      </dgm:t>
    </dgm:pt>
    <dgm:pt modelId="{22A4BE7A-8389-4D20-8A25-2371159BB520}" type="parTrans" cxnId="{AE62A3B5-21E9-4BB6-A7B9-D0E3B73ACD19}">
      <dgm:prSet/>
      <dgm:spPr/>
      <dgm:t>
        <a:bodyPr/>
        <a:lstStyle/>
        <a:p>
          <a:endParaRPr lang="en-US" b="1">
            <a:cs typeface="B Mitra" panose="00000400000000000000" pitchFamily="2" charset="-78"/>
          </a:endParaRPr>
        </a:p>
      </dgm:t>
    </dgm:pt>
    <dgm:pt modelId="{C75387B1-FA77-4CC9-90A9-12B8446849B0}" type="sibTrans" cxnId="{AE62A3B5-21E9-4BB6-A7B9-D0E3B73ACD19}">
      <dgm:prSet/>
      <dgm:spPr/>
      <dgm:t>
        <a:bodyPr/>
        <a:lstStyle/>
        <a:p>
          <a:endParaRPr lang="en-US"/>
        </a:p>
      </dgm:t>
    </dgm:pt>
    <dgm:pt modelId="{87E80444-024F-43BB-AB5F-2F0EF3A0B208}">
      <dgm:prSet phldrT="[Text]"/>
      <dgm:spPr/>
      <dgm:t>
        <a:bodyPr/>
        <a:lstStyle/>
        <a:p>
          <a:r>
            <a:rPr lang="fa-IR" b="1" dirty="0" smtClean="0">
              <a:cs typeface="B Mitra" panose="00000400000000000000" pitchFamily="2" charset="-78"/>
            </a:rPr>
            <a:t>توجه به جزئیات</a:t>
          </a:r>
          <a:endParaRPr lang="en-US" b="1" dirty="0">
            <a:cs typeface="B Mitra" panose="00000400000000000000" pitchFamily="2" charset="-78"/>
          </a:endParaRPr>
        </a:p>
      </dgm:t>
    </dgm:pt>
    <dgm:pt modelId="{1D64F275-800E-4BD5-8C64-A6DC64D78677}" type="parTrans" cxnId="{A101CD68-242E-4FA9-B297-34C9341AF625}">
      <dgm:prSet/>
      <dgm:spPr/>
      <dgm:t>
        <a:bodyPr/>
        <a:lstStyle/>
        <a:p>
          <a:endParaRPr lang="en-US" b="1">
            <a:cs typeface="B Mitra" panose="00000400000000000000" pitchFamily="2" charset="-78"/>
          </a:endParaRPr>
        </a:p>
      </dgm:t>
    </dgm:pt>
    <dgm:pt modelId="{B4F6A68C-38B3-4D3F-AF66-6347CB39E3B3}" type="sibTrans" cxnId="{A101CD68-242E-4FA9-B297-34C9341AF625}">
      <dgm:prSet/>
      <dgm:spPr/>
      <dgm:t>
        <a:bodyPr/>
        <a:lstStyle/>
        <a:p>
          <a:endParaRPr lang="en-US"/>
        </a:p>
      </dgm:t>
    </dgm:pt>
    <dgm:pt modelId="{8860EE84-8D3B-41B6-B507-1B820E3D0171}">
      <dgm:prSet phldrT="[Text]"/>
      <dgm:spPr/>
      <dgm:t>
        <a:bodyPr/>
        <a:lstStyle/>
        <a:p>
          <a:r>
            <a:rPr lang="fa-IR" b="1" smtClean="0">
              <a:cs typeface="B Mitra" panose="00000400000000000000" pitchFamily="2" charset="-78"/>
            </a:rPr>
            <a:t>توجه به نتیجه</a:t>
          </a:r>
          <a:endParaRPr lang="en-US" b="1" dirty="0">
            <a:cs typeface="B Mitra" panose="00000400000000000000" pitchFamily="2" charset="-78"/>
          </a:endParaRPr>
        </a:p>
      </dgm:t>
    </dgm:pt>
    <dgm:pt modelId="{431C3340-46BE-4E4E-8E50-29022F3CF2D7}" type="parTrans" cxnId="{893C57BF-18AF-41D4-9925-44E1D9D39662}">
      <dgm:prSet/>
      <dgm:spPr/>
      <dgm:t>
        <a:bodyPr/>
        <a:lstStyle/>
        <a:p>
          <a:endParaRPr lang="en-US" b="1">
            <a:cs typeface="B Mitra" panose="00000400000000000000" pitchFamily="2" charset="-78"/>
          </a:endParaRPr>
        </a:p>
      </dgm:t>
    </dgm:pt>
    <dgm:pt modelId="{90F7CF0F-3C14-4863-BD07-C3D8D67DDFE7}" type="sibTrans" cxnId="{893C57BF-18AF-41D4-9925-44E1D9D39662}">
      <dgm:prSet/>
      <dgm:spPr/>
      <dgm:t>
        <a:bodyPr/>
        <a:lstStyle/>
        <a:p>
          <a:endParaRPr lang="en-US"/>
        </a:p>
      </dgm:t>
    </dgm:pt>
    <dgm:pt modelId="{6D6A8D99-53A6-48CF-9D6A-4957CD7A6BD3}">
      <dgm:prSet phldrT="[Text]"/>
      <dgm:spPr/>
      <dgm:t>
        <a:bodyPr/>
        <a:lstStyle/>
        <a:p>
          <a:r>
            <a:rPr lang="fa-IR" b="1" smtClean="0">
              <a:cs typeface="B Mitra" panose="00000400000000000000" pitchFamily="2" charset="-78"/>
            </a:rPr>
            <a:t>توجه به افراد </a:t>
          </a:r>
          <a:endParaRPr lang="en-US" b="1" dirty="0">
            <a:cs typeface="B Mitra" panose="00000400000000000000" pitchFamily="2" charset="-78"/>
          </a:endParaRPr>
        </a:p>
      </dgm:t>
    </dgm:pt>
    <dgm:pt modelId="{46FE8AC3-9241-44A0-BDA2-0BC47C880740}" type="parTrans" cxnId="{D061BBA5-66F3-41E1-AC5E-D42549CFF125}">
      <dgm:prSet/>
      <dgm:spPr/>
      <dgm:t>
        <a:bodyPr/>
        <a:lstStyle/>
        <a:p>
          <a:endParaRPr lang="en-US" b="1">
            <a:cs typeface="B Mitra" panose="00000400000000000000" pitchFamily="2" charset="-78"/>
          </a:endParaRPr>
        </a:p>
      </dgm:t>
    </dgm:pt>
    <dgm:pt modelId="{56EBEB4D-54EF-4DB1-8B9F-E1C4CD6830ED}" type="sibTrans" cxnId="{D061BBA5-66F3-41E1-AC5E-D42549CFF125}">
      <dgm:prSet/>
      <dgm:spPr/>
      <dgm:t>
        <a:bodyPr/>
        <a:lstStyle/>
        <a:p>
          <a:endParaRPr lang="en-US"/>
        </a:p>
      </dgm:t>
    </dgm:pt>
    <dgm:pt modelId="{CE09FF4E-775B-4AA1-85CA-117075DF3E18}">
      <dgm:prSet phldrT="[Text]"/>
      <dgm:spPr/>
      <dgm:t>
        <a:bodyPr/>
        <a:lstStyle/>
        <a:p>
          <a:r>
            <a:rPr lang="fa-IR" b="1" smtClean="0">
              <a:cs typeface="B Mitra" panose="00000400000000000000" pitchFamily="2" charset="-78"/>
            </a:rPr>
            <a:t>تشکیل تیم</a:t>
          </a:r>
          <a:endParaRPr lang="en-US" b="1" dirty="0">
            <a:cs typeface="B Mitra" panose="00000400000000000000" pitchFamily="2" charset="-78"/>
          </a:endParaRPr>
        </a:p>
      </dgm:t>
    </dgm:pt>
    <dgm:pt modelId="{4299CD24-C4A4-4998-B7EA-70F39DCFED99}" type="parTrans" cxnId="{F307F2F4-9399-4C6B-8F09-FA906F3C5207}">
      <dgm:prSet/>
      <dgm:spPr/>
      <dgm:t>
        <a:bodyPr/>
        <a:lstStyle/>
        <a:p>
          <a:endParaRPr lang="en-US" b="1">
            <a:cs typeface="B Mitra" panose="00000400000000000000" pitchFamily="2" charset="-78"/>
          </a:endParaRPr>
        </a:p>
      </dgm:t>
    </dgm:pt>
    <dgm:pt modelId="{26AF0FC3-9FFB-4B09-AFBA-0EE26402FFD1}" type="sibTrans" cxnId="{F307F2F4-9399-4C6B-8F09-FA906F3C5207}">
      <dgm:prSet/>
      <dgm:spPr/>
      <dgm:t>
        <a:bodyPr/>
        <a:lstStyle/>
        <a:p>
          <a:endParaRPr lang="en-US"/>
        </a:p>
      </dgm:t>
    </dgm:pt>
    <dgm:pt modelId="{F837ABAA-3D65-473A-BF97-2B60048C1020}">
      <dgm:prSet phldrT="[Text]"/>
      <dgm:spPr/>
      <dgm:t>
        <a:bodyPr/>
        <a:lstStyle/>
        <a:p>
          <a:r>
            <a:rPr lang="fa-IR" b="1" smtClean="0">
              <a:cs typeface="B Mitra" panose="00000400000000000000" pitchFamily="2" charset="-78"/>
            </a:rPr>
            <a:t>تحول</a:t>
          </a:r>
          <a:endParaRPr lang="en-US" b="1" dirty="0">
            <a:cs typeface="B Mitra" panose="00000400000000000000" pitchFamily="2" charset="-78"/>
          </a:endParaRPr>
        </a:p>
      </dgm:t>
    </dgm:pt>
    <dgm:pt modelId="{09AF4B52-45CA-4039-BD90-4CED88D67389}" type="parTrans" cxnId="{581F6784-7511-416C-A695-3811102BB35B}">
      <dgm:prSet/>
      <dgm:spPr/>
      <dgm:t>
        <a:bodyPr/>
        <a:lstStyle/>
        <a:p>
          <a:endParaRPr lang="en-US" b="1">
            <a:cs typeface="B Mitra" panose="00000400000000000000" pitchFamily="2" charset="-78"/>
          </a:endParaRPr>
        </a:p>
      </dgm:t>
    </dgm:pt>
    <dgm:pt modelId="{50DC57ED-B00A-48D0-B613-214609092DE2}" type="sibTrans" cxnId="{581F6784-7511-416C-A695-3811102BB35B}">
      <dgm:prSet/>
      <dgm:spPr/>
      <dgm:t>
        <a:bodyPr/>
        <a:lstStyle/>
        <a:p>
          <a:endParaRPr lang="en-US"/>
        </a:p>
      </dgm:t>
    </dgm:pt>
    <dgm:pt modelId="{F6C41330-8D82-43F7-A408-06331B55559C}">
      <dgm:prSet phldrT="[Text]"/>
      <dgm:spPr/>
      <dgm:t>
        <a:bodyPr/>
        <a:lstStyle/>
        <a:p>
          <a:r>
            <a:rPr lang="fa-IR" b="1" smtClean="0">
              <a:cs typeface="B Mitra" panose="00000400000000000000" pitchFamily="2" charset="-78"/>
            </a:rPr>
            <a:t>ثبات یا پایداری</a:t>
          </a:r>
          <a:endParaRPr lang="en-US" b="1" dirty="0">
            <a:cs typeface="B Mitra" panose="00000400000000000000" pitchFamily="2" charset="-78"/>
          </a:endParaRPr>
        </a:p>
      </dgm:t>
    </dgm:pt>
    <dgm:pt modelId="{324556C7-E604-4108-A105-2AFFE9E07426}" type="parTrans" cxnId="{13C39A9C-1FD1-4395-ACAF-4D50D6A7B7ED}">
      <dgm:prSet/>
      <dgm:spPr/>
      <dgm:t>
        <a:bodyPr/>
        <a:lstStyle/>
        <a:p>
          <a:endParaRPr lang="en-US" b="1">
            <a:cs typeface="B Mitra" panose="00000400000000000000" pitchFamily="2" charset="-78"/>
          </a:endParaRPr>
        </a:p>
      </dgm:t>
    </dgm:pt>
    <dgm:pt modelId="{4CD31FEF-02E7-4F4F-AC25-FCA2F90B8C35}" type="sibTrans" cxnId="{13C39A9C-1FD1-4395-ACAF-4D50D6A7B7ED}">
      <dgm:prSet/>
      <dgm:spPr/>
      <dgm:t>
        <a:bodyPr/>
        <a:lstStyle/>
        <a:p>
          <a:endParaRPr lang="en-US"/>
        </a:p>
      </dgm:t>
    </dgm:pt>
    <dgm:pt modelId="{B0D7C345-007E-4281-9A83-3989C04BD40F}" type="pres">
      <dgm:prSet presAssocID="{8A7A38EC-8B06-4AE1-B328-96E6893A95A1}" presName="cycle" presStyleCnt="0">
        <dgm:presLayoutVars>
          <dgm:chMax val="1"/>
          <dgm:dir/>
          <dgm:animLvl val="ctr"/>
          <dgm:resizeHandles val="exact"/>
        </dgm:presLayoutVars>
      </dgm:prSet>
      <dgm:spPr/>
      <dgm:t>
        <a:bodyPr/>
        <a:lstStyle/>
        <a:p>
          <a:endParaRPr lang="en-US"/>
        </a:p>
      </dgm:t>
    </dgm:pt>
    <dgm:pt modelId="{24BEBCBE-4CF7-489A-9F23-8D95926EF364}" type="pres">
      <dgm:prSet presAssocID="{AACCE59D-CF94-49B9-A341-DF09A6E5A7E5}" presName="centerShape" presStyleLbl="node0" presStyleIdx="0" presStyleCnt="1"/>
      <dgm:spPr/>
      <dgm:t>
        <a:bodyPr/>
        <a:lstStyle/>
        <a:p>
          <a:endParaRPr lang="en-US"/>
        </a:p>
      </dgm:t>
    </dgm:pt>
    <dgm:pt modelId="{E240ABA3-E492-4B79-A890-D430BB0811E9}" type="pres">
      <dgm:prSet presAssocID="{22A4BE7A-8389-4D20-8A25-2371159BB520}" presName="Name9" presStyleLbl="parChTrans1D2" presStyleIdx="0" presStyleCnt="7"/>
      <dgm:spPr/>
      <dgm:t>
        <a:bodyPr/>
        <a:lstStyle/>
        <a:p>
          <a:endParaRPr lang="en-US"/>
        </a:p>
      </dgm:t>
    </dgm:pt>
    <dgm:pt modelId="{B5E4BCFF-EEAC-420A-A49A-76CB9A5C32DD}" type="pres">
      <dgm:prSet presAssocID="{22A4BE7A-8389-4D20-8A25-2371159BB520}" presName="connTx" presStyleLbl="parChTrans1D2" presStyleIdx="0" presStyleCnt="7"/>
      <dgm:spPr/>
      <dgm:t>
        <a:bodyPr/>
        <a:lstStyle/>
        <a:p>
          <a:endParaRPr lang="en-US"/>
        </a:p>
      </dgm:t>
    </dgm:pt>
    <dgm:pt modelId="{5C08854F-333A-4D46-9390-9B86D424BCF8}" type="pres">
      <dgm:prSet presAssocID="{22634B9F-FF3D-488E-9221-1092E521F59E}" presName="node" presStyleLbl="node1" presStyleIdx="0" presStyleCnt="7">
        <dgm:presLayoutVars>
          <dgm:bulletEnabled val="1"/>
        </dgm:presLayoutVars>
      </dgm:prSet>
      <dgm:spPr/>
      <dgm:t>
        <a:bodyPr/>
        <a:lstStyle/>
        <a:p>
          <a:endParaRPr lang="en-US"/>
        </a:p>
      </dgm:t>
    </dgm:pt>
    <dgm:pt modelId="{3CA97242-7569-4C09-84E6-1673A512CD55}" type="pres">
      <dgm:prSet presAssocID="{1D64F275-800E-4BD5-8C64-A6DC64D78677}" presName="Name9" presStyleLbl="parChTrans1D2" presStyleIdx="1" presStyleCnt="7"/>
      <dgm:spPr/>
      <dgm:t>
        <a:bodyPr/>
        <a:lstStyle/>
        <a:p>
          <a:endParaRPr lang="en-US"/>
        </a:p>
      </dgm:t>
    </dgm:pt>
    <dgm:pt modelId="{381F2371-BE61-4D1F-9365-1324831C086A}" type="pres">
      <dgm:prSet presAssocID="{1D64F275-800E-4BD5-8C64-A6DC64D78677}" presName="connTx" presStyleLbl="parChTrans1D2" presStyleIdx="1" presStyleCnt="7"/>
      <dgm:spPr/>
      <dgm:t>
        <a:bodyPr/>
        <a:lstStyle/>
        <a:p>
          <a:endParaRPr lang="en-US"/>
        </a:p>
      </dgm:t>
    </dgm:pt>
    <dgm:pt modelId="{52DD71F9-2625-4867-A07C-722E77F3C505}" type="pres">
      <dgm:prSet presAssocID="{87E80444-024F-43BB-AB5F-2F0EF3A0B208}" presName="node" presStyleLbl="node1" presStyleIdx="1" presStyleCnt="7">
        <dgm:presLayoutVars>
          <dgm:bulletEnabled val="1"/>
        </dgm:presLayoutVars>
      </dgm:prSet>
      <dgm:spPr/>
      <dgm:t>
        <a:bodyPr/>
        <a:lstStyle/>
        <a:p>
          <a:endParaRPr lang="en-US"/>
        </a:p>
      </dgm:t>
    </dgm:pt>
    <dgm:pt modelId="{69ADB481-0EFE-4DDB-843C-C7668A049CB1}" type="pres">
      <dgm:prSet presAssocID="{431C3340-46BE-4E4E-8E50-29022F3CF2D7}" presName="Name9" presStyleLbl="parChTrans1D2" presStyleIdx="2" presStyleCnt="7"/>
      <dgm:spPr/>
      <dgm:t>
        <a:bodyPr/>
        <a:lstStyle/>
        <a:p>
          <a:endParaRPr lang="en-US"/>
        </a:p>
      </dgm:t>
    </dgm:pt>
    <dgm:pt modelId="{8A24034A-7D02-43DF-B64C-D2E5337986D9}" type="pres">
      <dgm:prSet presAssocID="{431C3340-46BE-4E4E-8E50-29022F3CF2D7}" presName="connTx" presStyleLbl="parChTrans1D2" presStyleIdx="2" presStyleCnt="7"/>
      <dgm:spPr/>
      <dgm:t>
        <a:bodyPr/>
        <a:lstStyle/>
        <a:p>
          <a:endParaRPr lang="en-US"/>
        </a:p>
      </dgm:t>
    </dgm:pt>
    <dgm:pt modelId="{F585F03B-4544-49BA-923E-A89CE88E5918}" type="pres">
      <dgm:prSet presAssocID="{8860EE84-8D3B-41B6-B507-1B820E3D0171}" presName="node" presStyleLbl="node1" presStyleIdx="2" presStyleCnt="7">
        <dgm:presLayoutVars>
          <dgm:bulletEnabled val="1"/>
        </dgm:presLayoutVars>
      </dgm:prSet>
      <dgm:spPr/>
      <dgm:t>
        <a:bodyPr/>
        <a:lstStyle/>
        <a:p>
          <a:endParaRPr lang="en-US"/>
        </a:p>
      </dgm:t>
    </dgm:pt>
    <dgm:pt modelId="{6C053999-FB03-4E1B-B121-D5A5447FA291}" type="pres">
      <dgm:prSet presAssocID="{46FE8AC3-9241-44A0-BDA2-0BC47C880740}" presName="Name9" presStyleLbl="parChTrans1D2" presStyleIdx="3" presStyleCnt="7"/>
      <dgm:spPr/>
      <dgm:t>
        <a:bodyPr/>
        <a:lstStyle/>
        <a:p>
          <a:endParaRPr lang="en-US"/>
        </a:p>
      </dgm:t>
    </dgm:pt>
    <dgm:pt modelId="{32C0820B-472B-4D38-BAE4-90121FF9CBD3}" type="pres">
      <dgm:prSet presAssocID="{46FE8AC3-9241-44A0-BDA2-0BC47C880740}" presName="connTx" presStyleLbl="parChTrans1D2" presStyleIdx="3" presStyleCnt="7"/>
      <dgm:spPr/>
      <dgm:t>
        <a:bodyPr/>
        <a:lstStyle/>
        <a:p>
          <a:endParaRPr lang="en-US"/>
        </a:p>
      </dgm:t>
    </dgm:pt>
    <dgm:pt modelId="{FB3D732F-7D54-4AB4-8723-200DCAD2E21E}" type="pres">
      <dgm:prSet presAssocID="{6D6A8D99-53A6-48CF-9D6A-4957CD7A6BD3}" presName="node" presStyleLbl="node1" presStyleIdx="3" presStyleCnt="7">
        <dgm:presLayoutVars>
          <dgm:bulletEnabled val="1"/>
        </dgm:presLayoutVars>
      </dgm:prSet>
      <dgm:spPr/>
      <dgm:t>
        <a:bodyPr/>
        <a:lstStyle/>
        <a:p>
          <a:endParaRPr lang="en-US"/>
        </a:p>
      </dgm:t>
    </dgm:pt>
    <dgm:pt modelId="{D3A031BC-77BC-4E36-BBA6-DFC88FDA883E}" type="pres">
      <dgm:prSet presAssocID="{4299CD24-C4A4-4998-B7EA-70F39DCFED99}" presName="Name9" presStyleLbl="parChTrans1D2" presStyleIdx="4" presStyleCnt="7"/>
      <dgm:spPr/>
      <dgm:t>
        <a:bodyPr/>
        <a:lstStyle/>
        <a:p>
          <a:endParaRPr lang="en-US"/>
        </a:p>
      </dgm:t>
    </dgm:pt>
    <dgm:pt modelId="{03FF27CE-B229-4C76-B3D8-84F054B320AA}" type="pres">
      <dgm:prSet presAssocID="{4299CD24-C4A4-4998-B7EA-70F39DCFED99}" presName="connTx" presStyleLbl="parChTrans1D2" presStyleIdx="4" presStyleCnt="7"/>
      <dgm:spPr/>
      <dgm:t>
        <a:bodyPr/>
        <a:lstStyle/>
        <a:p>
          <a:endParaRPr lang="en-US"/>
        </a:p>
      </dgm:t>
    </dgm:pt>
    <dgm:pt modelId="{A1CB631D-8157-4592-BECA-A4528D9E7166}" type="pres">
      <dgm:prSet presAssocID="{CE09FF4E-775B-4AA1-85CA-117075DF3E18}" presName="node" presStyleLbl="node1" presStyleIdx="4" presStyleCnt="7">
        <dgm:presLayoutVars>
          <dgm:bulletEnabled val="1"/>
        </dgm:presLayoutVars>
      </dgm:prSet>
      <dgm:spPr/>
      <dgm:t>
        <a:bodyPr/>
        <a:lstStyle/>
        <a:p>
          <a:endParaRPr lang="en-US"/>
        </a:p>
      </dgm:t>
    </dgm:pt>
    <dgm:pt modelId="{B9DA4187-A374-4CA3-9769-A0DBE77CEE03}" type="pres">
      <dgm:prSet presAssocID="{09AF4B52-45CA-4039-BD90-4CED88D67389}" presName="Name9" presStyleLbl="parChTrans1D2" presStyleIdx="5" presStyleCnt="7"/>
      <dgm:spPr/>
      <dgm:t>
        <a:bodyPr/>
        <a:lstStyle/>
        <a:p>
          <a:endParaRPr lang="en-US"/>
        </a:p>
      </dgm:t>
    </dgm:pt>
    <dgm:pt modelId="{CE689550-272D-4CFD-B060-5B621A78E97E}" type="pres">
      <dgm:prSet presAssocID="{09AF4B52-45CA-4039-BD90-4CED88D67389}" presName="connTx" presStyleLbl="parChTrans1D2" presStyleIdx="5" presStyleCnt="7"/>
      <dgm:spPr/>
      <dgm:t>
        <a:bodyPr/>
        <a:lstStyle/>
        <a:p>
          <a:endParaRPr lang="en-US"/>
        </a:p>
      </dgm:t>
    </dgm:pt>
    <dgm:pt modelId="{35BD871D-857B-436B-9AD3-3245A8751D6B}" type="pres">
      <dgm:prSet presAssocID="{F837ABAA-3D65-473A-BF97-2B60048C1020}" presName="node" presStyleLbl="node1" presStyleIdx="5" presStyleCnt="7">
        <dgm:presLayoutVars>
          <dgm:bulletEnabled val="1"/>
        </dgm:presLayoutVars>
      </dgm:prSet>
      <dgm:spPr/>
      <dgm:t>
        <a:bodyPr/>
        <a:lstStyle/>
        <a:p>
          <a:endParaRPr lang="en-US"/>
        </a:p>
      </dgm:t>
    </dgm:pt>
    <dgm:pt modelId="{66ECC078-535A-4420-AE1F-E41EF4E5D1F8}" type="pres">
      <dgm:prSet presAssocID="{324556C7-E604-4108-A105-2AFFE9E07426}" presName="Name9" presStyleLbl="parChTrans1D2" presStyleIdx="6" presStyleCnt="7"/>
      <dgm:spPr/>
      <dgm:t>
        <a:bodyPr/>
        <a:lstStyle/>
        <a:p>
          <a:endParaRPr lang="en-US"/>
        </a:p>
      </dgm:t>
    </dgm:pt>
    <dgm:pt modelId="{7F3C4034-33E2-4842-9FC5-4C6390AEF30A}" type="pres">
      <dgm:prSet presAssocID="{324556C7-E604-4108-A105-2AFFE9E07426}" presName="connTx" presStyleLbl="parChTrans1D2" presStyleIdx="6" presStyleCnt="7"/>
      <dgm:spPr/>
      <dgm:t>
        <a:bodyPr/>
        <a:lstStyle/>
        <a:p>
          <a:endParaRPr lang="en-US"/>
        </a:p>
      </dgm:t>
    </dgm:pt>
    <dgm:pt modelId="{6F895F5E-4809-400D-A685-1C1E5A77916A}" type="pres">
      <dgm:prSet presAssocID="{F6C41330-8D82-43F7-A408-06331B55559C}" presName="node" presStyleLbl="node1" presStyleIdx="6" presStyleCnt="7">
        <dgm:presLayoutVars>
          <dgm:bulletEnabled val="1"/>
        </dgm:presLayoutVars>
      </dgm:prSet>
      <dgm:spPr/>
      <dgm:t>
        <a:bodyPr/>
        <a:lstStyle/>
        <a:p>
          <a:endParaRPr lang="en-US"/>
        </a:p>
      </dgm:t>
    </dgm:pt>
  </dgm:ptLst>
  <dgm:cxnLst>
    <dgm:cxn modelId="{146A79A5-C9BA-4E3C-A926-BD1C5D1A771B}" type="presOf" srcId="{22A4BE7A-8389-4D20-8A25-2371159BB520}" destId="{E240ABA3-E492-4B79-A890-D430BB0811E9}" srcOrd="0" destOrd="0" presId="urn:microsoft.com/office/officeart/2005/8/layout/radial1"/>
    <dgm:cxn modelId="{60CDFF4D-1242-4396-8EBE-13B8CFBFAB25}" type="presOf" srcId="{4299CD24-C4A4-4998-B7EA-70F39DCFED99}" destId="{03FF27CE-B229-4C76-B3D8-84F054B320AA}" srcOrd="1" destOrd="0" presId="urn:microsoft.com/office/officeart/2005/8/layout/radial1"/>
    <dgm:cxn modelId="{355BEA21-3193-4B86-A950-7C110B3143DD}" type="presOf" srcId="{F837ABAA-3D65-473A-BF97-2B60048C1020}" destId="{35BD871D-857B-436B-9AD3-3245A8751D6B}" srcOrd="0" destOrd="0" presId="urn:microsoft.com/office/officeart/2005/8/layout/radial1"/>
    <dgm:cxn modelId="{51DFC4BB-E783-41BD-A555-F94F038F887F}" type="presOf" srcId="{46FE8AC3-9241-44A0-BDA2-0BC47C880740}" destId="{6C053999-FB03-4E1B-B121-D5A5447FA291}" srcOrd="0" destOrd="0" presId="urn:microsoft.com/office/officeart/2005/8/layout/radial1"/>
    <dgm:cxn modelId="{D605EAEC-780C-42CC-893F-CC98F9600D79}" type="presOf" srcId="{87E80444-024F-43BB-AB5F-2F0EF3A0B208}" destId="{52DD71F9-2625-4867-A07C-722E77F3C505}" srcOrd="0" destOrd="0" presId="urn:microsoft.com/office/officeart/2005/8/layout/radial1"/>
    <dgm:cxn modelId="{D4E9AA5B-C4AD-4948-A6B0-19607414EFC8}" type="presOf" srcId="{431C3340-46BE-4E4E-8E50-29022F3CF2D7}" destId="{8A24034A-7D02-43DF-B64C-D2E5337986D9}" srcOrd="1" destOrd="0" presId="urn:microsoft.com/office/officeart/2005/8/layout/radial1"/>
    <dgm:cxn modelId="{A5C7123D-090F-4B8D-A59E-BF3E82EA6285}" type="presOf" srcId="{46FE8AC3-9241-44A0-BDA2-0BC47C880740}" destId="{32C0820B-472B-4D38-BAE4-90121FF9CBD3}" srcOrd="1" destOrd="0" presId="urn:microsoft.com/office/officeart/2005/8/layout/radial1"/>
    <dgm:cxn modelId="{F307F2F4-9399-4C6B-8F09-FA906F3C5207}" srcId="{AACCE59D-CF94-49B9-A341-DF09A6E5A7E5}" destId="{CE09FF4E-775B-4AA1-85CA-117075DF3E18}" srcOrd="4" destOrd="0" parTransId="{4299CD24-C4A4-4998-B7EA-70F39DCFED99}" sibTransId="{26AF0FC3-9FFB-4B09-AFBA-0EE26402FFD1}"/>
    <dgm:cxn modelId="{893C57BF-18AF-41D4-9925-44E1D9D39662}" srcId="{AACCE59D-CF94-49B9-A341-DF09A6E5A7E5}" destId="{8860EE84-8D3B-41B6-B507-1B820E3D0171}" srcOrd="2" destOrd="0" parTransId="{431C3340-46BE-4E4E-8E50-29022F3CF2D7}" sibTransId="{90F7CF0F-3C14-4863-BD07-C3D8D67DDFE7}"/>
    <dgm:cxn modelId="{69D876C4-9261-4D97-B4CF-0B4EB010DE54}" type="presOf" srcId="{6D6A8D99-53A6-48CF-9D6A-4957CD7A6BD3}" destId="{FB3D732F-7D54-4AB4-8723-200DCAD2E21E}" srcOrd="0" destOrd="0" presId="urn:microsoft.com/office/officeart/2005/8/layout/radial1"/>
    <dgm:cxn modelId="{E0FE7737-83D3-4745-8C75-E1945EC4D0B8}" srcId="{8A7A38EC-8B06-4AE1-B328-96E6893A95A1}" destId="{AACCE59D-CF94-49B9-A341-DF09A6E5A7E5}" srcOrd="0" destOrd="0" parTransId="{C0E9A49D-0FFA-48E6-AEC8-91AAB88995A6}" sibTransId="{100EE1F6-EC90-4A33-8153-4B50E4950EE2}"/>
    <dgm:cxn modelId="{D244C211-D68E-40ED-938D-733910C0DA31}" type="presOf" srcId="{4299CD24-C4A4-4998-B7EA-70F39DCFED99}" destId="{D3A031BC-77BC-4E36-BBA6-DFC88FDA883E}" srcOrd="0" destOrd="0" presId="urn:microsoft.com/office/officeart/2005/8/layout/radial1"/>
    <dgm:cxn modelId="{B0BAF0E9-BE06-4320-A5F6-B015D025CF44}" type="presOf" srcId="{09AF4B52-45CA-4039-BD90-4CED88D67389}" destId="{CE689550-272D-4CFD-B060-5B621A78E97E}" srcOrd="1" destOrd="0" presId="urn:microsoft.com/office/officeart/2005/8/layout/radial1"/>
    <dgm:cxn modelId="{4E174755-46E1-4EE2-9C29-B421F89EE5BC}" type="presOf" srcId="{22634B9F-FF3D-488E-9221-1092E521F59E}" destId="{5C08854F-333A-4D46-9390-9B86D424BCF8}" srcOrd="0" destOrd="0" presId="urn:microsoft.com/office/officeart/2005/8/layout/radial1"/>
    <dgm:cxn modelId="{C123BE51-2915-4D78-B01E-99A499D4974C}" type="presOf" srcId="{431C3340-46BE-4E4E-8E50-29022F3CF2D7}" destId="{69ADB481-0EFE-4DDB-843C-C7668A049CB1}" srcOrd="0" destOrd="0" presId="urn:microsoft.com/office/officeart/2005/8/layout/radial1"/>
    <dgm:cxn modelId="{D061BBA5-66F3-41E1-AC5E-D42549CFF125}" srcId="{AACCE59D-CF94-49B9-A341-DF09A6E5A7E5}" destId="{6D6A8D99-53A6-48CF-9D6A-4957CD7A6BD3}" srcOrd="3" destOrd="0" parTransId="{46FE8AC3-9241-44A0-BDA2-0BC47C880740}" sibTransId="{56EBEB4D-54EF-4DB1-8B9F-E1C4CD6830ED}"/>
    <dgm:cxn modelId="{AE62A3B5-21E9-4BB6-A7B9-D0E3B73ACD19}" srcId="{AACCE59D-CF94-49B9-A341-DF09A6E5A7E5}" destId="{22634B9F-FF3D-488E-9221-1092E521F59E}" srcOrd="0" destOrd="0" parTransId="{22A4BE7A-8389-4D20-8A25-2371159BB520}" sibTransId="{C75387B1-FA77-4CC9-90A9-12B8446849B0}"/>
    <dgm:cxn modelId="{C34FAA5C-A9F6-4D2D-A4B3-26BBB783BB1C}" type="presOf" srcId="{324556C7-E604-4108-A105-2AFFE9E07426}" destId="{66ECC078-535A-4420-AE1F-E41EF4E5D1F8}" srcOrd="0" destOrd="0" presId="urn:microsoft.com/office/officeart/2005/8/layout/radial1"/>
    <dgm:cxn modelId="{581F6784-7511-416C-A695-3811102BB35B}" srcId="{AACCE59D-CF94-49B9-A341-DF09A6E5A7E5}" destId="{F837ABAA-3D65-473A-BF97-2B60048C1020}" srcOrd="5" destOrd="0" parTransId="{09AF4B52-45CA-4039-BD90-4CED88D67389}" sibTransId="{50DC57ED-B00A-48D0-B613-214609092DE2}"/>
    <dgm:cxn modelId="{5F654388-443E-49F1-8250-1CCDC9C0B529}" type="presOf" srcId="{09AF4B52-45CA-4039-BD90-4CED88D67389}" destId="{B9DA4187-A374-4CA3-9769-A0DBE77CEE03}" srcOrd="0" destOrd="0" presId="urn:microsoft.com/office/officeart/2005/8/layout/radial1"/>
    <dgm:cxn modelId="{EF281418-8E19-4147-9DC0-10CB1E2F96EE}" type="presOf" srcId="{CE09FF4E-775B-4AA1-85CA-117075DF3E18}" destId="{A1CB631D-8157-4592-BECA-A4528D9E7166}" srcOrd="0" destOrd="0" presId="urn:microsoft.com/office/officeart/2005/8/layout/radial1"/>
    <dgm:cxn modelId="{6A9EDA9C-4E96-4C24-A672-3A773AFDC1FE}" type="presOf" srcId="{1D64F275-800E-4BD5-8C64-A6DC64D78677}" destId="{3CA97242-7569-4C09-84E6-1673A512CD55}" srcOrd="0" destOrd="0" presId="urn:microsoft.com/office/officeart/2005/8/layout/radial1"/>
    <dgm:cxn modelId="{295F377B-FF1D-4A06-9BBC-F5284F7FFE24}" type="presOf" srcId="{8A7A38EC-8B06-4AE1-B328-96E6893A95A1}" destId="{B0D7C345-007E-4281-9A83-3989C04BD40F}" srcOrd="0" destOrd="0" presId="urn:microsoft.com/office/officeart/2005/8/layout/radial1"/>
    <dgm:cxn modelId="{A101CD68-242E-4FA9-B297-34C9341AF625}" srcId="{AACCE59D-CF94-49B9-A341-DF09A6E5A7E5}" destId="{87E80444-024F-43BB-AB5F-2F0EF3A0B208}" srcOrd="1" destOrd="0" parTransId="{1D64F275-800E-4BD5-8C64-A6DC64D78677}" sibTransId="{B4F6A68C-38B3-4D3F-AF66-6347CB39E3B3}"/>
    <dgm:cxn modelId="{421874DF-0290-415C-A61D-A7EDB6156E29}" type="presOf" srcId="{AACCE59D-CF94-49B9-A341-DF09A6E5A7E5}" destId="{24BEBCBE-4CF7-489A-9F23-8D95926EF364}" srcOrd="0" destOrd="0" presId="urn:microsoft.com/office/officeart/2005/8/layout/radial1"/>
    <dgm:cxn modelId="{13C39A9C-1FD1-4395-ACAF-4D50D6A7B7ED}" srcId="{AACCE59D-CF94-49B9-A341-DF09A6E5A7E5}" destId="{F6C41330-8D82-43F7-A408-06331B55559C}" srcOrd="6" destOrd="0" parTransId="{324556C7-E604-4108-A105-2AFFE9E07426}" sibTransId="{4CD31FEF-02E7-4F4F-AC25-FCA2F90B8C35}"/>
    <dgm:cxn modelId="{6900FD7A-68E1-4D38-8157-047B28DA8214}" type="presOf" srcId="{1D64F275-800E-4BD5-8C64-A6DC64D78677}" destId="{381F2371-BE61-4D1F-9365-1324831C086A}" srcOrd="1" destOrd="0" presId="urn:microsoft.com/office/officeart/2005/8/layout/radial1"/>
    <dgm:cxn modelId="{063A68DF-A7C4-4F96-94D0-4E554608F90A}" type="presOf" srcId="{8860EE84-8D3B-41B6-B507-1B820E3D0171}" destId="{F585F03B-4544-49BA-923E-A89CE88E5918}" srcOrd="0" destOrd="0" presId="urn:microsoft.com/office/officeart/2005/8/layout/radial1"/>
    <dgm:cxn modelId="{AAAB6652-FE29-474B-A3AF-0E8A17879673}" type="presOf" srcId="{324556C7-E604-4108-A105-2AFFE9E07426}" destId="{7F3C4034-33E2-4842-9FC5-4C6390AEF30A}" srcOrd="1" destOrd="0" presId="urn:microsoft.com/office/officeart/2005/8/layout/radial1"/>
    <dgm:cxn modelId="{80E2C7ED-FFBC-4699-951D-A49F8C520384}" type="presOf" srcId="{F6C41330-8D82-43F7-A408-06331B55559C}" destId="{6F895F5E-4809-400D-A685-1C1E5A77916A}" srcOrd="0" destOrd="0" presId="urn:microsoft.com/office/officeart/2005/8/layout/radial1"/>
    <dgm:cxn modelId="{82AB1266-1C68-4957-9BC7-07DA128785DE}" type="presOf" srcId="{22A4BE7A-8389-4D20-8A25-2371159BB520}" destId="{B5E4BCFF-EEAC-420A-A49A-76CB9A5C32DD}" srcOrd="1" destOrd="0" presId="urn:microsoft.com/office/officeart/2005/8/layout/radial1"/>
    <dgm:cxn modelId="{4BA8027F-714C-46DC-88F7-30B847890C02}" type="presParOf" srcId="{B0D7C345-007E-4281-9A83-3989C04BD40F}" destId="{24BEBCBE-4CF7-489A-9F23-8D95926EF364}" srcOrd="0" destOrd="0" presId="urn:microsoft.com/office/officeart/2005/8/layout/radial1"/>
    <dgm:cxn modelId="{9B3C117E-79F0-46C6-9F60-8139636FFB68}" type="presParOf" srcId="{B0D7C345-007E-4281-9A83-3989C04BD40F}" destId="{E240ABA3-E492-4B79-A890-D430BB0811E9}" srcOrd="1" destOrd="0" presId="urn:microsoft.com/office/officeart/2005/8/layout/radial1"/>
    <dgm:cxn modelId="{EA076755-2511-4E0F-96CF-FD8680547BA6}" type="presParOf" srcId="{E240ABA3-E492-4B79-A890-D430BB0811E9}" destId="{B5E4BCFF-EEAC-420A-A49A-76CB9A5C32DD}" srcOrd="0" destOrd="0" presId="urn:microsoft.com/office/officeart/2005/8/layout/radial1"/>
    <dgm:cxn modelId="{921AF199-D4F1-4B57-8B1B-673C1B4C6A2D}" type="presParOf" srcId="{B0D7C345-007E-4281-9A83-3989C04BD40F}" destId="{5C08854F-333A-4D46-9390-9B86D424BCF8}" srcOrd="2" destOrd="0" presId="urn:microsoft.com/office/officeart/2005/8/layout/radial1"/>
    <dgm:cxn modelId="{D9063EF7-5E9F-4E6A-B65B-20494C6C875A}" type="presParOf" srcId="{B0D7C345-007E-4281-9A83-3989C04BD40F}" destId="{3CA97242-7569-4C09-84E6-1673A512CD55}" srcOrd="3" destOrd="0" presId="urn:microsoft.com/office/officeart/2005/8/layout/radial1"/>
    <dgm:cxn modelId="{90618886-3C80-42BB-8168-75F71555AA17}" type="presParOf" srcId="{3CA97242-7569-4C09-84E6-1673A512CD55}" destId="{381F2371-BE61-4D1F-9365-1324831C086A}" srcOrd="0" destOrd="0" presId="urn:microsoft.com/office/officeart/2005/8/layout/radial1"/>
    <dgm:cxn modelId="{71161EB0-CCE0-4CDF-B39E-EDE59828464E}" type="presParOf" srcId="{B0D7C345-007E-4281-9A83-3989C04BD40F}" destId="{52DD71F9-2625-4867-A07C-722E77F3C505}" srcOrd="4" destOrd="0" presId="urn:microsoft.com/office/officeart/2005/8/layout/radial1"/>
    <dgm:cxn modelId="{00087C7D-B7A9-4D9C-B6A9-C4A613BEF875}" type="presParOf" srcId="{B0D7C345-007E-4281-9A83-3989C04BD40F}" destId="{69ADB481-0EFE-4DDB-843C-C7668A049CB1}" srcOrd="5" destOrd="0" presId="urn:microsoft.com/office/officeart/2005/8/layout/radial1"/>
    <dgm:cxn modelId="{1C7AC41E-C6EE-4958-A0BB-BEC0B6DA042D}" type="presParOf" srcId="{69ADB481-0EFE-4DDB-843C-C7668A049CB1}" destId="{8A24034A-7D02-43DF-B64C-D2E5337986D9}" srcOrd="0" destOrd="0" presId="urn:microsoft.com/office/officeart/2005/8/layout/radial1"/>
    <dgm:cxn modelId="{FDFD6039-8D47-4771-8661-7751098930A4}" type="presParOf" srcId="{B0D7C345-007E-4281-9A83-3989C04BD40F}" destId="{F585F03B-4544-49BA-923E-A89CE88E5918}" srcOrd="6" destOrd="0" presId="urn:microsoft.com/office/officeart/2005/8/layout/radial1"/>
    <dgm:cxn modelId="{F3624B6E-83F2-43DA-A314-F6CCC0303DF6}" type="presParOf" srcId="{B0D7C345-007E-4281-9A83-3989C04BD40F}" destId="{6C053999-FB03-4E1B-B121-D5A5447FA291}" srcOrd="7" destOrd="0" presId="urn:microsoft.com/office/officeart/2005/8/layout/radial1"/>
    <dgm:cxn modelId="{258F4B4A-F913-46ED-AE4E-8943A44B0719}" type="presParOf" srcId="{6C053999-FB03-4E1B-B121-D5A5447FA291}" destId="{32C0820B-472B-4D38-BAE4-90121FF9CBD3}" srcOrd="0" destOrd="0" presId="urn:microsoft.com/office/officeart/2005/8/layout/radial1"/>
    <dgm:cxn modelId="{DE917F65-5F8C-4BB8-B64A-1AF69736E6FB}" type="presParOf" srcId="{B0D7C345-007E-4281-9A83-3989C04BD40F}" destId="{FB3D732F-7D54-4AB4-8723-200DCAD2E21E}" srcOrd="8" destOrd="0" presId="urn:microsoft.com/office/officeart/2005/8/layout/radial1"/>
    <dgm:cxn modelId="{A01465E1-D3B5-441B-9145-C2E9CC2DF9D1}" type="presParOf" srcId="{B0D7C345-007E-4281-9A83-3989C04BD40F}" destId="{D3A031BC-77BC-4E36-BBA6-DFC88FDA883E}" srcOrd="9" destOrd="0" presId="urn:microsoft.com/office/officeart/2005/8/layout/radial1"/>
    <dgm:cxn modelId="{80684FC1-3017-4076-A3CE-FC2D3309AD6E}" type="presParOf" srcId="{D3A031BC-77BC-4E36-BBA6-DFC88FDA883E}" destId="{03FF27CE-B229-4C76-B3D8-84F054B320AA}" srcOrd="0" destOrd="0" presId="urn:microsoft.com/office/officeart/2005/8/layout/radial1"/>
    <dgm:cxn modelId="{105CA639-176C-4DCB-A760-2D31731E0318}" type="presParOf" srcId="{B0D7C345-007E-4281-9A83-3989C04BD40F}" destId="{A1CB631D-8157-4592-BECA-A4528D9E7166}" srcOrd="10" destOrd="0" presId="urn:microsoft.com/office/officeart/2005/8/layout/radial1"/>
    <dgm:cxn modelId="{164C4F16-1729-4909-BD23-2BD24569532E}" type="presParOf" srcId="{B0D7C345-007E-4281-9A83-3989C04BD40F}" destId="{B9DA4187-A374-4CA3-9769-A0DBE77CEE03}" srcOrd="11" destOrd="0" presId="urn:microsoft.com/office/officeart/2005/8/layout/radial1"/>
    <dgm:cxn modelId="{730C56BE-5B19-4254-8F95-53971F8846DF}" type="presParOf" srcId="{B9DA4187-A374-4CA3-9769-A0DBE77CEE03}" destId="{CE689550-272D-4CFD-B060-5B621A78E97E}" srcOrd="0" destOrd="0" presId="urn:microsoft.com/office/officeart/2005/8/layout/radial1"/>
    <dgm:cxn modelId="{6A2D685C-A292-4D79-87DF-E6825F44B237}" type="presParOf" srcId="{B0D7C345-007E-4281-9A83-3989C04BD40F}" destId="{35BD871D-857B-436B-9AD3-3245A8751D6B}" srcOrd="12" destOrd="0" presId="urn:microsoft.com/office/officeart/2005/8/layout/radial1"/>
    <dgm:cxn modelId="{723FE697-4EB8-4FCC-8B37-8982EF9A1F26}" type="presParOf" srcId="{B0D7C345-007E-4281-9A83-3989C04BD40F}" destId="{66ECC078-535A-4420-AE1F-E41EF4E5D1F8}" srcOrd="13" destOrd="0" presId="urn:microsoft.com/office/officeart/2005/8/layout/radial1"/>
    <dgm:cxn modelId="{322ACCC0-6E0B-4125-9C81-FBBC572C639B}" type="presParOf" srcId="{66ECC078-535A-4420-AE1F-E41EF4E5D1F8}" destId="{7F3C4034-33E2-4842-9FC5-4C6390AEF30A}" srcOrd="0" destOrd="0" presId="urn:microsoft.com/office/officeart/2005/8/layout/radial1"/>
    <dgm:cxn modelId="{661DEF88-7D9E-4479-AEB8-E32B26463AEA}" type="presParOf" srcId="{B0D7C345-007E-4281-9A83-3989C04BD40F}" destId="{6F895F5E-4809-400D-A685-1C1E5A77916A}"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0085735-3517-457A-93A1-DC5AE5FCC115}"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pPr rtl="1"/>
          <a:endParaRPr lang="fa-IR"/>
        </a:p>
      </dgm:t>
    </dgm:pt>
    <dgm:pt modelId="{AA5927AB-7B43-4D77-951B-059842A2399B}">
      <dgm:prSet phldrT="[Text]"/>
      <dgm:spPr/>
      <dgm:t>
        <a:bodyPr/>
        <a:lstStyle/>
        <a:p>
          <a:pPr rtl="1"/>
          <a:r>
            <a:rPr lang="fa-IR" b="1" smtClean="0">
              <a:ln/>
              <a:effectLst>
                <a:glow rad="101600">
                  <a:schemeClr val="accent2">
                    <a:satMod val="175000"/>
                    <a:alpha val="40000"/>
                  </a:schemeClr>
                </a:glow>
              </a:effectLst>
              <a:cs typeface="B Lotus" panose="00000400000000000000" pitchFamily="2" charset="-78"/>
            </a:rPr>
            <a:t>شيوه هاي تغيير دادن فرهنگ سازماني</a:t>
          </a:r>
          <a:endParaRPr lang="fa-IR" b="1" dirty="0">
            <a:ln/>
            <a:effectLst>
              <a:glow rad="101600">
                <a:schemeClr val="accent2">
                  <a:satMod val="175000"/>
                  <a:alpha val="40000"/>
                </a:schemeClr>
              </a:glow>
            </a:effectLst>
            <a:cs typeface="B Lotus" panose="00000400000000000000" pitchFamily="2" charset="-78"/>
          </a:endParaRPr>
        </a:p>
      </dgm:t>
    </dgm:pt>
    <dgm:pt modelId="{B8316349-9235-4D5A-812F-696225B6655B}" type="parTrans" cxnId="{D632E3B7-2091-418A-83BC-7EFBB7712C54}">
      <dgm:prSet/>
      <dgm:spPr/>
      <dgm:t>
        <a:bodyPr/>
        <a:lstStyle/>
        <a:p>
          <a:pPr rtl="1"/>
          <a:endParaRPr lang="fa-IR"/>
        </a:p>
      </dgm:t>
    </dgm:pt>
    <dgm:pt modelId="{BF0F12FE-003B-4576-B2AB-02F4CD809AA1}" type="sibTrans" cxnId="{D632E3B7-2091-418A-83BC-7EFBB7712C54}">
      <dgm:prSet/>
      <dgm:spPr/>
      <dgm:t>
        <a:bodyPr/>
        <a:lstStyle/>
        <a:p>
          <a:pPr rtl="1"/>
          <a:endParaRPr lang="fa-IR"/>
        </a:p>
      </dgm:t>
    </dgm:pt>
    <dgm:pt modelId="{BB7558E1-F2B4-409B-8BB1-869A5D0CF22F}">
      <dgm:prSet phldrT="[Text]"/>
      <dgm:spPr/>
      <dgm:t>
        <a:bodyPr/>
        <a:lstStyle/>
        <a:p>
          <a:pPr rtl="1"/>
          <a:r>
            <a:rPr lang="fa-IR" b="1" smtClean="0">
              <a:ln/>
              <a:effectLst>
                <a:glow rad="101600">
                  <a:schemeClr val="accent2">
                    <a:satMod val="175000"/>
                    <a:alpha val="40000"/>
                  </a:schemeClr>
                </a:glow>
              </a:effectLst>
              <a:cs typeface="B Lotus" panose="00000400000000000000" pitchFamily="2" charset="-78"/>
            </a:rPr>
            <a:t>تغيير در رهبري </a:t>
          </a:r>
          <a:endParaRPr lang="fa-IR" b="1" dirty="0">
            <a:ln/>
            <a:effectLst>
              <a:glow rad="101600">
                <a:schemeClr val="accent2">
                  <a:satMod val="175000"/>
                  <a:alpha val="40000"/>
                </a:schemeClr>
              </a:glow>
            </a:effectLst>
            <a:cs typeface="B Lotus" panose="00000400000000000000" pitchFamily="2" charset="-78"/>
          </a:endParaRPr>
        </a:p>
      </dgm:t>
    </dgm:pt>
    <dgm:pt modelId="{05A4BD36-6231-4D97-8FDE-F8D6552F245A}" type="parTrans" cxnId="{B0132973-724E-4FBE-B17F-8A659B07CC91}">
      <dgm:prSet/>
      <dgm:spPr/>
      <dgm:t>
        <a:bodyPr/>
        <a:lstStyle/>
        <a:p>
          <a:pPr rtl="1"/>
          <a:endParaRPr lang="fa-IR" b="1">
            <a:ln>
              <a:solidFill>
                <a:srgbClr val="FFFF00"/>
              </a:solidFill>
            </a:ln>
            <a:effectLst>
              <a:glow rad="101600">
                <a:schemeClr val="accent2">
                  <a:satMod val="175000"/>
                  <a:alpha val="40000"/>
                </a:schemeClr>
              </a:glow>
            </a:effectLst>
            <a:cs typeface="B Lotus" panose="00000400000000000000" pitchFamily="2" charset="-78"/>
          </a:endParaRPr>
        </a:p>
      </dgm:t>
    </dgm:pt>
    <dgm:pt modelId="{8B643F98-72A6-4B51-AE89-8ECAC605B79C}" type="sibTrans" cxnId="{B0132973-724E-4FBE-B17F-8A659B07CC91}">
      <dgm:prSet/>
      <dgm:spPr/>
      <dgm:t>
        <a:bodyPr/>
        <a:lstStyle/>
        <a:p>
          <a:pPr rtl="1"/>
          <a:endParaRPr lang="fa-IR"/>
        </a:p>
      </dgm:t>
    </dgm:pt>
    <dgm:pt modelId="{0CD01BEC-6051-4C72-A190-09477FA61BAE}">
      <dgm:prSet phldrT="[Text]"/>
      <dgm:spPr/>
      <dgm:t>
        <a:bodyPr/>
        <a:lstStyle/>
        <a:p>
          <a:pPr rtl="1"/>
          <a:r>
            <a:rPr lang="fa-IR" b="1" smtClean="0">
              <a:ln/>
              <a:effectLst>
                <a:glow rad="101600">
                  <a:schemeClr val="accent2">
                    <a:satMod val="175000"/>
                    <a:alpha val="40000"/>
                  </a:schemeClr>
                </a:glow>
              </a:effectLst>
              <a:cs typeface="B Lotus" panose="00000400000000000000" pitchFamily="2" charset="-78"/>
            </a:rPr>
            <a:t>بحران شديد </a:t>
          </a:r>
          <a:endParaRPr lang="fa-IR" b="1" dirty="0">
            <a:ln/>
            <a:effectLst>
              <a:glow rad="101600">
                <a:schemeClr val="accent2">
                  <a:satMod val="175000"/>
                  <a:alpha val="40000"/>
                </a:schemeClr>
              </a:glow>
            </a:effectLst>
            <a:cs typeface="B Lotus" panose="00000400000000000000" pitchFamily="2" charset="-78"/>
          </a:endParaRPr>
        </a:p>
      </dgm:t>
    </dgm:pt>
    <dgm:pt modelId="{429ABB77-7D36-4074-9F88-5AAB2A7FEACF}" type="parTrans" cxnId="{573E557F-28BC-4058-9BFA-7DFCF56ACE70}">
      <dgm:prSet/>
      <dgm:spPr/>
      <dgm:t>
        <a:bodyPr/>
        <a:lstStyle/>
        <a:p>
          <a:pPr rtl="1"/>
          <a:endParaRPr lang="fa-IR" b="1">
            <a:ln>
              <a:solidFill>
                <a:srgbClr val="FFFF00"/>
              </a:solidFill>
            </a:ln>
            <a:effectLst>
              <a:glow rad="101600">
                <a:schemeClr val="accent2">
                  <a:satMod val="175000"/>
                  <a:alpha val="40000"/>
                </a:schemeClr>
              </a:glow>
            </a:effectLst>
            <a:cs typeface="B Lotus" panose="00000400000000000000" pitchFamily="2" charset="-78"/>
          </a:endParaRPr>
        </a:p>
      </dgm:t>
    </dgm:pt>
    <dgm:pt modelId="{A6B727A2-9135-4F2A-B769-B30BB69CC5AF}" type="sibTrans" cxnId="{573E557F-28BC-4058-9BFA-7DFCF56ACE70}">
      <dgm:prSet/>
      <dgm:spPr/>
      <dgm:t>
        <a:bodyPr/>
        <a:lstStyle/>
        <a:p>
          <a:pPr rtl="1"/>
          <a:endParaRPr lang="fa-IR"/>
        </a:p>
      </dgm:t>
    </dgm:pt>
    <dgm:pt modelId="{0F27E2AB-6DE3-4DBC-BF3B-7FE6E5D79019}">
      <dgm:prSet phldrT="[Text]"/>
      <dgm:spPr/>
      <dgm:t>
        <a:bodyPr/>
        <a:lstStyle/>
        <a:p>
          <a:pPr rtl="1"/>
          <a:r>
            <a:rPr lang="fa-IR" b="1" smtClean="0">
              <a:ln/>
              <a:effectLst>
                <a:glow rad="101600">
                  <a:schemeClr val="accent2">
                    <a:satMod val="175000"/>
                    <a:alpha val="40000"/>
                  </a:schemeClr>
                </a:glow>
              </a:effectLst>
              <a:cs typeface="B Lotus" panose="00000400000000000000" pitchFamily="2" charset="-78"/>
            </a:rPr>
            <a:t>فرهنگ ضعيف </a:t>
          </a:r>
          <a:endParaRPr lang="fa-IR" b="1" dirty="0">
            <a:ln/>
            <a:effectLst>
              <a:glow rad="101600">
                <a:schemeClr val="accent2">
                  <a:satMod val="175000"/>
                  <a:alpha val="40000"/>
                </a:schemeClr>
              </a:glow>
            </a:effectLst>
            <a:cs typeface="B Lotus" panose="00000400000000000000" pitchFamily="2" charset="-78"/>
          </a:endParaRPr>
        </a:p>
      </dgm:t>
    </dgm:pt>
    <dgm:pt modelId="{CCAC2C53-A7C2-458C-869C-787F42B96440}" type="parTrans" cxnId="{56CFCD3B-20A4-4401-99A5-B532BF7965CF}">
      <dgm:prSet/>
      <dgm:spPr/>
      <dgm:t>
        <a:bodyPr/>
        <a:lstStyle/>
        <a:p>
          <a:pPr rtl="1"/>
          <a:endParaRPr lang="fa-IR" b="1">
            <a:ln>
              <a:solidFill>
                <a:srgbClr val="FFFF00"/>
              </a:solidFill>
            </a:ln>
            <a:effectLst>
              <a:glow rad="101600">
                <a:schemeClr val="accent2">
                  <a:satMod val="175000"/>
                  <a:alpha val="40000"/>
                </a:schemeClr>
              </a:glow>
            </a:effectLst>
            <a:cs typeface="B Lotus" panose="00000400000000000000" pitchFamily="2" charset="-78"/>
          </a:endParaRPr>
        </a:p>
      </dgm:t>
    </dgm:pt>
    <dgm:pt modelId="{CABF1952-1C08-459C-845E-0304345F58CB}" type="sibTrans" cxnId="{56CFCD3B-20A4-4401-99A5-B532BF7965CF}">
      <dgm:prSet/>
      <dgm:spPr/>
      <dgm:t>
        <a:bodyPr/>
        <a:lstStyle/>
        <a:p>
          <a:pPr rtl="1"/>
          <a:endParaRPr lang="fa-IR"/>
        </a:p>
      </dgm:t>
    </dgm:pt>
    <dgm:pt modelId="{52046CDA-411F-44E1-A5D9-B10CE211E3F4}" type="pres">
      <dgm:prSet presAssocID="{40085735-3517-457A-93A1-DC5AE5FCC115}" presName="cycle" presStyleCnt="0">
        <dgm:presLayoutVars>
          <dgm:chMax val="1"/>
          <dgm:dir/>
          <dgm:animLvl val="ctr"/>
          <dgm:resizeHandles val="exact"/>
        </dgm:presLayoutVars>
      </dgm:prSet>
      <dgm:spPr/>
      <dgm:t>
        <a:bodyPr/>
        <a:lstStyle/>
        <a:p>
          <a:endParaRPr lang="en-US"/>
        </a:p>
      </dgm:t>
    </dgm:pt>
    <dgm:pt modelId="{DAF8FD72-5EF4-4DD7-8F54-E08D7993968F}" type="pres">
      <dgm:prSet presAssocID="{AA5927AB-7B43-4D77-951B-059842A2399B}" presName="centerShape" presStyleLbl="node0" presStyleIdx="0" presStyleCnt="1"/>
      <dgm:spPr/>
      <dgm:t>
        <a:bodyPr/>
        <a:lstStyle/>
        <a:p>
          <a:pPr rtl="1"/>
          <a:endParaRPr lang="fa-IR"/>
        </a:p>
      </dgm:t>
    </dgm:pt>
    <dgm:pt modelId="{F3A024DF-535E-45FA-B0B3-A4C064CE7A15}" type="pres">
      <dgm:prSet presAssocID="{05A4BD36-6231-4D97-8FDE-F8D6552F245A}" presName="Name9" presStyleLbl="parChTrans1D2" presStyleIdx="0" presStyleCnt="3"/>
      <dgm:spPr/>
      <dgm:t>
        <a:bodyPr/>
        <a:lstStyle/>
        <a:p>
          <a:endParaRPr lang="en-US"/>
        </a:p>
      </dgm:t>
    </dgm:pt>
    <dgm:pt modelId="{26FC0125-9EB4-4FB2-9CD1-88360FB99835}" type="pres">
      <dgm:prSet presAssocID="{05A4BD36-6231-4D97-8FDE-F8D6552F245A}" presName="connTx" presStyleLbl="parChTrans1D2" presStyleIdx="0" presStyleCnt="3"/>
      <dgm:spPr/>
      <dgm:t>
        <a:bodyPr/>
        <a:lstStyle/>
        <a:p>
          <a:endParaRPr lang="en-US"/>
        </a:p>
      </dgm:t>
    </dgm:pt>
    <dgm:pt modelId="{48E59FB2-C0F4-437F-96AF-9B8469ED8FE3}" type="pres">
      <dgm:prSet presAssocID="{BB7558E1-F2B4-409B-8BB1-869A5D0CF22F}" presName="node" presStyleLbl="node1" presStyleIdx="0" presStyleCnt="3">
        <dgm:presLayoutVars>
          <dgm:bulletEnabled val="1"/>
        </dgm:presLayoutVars>
      </dgm:prSet>
      <dgm:spPr/>
      <dgm:t>
        <a:bodyPr/>
        <a:lstStyle/>
        <a:p>
          <a:pPr rtl="1"/>
          <a:endParaRPr lang="fa-IR"/>
        </a:p>
      </dgm:t>
    </dgm:pt>
    <dgm:pt modelId="{A562C203-7407-4217-8AA2-7D1FDCF06A24}" type="pres">
      <dgm:prSet presAssocID="{429ABB77-7D36-4074-9F88-5AAB2A7FEACF}" presName="Name9" presStyleLbl="parChTrans1D2" presStyleIdx="1" presStyleCnt="3"/>
      <dgm:spPr/>
      <dgm:t>
        <a:bodyPr/>
        <a:lstStyle/>
        <a:p>
          <a:endParaRPr lang="en-US"/>
        </a:p>
      </dgm:t>
    </dgm:pt>
    <dgm:pt modelId="{FE299EFB-56D9-4D3B-BE2C-EAD2FA8BFB99}" type="pres">
      <dgm:prSet presAssocID="{429ABB77-7D36-4074-9F88-5AAB2A7FEACF}" presName="connTx" presStyleLbl="parChTrans1D2" presStyleIdx="1" presStyleCnt="3"/>
      <dgm:spPr/>
      <dgm:t>
        <a:bodyPr/>
        <a:lstStyle/>
        <a:p>
          <a:endParaRPr lang="en-US"/>
        </a:p>
      </dgm:t>
    </dgm:pt>
    <dgm:pt modelId="{42B44BA3-6AA0-4167-8941-87F5F1F81349}" type="pres">
      <dgm:prSet presAssocID="{0CD01BEC-6051-4C72-A190-09477FA61BAE}" presName="node" presStyleLbl="node1" presStyleIdx="1" presStyleCnt="3">
        <dgm:presLayoutVars>
          <dgm:bulletEnabled val="1"/>
        </dgm:presLayoutVars>
      </dgm:prSet>
      <dgm:spPr/>
      <dgm:t>
        <a:bodyPr/>
        <a:lstStyle/>
        <a:p>
          <a:endParaRPr lang="en-US"/>
        </a:p>
      </dgm:t>
    </dgm:pt>
    <dgm:pt modelId="{208CD916-0F14-437B-949A-6A0273B63DCA}" type="pres">
      <dgm:prSet presAssocID="{CCAC2C53-A7C2-458C-869C-787F42B96440}" presName="Name9" presStyleLbl="parChTrans1D2" presStyleIdx="2" presStyleCnt="3"/>
      <dgm:spPr/>
      <dgm:t>
        <a:bodyPr/>
        <a:lstStyle/>
        <a:p>
          <a:endParaRPr lang="en-US"/>
        </a:p>
      </dgm:t>
    </dgm:pt>
    <dgm:pt modelId="{FD37A07F-628D-42FA-891D-3C68688F319D}" type="pres">
      <dgm:prSet presAssocID="{CCAC2C53-A7C2-458C-869C-787F42B96440}" presName="connTx" presStyleLbl="parChTrans1D2" presStyleIdx="2" presStyleCnt="3"/>
      <dgm:spPr/>
      <dgm:t>
        <a:bodyPr/>
        <a:lstStyle/>
        <a:p>
          <a:endParaRPr lang="en-US"/>
        </a:p>
      </dgm:t>
    </dgm:pt>
    <dgm:pt modelId="{9BA3A854-60A1-4DD5-AAA7-5E7F99C681EE}" type="pres">
      <dgm:prSet presAssocID="{0F27E2AB-6DE3-4DBC-BF3B-7FE6E5D79019}" presName="node" presStyleLbl="node1" presStyleIdx="2" presStyleCnt="3">
        <dgm:presLayoutVars>
          <dgm:bulletEnabled val="1"/>
        </dgm:presLayoutVars>
      </dgm:prSet>
      <dgm:spPr/>
      <dgm:t>
        <a:bodyPr/>
        <a:lstStyle/>
        <a:p>
          <a:endParaRPr lang="en-US"/>
        </a:p>
      </dgm:t>
    </dgm:pt>
  </dgm:ptLst>
  <dgm:cxnLst>
    <dgm:cxn modelId="{573E557F-28BC-4058-9BFA-7DFCF56ACE70}" srcId="{AA5927AB-7B43-4D77-951B-059842A2399B}" destId="{0CD01BEC-6051-4C72-A190-09477FA61BAE}" srcOrd="1" destOrd="0" parTransId="{429ABB77-7D36-4074-9F88-5AAB2A7FEACF}" sibTransId="{A6B727A2-9135-4F2A-B769-B30BB69CC5AF}"/>
    <dgm:cxn modelId="{B0B9824C-02A8-4EB0-8A14-4AC231CA75FF}" type="presOf" srcId="{40085735-3517-457A-93A1-DC5AE5FCC115}" destId="{52046CDA-411F-44E1-A5D9-B10CE211E3F4}" srcOrd="0" destOrd="0" presId="urn:microsoft.com/office/officeart/2005/8/layout/radial1"/>
    <dgm:cxn modelId="{9EDFC015-CDBA-43DB-A8FD-5242A1A422B0}" type="presOf" srcId="{429ABB77-7D36-4074-9F88-5AAB2A7FEACF}" destId="{A562C203-7407-4217-8AA2-7D1FDCF06A24}" srcOrd="0" destOrd="0" presId="urn:microsoft.com/office/officeart/2005/8/layout/radial1"/>
    <dgm:cxn modelId="{F05DC637-B044-424A-BCDF-5242B5CF5699}" type="presOf" srcId="{0CD01BEC-6051-4C72-A190-09477FA61BAE}" destId="{42B44BA3-6AA0-4167-8941-87F5F1F81349}" srcOrd="0" destOrd="0" presId="urn:microsoft.com/office/officeart/2005/8/layout/radial1"/>
    <dgm:cxn modelId="{B0132973-724E-4FBE-B17F-8A659B07CC91}" srcId="{AA5927AB-7B43-4D77-951B-059842A2399B}" destId="{BB7558E1-F2B4-409B-8BB1-869A5D0CF22F}" srcOrd="0" destOrd="0" parTransId="{05A4BD36-6231-4D97-8FDE-F8D6552F245A}" sibTransId="{8B643F98-72A6-4B51-AE89-8ECAC605B79C}"/>
    <dgm:cxn modelId="{54C3C82E-502C-48D2-BEDE-2FF2AD5AA779}" type="presOf" srcId="{05A4BD36-6231-4D97-8FDE-F8D6552F245A}" destId="{26FC0125-9EB4-4FB2-9CD1-88360FB99835}" srcOrd="1" destOrd="0" presId="urn:microsoft.com/office/officeart/2005/8/layout/radial1"/>
    <dgm:cxn modelId="{B26F8532-8511-4D02-98F9-F8FA8EE7AA59}" type="presOf" srcId="{05A4BD36-6231-4D97-8FDE-F8D6552F245A}" destId="{F3A024DF-535E-45FA-B0B3-A4C064CE7A15}" srcOrd="0" destOrd="0" presId="urn:microsoft.com/office/officeart/2005/8/layout/radial1"/>
    <dgm:cxn modelId="{3E0E71E4-267C-4DA9-9EF8-DE414E6A1942}" type="presOf" srcId="{CCAC2C53-A7C2-458C-869C-787F42B96440}" destId="{FD37A07F-628D-42FA-891D-3C68688F319D}" srcOrd="1" destOrd="0" presId="urn:microsoft.com/office/officeart/2005/8/layout/radial1"/>
    <dgm:cxn modelId="{E29EEAF2-5217-4F65-8DFE-AE48EA1EE13B}" type="presOf" srcId="{AA5927AB-7B43-4D77-951B-059842A2399B}" destId="{DAF8FD72-5EF4-4DD7-8F54-E08D7993968F}" srcOrd="0" destOrd="0" presId="urn:microsoft.com/office/officeart/2005/8/layout/radial1"/>
    <dgm:cxn modelId="{56CFCD3B-20A4-4401-99A5-B532BF7965CF}" srcId="{AA5927AB-7B43-4D77-951B-059842A2399B}" destId="{0F27E2AB-6DE3-4DBC-BF3B-7FE6E5D79019}" srcOrd="2" destOrd="0" parTransId="{CCAC2C53-A7C2-458C-869C-787F42B96440}" sibTransId="{CABF1952-1C08-459C-845E-0304345F58CB}"/>
    <dgm:cxn modelId="{43602599-0789-436E-B41F-61786C5E5053}" type="presOf" srcId="{0F27E2AB-6DE3-4DBC-BF3B-7FE6E5D79019}" destId="{9BA3A854-60A1-4DD5-AAA7-5E7F99C681EE}" srcOrd="0" destOrd="0" presId="urn:microsoft.com/office/officeart/2005/8/layout/radial1"/>
    <dgm:cxn modelId="{626E0971-D00B-48CA-BE0E-45440E24B66F}" type="presOf" srcId="{CCAC2C53-A7C2-458C-869C-787F42B96440}" destId="{208CD916-0F14-437B-949A-6A0273B63DCA}" srcOrd="0" destOrd="0" presId="urn:microsoft.com/office/officeart/2005/8/layout/radial1"/>
    <dgm:cxn modelId="{C9C93AA8-1866-4F73-99A0-4CFF0B3CE324}" type="presOf" srcId="{429ABB77-7D36-4074-9F88-5AAB2A7FEACF}" destId="{FE299EFB-56D9-4D3B-BE2C-EAD2FA8BFB99}" srcOrd="1" destOrd="0" presId="urn:microsoft.com/office/officeart/2005/8/layout/radial1"/>
    <dgm:cxn modelId="{D632E3B7-2091-418A-83BC-7EFBB7712C54}" srcId="{40085735-3517-457A-93A1-DC5AE5FCC115}" destId="{AA5927AB-7B43-4D77-951B-059842A2399B}" srcOrd="0" destOrd="0" parTransId="{B8316349-9235-4D5A-812F-696225B6655B}" sibTransId="{BF0F12FE-003B-4576-B2AB-02F4CD809AA1}"/>
    <dgm:cxn modelId="{22DFCFCE-2294-4324-8A44-379E3FB59423}" type="presOf" srcId="{BB7558E1-F2B4-409B-8BB1-869A5D0CF22F}" destId="{48E59FB2-C0F4-437F-96AF-9B8469ED8FE3}" srcOrd="0" destOrd="0" presId="urn:microsoft.com/office/officeart/2005/8/layout/radial1"/>
    <dgm:cxn modelId="{0CCCBD62-26A6-4377-A8A8-44DA43CDEAF8}" type="presParOf" srcId="{52046CDA-411F-44E1-A5D9-B10CE211E3F4}" destId="{DAF8FD72-5EF4-4DD7-8F54-E08D7993968F}" srcOrd="0" destOrd="0" presId="urn:microsoft.com/office/officeart/2005/8/layout/radial1"/>
    <dgm:cxn modelId="{87789F79-FDC6-4EF2-9C30-E7E323282AD2}" type="presParOf" srcId="{52046CDA-411F-44E1-A5D9-B10CE211E3F4}" destId="{F3A024DF-535E-45FA-B0B3-A4C064CE7A15}" srcOrd="1" destOrd="0" presId="urn:microsoft.com/office/officeart/2005/8/layout/radial1"/>
    <dgm:cxn modelId="{FD1B2CB1-23E6-4B9D-AC98-86BC9EE3EA48}" type="presParOf" srcId="{F3A024DF-535E-45FA-B0B3-A4C064CE7A15}" destId="{26FC0125-9EB4-4FB2-9CD1-88360FB99835}" srcOrd="0" destOrd="0" presId="urn:microsoft.com/office/officeart/2005/8/layout/radial1"/>
    <dgm:cxn modelId="{8F97245C-F6C0-45A7-A5C8-3B76B4F4B4C6}" type="presParOf" srcId="{52046CDA-411F-44E1-A5D9-B10CE211E3F4}" destId="{48E59FB2-C0F4-437F-96AF-9B8469ED8FE3}" srcOrd="2" destOrd="0" presId="urn:microsoft.com/office/officeart/2005/8/layout/radial1"/>
    <dgm:cxn modelId="{393F8E22-6528-4785-88F8-668856F2205F}" type="presParOf" srcId="{52046CDA-411F-44E1-A5D9-B10CE211E3F4}" destId="{A562C203-7407-4217-8AA2-7D1FDCF06A24}" srcOrd="3" destOrd="0" presId="urn:microsoft.com/office/officeart/2005/8/layout/radial1"/>
    <dgm:cxn modelId="{661DAE32-AAB3-494E-8ECE-4446D8294E81}" type="presParOf" srcId="{A562C203-7407-4217-8AA2-7D1FDCF06A24}" destId="{FE299EFB-56D9-4D3B-BE2C-EAD2FA8BFB99}" srcOrd="0" destOrd="0" presId="urn:microsoft.com/office/officeart/2005/8/layout/radial1"/>
    <dgm:cxn modelId="{639794B5-76AD-4A4F-BEE8-31DD220CE1A2}" type="presParOf" srcId="{52046CDA-411F-44E1-A5D9-B10CE211E3F4}" destId="{42B44BA3-6AA0-4167-8941-87F5F1F81349}" srcOrd="4" destOrd="0" presId="urn:microsoft.com/office/officeart/2005/8/layout/radial1"/>
    <dgm:cxn modelId="{BEE089DA-F6F8-4118-958E-61D24C3A2624}" type="presParOf" srcId="{52046CDA-411F-44E1-A5D9-B10CE211E3F4}" destId="{208CD916-0F14-437B-949A-6A0273B63DCA}" srcOrd="5" destOrd="0" presId="urn:microsoft.com/office/officeart/2005/8/layout/radial1"/>
    <dgm:cxn modelId="{EB291A35-F15A-4C9C-A8E8-55C1F145645E}" type="presParOf" srcId="{208CD916-0F14-437B-949A-6A0273B63DCA}" destId="{FD37A07F-628D-42FA-891D-3C68688F319D}" srcOrd="0" destOrd="0" presId="urn:microsoft.com/office/officeart/2005/8/layout/radial1"/>
    <dgm:cxn modelId="{F149DDD8-7EBF-458F-B9F5-1F5EAA61BBEB}" type="presParOf" srcId="{52046CDA-411F-44E1-A5D9-B10CE211E3F4}" destId="{9BA3A854-60A1-4DD5-AAA7-5E7F99C681EE}" srcOrd="6" destOrd="0" presId="urn:microsoft.com/office/officeart/2005/8/layout/radial1"/>
  </dgm:cxnLst>
  <dgm:bg>
    <a:solidFill>
      <a:schemeClr val="accent6">
        <a:lumMod val="40000"/>
        <a:lumOff val="6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F632FFD-3666-4822-9AE1-93E982BC610D}" type="doc">
      <dgm:prSet loTypeId="urn:microsoft.com/office/officeart/2005/8/layout/radial1" loCatId="cycle" qsTypeId="urn:microsoft.com/office/officeart/2005/8/quickstyle/3d2" qsCatId="3D" csTypeId="urn:microsoft.com/office/officeart/2005/8/colors/colorful4" csCatId="colorful" phldr="1"/>
      <dgm:spPr/>
      <dgm:t>
        <a:bodyPr/>
        <a:lstStyle/>
        <a:p>
          <a:endParaRPr lang="en-US"/>
        </a:p>
      </dgm:t>
    </dgm:pt>
    <dgm:pt modelId="{A456AF1A-E0A1-4404-9C6A-7C65333E8AEB}">
      <dgm:prSet phldrT="[Text]"/>
      <dgm:spPr/>
      <dgm:t>
        <a:bodyPr/>
        <a:lstStyle/>
        <a:p>
          <a:r>
            <a:rPr lang="fa-IR" b="1" dirty="0" smtClean="0">
              <a:cs typeface="B Nazanin" pitchFamily="2" charset="-78"/>
            </a:rPr>
            <a:t>فرایند جامعه پذیری</a:t>
          </a:r>
          <a:endParaRPr lang="en-US" b="1" dirty="0">
            <a:cs typeface="B Nazanin" pitchFamily="2" charset="-78"/>
          </a:endParaRPr>
        </a:p>
      </dgm:t>
    </dgm:pt>
    <dgm:pt modelId="{B9D7B3EB-4E55-48EC-B479-E9BC7DBE797E}" type="parTrans" cxnId="{E2FC381A-39AD-4CC1-987A-06C25BBB1BDD}">
      <dgm:prSet/>
      <dgm:spPr/>
      <dgm:t>
        <a:bodyPr/>
        <a:lstStyle/>
        <a:p>
          <a:endParaRPr lang="en-US"/>
        </a:p>
      </dgm:t>
    </dgm:pt>
    <dgm:pt modelId="{C31CC328-39A9-4CE5-8B93-7639EF6DE870}" type="sibTrans" cxnId="{E2FC381A-39AD-4CC1-987A-06C25BBB1BDD}">
      <dgm:prSet/>
      <dgm:spPr/>
      <dgm:t>
        <a:bodyPr/>
        <a:lstStyle/>
        <a:p>
          <a:endParaRPr lang="en-US"/>
        </a:p>
      </dgm:t>
    </dgm:pt>
    <dgm:pt modelId="{C823AD95-7A26-4A71-A7A6-A98AA8F6D452}">
      <dgm:prSet phldrT="[Text]"/>
      <dgm:spPr/>
      <dgm:t>
        <a:bodyPr/>
        <a:lstStyle/>
        <a:p>
          <a:r>
            <a:rPr lang="fa-IR" dirty="0" smtClean="0">
              <a:cs typeface="B Nazanin" pitchFamily="2" charset="-78"/>
            </a:rPr>
            <a:t>پیش از ورود</a:t>
          </a:r>
          <a:endParaRPr lang="en-US" dirty="0">
            <a:cs typeface="B Nazanin" pitchFamily="2" charset="-78"/>
          </a:endParaRPr>
        </a:p>
      </dgm:t>
    </dgm:pt>
    <dgm:pt modelId="{94C12851-8148-4317-A6EB-1DAC24B1F3C0}" type="parTrans" cxnId="{B959B5BF-0C1B-480C-9D6C-897C54652BD9}">
      <dgm:prSet/>
      <dgm:spPr/>
      <dgm:t>
        <a:bodyPr/>
        <a:lstStyle/>
        <a:p>
          <a:endParaRPr lang="en-US"/>
        </a:p>
      </dgm:t>
    </dgm:pt>
    <dgm:pt modelId="{75FB74A5-5C1C-4A91-829B-943086103127}" type="sibTrans" cxnId="{B959B5BF-0C1B-480C-9D6C-897C54652BD9}">
      <dgm:prSet/>
      <dgm:spPr/>
      <dgm:t>
        <a:bodyPr/>
        <a:lstStyle/>
        <a:p>
          <a:endParaRPr lang="en-US"/>
        </a:p>
      </dgm:t>
    </dgm:pt>
    <dgm:pt modelId="{65279B42-D57D-491B-858F-7C73F012DB43}">
      <dgm:prSet phldrT="[Text]"/>
      <dgm:spPr/>
      <dgm:t>
        <a:bodyPr/>
        <a:lstStyle/>
        <a:p>
          <a:r>
            <a:rPr lang="fa-IR" dirty="0" smtClean="0">
              <a:cs typeface="B Nazanin" pitchFamily="2" charset="-78"/>
            </a:rPr>
            <a:t>رویارویی</a:t>
          </a:r>
          <a:endParaRPr lang="en-US" dirty="0">
            <a:cs typeface="B Nazanin" pitchFamily="2" charset="-78"/>
          </a:endParaRPr>
        </a:p>
      </dgm:t>
    </dgm:pt>
    <dgm:pt modelId="{D81F9C65-4FEB-4E61-B5F2-E68FB9AF924B}" type="parTrans" cxnId="{FFF1092E-604D-4824-986F-6C3A267F053D}">
      <dgm:prSet/>
      <dgm:spPr/>
      <dgm:t>
        <a:bodyPr/>
        <a:lstStyle/>
        <a:p>
          <a:endParaRPr lang="en-US"/>
        </a:p>
      </dgm:t>
    </dgm:pt>
    <dgm:pt modelId="{0BEE4C59-8842-402D-B9CC-1D38C971A574}" type="sibTrans" cxnId="{FFF1092E-604D-4824-986F-6C3A267F053D}">
      <dgm:prSet/>
      <dgm:spPr/>
      <dgm:t>
        <a:bodyPr/>
        <a:lstStyle/>
        <a:p>
          <a:endParaRPr lang="en-US"/>
        </a:p>
      </dgm:t>
    </dgm:pt>
    <dgm:pt modelId="{30B3ACA5-E1F4-4BCD-ABB7-E88A8B74CCF0}">
      <dgm:prSet phldrT="[Text]"/>
      <dgm:spPr/>
      <dgm:t>
        <a:bodyPr/>
        <a:lstStyle/>
        <a:p>
          <a:r>
            <a:rPr lang="fa-IR" dirty="0" smtClean="0">
              <a:cs typeface="B Nazanin" pitchFamily="2" charset="-78"/>
            </a:rPr>
            <a:t>دگردیسی</a:t>
          </a:r>
          <a:endParaRPr lang="en-US" dirty="0" smtClean="0">
            <a:cs typeface="B Nazanin" pitchFamily="2" charset="-78"/>
          </a:endParaRPr>
        </a:p>
      </dgm:t>
    </dgm:pt>
    <dgm:pt modelId="{7148CC7D-0A13-48D1-8C89-D346ACE8DB21}" type="parTrans" cxnId="{98A07E12-923B-47A9-81CF-278FD5AEFA63}">
      <dgm:prSet/>
      <dgm:spPr/>
      <dgm:t>
        <a:bodyPr/>
        <a:lstStyle/>
        <a:p>
          <a:endParaRPr lang="en-US"/>
        </a:p>
      </dgm:t>
    </dgm:pt>
    <dgm:pt modelId="{E951956B-5475-42C3-A36E-296ADC2F647A}" type="sibTrans" cxnId="{98A07E12-923B-47A9-81CF-278FD5AEFA63}">
      <dgm:prSet/>
      <dgm:spPr/>
      <dgm:t>
        <a:bodyPr/>
        <a:lstStyle/>
        <a:p>
          <a:endParaRPr lang="en-US"/>
        </a:p>
      </dgm:t>
    </dgm:pt>
    <dgm:pt modelId="{49BFBF97-C72A-4AC2-ABB1-90BEA7D8FE9D}">
      <dgm:prSet phldrT="[Text]"/>
      <dgm:spPr/>
      <dgm:t>
        <a:bodyPr/>
        <a:lstStyle/>
        <a:p>
          <a:endParaRPr lang="en-US" dirty="0"/>
        </a:p>
      </dgm:t>
    </dgm:pt>
    <dgm:pt modelId="{753FA0B0-13B0-4322-9F4A-9324A550C02F}" type="parTrans" cxnId="{00EAC784-A356-4B4F-89F4-FDBC087D01A4}">
      <dgm:prSet/>
      <dgm:spPr/>
      <dgm:t>
        <a:bodyPr/>
        <a:lstStyle/>
        <a:p>
          <a:endParaRPr lang="en-US"/>
        </a:p>
      </dgm:t>
    </dgm:pt>
    <dgm:pt modelId="{6182DC47-05B3-4433-B8D8-3088D4938B8A}" type="sibTrans" cxnId="{00EAC784-A356-4B4F-89F4-FDBC087D01A4}">
      <dgm:prSet/>
      <dgm:spPr/>
      <dgm:t>
        <a:bodyPr/>
        <a:lstStyle/>
        <a:p>
          <a:endParaRPr lang="en-US"/>
        </a:p>
      </dgm:t>
    </dgm:pt>
    <dgm:pt modelId="{FF44F60F-1D0B-44C1-AD13-C734485987D6}" type="pres">
      <dgm:prSet presAssocID="{FF632FFD-3666-4822-9AE1-93E982BC610D}" presName="cycle" presStyleCnt="0">
        <dgm:presLayoutVars>
          <dgm:chMax val="1"/>
          <dgm:dir/>
          <dgm:animLvl val="ctr"/>
          <dgm:resizeHandles val="exact"/>
        </dgm:presLayoutVars>
      </dgm:prSet>
      <dgm:spPr/>
      <dgm:t>
        <a:bodyPr/>
        <a:lstStyle/>
        <a:p>
          <a:endParaRPr lang="en-US"/>
        </a:p>
      </dgm:t>
    </dgm:pt>
    <dgm:pt modelId="{2BA1A2E6-0C5D-4021-BBF0-78329C9B4607}" type="pres">
      <dgm:prSet presAssocID="{A456AF1A-E0A1-4404-9C6A-7C65333E8AEB}" presName="centerShape" presStyleLbl="node0" presStyleIdx="0" presStyleCnt="1"/>
      <dgm:spPr/>
      <dgm:t>
        <a:bodyPr/>
        <a:lstStyle/>
        <a:p>
          <a:endParaRPr lang="en-US"/>
        </a:p>
      </dgm:t>
    </dgm:pt>
    <dgm:pt modelId="{6076D05A-8CD9-4960-95B3-DD00AE2550D1}" type="pres">
      <dgm:prSet presAssocID="{94C12851-8148-4317-A6EB-1DAC24B1F3C0}" presName="Name9" presStyleLbl="parChTrans1D2" presStyleIdx="0" presStyleCnt="3"/>
      <dgm:spPr/>
      <dgm:t>
        <a:bodyPr/>
        <a:lstStyle/>
        <a:p>
          <a:endParaRPr lang="en-US"/>
        </a:p>
      </dgm:t>
    </dgm:pt>
    <dgm:pt modelId="{BEA34B03-393C-49D5-BA2D-BAAF8283026B}" type="pres">
      <dgm:prSet presAssocID="{94C12851-8148-4317-A6EB-1DAC24B1F3C0}" presName="connTx" presStyleLbl="parChTrans1D2" presStyleIdx="0" presStyleCnt="3"/>
      <dgm:spPr/>
      <dgm:t>
        <a:bodyPr/>
        <a:lstStyle/>
        <a:p>
          <a:endParaRPr lang="en-US"/>
        </a:p>
      </dgm:t>
    </dgm:pt>
    <dgm:pt modelId="{405F1CAC-4C37-4440-B9C4-BDA76DF33A1F}" type="pres">
      <dgm:prSet presAssocID="{C823AD95-7A26-4A71-A7A6-A98AA8F6D452}" presName="node" presStyleLbl="node1" presStyleIdx="0" presStyleCnt="3">
        <dgm:presLayoutVars>
          <dgm:bulletEnabled val="1"/>
        </dgm:presLayoutVars>
      </dgm:prSet>
      <dgm:spPr/>
      <dgm:t>
        <a:bodyPr/>
        <a:lstStyle/>
        <a:p>
          <a:endParaRPr lang="en-US"/>
        </a:p>
      </dgm:t>
    </dgm:pt>
    <dgm:pt modelId="{1945BBC7-BDEA-46FD-95A0-B8A050793F39}" type="pres">
      <dgm:prSet presAssocID="{D81F9C65-4FEB-4E61-B5F2-E68FB9AF924B}" presName="Name9" presStyleLbl="parChTrans1D2" presStyleIdx="1" presStyleCnt="3"/>
      <dgm:spPr/>
      <dgm:t>
        <a:bodyPr/>
        <a:lstStyle/>
        <a:p>
          <a:endParaRPr lang="en-US"/>
        </a:p>
      </dgm:t>
    </dgm:pt>
    <dgm:pt modelId="{23D66B27-C219-4BDB-9D6F-284153014C54}" type="pres">
      <dgm:prSet presAssocID="{D81F9C65-4FEB-4E61-B5F2-E68FB9AF924B}" presName="connTx" presStyleLbl="parChTrans1D2" presStyleIdx="1" presStyleCnt="3"/>
      <dgm:spPr/>
      <dgm:t>
        <a:bodyPr/>
        <a:lstStyle/>
        <a:p>
          <a:endParaRPr lang="en-US"/>
        </a:p>
      </dgm:t>
    </dgm:pt>
    <dgm:pt modelId="{65C45298-CFE1-42CD-A9A2-ACAFE7430B52}" type="pres">
      <dgm:prSet presAssocID="{65279B42-D57D-491B-858F-7C73F012DB43}" presName="node" presStyleLbl="node1" presStyleIdx="1" presStyleCnt="3">
        <dgm:presLayoutVars>
          <dgm:bulletEnabled val="1"/>
        </dgm:presLayoutVars>
      </dgm:prSet>
      <dgm:spPr/>
      <dgm:t>
        <a:bodyPr/>
        <a:lstStyle/>
        <a:p>
          <a:endParaRPr lang="en-US"/>
        </a:p>
      </dgm:t>
    </dgm:pt>
    <dgm:pt modelId="{5D171184-B93C-417B-957A-2D9C4F7CB13C}" type="pres">
      <dgm:prSet presAssocID="{7148CC7D-0A13-48D1-8C89-D346ACE8DB21}" presName="Name9" presStyleLbl="parChTrans1D2" presStyleIdx="2" presStyleCnt="3"/>
      <dgm:spPr/>
      <dgm:t>
        <a:bodyPr/>
        <a:lstStyle/>
        <a:p>
          <a:endParaRPr lang="en-US"/>
        </a:p>
      </dgm:t>
    </dgm:pt>
    <dgm:pt modelId="{55A906AA-4542-4B6A-9BFD-76C88D74E7D0}" type="pres">
      <dgm:prSet presAssocID="{7148CC7D-0A13-48D1-8C89-D346ACE8DB21}" presName="connTx" presStyleLbl="parChTrans1D2" presStyleIdx="2" presStyleCnt="3"/>
      <dgm:spPr/>
      <dgm:t>
        <a:bodyPr/>
        <a:lstStyle/>
        <a:p>
          <a:endParaRPr lang="en-US"/>
        </a:p>
      </dgm:t>
    </dgm:pt>
    <dgm:pt modelId="{75B75852-EE3F-462F-BEA6-6E40DE55B628}" type="pres">
      <dgm:prSet presAssocID="{30B3ACA5-E1F4-4BCD-ABB7-E88A8B74CCF0}" presName="node" presStyleLbl="node1" presStyleIdx="2" presStyleCnt="3">
        <dgm:presLayoutVars>
          <dgm:bulletEnabled val="1"/>
        </dgm:presLayoutVars>
      </dgm:prSet>
      <dgm:spPr/>
      <dgm:t>
        <a:bodyPr/>
        <a:lstStyle/>
        <a:p>
          <a:endParaRPr lang="en-US"/>
        </a:p>
      </dgm:t>
    </dgm:pt>
  </dgm:ptLst>
  <dgm:cxnLst>
    <dgm:cxn modelId="{5831AE28-C4CC-448E-8AAB-83DEDE96CB0D}" type="presOf" srcId="{D81F9C65-4FEB-4E61-B5F2-E68FB9AF924B}" destId="{23D66B27-C219-4BDB-9D6F-284153014C54}" srcOrd="1" destOrd="0" presId="urn:microsoft.com/office/officeart/2005/8/layout/radial1"/>
    <dgm:cxn modelId="{F85E4C58-F0C0-4AAA-A578-99CE1B5EB046}" type="presOf" srcId="{D81F9C65-4FEB-4E61-B5F2-E68FB9AF924B}" destId="{1945BBC7-BDEA-46FD-95A0-B8A050793F39}" srcOrd="0" destOrd="0" presId="urn:microsoft.com/office/officeart/2005/8/layout/radial1"/>
    <dgm:cxn modelId="{98A07E12-923B-47A9-81CF-278FD5AEFA63}" srcId="{A456AF1A-E0A1-4404-9C6A-7C65333E8AEB}" destId="{30B3ACA5-E1F4-4BCD-ABB7-E88A8B74CCF0}" srcOrd="2" destOrd="0" parTransId="{7148CC7D-0A13-48D1-8C89-D346ACE8DB21}" sibTransId="{E951956B-5475-42C3-A36E-296ADC2F647A}"/>
    <dgm:cxn modelId="{DA56CB90-8672-412F-A203-C1E8671451AE}" type="presOf" srcId="{7148CC7D-0A13-48D1-8C89-D346ACE8DB21}" destId="{55A906AA-4542-4B6A-9BFD-76C88D74E7D0}" srcOrd="1" destOrd="0" presId="urn:microsoft.com/office/officeart/2005/8/layout/radial1"/>
    <dgm:cxn modelId="{53805AB0-5A65-4142-B56F-FDA57A02E158}" type="presOf" srcId="{94C12851-8148-4317-A6EB-1DAC24B1F3C0}" destId="{BEA34B03-393C-49D5-BA2D-BAAF8283026B}" srcOrd="1" destOrd="0" presId="urn:microsoft.com/office/officeart/2005/8/layout/radial1"/>
    <dgm:cxn modelId="{E2FC381A-39AD-4CC1-987A-06C25BBB1BDD}" srcId="{FF632FFD-3666-4822-9AE1-93E982BC610D}" destId="{A456AF1A-E0A1-4404-9C6A-7C65333E8AEB}" srcOrd="0" destOrd="0" parTransId="{B9D7B3EB-4E55-48EC-B479-E9BC7DBE797E}" sibTransId="{C31CC328-39A9-4CE5-8B93-7639EF6DE870}"/>
    <dgm:cxn modelId="{730FF1F9-2A69-42E6-8322-753F10741E0A}" type="presOf" srcId="{65279B42-D57D-491B-858F-7C73F012DB43}" destId="{65C45298-CFE1-42CD-A9A2-ACAFE7430B52}" srcOrd="0" destOrd="0" presId="urn:microsoft.com/office/officeart/2005/8/layout/radial1"/>
    <dgm:cxn modelId="{00EAC784-A356-4B4F-89F4-FDBC087D01A4}" srcId="{FF632FFD-3666-4822-9AE1-93E982BC610D}" destId="{49BFBF97-C72A-4AC2-ABB1-90BEA7D8FE9D}" srcOrd="1" destOrd="0" parTransId="{753FA0B0-13B0-4322-9F4A-9324A550C02F}" sibTransId="{6182DC47-05B3-4433-B8D8-3088D4938B8A}"/>
    <dgm:cxn modelId="{FFF1092E-604D-4824-986F-6C3A267F053D}" srcId="{A456AF1A-E0A1-4404-9C6A-7C65333E8AEB}" destId="{65279B42-D57D-491B-858F-7C73F012DB43}" srcOrd="1" destOrd="0" parTransId="{D81F9C65-4FEB-4E61-B5F2-E68FB9AF924B}" sibTransId="{0BEE4C59-8842-402D-B9CC-1D38C971A574}"/>
    <dgm:cxn modelId="{5CCA2575-8CCD-4AC1-8F2C-355C18E74C19}" type="presOf" srcId="{A456AF1A-E0A1-4404-9C6A-7C65333E8AEB}" destId="{2BA1A2E6-0C5D-4021-BBF0-78329C9B4607}" srcOrd="0" destOrd="0" presId="urn:microsoft.com/office/officeart/2005/8/layout/radial1"/>
    <dgm:cxn modelId="{D5196018-CBC6-4B13-8F88-9D874908AB95}" type="presOf" srcId="{7148CC7D-0A13-48D1-8C89-D346ACE8DB21}" destId="{5D171184-B93C-417B-957A-2D9C4F7CB13C}" srcOrd="0" destOrd="0" presId="urn:microsoft.com/office/officeart/2005/8/layout/radial1"/>
    <dgm:cxn modelId="{EEDF80E5-5CF3-405E-AA9B-D30F384D551F}" type="presOf" srcId="{FF632FFD-3666-4822-9AE1-93E982BC610D}" destId="{FF44F60F-1D0B-44C1-AD13-C734485987D6}" srcOrd="0" destOrd="0" presId="urn:microsoft.com/office/officeart/2005/8/layout/radial1"/>
    <dgm:cxn modelId="{1877A049-2BA1-496B-85F5-213EFC1ECC85}" type="presOf" srcId="{C823AD95-7A26-4A71-A7A6-A98AA8F6D452}" destId="{405F1CAC-4C37-4440-B9C4-BDA76DF33A1F}" srcOrd="0" destOrd="0" presId="urn:microsoft.com/office/officeart/2005/8/layout/radial1"/>
    <dgm:cxn modelId="{E4461C85-EB35-4C94-9101-DB06B46D03DD}" type="presOf" srcId="{94C12851-8148-4317-A6EB-1DAC24B1F3C0}" destId="{6076D05A-8CD9-4960-95B3-DD00AE2550D1}" srcOrd="0" destOrd="0" presId="urn:microsoft.com/office/officeart/2005/8/layout/radial1"/>
    <dgm:cxn modelId="{B959B5BF-0C1B-480C-9D6C-897C54652BD9}" srcId="{A456AF1A-E0A1-4404-9C6A-7C65333E8AEB}" destId="{C823AD95-7A26-4A71-A7A6-A98AA8F6D452}" srcOrd="0" destOrd="0" parTransId="{94C12851-8148-4317-A6EB-1DAC24B1F3C0}" sibTransId="{75FB74A5-5C1C-4A91-829B-943086103127}"/>
    <dgm:cxn modelId="{55C276E1-357E-45BD-BD0A-6B3E5D187EB7}" type="presOf" srcId="{30B3ACA5-E1F4-4BCD-ABB7-E88A8B74CCF0}" destId="{75B75852-EE3F-462F-BEA6-6E40DE55B628}" srcOrd="0" destOrd="0" presId="urn:microsoft.com/office/officeart/2005/8/layout/radial1"/>
    <dgm:cxn modelId="{0634D22D-26BC-4890-BB43-51F68DC8D6B8}" type="presParOf" srcId="{FF44F60F-1D0B-44C1-AD13-C734485987D6}" destId="{2BA1A2E6-0C5D-4021-BBF0-78329C9B4607}" srcOrd="0" destOrd="0" presId="urn:microsoft.com/office/officeart/2005/8/layout/radial1"/>
    <dgm:cxn modelId="{6E8E14C7-8F1F-4CAD-9794-962B91A83956}" type="presParOf" srcId="{FF44F60F-1D0B-44C1-AD13-C734485987D6}" destId="{6076D05A-8CD9-4960-95B3-DD00AE2550D1}" srcOrd="1" destOrd="0" presId="urn:microsoft.com/office/officeart/2005/8/layout/radial1"/>
    <dgm:cxn modelId="{A6790948-6899-436D-81BA-F2869304BD81}" type="presParOf" srcId="{6076D05A-8CD9-4960-95B3-DD00AE2550D1}" destId="{BEA34B03-393C-49D5-BA2D-BAAF8283026B}" srcOrd="0" destOrd="0" presId="urn:microsoft.com/office/officeart/2005/8/layout/radial1"/>
    <dgm:cxn modelId="{092C4313-6413-49B7-885F-9C3E58F7790E}" type="presParOf" srcId="{FF44F60F-1D0B-44C1-AD13-C734485987D6}" destId="{405F1CAC-4C37-4440-B9C4-BDA76DF33A1F}" srcOrd="2" destOrd="0" presId="urn:microsoft.com/office/officeart/2005/8/layout/radial1"/>
    <dgm:cxn modelId="{946B34FD-B7B8-434E-99B1-EBD6698A164F}" type="presParOf" srcId="{FF44F60F-1D0B-44C1-AD13-C734485987D6}" destId="{1945BBC7-BDEA-46FD-95A0-B8A050793F39}" srcOrd="3" destOrd="0" presId="urn:microsoft.com/office/officeart/2005/8/layout/radial1"/>
    <dgm:cxn modelId="{147ADF16-52FC-4E99-9FD8-697CE240974C}" type="presParOf" srcId="{1945BBC7-BDEA-46FD-95A0-B8A050793F39}" destId="{23D66B27-C219-4BDB-9D6F-284153014C54}" srcOrd="0" destOrd="0" presId="urn:microsoft.com/office/officeart/2005/8/layout/radial1"/>
    <dgm:cxn modelId="{C822B9C9-F859-422C-A674-68DB5ADA1537}" type="presParOf" srcId="{FF44F60F-1D0B-44C1-AD13-C734485987D6}" destId="{65C45298-CFE1-42CD-A9A2-ACAFE7430B52}" srcOrd="4" destOrd="0" presId="urn:microsoft.com/office/officeart/2005/8/layout/radial1"/>
    <dgm:cxn modelId="{7CDB42E9-4261-4A91-A6F8-A935A2175E8D}" type="presParOf" srcId="{FF44F60F-1D0B-44C1-AD13-C734485987D6}" destId="{5D171184-B93C-417B-957A-2D9C4F7CB13C}" srcOrd="5" destOrd="0" presId="urn:microsoft.com/office/officeart/2005/8/layout/radial1"/>
    <dgm:cxn modelId="{5DF77BFD-DC88-481A-8928-F16BCCAE9FD3}" type="presParOf" srcId="{5D171184-B93C-417B-957A-2D9C4F7CB13C}" destId="{55A906AA-4542-4B6A-9BFD-76C88D74E7D0}" srcOrd="0" destOrd="0" presId="urn:microsoft.com/office/officeart/2005/8/layout/radial1"/>
    <dgm:cxn modelId="{3B0926B1-5217-4DD4-BEE2-CDB971316FC0}" type="presParOf" srcId="{FF44F60F-1D0B-44C1-AD13-C734485987D6}" destId="{75B75852-EE3F-462F-BEA6-6E40DE55B628}" srcOrd="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A02A48-735F-4742-808E-F09D653CB61A}" type="doc">
      <dgm:prSet loTypeId="urn:microsoft.com/office/officeart/2005/8/layout/radial3" loCatId="relationship" qsTypeId="urn:microsoft.com/office/officeart/2005/8/quickstyle/3d1" qsCatId="3D" csTypeId="urn:microsoft.com/office/officeart/2005/8/colors/colorful1" csCatId="colorful" phldr="1"/>
      <dgm:spPr/>
      <dgm:t>
        <a:bodyPr/>
        <a:lstStyle/>
        <a:p>
          <a:endParaRPr lang="en-US"/>
        </a:p>
      </dgm:t>
    </dgm:pt>
    <dgm:pt modelId="{E50EBF5F-DAE9-498B-836E-26125C53912D}">
      <dgm:prSet phldrT="[Text]" custT="1"/>
      <dgm:spPr/>
      <dgm:t>
        <a:bodyPr/>
        <a:lstStyle/>
        <a:p>
          <a:r>
            <a:rPr lang="fa-IR" sz="4000" b="1" cap="none" spc="0" smtClean="0">
              <a:ln/>
              <a:effectLst>
                <a:outerShdw blurRad="38100" dist="19050" dir="2700000" algn="tl" rotWithShape="0">
                  <a:schemeClr val="dk1">
                    <a:lumMod val="50000"/>
                    <a:alpha val="40000"/>
                  </a:schemeClr>
                </a:outerShdw>
              </a:effectLst>
              <a:cs typeface="B Lotus" panose="00000400000000000000" pitchFamily="2" charset="-78"/>
            </a:rPr>
            <a:t>نقش های فرهنگ</a:t>
          </a:r>
          <a:endParaRPr lang="en-US" sz="4000" b="1" cap="none" spc="0" dirty="0">
            <a:ln/>
            <a:effectLst>
              <a:outerShdw blurRad="38100" dist="19050" dir="2700000" algn="tl" rotWithShape="0">
                <a:schemeClr val="dk1">
                  <a:lumMod val="50000"/>
                  <a:alpha val="40000"/>
                </a:schemeClr>
              </a:outerShdw>
            </a:effectLst>
            <a:cs typeface="B Lotus" panose="00000400000000000000" pitchFamily="2" charset="-78"/>
          </a:endParaRPr>
        </a:p>
      </dgm:t>
    </dgm:pt>
    <dgm:pt modelId="{22753B43-FAF0-4542-AA21-8DDD06DDDDBF}" type="parTrans" cxnId="{2E2441AE-E512-478B-8CDB-C114210A9014}">
      <dgm:prSet/>
      <dgm:spPr/>
      <dgm:t>
        <a:bodyPr/>
        <a:lstStyle/>
        <a:p>
          <a:endParaRPr lang="en-US" sz="2000" b="1"/>
        </a:p>
      </dgm:t>
    </dgm:pt>
    <dgm:pt modelId="{5E3580DD-E38F-4F8D-9C3F-6E196F2700EC}" type="sibTrans" cxnId="{2E2441AE-E512-478B-8CDB-C114210A9014}">
      <dgm:prSet/>
      <dgm:spPr/>
      <dgm:t>
        <a:bodyPr/>
        <a:lstStyle/>
        <a:p>
          <a:endParaRPr lang="en-US" sz="2000" b="1"/>
        </a:p>
      </dgm:t>
    </dgm:pt>
    <dgm:pt modelId="{F5CD0427-C419-42E5-8255-B9388B8381FD}">
      <dgm:prSet phldrT="[Text]" custT="1"/>
      <dgm:spPr/>
      <dgm:t>
        <a:bodyPr/>
        <a:lstStyle/>
        <a:p>
          <a:r>
            <a:rPr lang="fa-IR" sz="1600" b="1" cap="none" spc="0" smtClean="0">
              <a:ln/>
              <a:effectLst>
                <a:outerShdw blurRad="38100" dist="19050" dir="2700000" algn="tl" rotWithShape="0">
                  <a:schemeClr val="dk1">
                    <a:lumMod val="50000"/>
                    <a:alpha val="40000"/>
                  </a:schemeClr>
                </a:outerShdw>
              </a:effectLst>
              <a:cs typeface="B Lotus" panose="00000400000000000000" pitchFamily="2" charset="-78"/>
            </a:rPr>
            <a:t>تعیین کننده مرز سازمانی</a:t>
          </a:r>
          <a:endParaRPr lang="en-US" sz="1600" b="1" cap="none" spc="0" dirty="0">
            <a:ln/>
            <a:effectLst>
              <a:outerShdw blurRad="38100" dist="19050" dir="2700000" algn="tl" rotWithShape="0">
                <a:schemeClr val="dk1">
                  <a:lumMod val="50000"/>
                  <a:alpha val="40000"/>
                </a:schemeClr>
              </a:outerShdw>
            </a:effectLst>
            <a:cs typeface="B Lotus" panose="00000400000000000000" pitchFamily="2" charset="-78"/>
          </a:endParaRPr>
        </a:p>
      </dgm:t>
    </dgm:pt>
    <dgm:pt modelId="{5F77E140-1B71-4C7D-9168-E759FC98D4FB}" type="parTrans" cxnId="{9CEEEDA3-4D43-4EB7-A24D-8D3732F96771}">
      <dgm:prSet/>
      <dgm:spPr/>
      <dgm:t>
        <a:bodyPr/>
        <a:lstStyle/>
        <a:p>
          <a:endParaRPr lang="en-US" sz="2000" b="1"/>
        </a:p>
      </dgm:t>
    </dgm:pt>
    <dgm:pt modelId="{1624210D-946D-4B05-91EC-83F71BE60ADD}" type="sibTrans" cxnId="{9CEEEDA3-4D43-4EB7-A24D-8D3732F96771}">
      <dgm:prSet/>
      <dgm:spPr/>
      <dgm:t>
        <a:bodyPr/>
        <a:lstStyle/>
        <a:p>
          <a:endParaRPr lang="en-US" sz="2000" b="1"/>
        </a:p>
      </dgm:t>
    </dgm:pt>
    <dgm:pt modelId="{542413B9-B58A-47F1-BBE7-1DD7D4F24996}">
      <dgm:prSet phldrT="[Text]" custT="1"/>
      <dgm:spPr/>
      <dgm:t>
        <a:bodyPr/>
        <a:lstStyle/>
        <a:p>
          <a:r>
            <a:rPr lang="fa-IR" sz="1600" b="1" cap="none" spc="0" dirty="0" smtClean="0">
              <a:ln/>
              <a:effectLst>
                <a:outerShdw blurRad="38100" dist="19050" dir="2700000" algn="tl" rotWithShape="0">
                  <a:schemeClr val="dk1">
                    <a:lumMod val="50000"/>
                    <a:alpha val="40000"/>
                  </a:schemeClr>
                </a:outerShdw>
              </a:effectLst>
              <a:cs typeface="B Lotus" panose="00000400000000000000" pitchFamily="2" charset="-78"/>
            </a:rPr>
            <a:t>ایجاد احساس هویت در وجود اعضای سازمان</a:t>
          </a:r>
          <a:endParaRPr lang="en-US" sz="1600" b="1" cap="none" spc="0" dirty="0">
            <a:ln/>
            <a:effectLst>
              <a:outerShdw blurRad="38100" dist="19050" dir="2700000" algn="tl" rotWithShape="0">
                <a:schemeClr val="dk1">
                  <a:lumMod val="50000"/>
                  <a:alpha val="40000"/>
                </a:schemeClr>
              </a:outerShdw>
            </a:effectLst>
            <a:cs typeface="B Lotus" panose="00000400000000000000" pitchFamily="2" charset="-78"/>
          </a:endParaRPr>
        </a:p>
      </dgm:t>
    </dgm:pt>
    <dgm:pt modelId="{C2E57CE5-4E5D-4D3C-9966-203C8D5C06C8}" type="parTrans" cxnId="{F9602391-59EE-4C9D-9B12-1A5A4A133C96}">
      <dgm:prSet/>
      <dgm:spPr/>
      <dgm:t>
        <a:bodyPr/>
        <a:lstStyle/>
        <a:p>
          <a:endParaRPr lang="en-US" sz="2000" b="1"/>
        </a:p>
      </dgm:t>
    </dgm:pt>
    <dgm:pt modelId="{AA1A5BAA-959E-4F73-AA95-EE97F10D5DC0}" type="sibTrans" cxnId="{F9602391-59EE-4C9D-9B12-1A5A4A133C96}">
      <dgm:prSet/>
      <dgm:spPr/>
      <dgm:t>
        <a:bodyPr/>
        <a:lstStyle/>
        <a:p>
          <a:endParaRPr lang="en-US" sz="2000" b="1"/>
        </a:p>
      </dgm:t>
    </dgm:pt>
    <dgm:pt modelId="{06FA06C0-2CAB-49A3-A091-239338B018E1}">
      <dgm:prSet phldrT="[Text]" custT="1"/>
      <dgm:spPr/>
      <dgm:t>
        <a:bodyPr/>
        <a:lstStyle/>
        <a:p>
          <a:r>
            <a:rPr lang="fa-IR" sz="1600" b="1" cap="none" spc="0" smtClean="0">
              <a:ln/>
              <a:effectLst>
                <a:outerShdw blurRad="38100" dist="19050" dir="2700000" algn="tl" rotWithShape="0">
                  <a:schemeClr val="dk1">
                    <a:lumMod val="50000"/>
                    <a:alpha val="40000"/>
                  </a:schemeClr>
                </a:outerShdw>
              </a:effectLst>
              <a:cs typeface="B Lotus" panose="00000400000000000000" pitchFamily="2" charset="-78"/>
            </a:rPr>
            <a:t>ایجاد ثبات و پایداری سیستم اجتماعی</a:t>
          </a:r>
          <a:endParaRPr lang="en-US" sz="1600" b="1" cap="none" spc="0" dirty="0">
            <a:ln/>
            <a:effectLst>
              <a:outerShdw blurRad="38100" dist="19050" dir="2700000" algn="tl" rotWithShape="0">
                <a:schemeClr val="dk1">
                  <a:lumMod val="50000"/>
                  <a:alpha val="40000"/>
                </a:schemeClr>
              </a:outerShdw>
            </a:effectLst>
            <a:cs typeface="B Lotus" panose="00000400000000000000" pitchFamily="2" charset="-78"/>
          </a:endParaRPr>
        </a:p>
      </dgm:t>
    </dgm:pt>
    <dgm:pt modelId="{5595D9EB-3565-45A7-8CB6-71CD9EDBC781}" type="parTrans" cxnId="{A21099AB-C1AB-456E-A8B6-CE2BF498AFAF}">
      <dgm:prSet/>
      <dgm:spPr/>
      <dgm:t>
        <a:bodyPr/>
        <a:lstStyle/>
        <a:p>
          <a:endParaRPr lang="en-US" sz="2000" b="1"/>
        </a:p>
      </dgm:t>
    </dgm:pt>
    <dgm:pt modelId="{78A0BC1C-6424-4849-AD65-40D8CB605A58}" type="sibTrans" cxnId="{A21099AB-C1AB-456E-A8B6-CE2BF498AFAF}">
      <dgm:prSet/>
      <dgm:spPr/>
      <dgm:t>
        <a:bodyPr/>
        <a:lstStyle/>
        <a:p>
          <a:endParaRPr lang="en-US" sz="2000" b="1"/>
        </a:p>
      </dgm:t>
    </dgm:pt>
    <dgm:pt modelId="{D85D7C8E-BE0D-407B-B696-1204F87B6209}">
      <dgm:prSet phldrT="[Text]" custT="1"/>
      <dgm:spPr/>
      <dgm:t>
        <a:bodyPr/>
        <a:lstStyle/>
        <a:p>
          <a:r>
            <a:rPr lang="fa-IR" sz="1600" b="1" cap="none" spc="0" smtClean="0">
              <a:ln/>
              <a:effectLst>
                <a:outerShdw blurRad="38100" dist="19050" dir="2700000" algn="tl" rotWithShape="0">
                  <a:schemeClr val="dk1">
                    <a:lumMod val="50000"/>
                    <a:alpha val="40000"/>
                  </a:schemeClr>
                </a:outerShdw>
              </a:effectLst>
              <a:cs typeface="B Lotus" panose="00000400000000000000" pitchFamily="2" charset="-78"/>
            </a:rPr>
            <a:t>اتصال کننده اعضای سازمان</a:t>
          </a:r>
          <a:endParaRPr lang="en-US" sz="1600" b="1" cap="none" spc="0" dirty="0">
            <a:ln/>
            <a:effectLst>
              <a:outerShdw blurRad="38100" dist="19050" dir="2700000" algn="tl" rotWithShape="0">
                <a:schemeClr val="dk1">
                  <a:lumMod val="50000"/>
                  <a:alpha val="40000"/>
                </a:schemeClr>
              </a:outerShdw>
            </a:effectLst>
            <a:cs typeface="B Lotus" panose="00000400000000000000" pitchFamily="2" charset="-78"/>
          </a:endParaRPr>
        </a:p>
      </dgm:t>
    </dgm:pt>
    <dgm:pt modelId="{C17C5C23-D111-4350-8A97-FD50148986EB}" type="parTrans" cxnId="{12B70FB4-9D0E-44A6-A9D8-4AF21C6B8E58}">
      <dgm:prSet/>
      <dgm:spPr/>
      <dgm:t>
        <a:bodyPr/>
        <a:lstStyle/>
        <a:p>
          <a:endParaRPr lang="en-US" sz="2000" b="1"/>
        </a:p>
      </dgm:t>
    </dgm:pt>
    <dgm:pt modelId="{4A0CF948-FBFC-4270-AA6F-91A4326214BE}" type="sibTrans" cxnId="{12B70FB4-9D0E-44A6-A9D8-4AF21C6B8E58}">
      <dgm:prSet/>
      <dgm:spPr/>
      <dgm:t>
        <a:bodyPr/>
        <a:lstStyle/>
        <a:p>
          <a:endParaRPr lang="en-US" sz="2000" b="1"/>
        </a:p>
      </dgm:t>
    </dgm:pt>
    <dgm:pt modelId="{EDF0C3F6-0185-41A0-862B-C6B1A6AA7FBD}">
      <dgm:prSet phldrT="[Text]" custT="1"/>
      <dgm:spPr/>
      <dgm:t>
        <a:bodyPr/>
        <a:lstStyle/>
        <a:p>
          <a:r>
            <a:rPr lang="fa-IR" sz="1600" b="1" cap="none" spc="0" smtClean="0">
              <a:ln/>
              <a:effectLst>
                <a:outerShdw blurRad="38100" dist="19050" dir="2700000" algn="tl" rotWithShape="0">
                  <a:schemeClr val="dk1">
                    <a:lumMod val="50000"/>
                    <a:alpha val="40000"/>
                  </a:schemeClr>
                </a:outerShdw>
              </a:effectLst>
              <a:cs typeface="B Lotus" panose="00000400000000000000" pitchFamily="2" charset="-78"/>
            </a:rPr>
            <a:t>ایجاد تعهد نسبت به چیزی بیشتر از منافع شخصی</a:t>
          </a:r>
          <a:endParaRPr lang="en-US" sz="1600" b="1" cap="none" spc="0" dirty="0">
            <a:ln/>
            <a:effectLst>
              <a:outerShdw blurRad="38100" dist="19050" dir="2700000" algn="tl" rotWithShape="0">
                <a:schemeClr val="dk1">
                  <a:lumMod val="50000"/>
                  <a:alpha val="40000"/>
                </a:schemeClr>
              </a:outerShdw>
            </a:effectLst>
            <a:cs typeface="B Lotus" panose="00000400000000000000" pitchFamily="2" charset="-78"/>
          </a:endParaRPr>
        </a:p>
      </dgm:t>
    </dgm:pt>
    <dgm:pt modelId="{09ABCB98-77C8-4AE7-929A-7923C631C756}" type="parTrans" cxnId="{6BA1B1DF-D9D5-4C10-921F-8578FDDE805F}">
      <dgm:prSet/>
      <dgm:spPr/>
      <dgm:t>
        <a:bodyPr/>
        <a:lstStyle/>
        <a:p>
          <a:endParaRPr lang="en-US" sz="2000" b="1"/>
        </a:p>
      </dgm:t>
    </dgm:pt>
    <dgm:pt modelId="{2C8E1318-DE26-4D42-B73F-3784ACE18C61}" type="sibTrans" cxnId="{6BA1B1DF-D9D5-4C10-921F-8578FDDE805F}">
      <dgm:prSet/>
      <dgm:spPr/>
      <dgm:t>
        <a:bodyPr/>
        <a:lstStyle/>
        <a:p>
          <a:endParaRPr lang="en-US" sz="2000" b="1"/>
        </a:p>
      </dgm:t>
    </dgm:pt>
    <dgm:pt modelId="{CEDEF372-0A8F-4420-8AF7-A2490D773811}">
      <dgm:prSet phldrT="[Text]" custT="1"/>
      <dgm:spPr/>
      <dgm:t>
        <a:bodyPr/>
        <a:lstStyle/>
        <a:p>
          <a:r>
            <a:rPr lang="fa-IR" sz="1600" b="1" cap="none" spc="0" smtClean="0">
              <a:ln/>
              <a:effectLst>
                <a:outerShdw blurRad="38100" dist="19050" dir="2700000" algn="tl" rotWithShape="0">
                  <a:schemeClr val="dk1">
                    <a:lumMod val="50000"/>
                    <a:alpha val="40000"/>
                  </a:schemeClr>
                </a:outerShdw>
              </a:effectLst>
              <a:cs typeface="B Lotus" panose="00000400000000000000" pitchFamily="2" charset="-78"/>
            </a:rPr>
            <a:t>یک عامل کنترل کننده </a:t>
          </a:r>
          <a:endParaRPr lang="en-US" sz="1600" b="1" cap="none" spc="0" dirty="0">
            <a:ln/>
            <a:effectLst>
              <a:outerShdw blurRad="38100" dist="19050" dir="2700000" algn="tl" rotWithShape="0">
                <a:schemeClr val="dk1">
                  <a:lumMod val="50000"/>
                  <a:alpha val="40000"/>
                </a:schemeClr>
              </a:outerShdw>
            </a:effectLst>
            <a:cs typeface="B Lotus" panose="00000400000000000000" pitchFamily="2" charset="-78"/>
          </a:endParaRPr>
        </a:p>
      </dgm:t>
    </dgm:pt>
    <dgm:pt modelId="{866CFEC5-C085-468E-82F1-863EB67A88A7}" type="parTrans" cxnId="{93845B96-769A-4ACC-9FF0-3CD9B4777A30}">
      <dgm:prSet/>
      <dgm:spPr/>
      <dgm:t>
        <a:bodyPr/>
        <a:lstStyle/>
        <a:p>
          <a:endParaRPr lang="en-US" sz="2000" b="1"/>
        </a:p>
      </dgm:t>
    </dgm:pt>
    <dgm:pt modelId="{2986CBCC-9C95-4F65-9AEF-C1B9F4F63209}" type="sibTrans" cxnId="{93845B96-769A-4ACC-9FF0-3CD9B4777A30}">
      <dgm:prSet/>
      <dgm:spPr/>
      <dgm:t>
        <a:bodyPr/>
        <a:lstStyle/>
        <a:p>
          <a:endParaRPr lang="en-US" sz="2000" b="1"/>
        </a:p>
      </dgm:t>
    </dgm:pt>
    <dgm:pt modelId="{660699A0-BBFD-4823-9BC6-E1688F3DF186}">
      <dgm:prSet phldrT="[Text]" custT="1"/>
      <dgm:spPr/>
      <dgm:t>
        <a:bodyPr/>
        <a:lstStyle/>
        <a:p>
          <a:r>
            <a:rPr lang="fa-IR" sz="1600" b="1" cap="none" spc="0" smtClean="0">
              <a:ln/>
              <a:effectLst>
                <a:outerShdw blurRad="38100" dist="19050" dir="2700000" algn="tl" rotWithShape="0">
                  <a:schemeClr val="dk1">
                    <a:lumMod val="50000"/>
                    <a:alpha val="40000"/>
                  </a:schemeClr>
                </a:outerShdw>
              </a:effectLst>
              <a:cs typeface="B Lotus" panose="00000400000000000000" pitchFamily="2" charset="-78"/>
            </a:rPr>
            <a:t>شکل دادن به نگرش ها و رفتار کارکنان</a:t>
          </a:r>
          <a:endParaRPr lang="en-US" sz="1600" b="1" cap="none" spc="0" dirty="0">
            <a:ln/>
            <a:effectLst>
              <a:outerShdw blurRad="38100" dist="19050" dir="2700000" algn="tl" rotWithShape="0">
                <a:schemeClr val="dk1">
                  <a:lumMod val="50000"/>
                  <a:alpha val="40000"/>
                </a:schemeClr>
              </a:outerShdw>
            </a:effectLst>
            <a:cs typeface="B Lotus" panose="00000400000000000000" pitchFamily="2" charset="-78"/>
          </a:endParaRPr>
        </a:p>
      </dgm:t>
    </dgm:pt>
    <dgm:pt modelId="{44557D97-8B37-41B1-AB35-488CD8350CA5}" type="parTrans" cxnId="{1B00C150-5B1C-42A2-8F57-54B03179C1C2}">
      <dgm:prSet/>
      <dgm:spPr/>
      <dgm:t>
        <a:bodyPr/>
        <a:lstStyle/>
        <a:p>
          <a:endParaRPr lang="en-US" sz="2000" b="1"/>
        </a:p>
      </dgm:t>
    </dgm:pt>
    <dgm:pt modelId="{895C4CB9-E841-49E6-83BF-22FE1014D83B}" type="sibTrans" cxnId="{1B00C150-5B1C-42A2-8F57-54B03179C1C2}">
      <dgm:prSet/>
      <dgm:spPr/>
      <dgm:t>
        <a:bodyPr/>
        <a:lstStyle/>
        <a:p>
          <a:endParaRPr lang="en-US" sz="2000" b="1"/>
        </a:p>
      </dgm:t>
    </dgm:pt>
    <dgm:pt modelId="{082127CF-BA40-4867-B7EE-8FCB9887DF8E}" type="pres">
      <dgm:prSet presAssocID="{69A02A48-735F-4742-808E-F09D653CB61A}" presName="composite" presStyleCnt="0">
        <dgm:presLayoutVars>
          <dgm:chMax val="1"/>
          <dgm:dir/>
          <dgm:resizeHandles val="exact"/>
        </dgm:presLayoutVars>
      </dgm:prSet>
      <dgm:spPr/>
      <dgm:t>
        <a:bodyPr/>
        <a:lstStyle/>
        <a:p>
          <a:endParaRPr lang="en-US"/>
        </a:p>
      </dgm:t>
    </dgm:pt>
    <dgm:pt modelId="{7E5ACE99-10EF-445F-95FF-88EE29E74305}" type="pres">
      <dgm:prSet presAssocID="{69A02A48-735F-4742-808E-F09D653CB61A}" presName="radial" presStyleCnt="0">
        <dgm:presLayoutVars>
          <dgm:animLvl val="ctr"/>
        </dgm:presLayoutVars>
      </dgm:prSet>
      <dgm:spPr/>
      <dgm:t>
        <a:bodyPr/>
        <a:lstStyle/>
        <a:p>
          <a:pPr rtl="1"/>
          <a:endParaRPr lang="fa-IR"/>
        </a:p>
      </dgm:t>
    </dgm:pt>
    <dgm:pt modelId="{B9355674-7145-4CC2-912A-44B90AC4B390}" type="pres">
      <dgm:prSet presAssocID="{E50EBF5F-DAE9-498B-836E-26125C53912D}" presName="centerShape" presStyleLbl="vennNode1" presStyleIdx="0" presStyleCnt="8" custScaleX="89762" custScaleY="89129"/>
      <dgm:spPr/>
      <dgm:t>
        <a:bodyPr/>
        <a:lstStyle/>
        <a:p>
          <a:endParaRPr lang="en-US"/>
        </a:p>
      </dgm:t>
    </dgm:pt>
    <dgm:pt modelId="{4CAD6355-2A5C-41D0-876C-0ADA79BAED67}" type="pres">
      <dgm:prSet presAssocID="{F5CD0427-C419-42E5-8255-B9388B8381FD}" presName="node" presStyleLbl="vennNode1" presStyleIdx="1" presStyleCnt="8">
        <dgm:presLayoutVars>
          <dgm:bulletEnabled val="1"/>
        </dgm:presLayoutVars>
      </dgm:prSet>
      <dgm:spPr/>
      <dgm:t>
        <a:bodyPr/>
        <a:lstStyle/>
        <a:p>
          <a:endParaRPr lang="en-US"/>
        </a:p>
      </dgm:t>
    </dgm:pt>
    <dgm:pt modelId="{783A785B-09CC-48E8-A1EA-37EF8311E428}" type="pres">
      <dgm:prSet presAssocID="{542413B9-B58A-47F1-BBE7-1DD7D4F24996}" presName="node" presStyleLbl="vennNode1" presStyleIdx="2" presStyleCnt="8">
        <dgm:presLayoutVars>
          <dgm:bulletEnabled val="1"/>
        </dgm:presLayoutVars>
      </dgm:prSet>
      <dgm:spPr/>
      <dgm:t>
        <a:bodyPr/>
        <a:lstStyle/>
        <a:p>
          <a:endParaRPr lang="en-US"/>
        </a:p>
      </dgm:t>
    </dgm:pt>
    <dgm:pt modelId="{ECE5E095-D2BD-4DFE-A3A9-FCE52E5BB423}" type="pres">
      <dgm:prSet presAssocID="{EDF0C3F6-0185-41A0-862B-C6B1A6AA7FBD}" presName="node" presStyleLbl="vennNode1" presStyleIdx="3" presStyleCnt="8">
        <dgm:presLayoutVars>
          <dgm:bulletEnabled val="1"/>
        </dgm:presLayoutVars>
      </dgm:prSet>
      <dgm:spPr/>
      <dgm:t>
        <a:bodyPr/>
        <a:lstStyle/>
        <a:p>
          <a:endParaRPr lang="en-US"/>
        </a:p>
      </dgm:t>
    </dgm:pt>
    <dgm:pt modelId="{6A0BBDBD-D571-42E5-9D67-24D82D73B752}" type="pres">
      <dgm:prSet presAssocID="{06FA06C0-2CAB-49A3-A091-239338B018E1}" presName="node" presStyleLbl="vennNode1" presStyleIdx="4" presStyleCnt="8">
        <dgm:presLayoutVars>
          <dgm:bulletEnabled val="1"/>
        </dgm:presLayoutVars>
      </dgm:prSet>
      <dgm:spPr/>
      <dgm:t>
        <a:bodyPr/>
        <a:lstStyle/>
        <a:p>
          <a:endParaRPr lang="en-US"/>
        </a:p>
      </dgm:t>
    </dgm:pt>
    <dgm:pt modelId="{05B5EF63-52DA-4596-8C3A-3A3B121ADB9E}" type="pres">
      <dgm:prSet presAssocID="{D85D7C8E-BE0D-407B-B696-1204F87B6209}" presName="node" presStyleLbl="vennNode1" presStyleIdx="5" presStyleCnt="8">
        <dgm:presLayoutVars>
          <dgm:bulletEnabled val="1"/>
        </dgm:presLayoutVars>
      </dgm:prSet>
      <dgm:spPr/>
      <dgm:t>
        <a:bodyPr/>
        <a:lstStyle/>
        <a:p>
          <a:endParaRPr lang="en-US"/>
        </a:p>
      </dgm:t>
    </dgm:pt>
    <dgm:pt modelId="{90309F97-1AA6-48C5-A7D0-6EF2E1D216DA}" type="pres">
      <dgm:prSet presAssocID="{CEDEF372-0A8F-4420-8AF7-A2490D773811}" presName="node" presStyleLbl="vennNode1" presStyleIdx="6" presStyleCnt="8">
        <dgm:presLayoutVars>
          <dgm:bulletEnabled val="1"/>
        </dgm:presLayoutVars>
      </dgm:prSet>
      <dgm:spPr/>
      <dgm:t>
        <a:bodyPr/>
        <a:lstStyle/>
        <a:p>
          <a:endParaRPr lang="en-US"/>
        </a:p>
      </dgm:t>
    </dgm:pt>
    <dgm:pt modelId="{714E1516-AF99-4431-A5E7-E6948E576886}" type="pres">
      <dgm:prSet presAssocID="{660699A0-BBFD-4823-9BC6-E1688F3DF186}" presName="node" presStyleLbl="vennNode1" presStyleIdx="7" presStyleCnt="8">
        <dgm:presLayoutVars>
          <dgm:bulletEnabled val="1"/>
        </dgm:presLayoutVars>
      </dgm:prSet>
      <dgm:spPr/>
      <dgm:t>
        <a:bodyPr/>
        <a:lstStyle/>
        <a:p>
          <a:endParaRPr lang="en-US"/>
        </a:p>
      </dgm:t>
    </dgm:pt>
  </dgm:ptLst>
  <dgm:cxnLst>
    <dgm:cxn modelId="{6BA1B1DF-D9D5-4C10-921F-8578FDDE805F}" srcId="{E50EBF5F-DAE9-498B-836E-26125C53912D}" destId="{EDF0C3F6-0185-41A0-862B-C6B1A6AA7FBD}" srcOrd="2" destOrd="0" parTransId="{09ABCB98-77C8-4AE7-929A-7923C631C756}" sibTransId="{2C8E1318-DE26-4D42-B73F-3784ACE18C61}"/>
    <dgm:cxn modelId="{B4BA4035-3FA7-4E66-90EA-50741DE97DCA}" type="presOf" srcId="{06FA06C0-2CAB-49A3-A091-239338B018E1}" destId="{6A0BBDBD-D571-42E5-9D67-24D82D73B752}" srcOrd="0" destOrd="0" presId="urn:microsoft.com/office/officeart/2005/8/layout/radial3"/>
    <dgm:cxn modelId="{4C9A5E8C-6EDE-4E09-84CD-37DC0BF68C6D}" type="presOf" srcId="{E50EBF5F-DAE9-498B-836E-26125C53912D}" destId="{B9355674-7145-4CC2-912A-44B90AC4B390}" srcOrd="0" destOrd="0" presId="urn:microsoft.com/office/officeart/2005/8/layout/radial3"/>
    <dgm:cxn modelId="{38B7864A-7234-48BA-92D0-51B254ECC932}" type="presOf" srcId="{660699A0-BBFD-4823-9BC6-E1688F3DF186}" destId="{714E1516-AF99-4431-A5E7-E6948E576886}" srcOrd="0" destOrd="0" presId="urn:microsoft.com/office/officeart/2005/8/layout/radial3"/>
    <dgm:cxn modelId="{99DD7BF8-FF09-4092-BBB5-ECEAAB6CC5A1}" type="presOf" srcId="{69A02A48-735F-4742-808E-F09D653CB61A}" destId="{082127CF-BA40-4867-B7EE-8FCB9887DF8E}" srcOrd="0" destOrd="0" presId="urn:microsoft.com/office/officeart/2005/8/layout/radial3"/>
    <dgm:cxn modelId="{12B70FB4-9D0E-44A6-A9D8-4AF21C6B8E58}" srcId="{E50EBF5F-DAE9-498B-836E-26125C53912D}" destId="{D85D7C8E-BE0D-407B-B696-1204F87B6209}" srcOrd="4" destOrd="0" parTransId="{C17C5C23-D111-4350-8A97-FD50148986EB}" sibTransId="{4A0CF948-FBFC-4270-AA6F-91A4326214BE}"/>
    <dgm:cxn modelId="{93845B96-769A-4ACC-9FF0-3CD9B4777A30}" srcId="{E50EBF5F-DAE9-498B-836E-26125C53912D}" destId="{CEDEF372-0A8F-4420-8AF7-A2490D773811}" srcOrd="5" destOrd="0" parTransId="{866CFEC5-C085-468E-82F1-863EB67A88A7}" sibTransId="{2986CBCC-9C95-4F65-9AEF-C1B9F4F63209}"/>
    <dgm:cxn modelId="{A21099AB-C1AB-456E-A8B6-CE2BF498AFAF}" srcId="{E50EBF5F-DAE9-498B-836E-26125C53912D}" destId="{06FA06C0-2CAB-49A3-A091-239338B018E1}" srcOrd="3" destOrd="0" parTransId="{5595D9EB-3565-45A7-8CB6-71CD9EDBC781}" sibTransId="{78A0BC1C-6424-4849-AD65-40D8CB605A58}"/>
    <dgm:cxn modelId="{2FEC9934-8487-4A54-A101-A7F291E38C72}" type="presOf" srcId="{542413B9-B58A-47F1-BBE7-1DD7D4F24996}" destId="{783A785B-09CC-48E8-A1EA-37EF8311E428}" srcOrd="0" destOrd="0" presId="urn:microsoft.com/office/officeart/2005/8/layout/radial3"/>
    <dgm:cxn modelId="{D1F73115-ADFE-4BEB-929B-613B3F1D6C75}" type="presOf" srcId="{CEDEF372-0A8F-4420-8AF7-A2490D773811}" destId="{90309F97-1AA6-48C5-A7D0-6EF2E1D216DA}" srcOrd="0" destOrd="0" presId="urn:microsoft.com/office/officeart/2005/8/layout/radial3"/>
    <dgm:cxn modelId="{40288A7E-33B4-4B74-A458-428CD2F81D97}" type="presOf" srcId="{F5CD0427-C419-42E5-8255-B9388B8381FD}" destId="{4CAD6355-2A5C-41D0-876C-0ADA79BAED67}" srcOrd="0" destOrd="0" presId="urn:microsoft.com/office/officeart/2005/8/layout/radial3"/>
    <dgm:cxn modelId="{F9602391-59EE-4C9D-9B12-1A5A4A133C96}" srcId="{E50EBF5F-DAE9-498B-836E-26125C53912D}" destId="{542413B9-B58A-47F1-BBE7-1DD7D4F24996}" srcOrd="1" destOrd="0" parTransId="{C2E57CE5-4E5D-4D3C-9966-203C8D5C06C8}" sibTransId="{AA1A5BAA-959E-4F73-AA95-EE97F10D5DC0}"/>
    <dgm:cxn modelId="{B526E6C2-DB92-4529-BD06-7E0286606332}" type="presOf" srcId="{D85D7C8E-BE0D-407B-B696-1204F87B6209}" destId="{05B5EF63-52DA-4596-8C3A-3A3B121ADB9E}" srcOrd="0" destOrd="0" presId="urn:microsoft.com/office/officeart/2005/8/layout/radial3"/>
    <dgm:cxn modelId="{FDF374C4-3032-491E-9D64-52BE1E32C4A6}" type="presOf" srcId="{EDF0C3F6-0185-41A0-862B-C6B1A6AA7FBD}" destId="{ECE5E095-D2BD-4DFE-A3A9-FCE52E5BB423}" srcOrd="0" destOrd="0" presId="urn:microsoft.com/office/officeart/2005/8/layout/radial3"/>
    <dgm:cxn modelId="{2E2441AE-E512-478B-8CDB-C114210A9014}" srcId="{69A02A48-735F-4742-808E-F09D653CB61A}" destId="{E50EBF5F-DAE9-498B-836E-26125C53912D}" srcOrd="0" destOrd="0" parTransId="{22753B43-FAF0-4542-AA21-8DDD06DDDDBF}" sibTransId="{5E3580DD-E38F-4F8D-9C3F-6E196F2700EC}"/>
    <dgm:cxn modelId="{1B00C150-5B1C-42A2-8F57-54B03179C1C2}" srcId="{E50EBF5F-DAE9-498B-836E-26125C53912D}" destId="{660699A0-BBFD-4823-9BC6-E1688F3DF186}" srcOrd="6" destOrd="0" parTransId="{44557D97-8B37-41B1-AB35-488CD8350CA5}" sibTransId="{895C4CB9-E841-49E6-83BF-22FE1014D83B}"/>
    <dgm:cxn modelId="{9CEEEDA3-4D43-4EB7-A24D-8D3732F96771}" srcId="{E50EBF5F-DAE9-498B-836E-26125C53912D}" destId="{F5CD0427-C419-42E5-8255-B9388B8381FD}" srcOrd="0" destOrd="0" parTransId="{5F77E140-1B71-4C7D-9168-E759FC98D4FB}" sibTransId="{1624210D-946D-4B05-91EC-83F71BE60ADD}"/>
    <dgm:cxn modelId="{A50BA69D-C276-4EC7-B35A-CDDA8957E464}" type="presParOf" srcId="{082127CF-BA40-4867-B7EE-8FCB9887DF8E}" destId="{7E5ACE99-10EF-445F-95FF-88EE29E74305}" srcOrd="0" destOrd="0" presId="urn:microsoft.com/office/officeart/2005/8/layout/radial3"/>
    <dgm:cxn modelId="{0576F286-DB6E-413F-93BD-1A841D735584}" type="presParOf" srcId="{7E5ACE99-10EF-445F-95FF-88EE29E74305}" destId="{B9355674-7145-4CC2-912A-44B90AC4B390}" srcOrd="0" destOrd="0" presId="urn:microsoft.com/office/officeart/2005/8/layout/radial3"/>
    <dgm:cxn modelId="{14D256B5-085E-4BAE-BF68-2EE0DF27E885}" type="presParOf" srcId="{7E5ACE99-10EF-445F-95FF-88EE29E74305}" destId="{4CAD6355-2A5C-41D0-876C-0ADA79BAED67}" srcOrd="1" destOrd="0" presId="urn:microsoft.com/office/officeart/2005/8/layout/radial3"/>
    <dgm:cxn modelId="{AECFF390-2CCF-4B75-9F46-397AD4996D36}" type="presParOf" srcId="{7E5ACE99-10EF-445F-95FF-88EE29E74305}" destId="{783A785B-09CC-48E8-A1EA-37EF8311E428}" srcOrd="2" destOrd="0" presId="urn:microsoft.com/office/officeart/2005/8/layout/radial3"/>
    <dgm:cxn modelId="{EA78CAAD-5FC5-4029-A027-20FCC6D4EC2C}" type="presParOf" srcId="{7E5ACE99-10EF-445F-95FF-88EE29E74305}" destId="{ECE5E095-D2BD-4DFE-A3A9-FCE52E5BB423}" srcOrd="3" destOrd="0" presId="urn:microsoft.com/office/officeart/2005/8/layout/radial3"/>
    <dgm:cxn modelId="{AF380DED-8303-4CD9-827E-14B884AFC2C8}" type="presParOf" srcId="{7E5ACE99-10EF-445F-95FF-88EE29E74305}" destId="{6A0BBDBD-D571-42E5-9D67-24D82D73B752}" srcOrd="4" destOrd="0" presId="urn:microsoft.com/office/officeart/2005/8/layout/radial3"/>
    <dgm:cxn modelId="{FDCDECD0-9091-40DA-925F-5D09E496A21C}" type="presParOf" srcId="{7E5ACE99-10EF-445F-95FF-88EE29E74305}" destId="{05B5EF63-52DA-4596-8C3A-3A3B121ADB9E}" srcOrd="5" destOrd="0" presId="urn:microsoft.com/office/officeart/2005/8/layout/radial3"/>
    <dgm:cxn modelId="{88C23F19-4404-4BEF-9902-32F3D23E188D}" type="presParOf" srcId="{7E5ACE99-10EF-445F-95FF-88EE29E74305}" destId="{90309F97-1AA6-48C5-A7D0-6EF2E1D216DA}" srcOrd="6" destOrd="0" presId="urn:microsoft.com/office/officeart/2005/8/layout/radial3"/>
    <dgm:cxn modelId="{5FE5D80D-0976-4CC3-9898-98FB342C5168}" type="presParOf" srcId="{7E5ACE99-10EF-445F-95FF-88EE29E74305}" destId="{714E1516-AF99-4431-A5E7-E6948E576886}" srcOrd="7"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CA65D7-E0AF-4F29-B469-5D8C0FB1DD36}" type="doc">
      <dgm:prSet loTypeId="urn:microsoft.com/office/officeart/2005/8/layout/radial4" loCatId="relationship" qsTypeId="urn:microsoft.com/office/officeart/2005/8/quickstyle/3d6" qsCatId="3D" csTypeId="urn:microsoft.com/office/officeart/2005/8/colors/colorful1#4" csCatId="colorful" phldr="1"/>
      <dgm:spPr/>
      <dgm:t>
        <a:bodyPr/>
        <a:lstStyle/>
        <a:p>
          <a:endParaRPr lang="en-US"/>
        </a:p>
      </dgm:t>
    </dgm:pt>
    <dgm:pt modelId="{6A7E6D84-A88B-4C37-86E4-67D477E3B005}">
      <dgm:prSet phldrT="[Text]"/>
      <dgm:spPr/>
      <dgm:t>
        <a:bodyPr/>
        <a:lstStyle/>
        <a:p>
          <a:r>
            <a:rPr lang="fa-IR" b="1" dirty="0" smtClean="0">
              <a:cs typeface="B Lotus" panose="00000400000000000000" pitchFamily="2" charset="-78"/>
            </a:rPr>
            <a:t>شیوه های آشنایی با فرهنگ سازمانی</a:t>
          </a:r>
          <a:endParaRPr lang="en-US" b="1" dirty="0">
            <a:cs typeface="B Lotus" panose="00000400000000000000" pitchFamily="2" charset="-78"/>
          </a:endParaRPr>
        </a:p>
      </dgm:t>
    </dgm:pt>
    <dgm:pt modelId="{250EA6E3-7A9B-4AB6-9EB7-105615C79DCA}" type="parTrans" cxnId="{B2EAB053-4CBF-45B6-9DDD-7F2F0C4C7E61}">
      <dgm:prSet/>
      <dgm:spPr/>
      <dgm:t>
        <a:bodyPr/>
        <a:lstStyle/>
        <a:p>
          <a:endParaRPr lang="en-US"/>
        </a:p>
      </dgm:t>
    </dgm:pt>
    <dgm:pt modelId="{8859DA4F-06D9-42CB-BC40-3CE83EF78316}" type="sibTrans" cxnId="{B2EAB053-4CBF-45B6-9DDD-7F2F0C4C7E61}">
      <dgm:prSet/>
      <dgm:spPr/>
      <dgm:t>
        <a:bodyPr/>
        <a:lstStyle/>
        <a:p>
          <a:endParaRPr lang="en-US"/>
        </a:p>
      </dgm:t>
    </dgm:pt>
    <dgm:pt modelId="{378DBDF1-2A63-434D-80FC-5932489E3F7A}">
      <dgm:prSet phldrT="[Text]"/>
      <dgm:spPr/>
      <dgm:t>
        <a:bodyPr/>
        <a:lstStyle/>
        <a:p>
          <a:r>
            <a:rPr lang="fa-IR" b="1" smtClean="0">
              <a:ln w="18415" cmpd="sng">
                <a:prstDash val="solid"/>
              </a:ln>
              <a:effectLst>
                <a:outerShdw blurRad="63500" dir="3600000" algn="tl" rotWithShape="0">
                  <a:srgbClr val="000000">
                    <a:alpha val="70000"/>
                  </a:srgbClr>
                </a:outerShdw>
              </a:effectLst>
              <a:cs typeface="B Lotus" panose="00000400000000000000" pitchFamily="2" charset="-78"/>
            </a:rPr>
            <a:t>تایید یا تکذیب</a:t>
          </a:r>
          <a:endParaRPr lang="en-US" b="1" dirty="0">
            <a:cs typeface="B Lotus" panose="00000400000000000000" pitchFamily="2" charset="-78"/>
          </a:endParaRPr>
        </a:p>
      </dgm:t>
    </dgm:pt>
    <dgm:pt modelId="{66A93A0C-0726-424A-8C02-296CFD415F8F}" type="parTrans" cxnId="{FA528F8E-FB40-4C11-BCF6-0FB13D45AF40}">
      <dgm:prSet/>
      <dgm:spPr/>
      <dgm:t>
        <a:bodyPr/>
        <a:lstStyle/>
        <a:p>
          <a:endParaRPr lang="en-US" b="1">
            <a:cs typeface="B Lotus" panose="00000400000000000000" pitchFamily="2" charset="-78"/>
          </a:endParaRPr>
        </a:p>
      </dgm:t>
    </dgm:pt>
    <dgm:pt modelId="{251E2256-6590-44CD-B9D3-392A178890F6}" type="sibTrans" cxnId="{FA528F8E-FB40-4C11-BCF6-0FB13D45AF40}">
      <dgm:prSet/>
      <dgm:spPr/>
      <dgm:t>
        <a:bodyPr/>
        <a:lstStyle/>
        <a:p>
          <a:endParaRPr lang="en-US"/>
        </a:p>
      </dgm:t>
    </dgm:pt>
    <dgm:pt modelId="{39EB3033-6F1B-45C4-BF37-8A49B14735EF}">
      <dgm:prSet phldrT="[Text]"/>
      <dgm:spPr/>
      <dgm:t>
        <a:bodyPr/>
        <a:lstStyle/>
        <a:p>
          <a:r>
            <a:rPr lang="fa-IR" b="1" dirty="0" smtClean="0">
              <a:cs typeface="B Lotus" panose="00000400000000000000" pitchFamily="2" charset="-78"/>
            </a:rPr>
            <a:t>با راهنما و بدون راهنما</a:t>
          </a:r>
          <a:endParaRPr lang="en-US" b="1" dirty="0">
            <a:cs typeface="B Lotus" panose="00000400000000000000" pitchFamily="2" charset="-78"/>
          </a:endParaRPr>
        </a:p>
      </dgm:t>
    </dgm:pt>
    <dgm:pt modelId="{9E60A60E-5CC8-482E-A32D-E009D6171DAA}" type="parTrans" cxnId="{3B8DD8EF-4903-4D01-B279-754469CB22CD}">
      <dgm:prSet/>
      <dgm:spPr/>
      <dgm:t>
        <a:bodyPr/>
        <a:lstStyle/>
        <a:p>
          <a:endParaRPr lang="en-US" b="1">
            <a:cs typeface="B Lotus" panose="00000400000000000000" pitchFamily="2" charset="-78"/>
          </a:endParaRPr>
        </a:p>
      </dgm:t>
    </dgm:pt>
    <dgm:pt modelId="{EB4BD6E7-24C7-45F8-AB37-823C00FE9F91}" type="sibTrans" cxnId="{3B8DD8EF-4903-4D01-B279-754469CB22CD}">
      <dgm:prSet/>
      <dgm:spPr/>
      <dgm:t>
        <a:bodyPr/>
        <a:lstStyle/>
        <a:p>
          <a:endParaRPr lang="en-US"/>
        </a:p>
      </dgm:t>
    </dgm:pt>
    <dgm:pt modelId="{138081B3-ABE5-489E-B00E-9E9AA04159B0}">
      <dgm:prSet phldrT="[Text]"/>
      <dgm:spPr/>
      <dgm:t>
        <a:bodyPr/>
        <a:lstStyle/>
        <a:p>
          <a:r>
            <a:rPr lang="fa-IR" b="1" dirty="0" smtClean="0">
              <a:ln w="18415" cmpd="sng">
                <a:prstDash val="solid"/>
              </a:ln>
              <a:effectLst>
                <a:outerShdw blurRad="63500" dir="3600000" algn="tl" rotWithShape="0">
                  <a:srgbClr val="000000">
                    <a:alpha val="70000"/>
                  </a:srgbClr>
                </a:outerShdw>
              </a:effectLst>
              <a:cs typeface="B Lotus" panose="00000400000000000000" pitchFamily="2" charset="-78"/>
            </a:rPr>
            <a:t>دوره زمانی ثابت یا متغیر</a:t>
          </a:r>
          <a:endParaRPr lang="en-US" b="1" dirty="0">
            <a:cs typeface="B Lotus" panose="00000400000000000000" pitchFamily="2" charset="-78"/>
          </a:endParaRPr>
        </a:p>
      </dgm:t>
    </dgm:pt>
    <dgm:pt modelId="{F1011728-6525-40A6-913E-2A8F94C283B3}" type="parTrans" cxnId="{61854D47-78A2-44F9-8003-194F0BC4FBA5}">
      <dgm:prSet/>
      <dgm:spPr/>
      <dgm:t>
        <a:bodyPr/>
        <a:lstStyle/>
        <a:p>
          <a:endParaRPr lang="en-US" b="1">
            <a:cs typeface="B Lotus" panose="00000400000000000000" pitchFamily="2" charset="-78"/>
          </a:endParaRPr>
        </a:p>
      </dgm:t>
    </dgm:pt>
    <dgm:pt modelId="{44B72B89-5929-4C51-A273-A7DE49E024B1}" type="sibTrans" cxnId="{61854D47-78A2-44F9-8003-194F0BC4FBA5}">
      <dgm:prSet/>
      <dgm:spPr/>
      <dgm:t>
        <a:bodyPr/>
        <a:lstStyle/>
        <a:p>
          <a:endParaRPr lang="en-US"/>
        </a:p>
      </dgm:t>
    </dgm:pt>
    <dgm:pt modelId="{5BEDF3A2-69C2-4104-A20F-FDF6AF650DD9}">
      <dgm:prSet/>
      <dgm:spPr/>
      <dgm:t>
        <a:bodyPr/>
        <a:lstStyle/>
        <a:p>
          <a:r>
            <a:rPr lang="fa-IR" b="1" smtClean="0">
              <a:cs typeface="B Lotus" panose="00000400000000000000" pitchFamily="2" charset="-78"/>
            </a:rPr>
            <a:t>رسمی یا غیر رسمی</a:t>
          </a:r>
          <a:endParaRPr lang="en-US" b="1">
            <a:cs typeface="B Lotus" panose="00000400000000000000" pitchFamily="2" charset="-78"/>
          </a:endParaRPr>
        </a:p>
      </dgm:t>
    </dgm:pt>
    <dgm:pt modelId="{9D73FC0A-C347-4BC2-AC29-497D243A49B1}" type="parTrans" cxnId="{32A215F0-AD32-463D-BCA9-E2A6D4E8031F}">
      <dgm:prSet/>
      <dgm:spPr/>
      <dgm:t>
        <a:bodyPr/>
        <a:lstStyle/>
        <a:p>
          <a:endParaRPr lang="en-US" b="1">
            <a:cs typeface="B Lotus" panose="00000400000000000000" pitchFamily="2" charset="-78"/>
          </a:endParaRPr>
        </a:p>
      </dgm:t>
    </dgm:pt>
    <dgm:pt modelId="{0CBE6A40-2EE2-48AF-AD97-6B41A9FF3470}" type="sibTrans" cxnId="{32A215F0-AD32-463D-BCA9-E2A6D4E8031F}">
      <dgm:prSet/>
      <dgm:spPr/>
      <dgm:t>
        <a:bodyPr/>
        <a:lstStyle/>
        <a:p>
          <a:endParaRPr lang="en-US"/>
        </a:p>
      </dgm:t>
    </dgm:pt>
    <dgm:pt modelId="{5CEB3449-48E6-4C6A-BE4C-2EDF201C148F}">
      <dgm:prSet/>
      <dgm:spPr/>
      <dgm:t>
        <a:bodyPr/>
        <a:lstStyle/>
        <a:p>
          <a:r>
            <a:rPr lang="fa-IR" b="1" dirty="0" smtClean="0">
              <a:ln w="18415" cmpd="sng">
                <a:prstDash val="solid"/>
              </a:ln>
              <a:effectLst>
                <a:outerShdw blurRad="63500" dir="3600000" algn="tl" rotWithShape="0">
                  <a:srgbClr val="000000">
                    <a:alpha val="70000"/>
                  </a:srgbClr>
                </a:outerShdw>
              </a:effectLst>
              <a:cs typeface="B Lotus" panose="00000400000000000000" pitchFamily="2" charset="-78"/>
            </a:rPr>
            <a:t>فردی یا دسته جمعی</a:t>
          </a:r>
          <a:endParaRPr lang="en-US" b="1" dirty="0">
            <a:ln w="18415" cmpd="sng">
              <a:prstDash val="solid"/>
            </a:ln>
            <a:effectLst>
              <a:outerShdw blurRad="63500" dir="3600000" algn="tl" rotWithShape="0">
                <a:srgbClr val="000000">
                  <a:alpha val="70000"/>
                </a:srgbClr>
              </a:outerShdw>
            </a:effectLst>
            <a:cs typeface="B Lotus" panose="00000400000000000000" pitchFamily="2" charset="-78"/>
          </a:endParaRPr>
        </a:p>
      </dgm:t>
    </dgm:pt>
    <dgm:pt modelId="{62483BF8-F651-4B7D-BD8B-E60FBB80320D}" type="parTrans" cxnId="{12AEF65F-DE2E-43C9-B1EE-A427D12682DF}">
      <dgm:prSet/>
      <dgm:spPr/>
      <dgm:t>
        <a:bodyPr/>
        <a:lstStyle/>
        <a:p>
          <a:endParaRPr lang="en-US" b="1">
            <a:cs typeface="B Lotus" panose="00000400000000000000" pitchFamily="2" charset="-78"/>
          </a:endParaRPr>
        </a:p>
      </dgm:t>
    </dgm:pt>
    <dgm:pt modelId="{6E8EF6FD-D836-4246-8A6C-294EC6CDEE53}" type="sibTrans" cxnId="{12AEF65F-DE2E-43C9-B1EE-A427D12682DF}">
      <dgm:prSet/>
      <dgm:spPr/>
      <dgm:t>
        <a:bodyPr/>
        <a:lstStyle/>
        <a:p>
          <a:endParaRPr lang="en-US"/>
        </a:p>
      </dgm:t>
    </dgm:pt>
    <dgm:pt modelId="{4C5734BC-F39E-48A1-B1CA-36C276B378D9}" type="pres">
      <dgm:prSet presAssocID="{0ACA65D7-E0AF-4F29-B469-5D8C0FB1DD36}" presName="cycle" presStyleCnt="0">
        <dgm:presLayoutVars>
          <dgm:chMax val="1"/>
          <dgm:dir/>
          <dgm:animLvl val="ctr"/>
          <dgm:resizeHandles val="exact"/>
        </dgm:presLayoutVars>
      </dgm:prSet>
      <dgm:spPr/>
      <dgm:t>
        <a:bodyPr/>
        <a:lstStyle/>
        <a:p>
          <a:endParaRPr lang="en-US"/>
        </a:p>
      </dgm:t>
    </dgm:pt>
    <dgm:pt modelId="{5F2A71CC-1769-4C5A-A91E-1E113A245A5B}" type="pres">
      <dgm:prSet presAssocID="{6A7E6D84-A88B-4C37-86E4-67D477E3B005}" presName="centerShape" presStyleLbl="node0" presStyleIdx="0" presStyleCnt="1"/>
      <dgm:spPr/>
      <dgm:t>
        <a:bodyPr/>
        <a:lstStyle/>
        <a:p>
          <a:endParaRPr lang="en-US"/>
        </a:p>
      </dgm:t>
    </dgm:pt>
    <dgm:pt modelId="{29E7E1CD-4F7B-4B60-ACA0-79E0789F8F9D}" type="pres">
      <dgm:prSet presAssocID="{66A93A0C-0726-424A-8C02-296CFD415F8F}" presName="parTrans" presStyleLbl="bgSibTrans2D1" presStyleIdx="0" presStyleCnt="5"/>
      <dgm:spPr/>
      <dgm:t>
        <a:bodyPr/>
        <a:lstStyle/>
        <a:p>
          <a:endParaRPr lang="en-US"/>
        </a:p>
      </dgm:t>
    </dgm:pt>
    <dgm:pt modelId="{5692A4E8-CAE2-48D0-A9E3-8ACF54FF916B}" type="pres">
      <dgm:prSet presAssocID="{378DBDF1-2A63-434D-80FC-5932489E3F7A}" presName="node" presStyleLbl="node1" presStyleIdx="0" presStyleCnt="5">
        <dgm:presLayoutVars>
          <dgm:bulletEnabled val="1"/>
        </dgm:presLayoutVars>
      </dgm:prSet>
      <dgm:spPr/>
      <dgm:t>
        <a:bodyPr/>
        <a:lstStyle/>
        <a:p>
          <a:endParaRPr lang="en-US"/>
        </a:p>
      </dgm:t>
    </dgm:pt>
    <dgm:pt modelId="{E93374BF-3849-40A4-9C7C-B2D9C7EFB3FB}" type="pres">
      <dgm:prSet presAssocID="{9E60A60E-5CC8-482E-A32D-E009D6171DAA}" presName="parTrans" presStyleLbl="bgSibTrans2D1" presStyleIdx="1" presStyleCnt="5"/>
      <dgm:spPr/>
      <dgm:t>
        <a:bodyPr/>
        <a:lstStyle/>
        <a:p>
          <a:endParaRPr lang="en-US"/>
        </a:p>
      </dgm:t>
    </dgm:pt>
    <dgm:pt modelId="{B144D1BF-5B7E-47F3-8B8D-843258E19C77}" type="pres">
      <dgm:prSet presAssocID="{39EB3033-6F1B-45C4-BF37-8A49B14735EF}" presName="node" presStyleLbl="node1" presStyleIdx="1" presStyleCnt="5">
        <dgm:presLayoutVars>
          <dgm:bulletEnabled val="1"/>
        </dgm:presLayoutVars>
      </dgm:prSet>
      <dgm:spPr/>
      <dgm:t>
        <a:bodyPr/>
        <a:lstStyle/>
        <a:p>
          <a:endParaRPr lang="en-US"/>
        </a:p>
      </dgm:t>
    </dgm:pt>
    <dgm:pt modelId="{11F85565-1146-4B33-AFA5-722498BB65F5}" type="pres">
      <dgm:prSet presAssocID="{F1011728-6525-40A6-913E-2A8F94C283B3}" presName="parTrans" presStyleLbl="bgSibTrans2D1" presStyleIdx="2" presStyleCnt="5"/>
      <dgm:spPr/>
      <dgm:t>
        <a:bodyPr/>
        <a:lstStyle/>
        <a:p>
          <a:endParaRPr lang="en-US"/>
        </a:p>
      </dgm:t>
    </dgm:pt>
    <dgm:pt modelId="{8A712FA1-7CF9-40C8-862E-93B420479AA7}" type="pres">
      <dgm:prSet presAssocID="{138081B3-ABE5-489E-B00E-9E9AA04159B0}" presName="node" presStyleLbl="node1" presStyleIdx="2" presStyleCnt="5">
        <dgm:presLayoutVars>
          <dgm:bulletEnabled val="1"/>
        </dgm:presLayoutVars>
      </dgm:prSet>
      <dgm:spPr/>
      <dgm:t>
        <a:bodyPr/>
        <a:lstStyle/>
        <a:p>
          <a:endParaRPr lang="en-US"/>
        </a:p>
      </dgm:t>
    </dgm:pt>
    <dgm:pt modelId="{165909AF-E986-42DE-9A08-E45D6AB00242}" type="pres">
      <dgm:prSet presAssocID="{62483BF8-F651-4B7D-BD8B-E60FBB80320D}" presName="parTrans" presStyleLbl="bgSibTrans2D1" presStyleIdx="3" presStyleCnt="5"/>
      <dgm:spPr/>
      <dgm:t>
        <a:bodyPr/>
        <a:lstStyle/>
        <a:p>
          <a:endParaRPr lang="en-US"/>
        </a:p>
      </dgm:t>
    </dgm:pt>
    <dgm:pt modelId="{DA2BFFDD-DF90-437E-936C-BB0AAABE434B}" type="pres">
      <dgm:prSet presAssocID="{5CEB3449-48E6-4C6A-BE4C-2EDF201C148F}" presName="node" presStyleLbl="node1" presStyleIdx="3" presStyleCnt="5">
        <dgm:presLayoutVars>
          <dgm:bulletEnabled val="1"/>
        </dgm:presLayoutVars>
      </dgm:prSet>
      <dgm:spPr/>
      <dgm:t>
        <a:bodyPr/>
        <a:lstStyle/>
        <a:p>
          <a:endParaRPr lang="en-US"/>
        </a:p>
      </dgm:t>
    </dgm:pt>
    <dgm:pt modelId="{2DCCDC56-7090-4E56-98B0-D3B166B42DE8}" type="pres">
      <dgm:prSet presAssocID="{9D73FC0A-C347-4BC2-AC29-497D243A49B1}" presName="parTrans" presStyleLbl="bgSibTrans2D1" presStyleIdx="4" presStyleCnt="5"/>
      <dgm:spPr/>
      <dgm:t>
        <a:bodyPr/>
        <a:lstStyle/>
        <a:p>
          <a:endParaRPr lang="en-US"/>
        </a:p>
      </dgm:t>
    </dgm:pt>
    <dgm:pt modelId="{79705A68-5F79-4052-B0FE-2E9735BB6757}" type="pres">
      <dgm:prSet presAssocID="{5BEDF3A2-69C2-4104-A20F-FDF6AF650DD9}" presName="node" presStyleLbl="node1" presStyleIdx="4" presStyleCnt="5">
        <dgm:presLayoutVars>
          <dgm:bulletEnabled val="1"/>
        </dgm:presLayoutVars>
      </dgm:prSet>
      <dgm:spPr/>
      <dgm:t>
        <a:bodyPr/>
        <a:lstStyle/>
        <a:p>
          <a:endParaRPr lang="en-US"/>
        </a:p>
      </dgm:t>
    </dgm:pt>
  </dgm:ptLst>
  <dgm:cxnLst>
    <dgm:cxn modelId="{C2D0DE03-4F55-4458-93CF-12DA4838E3BE}" type="presOf" srcId="{9D73FC0A-C347-4BC2-AC29-497D243A49B1}" destId="{2DCCDC56-7090-4E56-98B0-D3B166B42DE8}" srcOrd="0" destOrd="0" presId="urn:microsoft.com/office/officeart/2005/8/layout/radial4"/>
    <dgm:cxn modelId="{4AAD03FF-B60A-4FD9-B69A-90931D52B386}" type="presOf" srcId="{6A7E6D84-A88B-4C37-86E4-67D477E3B005}" destId="{5F2A71CC-1769-4C5A-A91E-1E113A245A5B}" srcOrd="0" destOrd="0" presId="urn:microsoft.com/office/officeart/2005/8/layout/radial4"/>
    <dgm:cxn modelId="{14E1E26A-FAE2-4D67-91D2-4CABFEFD075E}" type="presOf" srcId="{F1011728-6525-40A6-913E-2A8F94C283B3}" destId="{11F85565-1146-4B33-AFA5-722498BB65F5}" srcOrd="0" destOrd="0" presId="urn:microsoft.com/office/officeart/2005/8/layout/radial4"/>
    <dgm:cxn modelId="{87961819-4CF5-496F-B35C-1886DD671258}" type="presOf" srcId="{39EB3033-6F1B-45C4-BF37-8A49B14735EF}" destId="{B144D1BF-5B7E-47F3-8B8D-843258E19C77}" srcOrd="0" destOrd="0" presId="urn:microsoft.com/office/officeart/2005/8/layout/radial4"/>
    <dgm:cxn modelId="{32A215F0-AD32-463D-BCA9-E2A6D4E8031F}" srcId="{6A7E6D84-A88B-4C37-86E4-67D477E3B005}" destId="{5BEDF3A2-69C2-4104-A20F-FDF6AF650DD9}" srcOrd="4" destOrd="0" parTransId="{9D73FC0A-C347-4BC2-AC29-497D243A49B1}" sibTransId="{0CBE6A40-2EE2-48AF-AD97-6B41A9FF3470}"/>
    <dgm:cxn modelId="{B2EAB053-4CBF-45B6-9DDD-7F2F0C4C7E61}" srcId="{0ACA65D7-E0AF-4F29-B469-5D8C0FB1DD36}" destId="{6A7E6D84-A88B-4C37-86E4-67D477E3B005}" srcOrd="0" destOrd="0" parTransId="{250EA6E3-7A9B-4AB6-9EB7-105615C79DCA}" sibTransId="{8859DA4F-06D9-42CB-BC40-3CE83EF78316}"/>
    <dgm:cxn modelId="{61854D47-78A2-44F9-8003-194F0BC4FBA5}" srcId="{6A7E6D84-A88B-4C37-86E4-67D477E3B005}" destId="{138081B3-ABE5-489E-B00E-9E9AA04159B0}" srcOrd="2" destOrd="0" parTransId="{F1011728-6525-40A6-913E-2A8F94C283B3}" sibTransId="{44B72B89-5929-4C51-A273-A7DE49E024B1}"/>
    <dgm:cxn modelId="{B420A648-6D69-41BE-8108-0B3CEC7CD4DD}" type="presOf" srcId="{9E60A60E-5CC8-482E-A32D-E009D6171DAA}" destId="{E93374BF-3849-40A4-9C7C-B2D9C7EFB3FB}" srcOrd="0" destOrd="0" presId="urn:microsoft.com/office/officeart/2005/8/layout/radial4"/>
    <dgm:cxn modelId="{69AB9889-9E15-4089-9C22-CA1400D00D66}" type="presOf" srcId="{0ACA65D7-E0AF-4F29-B469-5D8C0FB1DD36}" destId="{4C5734BC-F39E-48A1-B1CA-36C276B378D9}" srcOrd="0" destOrd="0" presId="urn:microsoft.com/office/officeart/2005/8/layout/radial4"/>
    <dgm:cxn modelId="{4CCE260A-AD8C-4175-9AE5-A47F2224CD16}" type="presOf" srcId="{138081B3-ABE5-489E-B00E-9E9AA04159B0}" destId="{8A712FA1-7CF9-40C8-862E-93B420479AA7}" srcOrd="0" destOrd="0" presId="urn:microsoft.com/office/officeart/2005/8/layout/radial4"/>
    <dgm:cxn modelId="{12AEF65F-DE2E-43C9-B1EE-A427D12682DF}" srcId="{6A7E6D84-A88B-4C37-86E4-67D477E3B005}" destId="{5CEB3449-48E6-4C6A-BE4C-2EDF201C148F}" srcOrd="3" destOrd="0" parTransId="{62483BF8-F651-4B7D-BD8B-E60FBB80320D}" sibTransId="{6E8EF6FD-D836-4246-8A6C-294EC6CDEE53}"/>
    <dgm:cxn modelId="{F890D25D-C6A8-41F3-88AF-FB690AF927FA}" type="presOf" srcId="{5BEDF3A2-69C2-4104-A20F-FDF6AF650DD9}" destId="{79705A68-5F79-4052-B0FE-2E9735BB6757}" srcOrd="0" destOrd="0" presId="urn:microsoft.com/office/officeart/2005/8/layout/radial4"/>
    <dgm:cxn modelId="{3B8DD8EF-4903-4D01-B279-754469CB22CD}" srcId="{6A7E6D84-A88B-4C37-86E4-67D477E3B005}" destId="{39EB3033-6F1B-45C4-BF37-8A49B14735EF}" srcOrd="1" destOrd="0" parTransId="{9E60A60E-5CC8-482E-A32D-E009D6171DAA}" sibTransId="{EB4BD6E7-24C7-45F8-AB37-823C00FE9F91}"/>
    <dgm:cxn modelId="{DAB6A75B-14E3-4BEF-AE5F-3190F19778B1}" type="presOf" srcId="{5CEB3449-48E6-4C6A-BE4C-2EDF201C148F}" destId="{DA2BFFDD-DF90-437E-936C-BB0AAABE434B}" srcOrd="0" destOrd="0" presId="urn:microsoft.com/office/officeart/2005/8/layout/radial4"/>
    <dgm:cxn modelId="{FA528F8E-FB40-4C11-BCF6-0FB13D45AF40}" srcId="{6A7E6D84-A88B-4C37-86E4-67D477E3B005}" destId="{378DBDF1-2A63-434D-80FC-5932489E3F7A}" srcOrd="0" destOrd="0" parTransId="{66A93A0C-0726-424A-8C02-296CFD415F8F}" sibTransId="{251E2256-6590-44CD-B9D3-392A178890F6}"/>
    <dgm:cxn modelId="{30F193B3-0F26-4762-AEA0-157C25F9CD81}" type="presOf" srcId="{62483BF8-F651-4B7D-BD8B-E60FBB80320D}" destId="{165909AF-E986-42DE-9A08-E45D6AB00242}" srcOrd="0" destOrd="0" presId="urn:microsoft.com/office/officeart/2005/8/layout/radial4"/>
    <dgm:cxn modelId="{564567E3-6CF2-469A-BFB5-8703343FBE32}" type="presOf" srcId="{66A93A0C-0726-424A-8C02-296CFD415F8F}" destId="{29E7E1CD-4F7B-4B60-ACA0-79E0789F8F9D}" srcOrd="0" destOrd="0" presId="urn:microsoft.com/office/officeart/2005/8/layout/radial4"/>
    <dgm:cxn modelId="{88F00404-6257-437B-8AD1-8F8D61EB8C46}" type="presOf" srcId="{378DBDF1-2A63-434D-80FC-5932489E3F7A}" destId="{5692A4E8-CAE2-48D0-A9E3-8ACF54FF916B}" srcOrd="0" destOrd="0" presId="urn:microsoft.com/office/officeart/2005/8/layout/radial4"/>
    <dgm:cxn modelId="{97B430E7-6A66-48B8-B525-CD1EBDBA9E0E}" type="presParOf" srcId="{4C5734BC-F39E-48A1-B1CA-36C276B378D9}" destId="{5F2A71CC-1769-4C5A-A91E-1E113A245A5B}" srcOrd="0" destOrd="0" presId="urn:microsoft.com/office/officeart/2005/8/layout/radial4"/>
    <dgm:cxn modelId="{2702EA9E-D778-443F-9E54-1D94FD6AE20B}" type="presParOf" srcId="{4C5734BC-F39E-48A1-B1CA-36C276B378D9}" destId="{29E7E1CD-4F7B-4B60-ACA0-79E0789F8F9D}" srcOrd="1" destOrd="0" presId="urn:microsoft.com/office/officeart/2005/8/layout/radial4"/>
    <dgm:cxn modelId="{48389184-DF7E-4C08-8011-FEE2C3014E32}" type="presParOf" srcId="{4C5734BC-F39E-48A1-B1CA-36C276B378D9}" destId="{5692A4E8-CAE2-48D0-A9E3-8ACF54FF916B}" srcOrd="2" destOrd="0" presId="urn:microsoft.com/office/officeart/2005/8/layout/radial4"/>
    <dgm:cxn modelId="{BD6E4D11-4B41-431B-AD33-F339E3D674C9}" type="presParOf" srcId="{4C5734BC-F39E-48A1-B1CA-36C276B378D9}" destId="{E93374BF-3849-40A4-9C7C-B2D9C7EFB3FB}" srcOrd="3" destOrd="0" presId="urn:microsoft.com/office/officeart/2005/8/layout/radial4"/>
    <dgm:cxn modelId="{5F1B2A76-73D8-48D7-A9B0-50CBA3E2C676}" type="presParOf" srcId="{4C5734BC-F39E-48A1-B1CA-36C276B378D9}" destId="{B144D1BF-5B7E-47F3-8B8D-843258E19C77}" srcOrd="4" destOrd="0" presId="urn:microsoft.com/office/officeart/2005/8/layout/radial4"/>
    <dgm:cxn modelId="{AE76F0C3-7880-4090-8D4F-D5B391102C5B}" type="presParOf" srcId="{4C5734BC-F39E-48A1-B1CA-36C276B378D9}" destId="{11F85565-1146-4B33-AFA5-722498BB65F5}" srcOrd="5" destOrd="0" presId="urn:microsoft.com/office/officeart/2005/8/layout/radial4"/>
    <dgm:cxn modelId="{A9965174-28A4-4D98-86FF-BAB9C76DBA07}" type="presParOf" srcId="{4C5734BC-F39E-48A1-B1CA-36C276B378D9}" destId="{8A712FA1-7CF9-40C8-862E-93B420479AA7}" srcOrd="6" destOrd="0" presId="urn:microsoft.com/office/officeart/2005/8/layout/radial4"/>
    <dgm:cxn modelId="{870FC900-E03A-406B-BE7B-6A2F542A6F66}" type="presParOf" srcId="{4C5734BC-F39E-48A1-B1CA-36C276B378D9}" destId="{165909AF-E986-42DE-9A08-E45D6AB00242}" srcOrd="7" destOrd="0" presId="urn:microsoft.com/office/officeart/2005/8/layout/radial4"/>
    <dgm:cxn modelId="{CA7D74ED-AA5B-4E09-8F4B-0FC87CB0CBA7}" type="presParOf" srcId="{4C5734BC-F39E-48A1-B1CA-36C276B378D9}" destId="{DA2BFFDD-DF90-437E-936C-BB0AAABE434B}" srcOrd="8" destOrd="0" presId="urn:microsoft.com/office/officeart/2005/8/layout/radial4"/>
    <dgm:cxn modelId="{84F5E2F3-A91D-4CDD-B24B-6B13E001E78A}" type="presParOf" srcId="{4C5734BC-F39E-48A1-B1CA-36C276B378D9}" destId="{2DCCDC56-7090-4E56-98B0-D3B166B42DE8}" srcOrd="9" destOrd="0" presId="urn:microsoft.com/office/officeart/2005/8/layout/radial4"/>
    <dgm:cxn modelId="{14F750CF-7A70-48B6-A4F4-C235CF703172}" type="presParOf" srcId="{4C5734BC-F39E-48A1-B1CA-36C276B378D9}" destId="{79705A68-5F79-4052-B0FE-2E9735BB6757}"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5FE364-76C8-4424-B694-8A8AEA73C0CB}" type="doc">
      <dgm:prSet loTypeId="urn:microsoft.com/office/officeart/2005/8/layout/funnel1" loCatId="process" qsTypeId="urn:microsoft.com/office/officeart/2005/8/quickstyle/3d3" qsCatId="3D" csTypeId="urn:microsoft.com/office/officeart/2005/8/colors/colorful4" csCatId="colorful" phldr="1"/>
      <dgm:spPr/>
      <dgm:t>
        <a:bodyPr/>
        <a:lstStyle/>
        <a:p>
          <a:endParaRPr lang="en-US"/>
        </a:p>
      </dgm:t>
    </dgm:pt>
    <dgm:pt modelId="{B6C732BB-38D4-45BF-9EE4-B22545880C46}">
      <dgm:prSet phldrT="[Text]"/>
      <dgm:spPr/>
      <dgm:t>
        <a:bodyPr/>
        <a:lstStyle/>
        <a:p>
          <a:r>
            <a:rPr lang="fa-IR" b="1" smtClean="0">
              <a:cs typeface="B Lotus" panose="00000400000000000000" pitchFamily="2" charset="-78"/>
            </a:rPr>
            <a:t>ارزش ها وباورها</a:t>
          </a:r>
          <a:endParaRPr lang="en-US" b="1" dirty="0">
            <a:cs typeface="B Lotus" panose="00000400000000000000" pitchFamily="2" charset="-78"/>
          </a:endParaRPr>
        </a:p>
      </dgm:t>
    </dgm:pt>
    <dgm:pt modelId="{C3C75399-FCE4-4AC9-9A73-044E4E28752E}" type="parTrans" cxnId="{CAAC4FF3-27D3-400C-A586-67B9D3F08516}">
      <dgm:prSet/>
      <dgm:spPr/>
      <dgm:t>
        <a:bodyPr/>
        <a:lstStyle/>
        <a:p>
          <a:endParaRPr lang="en-US"/>
        </a:p>
      </dgm:t>
    </dgm:pt>
    <dgm:pt modelId="{AB27A840-44BE-41ED-8574-9F9296FFAC8C}" type="sibTrans" cxnId="{CAAC4FF3-27D3-400C-A586-67B9D3F08516}">
      <dgm:prSet/>
      <dgm:spPr/>
      <dgm:t>
        <a:bodyPr/>
        <a:lstStyle/>
        <a:p>
          <a:endParaRPr lang="en-US"/>
        </a:p>
      </dgm:t>
    </dgm:pt>
    <dgm:pt modelId="{A4373007-F5E1-4897-81D5-AB5119F4EDB8}">
      <dgm:prSet phldrT="[Text]"/>
      <dgm:spPr/>
      <dgm:t>
        <a:bodyPr/>
        <a:lstStyle/>
        <a:p>
          <a:r>
            <a:rPr lang="fa-IR" b="1" smtClean="0">
              <a:cs typeface="B Lotus" panose="00000400000000000000" pitchFamily="2" charset="-78"/>
            </a:rPr>
            <a:t>سنت ها و تشریفات</a:t>
          </a:r>
          <a:endParaRPr lang="en-US" b="1" dirty="0">
            <a:cs typeface="B Lotus" panose="00000400000000000000" pitchFamily="2" charset="-78"/>
          </a:endParaRPr>
        </a:p>
      </dgm:t>
    </dgm:pt>
    <dgm:pt modelId="{3DB0BB19-4E49-4771-A6FF-0308E4D059ED}" type="parTrans" cxnId="{A5C188FB-57E2-4C52-8F4C-E70BED1B8FAD}">
      <dgm:prSet/>
      <dgm:spPr/>
      <dgm:t>
        <a:bodyPr/>
        <a:lstStyle/>
        <a:p>
          <a:endParaRPr lang="en-US"/>
        </a:p>
      </dgm:t>
    </dgm:pt>
    <dgm:pt modelId="{B2DB06CE-92F4-4CBD-BC73-720DC98A16B5}" type="sibTrans" cxnId="{A5C188FB-57E2-4C52-8F4C-E70BED1B8FAD}">
      <dgm:prSet/>
      <dgm:spPr/>
      <dgm:t>
        <a:bodyPr/>
        <a:lstStyle/>
        <a:p>
          <a:endParaRPr lang="en-US"/>
        </a:p>
      </dgm:t>
    </dgm:pt>
    <dgm:pt modelId="{6B4E2019-4A93-4263-ABD6-E5E07D784908}">
      <dgm:prSet phldrT="[Text]"/>
      <dgm:spPr/>
      <dgm:t>
        <a:bodyPr/>
        <a:lstStyle/>
        <a:p>
          <a:r>
            <a:rPr lang="fa-IR" b="1" dirty="0" smtClean="0">
              <a:cs typeface="B Lotus" panose="00000400000000000000" pitchFamily="2" charset="-78"/>
            </a:rPr>
            <a:t>فرهنگ سازمان</a:t>
          </a:r>
          <a:endParaRPr lang="en-US" b="1" dirty="0">
            <a:cs typeface="B Lotus" panose="00000400000000000000" pitchFamily="2" charset="-78"/>
          </a:endParaRPr>
        </a:p>
      </dgm:t>
    </dgm:pt>
    <dgm:pt modelId="{DFF600FB-3DA6-4BAE-BE08-97DA73C3F437}" type="parTrans" cxnId="{35415470-04C2-474B-B209-C4A49088D105}">
      <dgm:prSet/>
      <dgm:spPr/>
      <dgm:t>
        <a:bodyPr/>
        <a:lstStyle/>
        <a:p>
          <a:endParaRPr lang="en-US"/>
        </a:p>
      </dgm:t>
    </dgm:pt>
    <dgm:pt modelId="{B41A51E0-8F81-4997-9F6D-AF1DCC50DD57}" type="sibTrans" cxnId="{35415470-04C2-474B-B209-C4A49088D105}">
      <dgm:prSet/>
      <dgm:spPr/>
      <dgm:t>
        <a:bodyPr/>
        <a:lstStyle/>
        <a:p>
          <a:endParaRPr lang="en-US"/>
        </a:p>
      </dgm:t>
    </dgm:pt>
    <dgm:pt modelId="{A4E27888-20CE-4EAB-BC76-B879DB023222}">
      <dgm:prSet phldrT="[Text]"/>
      <dgm:spPr/>
      <dgm:t>
        <a:bodyPr/>
        <a:lstStyle/>
        <a:p>
          <a:r>
            <a:rPr lang="fa-IR" b="1" smtClean="0">
              <a:cs typeface="B Lotus" panose="00000400000000000000" pitchFamily="2" charset="-78"/>
            </a:rPr>
            <a:t>اسطوره ها</a:t>
          </a:r>
          <a:endParaRPr lang="en-US" b="1" dirty="0">
            <a:cs typeface="B Lotus" panose="00000400000000000000" pitchFamily="2" charset="-78"/>
          </a:endParaRPr>
        </a:p>
      </dgm:t>
    </dgm:pt>
    <dgm:pt modelId="{A7BA62CC-4D91-4C85-BB28-D66E8FA25C46}" type="sibTrans" cxnId="{CBD84FBE-F459-4EE8-9694-660F63F8D28F}">
      <dgm:prSet/>
      <dgm:spPr/>
      <dgm:t>
        <a:bodyPr/>
        <a:lstStyle/>
        <a:p>
          <a:endParaRPr lang="en-US"/>
        </a:p>
      </dgm:t>
    </dgm:pt>
    <dgm:pt modelId="{DBA023FE-69E5-4CEB-A81F-D4C374F0DA55}" type="parTrans" cxnId="{CBD84FBE-F459-4EE8-9694-660F63F8D28F}">
      <dgm:prSet/>
      <dgm:spPr/>
      <dgm:t>
        <a:bodyPr/>
        <a:lstStyle/>
        <a:p>
          <a:endParaRPr lang="en-US"/>
        </a:p>
      </dgm:t>
    </dgm:pt>
    <dgm:pt modelId="{F0AE15A7-2796-4E16-BC88-8FAE89350254}" type="pres">
      <dgm:prSet presAssocID="{B85FE364-76C8-4424-B694-8A8AEA73C0CB}" presName="Name0" presStyleCnt="0">
        <dgm:presLayoutVars>
          <dgm:chMax val="4"/>
          <dgm:resizeHandles val="exact"/>
        </dgm:presLayoutVars>
      </dgm:prSet>
      <dgm:spPr/>
      <dgm:t>
        <a:bodyPr/>
        <a:lstStyle/>
        <a:p>
          <a:endParaRPr lang="en-US"/>
        </a:p>
      </dgm:t>
    </dgm:pt>
    <dgm:pt modelId="{B5AFEA4C-75B9-40BB-BA8C-7DAB518A7269}" type="pres">
      <dgm:prSet presAssocID="{B85FE364-76C8-4424-B694-8A8AEA73C0CB}" presName="ellipse" presStyleLbl="trBgShp" presStyleIdx="0" presStyleCnt="1" custScaleX="2692"/>
      <dgm:spPr/>
      <dgm:t>
        <a:bodyPr/>
        <a:lstStyle/>
        <a:p>
          <a:pPr rtl="1"/>
          <a:endParaRPr lang="fa-IR"/>
        </a:p>
      </dgm:t>
    </dgm:pt>
    <dgm:pt modelId="{B20E7CE1-8203-4D99-AF51-E2BA483A5804}" type="pres">
      <dgm:prSet presAssocID="{B85FE364-76C8-4424-B694-8A8AEA73C0CB}" presName="arrow1" presStyleLbl="fgShp" presStyleIdx="0" presStyleCnt="1"/>
      <dgm:spPr/>
      <dgm:t>
        <a:bodyPr/>
        <a:lstStyle/>
        <a:p>
          <a:pPr rtl="1"/>
          <a:endParaRPr lang="fa-IR"/>
        </a:p>
      </dgm:t>
    </dgm:pt>
    <dgm:pt modelId="{B33237D0-CD24-4D5F-B68D-9900E0725C44}" type="pres">
      <dgm:prSet presAssocID="{B85FE364-76C8-4424-B694-8A8AEA73C0CB}" presName="rectangle" presStyleLbl="revTx" presStyleIdx="0" presStyleCnt="1">
        <dgm:presLayoutVars>
          <dgm:bulletEnabled val="1"/>
        </dgm:presLayoutVars>
      </dgm:prSet>
      <dgm:spPr/>
      <dgm:t>
        <a:bodyPr/>
        <a:lstStyle/>
        <a:p>
          <a:endParaRPr lang="en-US"/>
        </a:p>
      </dgm:t>
    </dgm:pt>
    <dgm:pt modelId="{4BC57579-D1CD-40FE-BE1A-CB8959033B12}" type="pres">
      <dgm:prSet presAssocID="{A4373007-F5E1-4897-81D5-AB5119F4EDB8}" presName="item1" presStyleLbl="node1" presStyleIdx="0" presStyleCnt="3" custScaleX="151200" custLinFactY="-13302" custLinFactNeighborX="-23591" custLinFactNeighborY="-100000">
        <dgm:presLayoutVars>
          <dgm:bulletEnabled val="1"/>
        </dgm:presLayoutVars>
      </dgm:prSet>
      <dgm:spPr/>
      <dgm:t>
        <a:bodyPr/>
        <a:lstStyle/>
        <a:p>
          <a:endParaRPr lang="en-US"/>
        </a:p>
      </dgm:t>
    </dgm:pt>
    <dgm:pt modelId="{7FAF580F-DBD6-4B13-A5DA-E9C1C6C08FF3}" type="pres">
      <dgm:prSet presAssocID="{A4E27888-20CE-4EAB-BC76-B879DB023222}" presName="item2" presStyleLbl="node1" presStyleIdx="1" presStyleCnt="3" custScaleX="148319" custLinFactNeighborX="-5120" custLinFactNeighborY="33401">
        <dgm:presLayoutVars>
          <dgm:bulletEnabled val="1"/>
        </dgm:presLayoutVars>
      </dgm:prSet>
      <dgm:spPr/>
      <dgm:t>
        <a:bodyPr/>
        <a:lstStyle/>
        <a:p>
          <a:endParaRPr lang="en-US"/>
        </a:p>
      </dgm:t>
    </dgm:pt>
    <dgm:pt modelId="{B8F096A6-A2DC-4522-A1F3-4D1E6EF7A3EA}" type="pres">
      <dgm:prSet presAssocID="{6B4E2019-4A93-4263-ABD6-E5E07D784908}" presName="item3" presStyleLbl="node1" presStyleIdx="2" presStyleCnt="3" custScaleX="157314" custLinFactNeighborX="15360" custLinFactNeighborY="62699">
        <dgm:presLayoutVars>
          <dgm:bulletEnabled val="1"/>
        </dgm:presLayoutVars>
      </dgm:prSet>
      <dgm:spPr/>
      <dgm:t>
        <a:bodyPr/>
        <a:lstStyle/>
        <a:p>
          <a:endParaRPr lang="en-US"/>
        </a:p>
      </dgm:t>
    </dgm:pt>
    <dgm:pt modelId="{AA916135-1D35-4016-B358-8A9236D29081}" type="pres">
      <dgm:prSet presAssocID="{B85FE364-76C8-4424-B694-8A8AEA73C0CB}" presName="funnel" presStyleLbl="trAlignAcc1" presStyleIdx="0" presStyleCnt="1" custScaleX="147019" custScaleY="102480" custLinFactNeighborX="-1239" custLinFactNeighborY="-397"/>
      <dgm:spPr/>
      <dgm:t>
        <a:bodyPr/>
        <a:lstStyle/>
        <a:p>
          <a:pPr rtl="1"/>
          <a:endParaRPr lang="fa-IR"/>
        </a:p>
      </dgm:t>
    </dgm:pt>
  </dgm:ptLst>
  <dgm:cxnLst>
    <dgm:cxn modelId="{CBD84FBE-F459-4EE8-9694-660F63F8D28F}" srcId="{B85FE364-76C8-4424-B694-8A8AEA73C0CB}" destId="{A4E27888-20CE-4EAB-BC76-B879DB023222}" srcOrd="2" destOrd="0" parTransId="{DBA023FE-69E5-4CEB-A81F-D4C374F0DA55}" sibTransId="{A7BA62CC-4D91-4C85-BB28-D66E8FA25C46}"/>
    <dgm:cxn modelId="{2C88988A-3345-4272-B828-59277FFF565B}" type="presOf" srcId="{A4373007-F5E1-4897-81D5-AB5119F4EDB8}" destId="{7FAF580F-DBD6-4B13-A5DA-E9C1C6C08FF3}" srcOrd="0" destOrd="0" presId="urn:microsoft.com/office/officeart/2005/8/layout/funnel1"/>
    <dgm:cxn modelId="{C3BB3894-845B-494C-997D-7DAC2CBBA5C8}" type="presOf" srcId="{B6C732BB-38D4-45BF-9EE4-B22545880C46}" destId="{B8F096A6-A2DC-4522-A1F3-4D1E6EF7A3EA}" srcOrd="0" destOrd="0" presId="urn:microsoft.com/office/officeart/2005/8/layout/funnel1"/>
    <dgm:cxn modelId="{BD15E4D1-B6E6-4ED1-B719-AA96D20682BA}" type="presOf" srcId="{6B4E2019-4A93-4263-ABD6-E5E07D784908}" destId="{B33237D0-CD24-4D5F-B68D-9900E0725C44}" srcOrd="0" destOrd="0" presId="urn:microsoft.com/office/officeart/2005/8/layout/funnel1"/>
    <dgm:cxn modelId="{CAAC4FF3-27D3-400C-A586-67B9D3F08516}" srcId="{B85FE364-76C8-4424-B694-8A8AEA73C0CB}" destId="{B6C732BB-38D4-45BF-9EE4-B22545880C46}" srcOrd="0" destOrd="0" parTransId="{C3C75399-FCE4-4AC9-9A73-044E4E28752E}" sibTransId="{AB27A840-44BE-41ED-8574-9F9296FFAC8C}"/>
    <dgm:cxn modelId="{A5C188FB-57E2-4C52-8F4C-E70BED1B8FAD}" srcId="{B85FE364-76C8-4424-B694-8A8AEA73C0CB}" destId="{A4373007-F5E1-4897-81D5-AB5119F4EDB8}" srcOrd="1" destOrd="0" parTransId="{3DB0BB19-4E49-4771-A6FF-0308E4D059ED}" sibTransId="{B2DB06CE-92F4-4CBD-BC73-720DC98A16B5}"/>
    <dgm:cxn modelId="{A0C8CB57-109B-478F-B866-BCFF6F434BEC}" type="presOf" srcId="{B85FE364-76C8-4424-B694-8A8AEA73C0CB}" destId="{F0AE15A7-2796-4E16-BC88-8FAE89350254}" srcOrd="0" destOrd="0" presId="urn:microsoft.com/office/officeart/2005/8/layout/funnel1"/>
    <dgm:cxn modelId="{7503F6AF-9B42-475C-B981-89E6F8402A8D}" type="presOf" srcId="{A4E27888-20CE-4EAB-BC76-B879DB023222}" destId="{4BC57579-D1CD-40FE-BE1A-CB8959033B12}" srcOrd="0" destOrd="0" presId="urn:microsoft.com/office/officeart/2005/8/layout/funnel1"/>
    <dgm:cxn modelId="{35415470-04C2-474B-B209-C4A49088D105}" srcId="{B85FE364-76C8-4424-B694-8A8AEA73C0CB}" destId="{6B4E2019-4A93-4263-ABD6-E5E07D784908}" srcOrd="3" destOrd="0" parTransId="{DFF600FB-3DA6-4BAE-BE08-97DA73C3F437}" sibTransId="{B41A51E0-8F81-4997-9F6D-AF1DCC50DD57}"/>
    <dgm:cxn modelId="{58F67025-0BD9-4D51-8A53-257C415B8FA9}" type="presParOf" srcId="{F0AE15A7-2796-4E16-BC88-8FAE89350254}" destId="{B5AFEA4C-75B9-40BB-BA8C-7DAB518A7269}" srcOrd="0" destOrd="0" presId="urn:microsoft.com/office/officeart/2005/8/layout/funnel1"/>
    <dgm:cxn modelId="{6BDDEDAB-D45A-4F05-9AE6-C25B63053CAD}" type="presParOf" srcId="{F0AE15A7-2796-4E16-BC88-8FAE89350254}" destId="{B20E7CE1-8203-4D99-AF51-E2BA483A5804}" srcOrd="1" destOrd="0" presId="urn:microsoft.com/office/officeart/2005/8/layout/funnel1"/>
    <dgm:cxn modelId="{198EA953-6343-4864-A991-8B903A26F927}" type="presParOf" srcId="{F0AE15A7-2796-4E16-BC88-8FAE89350254}" destId="{B33237D0-CD24-4D5F-B68D-9900E0725C44}" srcOrd="2" destOrd="0" presId="urn:microsoft.com/office/officeart/2005/8/layout/funnel1"/>
    <dgm:cxn modelId="{F28E1BFF-E6B1-4C1D-AED1-8B08B89F68F5}" type="presParOf" srcId="{F0AE15A7-2796-4E16-BC88-8FAE89350254}" destId="{4BC57579-D1CD-40FE-BE1A-CB8959033B12}" srcOrd="3" destOrd="0" presId="urn:microsoft.com/office/officeart/2005/8/layout/funnel1"/>
    <dgm:cxn modelId="{AA7BAF55-92E1-4513-86C5-A7E0AE582E93}" type="presParOf" srcId="{F0AE15A7-2796-4E16-BC88-8FAE89350254}" destId="{7FAF580F-DBD6-4B13-A5DA-E9C1C6C08FF3}" srcOrd="4" destOrd="0" presId="urn:microsoft.com/office/officeart/2005/8/layout/funnel1"/>
    <dgm:cxn modelId="{10F1639A-FC4D-4A39-9FF0-310CA26E274E}" type="presParOf" srcId="{F0AE15A7-2796-4E16-BC88-8FAE89350254}" destId="{B8F096A6-A2DC-4522-A1F3-4D1E6EF7A3EA}" srcOrd="5" destOrd="0" presId="urn:microsoft.com/office/officeart/2005/8/layout/funnel1"/>
    <dgm:cxn modelId="{984CE478-1B4A-4638-91BA-7D569416A2DE}" type="presParOf" srcId="{F0AE15A7-2796-4E16-BC88-8FAE89350254}" destId="{AA916135-1D35-4016-B358-8A9236D29081}"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7BBF3F9-9812-412E-81D1-4AB5DDCBFE01}" type="doc">
      <dgm:prSet loTypeId="urn:microsoft.com/office/officeart/2005/8/layout/vList5" loCatId="list" qsTypeId="urn:microsoft.com/office/officeart/2005/8/quickstyle/3d2" qsCatId="3D" csTypeId="urn:microsoft.com/office/officeart/2005/8/colors/colorful5" csCatId="colorful" phldr="1"/>
      <dgm:spPr/>
      <dgm:t>
        <a:bodyPr/>
        <a:lstStyle/>
        <a:p>
          <a:endParaRPr lang="en-US"/>
        </a:p>
      </dgm:t>
    </dgm:pt>
    <dgm:pt modelId="{4F58A8AD-76D0-4C00-9720-301BF4D85E63}">
      <dgm:prSet phldrT="[Text]" custT="1"/>
      <dgm:spPr/>
      <dgm:t>
        <a:bodyPr/>
        <a:lstStyle/>
        <a:p>
          <a:r>
            <a:rPr lang="fa-IR" sz="2200" b="1" dirty="0" smtClean="0">
              <a:cs typeface="B Lotus" panose="00000400000000000000" pitchFamily="2" charset="-78"/>
            </a:rPr>
            <a:t>ارزش ها حالات و دیدگاه های شخصی را در مورد سازمان به کارکنان می دهد</a:t>
          </a:r>
          <a:endParaRPr lang="en-US" sz="2200" b="1" dirty="0">
            <a:cs typeface="B Lotus" panose="00000400000000000000" pitchFamily="2" charset="-78"/>
          </a:endParaRPr>
        </a:p>
      </dgm:t>
    </dgm:pt>
    <dgm:pt modelId="{C412D479-674E-4CB2-A1F6-35A066312B91}" type="parTrans" cxnId="{404077A5-BFF1-49ED-9BA8-448B2035AD8D}">
      <dgm:prSet/>
      <dgm:spPr/>
      <dgm:t>
        <a:bodyPr/>
        <a:lstStyle/>
        <a:p>
          <a:endParaRPr lang="en-US"/>
        </a:p>
      </dgm:t>
    </dgm:pt>
    <dgm:pt modelId="{9BABE970-6586-4909-933D-1764AA366C61}" type="sibTrans" cxnId="{404077A5-BFF1-49ED-9BA8-448B2035AD8D}">
      <dgm:prSet/>
      <dgm:spPr/>
      <dgm:t>
        <a:bodyPr/>
        <a:lstStyle/>
        <a:p>
          <a:endParaRPr lang="en-US"/>
        </a:p>
      </dgm:t>
    </dgm:pt>
    <dgm:pt modelId="{7D76387D-3BFB-4D27-B66A-AA89E0AA0BFB}">
      <dgm:prSet phldrT="[Text]" custT="1"/>
      <dgm:spPr/>
      <dgm:t>
        <a:bodyPr/>
        <a:lstStyle/>
        <a:p>
          <a:pPr marL="285750" indent="0" algn="ctr" defTabSz="1422400" rtl="1">
            <a:lnSpc>
              <a:spcPct val="90000"/>
            </a:lnSpc>
            <a:spcBef>
              <a:spcPct val="0"/>
            </a:spcBef>
            <a:spcAft>
              <a:spcPct val="15000"/>
            </a:spcAft>
            <a:buNone/>
          </a:pPr>
          <a:r>
            <a:rPr lang="fa-IR" sz="2200" b="1" dirty="0" smtClean="0">
              <a:cs typeface="B Lotus" panose="00000400000000000000" pitchFamily="2" charset="-78"/>
            </a:rPr>
            <a:t>  موسسین</a:t>
          </a:r>
          <a:endParaRPr lang="en-US" sz="2200" b="1" dirty="0">
            <a:cs typeface="B Lotus" panose="00000400000000000000" pitchFamily="2" charset="-78"/>
          </a:endParaRPr>
        </a:p>
      </dgm:t>
    </dgm:pt>
    <dgm:pt modelId="{C6DFAEA4-AF6B-4767-B0CF-4316BA717E83}" type="parTrans" cxnId="{5748DE7A-9117-47A9-99BC-D029053420D1}">
      <dgm:prSet/>
      <dgm:spPr/>
      <dgm:t>
        <a:bodyPr/>
        <a:lstStyle/>
        <a:p>
          <a:endParaRPr lang="en-US"/>
        </a:p>
      </dgm:t>
    </dgm:pt>
    <dgm:pt modelId="{4F56203B-EC19-4E79-967A-3580C260663D}" type="sibTrans" cxnId="{5748DE7A-9117-47A9-99BC-D029053420D1}">
      <dgm:prSet/>
      <dgm:spPr/>
      <dgm:t>
        <a:bodyPr/>
        <a:lstStyle/>
        <a:p>
          <a:endParaRPr lang="en-US"/>
        </a:p>
      </dgm:t>
    </dgm:pt>
    <dgm:pt modelId="{56194550-5152-4C18-8212-25F933067742}">
      <dgm:prSet phldrT="[Text]" custT="1"/>
      <dgm:spPr/>
      <dgm:t>
        <a:bodyPr/>
        <a:lstStyle/>
        <a:p>
          <a:r>
            <a:rPr lang="fa-IR" sz="2200" b="1" dirty="0" smtClean="0">
              <a:cs typeface="B Lotus" panose="00000400000000000000" pitchFamily="2" charset="-78"/>
            </a:rPr>
            <a:t>برای اعمال خاصی از جمله سیاست ها و یا تولیدات محیط خارجی به سازمان پاداش می دهد  که باعث ایجاد ارزش های جدید می شود </a:t>
          </a:r>
          <a:endParaRPr lang="en-US" sz="2200" b="1" dirty="0">
            <a:cs typeface="B Lotus" panose="00000400000000000000" pitchFamily="2" charset="-78"/>
          </a:endParaRPr>
        </a:p>
      </dgm:t>
    </dgm:pt>
    <dgm:pt modelId="{E9159BA6-A7E9-43AC-85E2-1174A78D8591}" type="parTrans" cxnId="{DAC741B9-E18D-45A2-A13A-890A371F9798}">
      <dgm:prSet/>
      <dgm:spPr/>
      <dgm:t>
        <a:bodyPr/>
        <a:lstStyle/>
        <a:p>
          <a:endParaRPr lang="en-US"/>
        </a:p>
      </dgm:t>
    </dgm:pt>
    <dgm:pt modelId="{B93CF9F2-7614-48FD-8D36-9327B4C73B80}" type="sibTrans" cxnId="{DAC741B9-E18D-45A2-A13A-890A371F9798}">
      <dgm:prSet/>
      <dgm:spPr/>
      <dgm:t>
        <a:bodyPr/>
        <a:lstStyle/>
        <a:p>
          <a:endParaRPr lang="en-US"/>
        </a:p>
      </dgm:t>
    </dgm:pt>
    <dgm:pt modelId="{8F1184D8-F800-4774-AEEF-EF3176A2232A}">
      <dgm:prSet phldrT="[Text]" custT="1"/>
      <dgm:spPr/>
      <dgm:t>
        <a:bodyPr/>
        <a:lstStyle/>
        <a:p>
          <a:r>
            <a:rPr lang="fa-IR" sz="2200" b="1" dirty="0" smtClean="0">
              <a:cs typeface="B Lotus" panose="00000400000000000000" pitchFamily="2" charset="-78"/>
            </a:rPr>
            <a:t>ارزش ها: حالات و انتظارات خاصی را به بازار می آورند </a:t>
          </a:r>
        </a:p>
        <a:p>
          <a:r>
            <a:rPr lang="fa-IR" sz="2200" b="1" dirty="0" smtClean="0">
              <a:cs typeface="B Lotus" panose="00000400000000000000" pitchFamily="2" charset="-78"/>
            </a:rPr>
            <a:t>روابط شغلی منعکس کننده فعالیت های اساسی سازمان است و به حالات و ارزش ها شکل می دهد</a:t>
          </a:r>
          <a:endParaRPr lang="en-US" sz="2200" b="1" dirty="0">
            <a:cs typeface="B Lotus" panose="00000400000000000000" pitchFamily="2" charset="-78"/>
          </a:endParaRPr>
        </a:p>
      </dgm:t>
    </dgm:pt>
    <dgm:pt modelId="{E760E267-F7FA-462D-A4A6-F4137BC196FA}" type="parTrans" cxnId="{590B6F6F-1AA4-47A9-908D-9A7E3140F81E}">
      <dgm:prSet/>
      <dgm:spPr/>
      <dgm:t>
        <a:bodyPr/>
        <a:lstStyle/>
        <a:p>
          <a:endParaRPr lang="en-US"/>
        </a:p>
      </dgm:t>
    </dgm:pt>
    <dgm:pt modelId="{54F52D95-A1AB-4877-B726-5F5EAD60C6EE}" type="sibTrans" cxnId="{590B6F6F-1AA4-47A9-908D-9A7E3140F81E}">
      <dgm:prSet/>
      <dgm:spPr/>
      <dgm:t>
        <a:bodyPr/>
        <a:lstStyle/>
        <a:p>
          <a:endParaRPr lang="en-US"/>
        </a:p>
      </dgm:t>
    </dgm:pt>
    <dgm:pt modelId="{4687C02F-86D1-4E11-828C-996289458D1F}">
      <dgm:prSet phldrT="[Text]" custT="1"/>
      <dgm:spPr/>
      <dgm:t>
        <a:bodyPr/>
        <a:lstStyle/>
        <a:p>
          <a:pPr algn="ctr" rtl="1"/>
          <a:r>
            <a:rPr lang="fa-IR" sz="2200" b="1" dirty="0" smtClean="0">
              <a:cs typeface="B Lotus" panose="00000400000000000000" pitchFamily="2" charset="-78"/>
            </a:rPr>
            <a:t>محیط خارجی</a:t>
          </a:r>
          <a:endParaRPr lang="en-US" sz="2200" b="1" dirty="0">
            <a:cs typeface="B Lotus" panose="00000400000000000000" pitchFamily="2" charset="-78"/>
          </a:endParaRPr>
        </a:p>
      </dgm:t>
    </dgm:pt>
    <dgm:pt modelId="{D68A8335-076B-457A-9C35-5E356224402C}" type="parTrans" cxnId="{D8BA287A-74ED-4E6F-B5C7-A0BD958C81DA}">
      <dgm:prSet/>
      <dgm:spPr/>
      <dgm:t>
        <a:bodyPr/>
        <a:lstStyle/>
        <a:p>
          <a:endParaRPr lang="en-US"/>
        </a:p>
      </dgm:t>
    </dgm:pt>
    <dgm:pt modelId="{C394895C-70DA-4057-B897-F78D41F92D9A}" type="sibTrans" cxnId="{D8BA287A-74ED-4E6F-B5C7-A0BD958C81DA}">
      <dgm:prSet/>
      <dgm:spPr/>
      <dgm:t>
        <a:bodyPr/>
        <a:lstStyle/>
        <a:p>
          <a:endParaRPr lang="en-US"/>
        </a:p>
      </dgm:t>
    </dgm:pt>
    <dgm:pt modelId="{633F6E7C-615C-4223-B858-69504F00E358}">
      <dgm:prSet phldrT="[Text]" custT="1"/>
      <dgm:spPr/>
      <dgm:t>
        <a:bodyPr/>
        <a:lstStyle/>
        <a:p>
          <a:pPr algn="ctr" rtl="1"/>
          <a:r>
            <a:rPr lang="fa-IR" sz="2200" b="1" dirty="0" smtClean="0">
              <a:cs typeface="B Lotus" panose="00000400000000000000" pitchFamily="2" charset="-78"/>
            </a:rPr>
            <a:t>کارکنان و خصوصیت شغلی آنها</a:t>
          </a:r>
          <a:endParaRPr lang="en-US" sz="2200" b="1" dirty="0">
            <a:cs typeface="B Lotus" panose="00000400000000000000" pitchFamily="2" charset="-78"/>
          </a:endParaRPr>
        </a:p>
      </dgm:t>
    </dgm:pt>
    <dgm:pt modelId="{711D3F49-ABA5-41A8-A729-248719E78EE3}" type="parTrans" cxnId="{C396E5A4-F0C8-493F-914E-9E10DE41231F}">
      <dgm:prSet/>
      <dgm:spPr/>
      <dgm:t>
        <a:bodyPr/>
        <a:lstStyle/>
        <a:p>
          <a:endParaRPr lang="en-US"/>
        </a:p>
      </dgm:t>
    </dgm:pt>
    <dgm:pt modelId="{C2118C4B-C07A-4A85-A93D-852772CFA1A3}" type="sibTrans" cxnId="{C396E5A4-F0C8-493F-914E-9E10DE41231F}">
      <dgm:prSet/>
      <dgm:spPr/>
      <dgm:t>
        <a:bodyPr/>
        <a:lstStyle/>
        <a:p>
          <a:endParaRPr lang="en-US"/>
        </a:p>
      </dgm:t>
    </dgm:pt>
    <dgm:pt modelId="{666025A7-2158-450B-86C1-BE86ED2CA2A2}" type="pres">
      <dgm:prSet presAssocID="{87BBF3F9-9812-412E-81D1-4AB5DDCBFE01}" presName="Name0" presStyleCnt="0">
        <dgm:presLayoutVars>
          <dgm:dir/>
          <dgm:animLvl val="lvl"/>
          <dgm:resizeHandles val="exact"/>
        </dgm:presLayoutVars>
      </dgm:prSet>
      <dgm:spPr/>
      <dgm:t>
        <a:bodyPr/>
        <a:lstStyle/>
        <a:p>
          <a:endParaRPr lang="en-US"/>
        </a:p>
      </dgm:t>
    </dgm:pt>
    <dgm:pt modelId="{1580D04D-3F1E-4EEF-B15A-B2DD0CB02C47}" type="pres">
      <dgm:prSet presAssocID="{4F58A8AD-76D0-4C00-9720-301BF4D85E63}" presName="linNode" presStyleCnt="0"/>
      <dgm:spPr/>
    </dgm:pt>
    <dgm:pt modelId="{5252055F-1C02-4085-BABC-E9A5D0CD502B}" type="pres">
      <dgm:prSet presAssocID="{4F58A8AD-76D0-4C00-9720-301BF4D85E63}" presName="parentText" presStyleLbl="node1" presStyleIdx="0" presStyleCnt="3" custScaleX="163349" custLinFactNeighborX="-7659" custLinFactNeighborY="2272">
        <dgm:presLayoutVars>
          <dgm:chMax val="1"/>
          <dgm:bulletEnabled val="1"/>
        </dgm:presLayoutVars>
      </dgm:prSet>
      <dgm:spPr/>
      <dgm:t>
        <a:bodyPr/>
        <a:lstStyle/>
        <a:p>
          <a:endParaRPr lang="en-US"/>
        </a:p>
      </dgm:t>
    </dgm:pt>
    <dgm:pt modelId="{44D115D4-33BE-4CE9-BE39-7249660E0E4B}" type="pres">
      <dgm:prSet presAssocID="{4F58A8AD-76D0-4C00-9720-301BF4D85E63}" presName="descendantText" presStyleLbl="alignAccFollowNode1" presStyleIdx="0" presStyleCnt="3" custScaleX="55052" custScaleY="105685" custLinFactNeighborX="22394" custLinFactNeighborY="3452">
        <dgm:presLayoutVars>
          <dgm:bulletEnabled val="1"/>
        </dgm:presLayoutVars>
      </dgm:prSet>
      <dgm:spPr/>
      <dgm:t>
        <a:bodyPr/>
        <a:lstStyle/>
        <a:p>
          <a:endParaRPr lang="en-US"/>
        </a:p>
      </dgm:t>
    </dgm:pt>
    <dgm:pt modelId="{18275ED0-C594-431C-B07D-503186AAA9A9}" type="pres">
      <dgm:prSet presAssocID="{9BABE970-6586-4909-933D-1764AA366C61}" presName="sp" presStyleCnt="0"/>
      <dgm:spPr/>
    </dgm:pt>
    <dgm:pt modelId="{A721820B-B44E-4776-A203-EC5366FC7EC8}" type="pres">
      <dgm:prSet presAssocID="{56194550-5152-4C18-8212-25F933067742}" presName="linNode" presStyleCnt="0"/>
      <dgm:spPr/>
    </dgm:pt>
    <dgm:pt modelId="{8AE692C2-044B-4D3C-A244-9382E898DA7F}" type="pres">
      <dgm:prSet presAssocID="{56194550-5152-4C18-8212-25F933067742}" presName="parentText" presStyleLbl="node1" presStyleIdx="1" presStyleCnt="3" custScaleX="164333" custLinFactNeighborX="-5828" custLinFactNeighborY="909">
        <dgm:presLayoutVars>
          <dgm:chMax val="1"/>
          <dgm:bulletEnabled val="1"/>
        </dgm:presLayoutVars>
      </dgm:prSet>
      <dgm:spPr/>
      <dgm:t>
        <a:bodyPr/>
        <a:lstStyle/>
        <a:p>
          <a:endParaRPr lang="en-US"/>
        </a:p>
      </dgm:t>
    </dgm:pt>
    <dgm:pt modelId="{661AC4BE-6E0A-40E7-9FB4-CDC883EDCBF1}" type="pres">
      <dgm:prSet presAssocID="{56194550-5152-4C18-8212-25F933067742}" presName="descendantText" presStyleLbl="alignAccFollowNode1" presStyleIdx="1" presStyleCnt="3" custScaleX="55994" custScaleY="95456" custLinFactNeighborX="68430" custLinFactNeighborY="0">
        <dgm:presLayoutVars>
          <dgm:bulletEnabled val="1"/>
        </dgm:presLayoutVars>
      </dgm:prSet>
      <dgm:spPr/>
      <dgm:t>
        <a:bodyPr/>
        <a:lstStyle/>
        <a:p>
          <a:endParaRPr lang="en-US"/>
        </a:p>
      </dgm:t>
    </dgm:pt>
    <dgm:pt modelId="{6BCCB913-056B-484E-B5CC-43ADE9028E3C}" type="pres">
      <dgm:prSet presAssocID="{B93CF9F2-7614-48FD-8D36-9327B4C73B80}" presName="sp" presStyleCnt="0"/>
      <dgm:spPr/>
    </dgm:pt>
    <dgm:pt modelId="{AE1B6A2A-53E7-436B-B5A2-876FC1266FDB}" type="pres">
      <dgm:prSet presAssocID="{8F1184D8-F800-4774-AEEF-EF3176A2232A}" presName="linNode" presStyleCnt="0"/>
      <dgm:spPr/>
    </dgm:pt>
    <dgm:pt modelId="{8138AC26-4F7C-4709-BD60-BE621B5FCB19}" type="pres">
      <dgm:prSet presAssocID="{8F1184D8-F800-4774-AEEF-EF3176A2232A}" presName="parentText" presStyleLbl="node1" presStyleIdx="2" presStyleCnt="3" custScaleX="164105" custLinFactNeighborX="-3421" custLinFactNeighborY="-877">
        <dgm:presLayoutVars>
          <dgm:chMax val="1"/>
          <dgm:bulletEnabled val="1"/>
        </dgm:presLayoutVars>
      </dgm:prSet>
      <dgm:spPr/>
      <dgm:t>
        <a:bodyPr/>
        <a:lstStyle/>
        <a:p>
          <a:endParaRPr lang="en-US"/>
        </a:p>
      </dgm:t>
    </dgm:pt>
    <dgm:pt modelId="{F39A04C7-AB64-4E22-87E5-8F7A0510DD6A}" type="pres">
      <dgm:prSet presAssocID="{8F1184D8-F800-4774-AEEF-EF3176A2232A}" presName="descendantText" presStyleLbl="alignAccFollowNode1" presStyleIdx="2" presStyleCnt="3" custScaleX="57099" custScaleY="98862" custLinFactNeighborX="48828" custLinFactNeighborY="-3407">
        <dgm:presLayoutVars>
          <dgm:bulletEnabled val="1"/>
        </dgm:presLayoutVars>
      </dgm:prSet>
      <dgm:spPr/>
      <dgm:t>
        <a:bodyPr/>
        <a:lstStyle/>
        <a:p>
          <a:endParaRPr lang="en-US"/>
        </a:p>
      </dgm:t>
    </dgm:pt>
  </dgm:ptLst>
  <dgm:cxnLst>
    <dgm:cxn modelId="{5748DE7A-9117-47A9-99BC-D029053420D1}" srcId="{4F58A8AD-76D0-4C00-9720-301BF4D85E63}" destId="{7D76387D-3BFB-4D27-B66A-AA89E0AA0BFB}" srcOrd="0" destOrd="0" parTransId="{C6DFAEA4-AF6B-4767-B0CF-4316BA717E83}" sibTransId="{4F56203B-EC19-4E79-967A-3580C260663D}"/>
    <dgm:cxn modelId="{D8BA287A-74ED-4E6F-B5C7-A0BD958C81DA}" srcId="{56194550-5152-4C18-8212-25F933067742}" destId="{4687C02F-86D1-4E11-828C-996289458D1F}" srcOrd="0" destOrd="0" parTransId="{D68A8335-076B-457A-9C35-5E356224402C}" sibTransId="{C394895C-70DA-4057-B897-F78D41F92D9A}"/>
    <dgm:cxn modelId="{3398A3D9-0A8D-4818-90CB-BDC984B45DF3}" type="presOf" srcId="{7D76387D-3BFB-4D27-B66A-AA89E0AA0BFB}" destId="{44D115D4-33BE-4CE9-BE39-7249660E0E4B}" srcOrd="0" destOrd="0" presId="urn:microsoft.com/office/officeart/2005/8/layout/vList5"/>
    <dgm:cxn modelId="{2EFF8839-FF44-464C-9B00-1C0291E28A42}" type="presOf" srcId="{633F6E7C-615C-4223-B858-69504F00E358}" destId="{F39A04C7-AB64-4E22-87E5-8F7A0510DD6A}" srcOrd="0" destOrd="0" presId="urn:microsoft.com/office/officeart/2005/8/layout/vList5"/>
    <dgm:cxn modelId="{DAC741B9-E18D-45A2-A13A-890A371F9798}" srcId="{87BBF3F9-9812-412E-81D1-4AB5DDCBFE01}" destId="{56194550-5152-4C18-8212-25F933067742}" srcOrd="1" destOrd="0" parTransId="{E9159BA6-A7E9-43AC-85E2-1174A78D8591}" sibTransId="{B93CF9F2-7614-48FD-8D36-9327B4C73B80}"/>
    <dgm:cxn modelId="{404077A5-BFF1-49ED-9BA8-448B2035AD8D}" srcId="{87BBF3F9-9812-412E-81D1-4AB5DDCBFE01}" destId="{4F58A8AD-76D0-4C00-9720-301BF4D85E63}" srcOrd="0" destOrd="0" parTransId="{C412D479-674E-4CB2-A1F6-35A066312B91}" sibTransId="{9BABE970-6586-4909-933D-1764AA366C61}"/>
    <dgm:cxn modelId="{D2B2537D-BF49-418B-9169-E665322D51DE}" type="presOf" srcId="{4F58A8AD-76D0-4C00-9720-301BF4D85E63}" destId="{5252055F-1C02-4085-BABC-E9A5D0CD502B}" srcOrd="0" destOrd="0" presId="urn:microsoft.com/office/officeart/2005/8/layout/vList5"/>
    <dgm:cxn modelId="{AB6A7125-0B2F-44FB-8A6D-8A8198207943}" type="presOf" srcId="{87BBF3F9-9812-412E-81D1-4AB5DDCBFE01}" destId="{666025A7-2158-450B-86C1-BE86ED2CA2A2}" srcOrd="0" destOrd="0" presId="urn:microsoft.com/office/officeart/2005/8/layout/vList5"/>
    <dgm:cxn modelId="{C396E5A4-F0C8-493F-914E-9E10DE41231F}" srcId="{8F1184D8-F800-4774-AEEF-EF3176A2232A}" destId="{633F6E7C-615C-4223-B858-69504F00E358}" srcOrd="0" destOrd="0" parTransId="{711D3F49-ABA5-41A8-A729-248719E78EE3}" sibTransId="{C2118C4B-C07A-4A85-A93D-852772CFA1A3}"/>
    <dgm:cxn modelId="{A83B05FB-172D-40A9-A082-AA6DD8213747}" type="presOf" srcId="{4687C02F-86D1-4E11-828C-996289458D1F}" destId="{661AC4BE-6E0A-40E7-9FB4-CDC883EDCBF1}" srcOrd="0" destOrd="0" presId="urn:microsoft.com/office/officeart/2005/8/layout/vList5"/>
    <dgm:cxn modelId="{99AF333D-318C-4D93-80B3-7A2827AC3537}" type="presOf" srcId="{56194550-5152-4C18-8212-25F933067742}" destId="{8AE692C2-044B-4D3C-A244-9382E898DA7F}" srcOrd="0" destOrd="0" presId="urn:microsoft.com/office/officeart/2005/8/layout/vList5"/>
    <dgm:cxn modelId="{590B6F6F-1AA4-47A9-908D-9A7E3140F81E}" srcId="{87BBF3F9-9812-412E-81D1-4AB5DDCBFE01}" destId="{8F1184D8-F800-4774-AEEF-EF3176A2232A}" srcOrd="2" destOrd="0" parTransId="{E760E267-F7FA-462D-A4A6-F4137BC196FA}" sibTransId="{54F52D95-A1AB-4877-B726-5F5EAD60C6EE}"/>
    <dgm:cxn modelId="{5957F375-2060-4DA4-B044-23A340938084}" type="presOf" srcId="{8F1184D8-F800-4774-AEEF-EF3176A2232A}" destId="{8138AC26-4F7C-4709-BD60-BE621B5FCB19}" srcOrd="0" destOrd="0" presId="urn:microsoft.com/office/officeart/2005/8/layout/vList5"/>
    <dgm:cxn modelId="{BD33F51C-E1A5-42AA-8424-85B23FD18499}" type="presParOf" srcId="{666025A7-2158-450B-86C1-BE86ED2CA2A2}" destId="{1580D04D-3F1E-4EEF-B15A-B2DD0CB02C47}" srcOrd="0" destOrd="0" presId="urn:microsoft.com/office/officeart/2005/8/layout/vList5"/>
    <dgm:cxn modelId="{BA980B82-9F21-4997-BC69-DD5F4A800D4F}" type="presParOf" srcId="{1580D04D-3F1E-4EEF-B15A-B2DD0CB02C47}" destId="{5252055F-1C02-4085-BABC-E9A5D0CD502B}" srcOrd="0" destOrd="0" presId="urn:microsoft.com/office/officeart/2005/8/layout/vList5"/>
    <dgm:cxn modelId="{378E43A3-647E-49D1-AC8F-1F3F18A787A4}" type="presParOf" srcId="{1580D04D-3F1E-4EEF-B15A-B2DD0CB02C47}" destId="{44D115D4-33BE-4CE9-BE39-7249660E0E4B}" srcOrd="1" destOrd="0" presId="urn:microsoft.com/office/officeart/2005/8/layout/vList5"/>
    <dgm:cxn modelId="{608C17BF-9002-4526-8669-F75B96982262}" type="presParOf" srcId="{666025A7-2158-450B-86C1-BE86ED2CA2A2}" destId="{18275ED0-C594-431C-B07D-503186AAA9A9}" srcOrd="1" destOrd="0" presId="urn:microsoft.com/office/officeart/2005/8/layout/vList5"/>
    <dgm:cxn modelId="{765CA43B-36E7-4B23-A2D3-D19FE138F396}" type="presParOf" srcId="{666025A7-2158-450B-86C1-BE86ED2CA2A2}" destId="{A721820B-B44E-4776-A203-EC5366FC7EC8}" srcOrd="2" destOrd="0" presId="urn:microsoft.com/office/officeart/2005/8/layout/vList5"/>
    <dgm:cxn modelId="{D4B3C6EB-A35B-4679-B22E-8D2207E77872}" type="presParOf" srcId="{A721820B-B44E-4776-A203-EC5366FC7EC8}" destId="{8AE692C2-044B-4D3C-A244-9382E898DA7F}" srcOrd="0" destOrd="0" presId="urn:microsoft.com/office/officeart/2005/8/layout/vList5"/>
    <dgm:cxn modelId="{40B74F78-AC63-4DC9-9EB1-4E587FB934B8}" type="presParOf" srcId="{A721820B-B44E-4776-A203-EC5366FC7EC8}" destId="{661AC4BE-6E0A-40E7-9FB4-CDC883EDCBF1}" srcOrd="1" destOrd="0" presId="urn:microsoft.com/office/officeart/2005/8/layout/vList5"/>
    <dgm:cxn modelId="{320C7B18-B47E-401E-A1D0-DBD36C0906A4}" type="presParOf" srcId="{666025A7-2158-450B-86C1-BE86ED2CA2A2}" destId="{6BCCB913-056B-484E-B5CC-43ADE9028E3C}" srcOrd="3" destOrd="0" presId="urn:microsoft.com/office/officeart/2005/8/layout/vList5"/>
    <dgm:cxn modelId="{5FC1ACBE-8A99-407A-A189-482108374F78}" type="presParOf" srcId="{666025A7-2158-450B-86C1-BE86ED2CA2A2}" destId="{AE1B6A2A-53E7-436B-B5A2-876FC1266FDB}" srcOrd="4" destOrd="0" presId="urn:microsoft.com/office/officeart/2005/8/layout/vList5"/>
    <dgm:cxn modelId="{C7E17A77-024D-4E2B-9171-4F37900FAEA1}" type="presParOf" srcId="{AE1B6A2A-53E7-436B-B5A2-876FC1266FDB}" destId="{8138AC26-4F7C-4709-BD60-BE621B5FCB19}" srcOrd="0" destOrd="0" presId="urn:microsoft.com/office/officeart/2005/8/layout/vList5"/>
    <dgm:cxn modelId="{C04D93C0-AADD-4BF5-870B-7B8E66957D4B}" type="presParOf" srcId="{AE1B6A2A-53E7-436B-B5A2-876FC1266FDB}" destId="{F39A04C7-AB64-4E22-87E5-8F7A0510DD6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59342B1-D049-49AF-8955-FF4ADFE2E254}" type="doc">
      <dgm:prSet loTypeId="urn:microsoft.com/office/officeart/2005/8/layout/pyramid1" loCatId="pyramid" qsTypeId="urn:microsoft.com/office/officeart/2005/8/quickstyle/3d3" qsCatId="3D" csTypeId="urn:microsoft.com/office/officeart/2005/8/colors/colorful2" csCatId="colorful" phldr="1"/>
      <dgm:spPr/>
      <dgm:t>
        <a:bodyPr/>
        <a:lstStyle/>
        <a:p>
          <a:endParaRPr lang="en-US"/>
        </a:p>
      </dgm:t>
    </dgm:pt>
    <dgm:pt modelId="{15346223-2D9D-4704-975A-B00B8C558411}">
      <dgm:prSet phldrT="[Text]" custT="1"/>
      <dgm:spPr/>
      <dgm:t>
        <a:bodyPr/>
        <a:lstStyle/>
        <a:p>
          <a:pPr rtl="1">
            <a:spcAft>
              <a:spcPct val="35000"/>
            </a:spcAft>
          </a:pPr>
          <a:endParaRPr lang="fa-IR" sz="1800" b="1" dirty="0" smtClean="0">
            <a:effectLst/>
            <a:cs typeface="B Nazanin" pitchFamily="2" charset="-78"/>
          </a:endParaRPr>
        </a:p>
        <a:p>
          <a:pPr rtl="1">
            <a:spcAft>
              <a:spcPts val="0"/>
            </a:spcAft>
          </a:pPr>
          <a:r>
            <a:rPr lang="fa-IR" sz="2800" b="1" dirty="0" smtClean="0">
              <a:effectLst/>
              <a:cs typeface="B Nazanin" pitchFamily="2" charset="-78"/>
            </a:rPr>
            <a:t>نمادهاي </a:t>
          </a:r>
        </a:p>
        <a:p>
          <a:pPr rtl="1">
            <a:spcAft>
              <a:spcPts val="0"/>
            </a:spcAft>
          </a:pPr>
          <a:r>
            <a:rPr lang="fa-IR" sz="2800" b="1" dirty="0" smtClean="0">
              <a:effectLst/>
              <a:cs typeface="B Nazanin" pitchFamily="2" charset="-78"/>
            </a:rPr>
            <a:t>قابل مشاهده </a:t>
          </a:r>
          <a:endParaRPr lang="en-US" sz="2800" b="1" dirty="0">
            <a:effectLst/>
            <a:cs typeface="B Nazanin" pitchFamily="2" charset="-78"/>
          </a:endParaRPr>
        </a:p>
      </dgm:t>
    </dgm:pt>
    <dgm:pt modelId="{B9838CD9-21CA-435F-BE64-806E17BC7FEB}" type="parTrans" cxnId="{D951B464-135E-4D7C-A380-FA39C204F4F7}">
      <dgm:prSet/>
      <dgm:spPr/>
      <dgm:t>
        <a:bodyPr/>
        <a:lstStyle/>
        <a:p>
          <a:endParaRPr lang="en-US">
            <a:solidFill>
              <a:schemeClr val="accent5">
                <a:lumMod val="50000"/>
              </a:schemeClr>
            </a:solidFill>
            <a:effectLst/>
            <a:cs typeface="B Nazanin" pitchFamily="2" charset="-78"/>
          </a:endParaRPr>
        </a:p>
      </dgm:t>
    </dgm:pt>
    <dgm:pt modelId="{9018FC8E-202E-497C-AE1B-139795D875EA}" type="sibTrans" cxnId="{D951B464-135E-4D7C-A380-FA39C204F4F7}">
      <dgm:prSet/>
      <dgm:spPr/>
      <dgm:t>
        <a:bodyPr/>
        <a:lstStyle/>
        <a:p>
          <a:endParaRPr lang="en-US">
            <a:solidFill>
              <a:schemeClr val="accent5">
                <a:lumMod val="50000"/>
              </a:schemeClr>
            </a:solidFill>
            <a:effectLst/>
            <a:cs typeface="B Nazanin" pitchFamily="2" charset="-78"/>
          </a:endParaRPr>
        </a:p>
      </dgm:t>
    </dgm:pt>
    <dgm:pt modelId="{192F4729-834E-4D1C-A1EF-7FA54A980270}">
      <dgm:prSet phldrT="[Text]" custT="1"/>
      <dgm:spPr/>
      <dgm:t>
        <a:bodyPr/>
        <a:lstStyle/>
        <a:p>
          <a:pPr rtl="1">
            <a:lnSpc>
              <a:spcPct val="100000"/>
            </a:lnSpc>
            <a:spcAft>
              <a:spcPts val="0"/>
            </a:spcAft>
          </a:pPr>
          <a:r>
            <a:rPr lang="fa-IR" sz="2800" b="1" dirty="0" smtClean="0">
              <a:effectLst/>
              <a:cs typeface="B Lotus" panose="00000400000000000000" pitchFamily="2" charset="-78"/>
            </a:rPr>
            <a:t>ارزش هاي قراردادي:</a:t>
          </a:r>
        </a:p>
        <a:p>
          <a:pPr rtl="1">
            <a:lnSpc>
              <a:spcPct val="100000"/>
            </a:lnSpc>
            <a:spcAft>
              <a:spcPts val="0"/>
            </a:spcAft>
          </a:pPr>
          <a:r>
            <a:rPr lang="fa-IR" sz="1600" b="1" dirty="0" smtClean="0">
              <a:cs typeface="B Lotus" panose="00000400000000000000" pitchFamily="2" charset="-78"/>
            </a:rPr>
            <a:t>ارزشهاي قراردادي بيانگر يك سري هنجارهاي بديهي و آشكار است كه از سوي سازمان ارائه مي شوند كه در سازمانهاي كوچك توسط بنيانگذار سازمان و در سازمانهاي بزرگ توسط تيم مديران ارشد وضع مي شوند و بر حسب اهميت نسبي طبقه بندي مي شوند . </a:t>
          </a:r>
          <a:endParaRPr lang="en-US" sz="2800" b="1" dirty="0">
            <a:effectLst/>
            <a:cs typeface="B Lotus" panose="00000400000000000000" pitchFamily="2" charset="-78"/>
          </a:endParaRPr>
        </a:p>
      </dgm:t>
    </dgm:pt>
    <dgm:pt modelId="{8DBDD656-6CC9-4F00-81E4-D1C7D837BCD6}" type="parTrans" cxnId="{41D56F48-8253-41CE-8E23-F7703EC6735D}">
      <dgm:prSet/>
      <dgm:spPr/>
      <dgm:t>
        <a:bodyPr/>
        <a:lstStyle/>
        <a:p>
          <a:endParaRPr lang="en-US">
            <a:solidFill>
              <a:schemeClr val="accent5">
                <a:lumMod val="50000"/>
              </a:schemeClr>
            </a:solidFill>
            <a:effectLst/>
            <a:cs typeface="B Nazanin" pitchFamily="2" charset="-78"/>
          </a:endParaRPr>
        </a:p>
      </dgm:t>
    </dgm:pt>
    <dgm:pt modelId="{D0C3FD8B-4280-4924-89A4-4B51EB21CB07}" type="sibTrans" cxnId="{41D56F48-8253-41CE-8E23-F7703EC6735D}">
      <dgm:prSet/>
      <dgm:spPr/>
      <dgm:t>
        <a:bodyPr/>
        <a:lstStyle/>
        <a:p>
          <a:endParaRPr lang="en-US">
            <a:solidFill>
              <a:schemeClr val="accent5">
                <a:lumMod val="50000"/>
              </a:schemeClr>
            </a:solidFill>
            <a:effectLst/>
            <a:cs typeface="B Nazanin" pitchFamily="2" charset="-78"/>
          </a:endParaRPr>
        </a:p>
      </dgm:t>
    </dgm:pt>
    <dgm:pt modelId="{C59C769B-2E3A-44E9-85FF-72BDCEF67E84}">
      <dgm:prSet phldrT="[Text]" custT="1"/>
      <dgm:spPr/>
      <dgm:t>
        <a:bodyPr/>
        <a:lstStyle/>
        <a:p>
          <a:pPr>
            <a:lnSpc>
              <a:spcPct val="100000"/>
            </a:lnSpc>
            <a:spcAft>
              <a:spcPts val="0"/>
            </a:spcAft>
          </a:pPr>
          <a:r>
            <a:rPr lang="fa-IR" sz="2800" b="1" dirty="0" smtClean="0">
              <a:effectLst/>
              <a:latin typeface="Times New Roman (Arabic)" charset="-78"/>
              <a:cs typeface="B Lotus" panose="00000400000000000000" pitchFamily="2" charset="-78"/>
            </a:rPr>
            <a:t>فرضیات بنیادی:</a:t>
          </a:r>
        </a:p>
        <a:p>
          <a:pPr>
            <a:lnSpc>
              <a:spcPct val="100000"/>
            </a:lnSpc>
            <a:spcAft>
              <a:spcPts val="0"/>
            </a:spcAft>
          </a:pPr>
          <a:r>
            <a:rPr lang="fa-IR" sz="1600" b="1" dirty="0" smtClean="0">
              <a:cs typeface="B Lotus" panose="00000400000000000000" pitchFamily="2" charset="-78"/>
            </a:rPr>
            <a:t>كه غير قابل رؤيت هستند و نشان دهنده  كانون فرهنگ سازماني مي باشند . اين فرضيات متشكل از ارزشهاي سازماني هستند كه با گذشت زمان پذيرفته مي شوند و رفتار سازماني را هدايت مي كنند و در برابر تغيير بسيار مقاوم هستند .</a:t>
          </a:r>
        </a:p>
        <a:p>
          <a:pPr>
            <a:lnSpc>
              <a:spcPct val="90000"/>
            </a:lnSpc>
            <a:spcAft>
              <a:spcPct val="35000"/>
            </a:spcAft>
          </a:pPr>
          <a:endParaRPr lang="en-US" sz="2800" b="1" dirty="0">
            <a:effectLst/>
            <a:cs typeface="B Nazanin" pitchFamily="2" charset="-78"/>
          </a:endParaRPr>
        </a:p>
      </dgm:t>
    </dgm:pt>
    <dgm:pt modelId="{14D07A9F-FBA1-4E42-895C-40D40D22EBDC}" type="parTrans" cxnId="{BA915BE1-29F8-458B-8399-E6A891FD89E9}">
      <dgm:prSet/>
      <dgm:spPr/>
      <dgm:t>
        <a:bodyPr/>
        <a:lstStyle/>
        <a:p>
          <a:endParaRPr lang="en-US">
            <a:solidFill>
              <a:schemeClr val="accent5">
                <a:lumMod val="50000"/>
              </a:schemeClr>
            </a:solidFill>
            <a:effectLst/>
            <a:cs typeface="B Nazanin" pitchFamily="2" charset="-78"/>
          </a:endParaRPr>
        </a:p>
      </dgm:t>
    </dgm:pt>
    <dgm:pt modelId="{DB46175F-30BA-4E1C-891F-406E3C609754}" type="sibTrans" cxnId="{BA915BE1-29F8-458B-8399-E6A891FD89E9}">
      <dgm:prSet/>
      <dgm:spPr/>
      <dgm:t>
        <a:bodyPr/>
        <a:lstStyle/>
        <a:p>
          <a:endParaRPr lang="en-US">
            <a:solidFill>
              <a:schemeClr val="accent5">
                <a:lumMod val="50000"/>
              </a:schemeClr>
            </a:solidFill>
            <a:effectLst/>
            <a:cs typeface="B Nazanin" pitchFamily="2" charset="-78"/>
          </a:endParaRPr>
        </a:p>
      </dgm:t>
    </dgm:pt>
    <dgm:pt modelId="{49496E9B-5E9F-4A07-90A2-82E2C2086DB4}" type="pres">
      <dgm:prSet presAssocID="{459342B1-D049-49AF-8955-FF4ADFE2E254}" presName="Name0" presStyleCnt="0">
        <dgm:presLayoutVars>
          <dgm:dir/>
          <dgm:animLvl val="lvl"/>
          <dgm:resizeHandles val="exact"/>
        </dgm:presLayoutVars>
      </dgm:prSet>
      <dgm:spPr/>
      <dgm:t>
        <a:bodyPr/>
        <a:lstStyle/>
        <a:p>
          <a:endParaRPr lang="en-US"/>
        </a:p>
      </dgm:t>
    </dgm:pt>
    <dgm:pt modelId="{3BE2C79A-F50B-4C38-A969-C6A175E4C88B}" type="pres">
      <dgm:prSet presAssocID="{15346223-2D9D-4704-975A-B00B8C558411}" presName="Name8" presStyleCnt="0"/>
      <dgm:spPr/>
      <dgm:t>
        <a:bodyPr/>
        <a:lstStyle/>
        <a:p>
          <a:endParaRPr lang="en-US"/>
        </a:p>
      </dgm:t>
    </dgm:pt>
    <dgm:pt modelId="{DAA378E2-A215-40C3-B59C-3FC840BDE3DE}" type="pres">
      <dgm:prSet presAssocID="{15346223-2D9D-4704-975A-B00B8C558411}" presName="level" presStyleLbl="node1" presStyleIdx="0" presStyleCnt="3">
        <dgm:presLayoutVars>
          <dgm:chMax val="1"/>
          <dgm:bulletEnabled val="1"/>
        </dgm:presLayoutVars>
      </dgm:prSet>
      <dgm:spPr/>
      <dgm:t>
        <a:bodyPr/>
        <a:lstStyle/>
        <a:p>
          <a:endParaRPr lang="en-US"/>
        </a:p>
      </dgm:t>
    </dgm:pt>
    <dgm:pt modelId="{EA1B4464-D782-4A1A-9303-39DC5BFA94EC}" type="pres">
      <dgm:prSet presAssocID="{15346223-2D9D-4704-975A-B00B8C558411}" presName="levelTx" presStyleLbl="revTx" presStyleIdx="0" presStyleCnt="0">
        <dgm:presLayoutVars>
          <dgm:chMax val="1"/>
          <dgm:bulletEnabled val="1"/>
        </dgm:presLayoutVars>
      </dgm:prSet>
      <dgm:spPr/>
      <dgm:t>
        <a:bodyPr/>
        <a:lstStyle/>
        <a:p>
          <a:endParaRPr lang="en-US"/>
        </a:p>
      </dgm:t>
    </dgm:pt>
    <dgm:pt modelId="{9C1EB272-3D11-4510-896E-973E51FB680E}" type="pres">
      <dgm:prSet presAssocID="{192F4729-834E-4D1C-A1EF-7FA54A980270}" presName="Name8" presStyleCnt="0"/>
      <dgm:spPr/>
      <dgm:t>
        <a:bodyPr/>
        <a:lstStyle/>
        <a:p>
          <a:endParaRPr lang="en-US"/>
        </a:p>
      </dgm:t>
    </dgm:pt>
    <dgm:pt modelId="{510FB5F7-03FF-490C-85F2-97295CBCFA77}" type="pres">
      <dgm:prSet presAssocID="{192F4729-834E-4D1C-A1EF-7FA54A980270}" presName="level" presStyleLbl="node1" presStyleIdx="1" presStyleCnt="3" custScaleY="115991" custLinFactNeighborY="-901">
        <dgm:presLayoutVars>
          <dgm:chMax val="1"/>
          <dgm:bulletEnabled val="1"/>
        </dgm:presLayoutVars>
      </dgm:prSet>
      <dgm:spPr/>
      <dgm:t>
        <a:bodyPr/>
        <a:lstStyle/>
        <a:p>
          <a:endParaRPr lang="en-US"/>
        </a:p>
      </dgm:t>
    </dgm:pt>
    <dgm:pt modelId="{B08891B8-5761-4598-8E03-9C3306440BE1}" type="pres">
      <dgm:prSet presAssocID="{192F4729-834E-4D1C-A1EF-7FA54A980270}" presName="levelTx" presStyleLbl="revTx" presStyleIdx="0" presStyleCnt="0">
        <dgm:presLayoutVars>
          <dgm:chMax val="1"/>
          <dgm:bulletEnabled val="1"/>
        </dgm:presLayoutVars>
      </dgm:prSet>
      <dgm:spPr/>
      <dgm:t>
        <a:bodyPr/>
        <a:lstStyle/>
        <a:p>
          <a:endParaRPr lang="en-US"/>
        </a:p>
      </dgm:t>
    </dgm:pt>
    <dgm:pt modelId="{9962595A-81FD-4D75-91D6-CDDAB7955AFA}" type="pres">
      <dgm:prSet presAssocID="{C59C769B-2E3A-44E9-85FF-72BDCEF67E84}" presName="Name8" presStyleCnt="0"/>
      <dgm:spPr/>
      <dgm:t>
        <a:bodyPr/>
        <a:lstStyle/>
        <a:p>
          <a:endParaRPr lang="en-US"/>
        </a:p>
      </dgm:t>
    </dgm:pt>
    <dgm:pt modelId="{8C3C2793-254D-446B-AF7E-F1F58E5D2694}" type="pres">
      <dgm:prSet presAssocID="{C59C769B-2E3A-44E9-85FF-72BDCEF67E84}" presName="level" presStyleLbl="node1" presStyleIdx="2" presStyleCnt="3">
        <dgm:presLayoutVars>
          <dgm:chMax val="1"/>
          <dgm:bulletEnabled val="1"/>
        </dgm:presLayoutVars>
      </dgm:prSet>
      <dgm:spPr/>
      <dgm:t>
        <a:bodyPr/>
        <a:lstStyle/>
        <a:p>
          <a:endParaRPr lang="en-US"/>
        </a:p>
      </dgm:t>
    </dgm:pt>
    <dgm:pt modelId="{FC6B1529-1A58-4937-822A-10229BD6B458}" type="pres">
      <dgm:prSet presAssocID="{C59C769B-2E3A-44E9-85FF-72BDCEF67E84}" presName="levelTx" presStyleLbl="revTx" presStyleIdx="0" presStyleCnt="0">
        <dgm:presLayoutVars>
          <dgm:chMax val="1"/>
          <dgm:bulletEnabled val="1"/>
        </dgm:presLayoutVars>
      </dgm:prSet>
      <dgm:spPr/>
      <dgm:t>
        <a:bodyPr/>
        <a:lstStyle/>
        <a:p>
          <a:endParaRPr lang="en-US"/>
        </a:p>
      </dgm:t>
    </dgm:pt>
  </dgm:ptLst>
  <dgm:cxnLst>
    <dgm:cxn modelId="{C16BF7EF-CB44-4C27-8FE5-0061F22E6D39}" type="presOf" srcId="{192F4729-834E-4D1C-A1EF-7FA54A980270}" destId="{510FB5F7-03FF-490C-85F2-97295CBCFA77}" srcOrd="0" destOrd="0" presId="urn:microsoft.com/office/officeart/2005/8/layout/pyramid1"/>
    <dgm:cxn modelId="{4F842164-BA6B-438A-BB6A-9B830BA39A60}" type="presOf" srcId="{C59C769B-2E3A-44E9-85FF-72BDCEF67E84}" destId="{8C3C2793-254D-446B-AF7E-F1F58E5D2694}" srcOrd="0" destOrd="0" presId="urn:microsoft.com/office/officeart/2005/8/layout/pyramid1"/>
    <dgm:cxn modelId="{BF237320-4177-455E-8E6E-B58637461B67}" type="presOf" srcId="{C59C769B-2E3A-44E9-85FF-72BDCEF67E84}" destId="{FC6B1529-1A58-4937-822A-10229BD6B458}" srcOrd="1" destOrd="0" presId="urn:microsoft.com/office/officeart/2005/8/layout/pyramid1"/>
    <dgm:cxn modelId="{BA915BE1-29F8-458B-8399-E6A891FD89E9}" srcId="{459342B1-D049-49AF-8955-FF4ADFE2E254}" destId="{C59C769B-2E3A-44E9-85FF-72BDCEF67E84}" srcOrd="2" destOrd="0" parTransId="{14D07A9F-FBA1-4E42-895C-40D40D22EBDC}" sibTransId="{DB46175F-30BA-4E1C-891F-406E3C609754}"/>
    <dgm:cxn modelId="{EFEA8159-50B9-4DF6-87C1-80B8E5C9393B}" type="presOf" srcId="{15346223-2D9D-4704-975A-B00B8C558411}" destId="{DAA378E2-A215-40C3-B59C-3FC840BDE3DE}" srcOrd="0" destOrd="0" presId="urn:microsoft.com/office/officeart/2005/8/layout/pyramid1"/>
    <dgm:cxn modelId="{334C6DF9-727D-45EF-90CD-E3BFD65415CA}" type="presOf" srcId="{15346223-2D9D-4704-975A-B00B8C558411}" destId="{EA1B4464-D782-4A1A-9303-39DC5BFA94EC}" srcOrd="1" destOrd="0" presId="urn:microsoft.com/office/officeart/2005/8/layout/pyramid1"/>
    <dgm:cxn modelId="{9F9C05D5-7AD5-4510-87C3-552DCE661769}" type="presOf" srcId="{459342B1-D049-49AF-8955-FF4ADFE2E254}" destId="{49496E9B-5E9F-4A07-90A2-82E2C2086DB4}" srcOrd="0" destOrd="0" presId="urn:microsoft.com/office/officeart/2005/8/layout/pyramid1"/>
    <dgm:cxn modelId="{41D56F48-8253-41CE-8E23-F7703EC6735D}" srcId="{459342B1-D049-49AF-8955-FF4ADFE2E254}" destId="{192F4729-834E-4D1C-A1EF-7FA54A980270}" srcOrd="1" destOrd="0" parTransId="{8DBDD656-6CC9-4F00-81E4-D1C7D837BCD6}" sibTransId="{D0C3FD8B-4280-4924-89A4-4B51EB21CB07}"/>
    <dgm:cxn modelId="{1FB48833-6D8D-4072-995B-B48129A8FBEF}" type="presOf" srcId="{192F4729-834E-4D1C-A1EF-7FA54A980270}" destId="{B08891B8-5761-4598-8E03-9C3306440BE1}" srcOrd="1" destOrd="0" presId="urn:microsoft.com/office/officeart/2005/8/layout/pyramid1"/>
    <dgm:cxn modelId="{D951B464-135E-4D7C-A380-FA39C204F4F7}" srcId="{459342B1-D049-49AF-8955-FF4ADFE2E254}" destId="{15346223-2D9D-4704-975A-B00B8C558411}" srcOrd="0" destOrd="0" parTransId="{B9838CD9-21CA-435F-BE64-806E17BC7FEB}" sibTransId="{9018FC8E-202E-497C-AE1B-139795D875EA}"/>
    <dgm:cxn modelId="{F3B07506-B051-4157-9E22-C3E82B329633}" type="presParOf" srcId="{49496E9B-5E9F-4A07-90A2-82E2C2086DB4}" destId="{3BE2C79A-F50B-4C38-A969-C6A175E4C88B}" srcOrd="0" destOrd="0" presId="urn:microsoft.com/office/officeart/2005/8/layout/pyramid1"/>
    <dgm:cxn modelId="{46AEF493-4C9F-4A35-AFE0-019161FBDB85}" type="presParOf" srcId="{3BE2C79A-F50B-4C38-A969-C6A175E4C88B}" destId="{DAA378E2-A215-40C3-B59C-3FC840BDE3DE}" srcOrd="0" destOrd="0" presId="urn:microsoft.com/office/officeart/2005/8/layout/pyramid1"/>
    <dgm:cxn modelId="{BED0F4DE-EC5B-41D5-8E70-F841ACD08BB9}" type="presParOf" srcId="{3BE2C79A-F50B-4C38-A969-C6A175E4C88B}" destId="{EA1B4464-D782-4A1A-9303-39DC5BFA94EC}" srcOrd="1" destOrd="0" presId="urn:microsoft.com/office/officeart/2005/8/layout/pyramid1"/>
    <dgm:cxn modelId="{3471918B-7AEA-46B6-A615-6FD20681A54C}" type="presParOf" srcId="{49496E9B-5E9F-4A07-90A2-82E2C2086DB4}" destId="{9C1EB272-3D11-4510-896E-973E51FB680E}" srcOrd="1" destOrd="0" presId="urn:microsoft.com/office/officeart/2005/8/layout/pyramid1"/>
    <dgm:cxn modelId="{CAC7FA9B-8664-4B00-9B1D-1A8E3B61ACE6}" type="presParOf" srcId="{9C1EB272-3D11-4510-896E-973E51FB680E}" destId="{510FB5F7-03FF-490C-85F2-97295CBCFA77}" srcOrd="0" destOrd="0" presId="urn:microsoft.com/office/officeart/2005/8/layout/pyramid1"/>
    <dgm:cxn modelId="{A1BE555D-87F4-4BFC-BF18-BB379A5DFBF0}" type="presParOf" srcId="{9C1EB272-3D11-4510-896E-973E51FB680E}" destId="{B08891B8-5761-4598-8E03-9C3306440BE1}" srcOrd="1" destOrd="0" presId="urn:microsoft.com/office/officeart/2005/8/layout/pyramid1"/>
    <dgm:cxn modelId="{0FA86DEE-5A72-4102-85E7-36B158FE682C}" type="presParOf" srcId="{49496E9B-5E9F-4A07-90A2-82E2C2086DB4}" destId="{9962595A-81FD-4D75-91D6-CDDAB7955AFA}" srcOrd="2" destOrd="0" presId="urn:microsoft.com/office/officeart/2005/8/layout/pyramid1"/>
    <dgm:cxn modelId="{BAA84662-E98A-4FF1-A23E-BB3DE661456E}" type="presParOf" srcId="{9962595A-81FD-4D75-91D6-CDDAB7955AFA}" destId="{8C3C2793-254D-446B-AF7E-F1F58E5D2694}" srcOrd="0" destOrd="0" presId="urn:microsoft.com/office/officeart/2005/8/layout/pyramid1"/>
    <dgm:cxn modelId="{BB429B64-07BC-405E-A251-A42EAD4E20CA}" type="presParOf" srcId="{9962595A-81FD-4D75-91D6-CDDAB7955AFA}" destId="{FC6B1529-1A58-4937-822A-10229BD6B458}"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C02ED42-0105-4070-B987-4FBCED54E7A7}" type="doc">
      <dgm:prSet loTypeId="urn:microsoft.com/office/officeart/2005/8/layout/target1" loCatId="relationship" qsTypeId="urn:microsoft.com/office/officeart/2005/8/quickstyle/simple3" qsCatId="simple" csTypeId="urn:microsoft.com/office/officeart/2005/8/colors/colorful4" csCatId="colorful" phldr="1"/>
      <dgm:spPr/>
    </dgm:pt>
    <dgm:pt modelId="{C19C27CF-539B-457F-9A59-4D5EEE52DD67}">
      <dgm:prSet phldrT="[Text]"/>
      <dgm:spPr/>
      <dgm:t>
        <a:bodyPr/>
        <a:lstStyle/>
        <a:p>
          <a:pPr rtl="1"/>
          <a:r>
            <a:rPr lang="ar-SA" b="1" dirty="0" smtClean="0">
              <a:cs typeface="B Yagut" pitchFamily="2" charset="-78"/>
            </a:rPr>
            <a:t>جهان بيني</a:t>
          </a:r>
          <a:r>
            <a:rPr lang="en-US" b="1" dirty="0" smtClean="0">
              <a:cs typeface="B Yagut" pitchFamily="2" charset="-78"/>
            </a:rPr>
            <a:t> </a:t>
          </a:r>
          <a:endParaRPr lang="en-US" dirty="0"/>
        </a:p>
      </dgm:t>
    </dgm:pt>
    <dgm:pt modelId="{BD6B5A06-5816-4A69-A628-DD20455D948D}" type="parTrans" cxnId="{C1BAD274-F468-4420-9C00-C11ED3AD7762}">
      <dgm:prSet/>
      <dgm:spPr/>
      <dgm:t>
        <a:bodyPr/>
        <a:lstStyle/>
        <a:p>
          <a:endParaRPr lang="en-US"/>
        </a:p>
      </dgm:t>
    </dgm:pt>
    <dgm:pt modelId="{F100EF70-813E-4E5C-B7AD-71ED2294FB0A}" type="sibTrans" cxnId="{C1BAD274-F468-4420-9C00-C11ED3AD7762}">
      <dgm:prSet/>
      <dgm:spPr/>
      <dgm:t>
        <a:bodyPr/>
        <a:lstStyle/>
        <a:p>
          <a:endParaRPr lang="en-US"/>
        </a:p>
      </dgm:t>
    </dgm:pt>
    <dgm:pt modelId="{4A623083-33A8-421B-8185-66EDA382CCE2}">
      <dgm:prSet phldrT="[Text]"/>
      <dgm:spPr/>
      <dgm:t>
        <a:bodyPr/>
        <a:lstStyle/>
        <a:p>
          <a:pPr rtl="1"/>
          <a:r>
            <a:rPr lang="ar-SA" b="1" smtClean="0">
              <a:cs typeface="B Yagut" pitchFamily="2" charset="-78"/>
            </a:rPr>
            <a:t>باورها</a:t>
          </a:r>
          <a:r>
            <a:rPr lang="en-US" b="1" smtClean="0">
              <a:cs typeface="B Yagut" pitchFamily="2" charset="-78"/>
            </a:rPr>
            <a:t> </a:t>
          </a:r>
          <a:endParaRPr lang="en-US" dirty="0"/>
        </a:p>
      </dgm:t>
    </dgm:pt>
    <dgm:pt modelId="{661DA9A2-8B22-4240-B343-F3875BE816C0}" type="parTrans" cxnId="{6D27FFF7-ECCE-4FAD-AE54-6529CDEE569C}">
      <dgm:prSet/>
      <dgm:spPr/>
      <dgm:t>
        <a:bodyPr/>
        <a:lstStyle/>
        <a:p>
          <a:endParaRPr lang="en-US"/>
        </a:p>
      </dgm:t>
    </dgm:pt>
    <dgm:pt modelId="{634BBEF2-AFD7-4F5E-90AA-B43C2303BC5E}" type="sibTrans" cxnId="{6D27FFF7-ECCE-4FAD-AE54-6529CDEE569C}">
      <dgm:prSet/>
      <dgm:spPr/>
      <dgm:t>
        <a:bodyPr/>
        <a:lstStyle/>
        <a:p>
          <a:endParaRPr lang="en-US"/>
        </a:p>
      </dgm:t>
    </dgm:pt>
    <dgm:pt modelId="{AD12F84D-4316-4CC6-9826-B672F249D28F}">
      <dgm:prSet phldrT="[Text]"/>
      <dgm:spPr/>
      <dgm:t>
        <a:bodyPr/>
        <a:lstStyle/>
        <a:p>
          <a:r>
            <a:rPr lang="ar-SA" b="1" smtClean="0">
              <a:cs typeface="B Yagut" pitchFamily="2" charset="-78"/>
            </a:rPr>
            <a:t>ارزشها</a:t>
          </a:r>
          <a:r>
            <a:rPr lang="en-US" b="1" smtClean="0">
              <a:cs typeface="B Yagut" pitchFamily="2" charset="-78"/>
            </a:rPr>
            <a:t> </a:t>
          </a:r>
          <a:endParaRPr lang="en-US" dirty="0"/>
        </a:p>
      </dgm:t>
    </dgm:pt>
    <dgm:pt modelId="{2B5FC371-36B4-4065-AB1F-6B4CCB3BE11F}" type="parTrans" cxnId="{5893E051-9017-47BF-B020-ED8095CB7A68}">
      <dgm:prSet/>
      <dgm:spPr/>
      <dgm:t>
        <a:bodyPr/>
        <a:lstStyle/>
        <a:p>
          <a:endParaRPr lang="en-US"/>
        </a:p>
      </dgm:t>
    </dgm:pt>
    <dgm:pt modelId="{EBAB140F-D860-404D-81CF-27FF66F2BD18}" type="sibTrans" cxnId="{5893E051-9017-47BF-B020-ED8095CB7A68}">
      <dgm:prSet/>
      <dgm:spPr/>
      <dgm:t>
        <a:bodyPr/>
        <a:lstStyle/>
        <a:p>
          <a:endParaRPr lang="en-US"/>
        </a:p>
      </dgm:t>
    </dgm:pt>
    <dgm:pt modelId="{90082365-8F7B-48A0-A322-21F1EFFF3C58}">
      <dgm:prSet phldrT="[Text]"/>
      <dgm:spPr/>
      <dgm:t>
        <a:bodyPr/>
        <a:lstStyle/>
        <a:p>
          <a:pPr rtl="1"/>
          <a:r>
            <a:rPr lang="ar-SA" b="1" smtClean="0">
              <a:cs typeface="B Yagut" pitchFamily="2" charset="-78"/>
            </a:rPr>
            <a:t>رفتارها</a:t>
          </a:r>
          <a:endParaRPr lang="en-US" dirty="0"/>
        </a:p>
      </dgm:t>
    </dgm:pt>
    <dgm:pt modelId="{CECD6E35-EFE0-4AB4-9C5D-4D1A5129D317}" type="parTrans" cxnId="{637AC975-DC3A-498F-BEB6-27D79C2EF5E5}">
      <dgm:prSet/>
      <dgm:spPr/>
      <dgm:t>
        <a:bodyPr/>
        <a:lstStyle/>
        <a:p>
          <a:endParaRPr lang="en-US"/>
        </a:p>
      </dgm:t>
    </dgm:pt>
    <dgm:pt modelId="{E3140818-E3C5-4D94-B4E2-B221D84E92B1}" type="sibTrans" cxnId="{637AC975-DC3A-498F-BEB6-27D79C2EF5E5}">
      <dgm:prSet/>
      <dgm:spPr/>
      <dgm:t>
        <a:bodyPr/>
        <a:lstStyle/>
        <a:p>
          <a:endParaRPr lang="en-US"/>
        </a:p>
      </dgm:t>
    </dgm:pt>
    <dgm:pt modelId="{76C8D61B-C9C9-4B35-8A99-B0C2FE0138AA}" type="pres">
      <dgm:prSet presAssocID="{2C02ED42-0105-4070-B987-4FBCED54E7A7}" presName="composite" presStyleCnt="0">
        <dgm:presLayoutVars>
          <dgm:chMax val="5"/>
          <dgm:dir/>
          <dgm:resizeHandles val="exact"/>
        </dgm:presLayoutVars>
      </dgm:prSet>
      <dgm:spPr/>
    </dgm:pt>
    <dgm:pt modelId="{94A71C5C-EADF-4B76-8DFE-C4397FAA4217}" type="pres">
      <dgm:prSet presAssocID="{C19C27CF-539B-457F-9A59-4D5EEE52DD67}" presName="circle1" presStyleLbl="lnNode1" presStyleIdx="0" presStyleCnt="4"/>
      <dgm:spPr/>
    </dgm:pt>
    <dgm:pt modelId="{49F9B545-9953-4ECE-859D-B67887C721B0}" type="pres">
      <dgm:prSet presAssocID="{C19C27CF-539B-457F-9A59-4D5EEE52DD67}" presName="text1" presStyleLbl="revTx" presStyleIdx="0" presStyleCnt="4">
        <dgm:presLayoutVars>
          <dgm:bulletEnabled val="1"/>
        </dgm:presLayoutVars>
      </dgm:prSet>
      <dgm:spPr/>
      <dgm:t>
        <a:bodyPr/>
        <a:lstStyle/>
        <a:p>
          <a:endParaRPr lang="en-US"/>
        </a:p>
      </dgm:t>
    </dgm:pt>
    <dgm:pt modelId="{68247968-501E-4A4E-8A31-0EC765B05437}" type="pres">
      <dgm:prSet presAssocID="{C19C27CF-539B-457F-9A59-4D5EEE52DD67}" presName="line1" presStyleLbl="callout" presStyleIdx="0" presStyleCnt="8"/>
      <dgm:spPr/>
    </dgm:pt>
    <dgm:pt modelId="{25D6F382-B416-49E6-83FA-F619C6E05693}" type="pres">
      <dgm:prSet presAssocID="{C19C27CF-539B-457F-9A59-4D5EEE52DD67}" presName="d1" presStyleLbl="callout" presStyleIdx="1" presStyleCnt="8"/>
      <dgm:spPr/>
    </dgm:pt>
    <dgm:pt modelId="{1D6BADC0-38B4-4E4A-B9BE-D71C4D313CE1}" type="pres">
      <dgm:prSet presAssocID="{4A623083-33A8-421B-8185-66EDA382CCE2}" presName="circle2" presStyleLbl="lnNode1" presStyleIdx="1" presStyleCnt="4"/>
      <dgm:spPr/>
    </dgm:pt>
    <dgm:pt modelId="{4854F0CD-106C-49DD-B301-99A3350F71D0}" type="pres">
      <dgm:prSet presAssocID="{4A623083-33A8-421B-8185-66EDA382CCE2}" presName="text2" presStyleLbl="revTx" presStyleIdx="1" presStyleCnt="4">
        <dgm:presLayoutVars>
          <dgm:bulletEnabled val="1"/>
        </dgm:presLayoutVars>
      </dgm:prSet>
      <dgm:spPr/>
      <dgm:t>
        <a:bodyPr/>
        <a:lstStyle/>
        <a:p>
          <a:endParaRPr lang="en-US"/>
        </a:p>
      </dgm:t>
    </dgm:pt>
    <dgm:pt modelId="{477C651F-F2C1-4408-BDCD-967F5DC82D4F}" type="pres">
      <dgm:prSet presAssocID="{4A623083-33A8-421B-8185-66EDA382CCE2}" presName="line2" presStyleLbl="callout" presStyleIdx="2" presStyleCnt="8"/>
      <dgm:spPr/>
    </dgm:pt>
    <dgm:pt modelId="{6B4957E2-AAEE-43EB-AAB4-C13D091C8D0B}" type="pres">
      <dgm:prSet presAssocID="{4A623083-33A8-421B-8185-66EDA382CCE2}" presName="d2" presStyleLbl="callout" presStyleIdx="3" presStyleCnt="8"/>
      <dgm:spPr/>
    </dgm:pt>
    <dgm:pt modelId="{4D694883-565B-440B-84E1-7BF48EE60EF7}" type="pres">
      <dgm:prSet presAssocID="{AD12F84D-4316-4CC6-9826-B672F249D28F}" presName="circle3" presStyleLbl="lnNode1" presStyleIdx="2" presStyleCnt="4"/>
      <dgm:spPr/>
    </dgm:pt>
    <dgm:pt modelId="{7ACC8BB8-4205-47E0-8543-D45938F9F05F}" type="pres">
      <dgm:prSet presAssocID="{AD12F84D-4316-4CC6-9826-B672F249D28F}" presName="text3" presStyleLbl="revTx" presStyleIdx="2" presStyleCnt="4">
        <dgm:presLayoutVars>
          <dgm:bulletEnabled val="1"/>
        </dgm:presLayoutVars>
      </dgm:prSet>
      <dgm:spPr/>
      <dgm:t>
        <a:bodyPr/>
        <a:lstStyle/>
        <a:p>
          <a:endParaRPr lang="en-US"/>
        </a:p>
      </dgm:t>
    </dgm:pt>
    <dgm:pt modelId="{7888C46F-54B0-418F-974F-4DE59A4592E5}" type="pres">
      <dgm:prSet presAssocID="{AD12F84D-4316-4CC6-9826-B672F249D28F}" presName="line3" presStyleLbl="callout" presStyleIdx="4" presStyleCnt="8"/>
      <dgm:spPr/>
    </dgm:pt>
    <dgm:pt modelId="{B7D7823B-4547-4C35-B7BA-8C06D8FC741C}" type="pres">
      <dgm:prSet presAssocID="{AD12F84D-4316-4CC6-9826-B672F249D28F}" presName="d3" presStyleLbl="callout" presStyleIdx="5" presStyleCnt="8"/>
      <dgm:spPr/>
    </dgm:pt>
    <dgm:pt modelId="{3D0611A9-5C05-4DC4-9665-08371142D612}" type="pres">
      <dgm:prSet presAssocID="{90082365-8F7B-48A0-A322-21F1EFFF3C58}" presName="circle4" presStyleLbl="lnNode1" presStyleIdx="3" presStyleCnt="4"/>
      <dgm:spPr/>
    </dgm:pt>
    <dgm:pt modelId="{D99955DF-C77D-4439-A0F9-883B62849211}" type="pres">
      <dgm:prSet presAssocID="{90082365-8F7B-48A0-A322-21F1EFFF3C58}" presName="text4" presStyleLbl="revTx" presStyleIdx="3" presStyleCnt="4">
        <dgm:presLayoutVars>
          <dgm:bulletEnabled val="1"/>
        </dgm:presLayoutVars>
      </dgm:prSet>
      <dgm:spPr/>
      <dgm:t>
        <a:bodyPr/>
        <a:lstStyle/>
        <a:p>
          <a:endParaRPr lang="en-US"/>
        </a:p>
      </dgm:t>
    </dgm:pt>
    <dgm:pt modelId="{19512386-8643-405B-B91D-5C4D9E41657A}" type="pres">
      <dgm:prSet presAssocID="{90082365-8F7B-48A0-A322-21F1EFFF3C58}" presName="line4" presStyleLbl="callout" presStyleIdx="6" presStyleCnt="8"/>
      <dgm:spPr/>
    </dgm:pt>
    <dgm:pt modelId="{B6522E57-A086-4E11-9823-B739CF9FE48F}" type="pres">
      <dgm:prSet presAssocID="{90082365-8F7B-48A0-A322-21F1EFFF3C58}" presName="d4" presStyleLbl="callout" presStyleIdx="7" presStyleCnt="8"/>
      <dgm:spPr/>
    </dgm:pt>
  </dgm:ptLst>
  <dgm:cxnLst>
    <dgm:cxn modelId="{C1BAD274-F468-4420-9C00-C11ED3AD7762}" srcId="{2C02ED42-0105-4070-B987-4FBCED54E7A7}" destId="{C19C27CF-539B-457F-9A59-4D5EEE52DD67}" srcOrd="0" destOrd="0" parTransId="{BD6B5A06-5816-4A69-A628-DD20455D948D}" sibTransId="{F100EF70-813E-4E5C-B7AD-71ED2294FB0A}"/>
    <dgm:cxn modelId="{0835806C-37BE-453F-BC8B-9F0AE05CF085}" type="presOf" srcId="{4A623083-33A8-421B-8185-66EDA382CCE2}" destId="{4854F0CD-106C-49DD-B301-99A3350F71D0}" srcOrd="0" destOrd="0" presId="urn:microsoft.com/office/officeart/2005/8/layout/target1"/>
    <dgm:cxn modelId="{48F51CA8-E4F3-4999-903F-6DAC030F655B}" type="presOf" srcId="{2C02ED42-0105-4070-B987-4FBCED54E7A7}" destId="{76C8D61B-C9C9-4B35-8A99-B0C2FE0138AA}" srcOrd="0" destOrd="0" presId="urn:microsoft.com/office/officeart/2005/8/layout/target1"/>
    <dgm:cxn modelId="{F206B09B-C3C1-4D14-8304-4A54562B5342}" type="presOf" srcId="{AD12F84D-4316-4CC6-9826-B672F249D28F}" destId="{7ACC8BB8-4205-47E0-8543-D45938F9F05F}" srcOrd="0" destOrd="0" presId="urn:microsoft.com/office/officeart/2005/8/layout/target1"/>
    <dgm:cxn modelId="{7D130A88-0645-4D97-A73F-6AC1349035BD}" type="presOf" srcId="{90082365-8F7B-48A0-A322-21F1EFFF3C58}" destId="{D99955DF-C77D-4439-A0F9-883B62849211}" srcOrd="0" destOrd="0" presId="urn:microsoft.com/office/officeart/2005/8/layout/target1"/>
    <dgm:cxn modelId="{6D27FFF7-ECCE-4FAD-AE54-6529CDEE569C}" srcId="{2C02ED42-0105-4070-B987-4FBCED54E7A7}" destId="{4A623083-33A8-421B-8185-66EDA382CCE2}" srcOrd="1" destOrd="0" parTransId="{661DA9A2-8B22-4240-B343-F3875BE816C0}" sibTransId="{634BBEF2-AFD7-4F5E-90AA-B43C2303BC5E}"/>
    <dgm:cxn modelId="{5893E051-9017-47BF-B020-ED8095CB7A68}" srcId="{2C02ED42-0105-4070-B987-4FBCED54E7A7}" destId="{AD12F84D-4316-4CC6-9826-B672F249D28F}" srcOrd="2" destOrd="0" parTransId="{2B5FC371-36B4-4065-AB1F-6B4CCB3BE11F}" sibTransId="{EBAB140F-D860-404D-81CF-27FF66F2BD18}"/>
    <dgm:cxn modelId="{637AC975-DC3A-498F-BEB6-27D79C2EF5E5}" srcId="{2C02ED42-0105-4070-B987-4FBCED54E7A7}" destId="{90082365-8F7B-48A0-A322-21F1EFFF3C58}" srcOrd="3" destOrd="0" parTransId="{CECD6E35-EFE0-4AB4-9C5D-4D1A5129D317}" sibTransId="{E3140818-E3C5-4D94-B4E2-B221D84E92B1}"/>
    <dgm:cxn modelId="{76EA208F-D578-4E8A-B7F2-4F69C434B9CB}" type="presOf" srcId="{C19C27CF-539B-457F-9A59-4D5EEE52DD67}" destId="{49F9B545-9953-4ECE-859D-B67887C721B0}" srcOrd="0" destOrd="0" presId="urn:microsoft.com/office/officeart/2005/8/layout/target1"/>
    <dgm:cxn modelId="{AC9224A0-280A-4685-9CEB-0C5A97C7CA0D}" type="presParOf" srcId="{76C8D61B-C9C9-4B35-8A99-B0C2FE0138AA}" destId="{94A71C5C-EADF-4B76-8DFE-C4397FAA4217}" srcOrd="0" destOrd="0" presId="urn:microsoft.com/office/officeart/2005/8/layout/target1"/>
    <dgm:cxn modelId="{CDB2D59F-E4CC-4588-A0E6-089D6F13BC5E}" type="presParOf" srcId="{76C8D61B-C9C9-4B35-8A99-B0C2FE0138AA}" destId="{49F9B545-9953-4ECE-859D-B67887C721B0}" srcOrd="1" destOrd="0" presId="urn:microsoft.com/office/officeart/2005/8/layout/target1"/>
    <dgm:cxn modelId="{0A4291C5-419A-4D73-BCFB-6E0E1AE42137}" type="presParOf" srcId="{76C8D61B-C9C9-4B35-8A99-B0C2FE0138AA}" destId="{68247968-501E-4A4E-8A31-0EC765B05437}" srcOrd="2" destOrd="0" presId="urn:microsoft.com/office/officeart/2005/8/layout/target1"/>
    <dgm:cxn modelId="{25B47AD2-0AC3-4B62-B797-F4C19397BE84}" type="presParOf" srcId="{76C8D61B-C9C9-4B35-8A99-B0C2FE0138AA}" destId="{25D6F382-B416-49E6-83FA-F619C6E05693}" srcOrd="3" destOrd="0" presId="urn:microsoft.com/office/officeart/2005/8/layout/target1"/>
    <dgm:cxn modelId="{28A704D3-986A-4A49-A250-2DB944100FD0}" type="presParOf" srcId="{76C8D61B-C9C9-4B35-8A99-B0C2FE0138AA}" destId="{1D6BADC0-38B4-4E4A-B9BE-D71C4D313CE1}" srcOrd="4" destOrd="0" presId="urn:microsoft.com/office/officeart/2005/8/layout/target1"/>
    <dgm:cxn modelId="{9ACAD2A2-7C05-4453-8799-0A1A5FC3AC96}" type="presParOf" srcId="{76C8D61B-C9C9-4B35-8A99-B0C2FE0138AA}" destId="{4854F0CD-106C-49DD-B301-99A3350F71D0}" srcOrd="5" destOrd="0" presId="urn:microsoft.com/office/officeart/2005/8/layout/target1"/>
    <dgm:cxn modelId="{BFD9466F-DFAE-48C2-B018-264E5B579655}" type="presParOf" srcId="{76C8D61B-C9C9-4B35-8A99-B0C2FE0138AA}" destId="{477C651F-F2C1-4408-BDCD-967F5DC82D4F}" srcOrd="6" destOrd="0" presId="urn:microsoft.com/office/officeart/2005/8/layout/target1"/>
    <dgm:cxn modelId="{7B98BFDC-AB69-45CB-9B75-63F5BC78A1DB}" type="presParOf" srcId="{76C8D61B-C9C9-4B35-8A99-B0C2FE0138AA}" destId="{6B4957E2-AAEE-43EB-AAB4-C13D091C8D0B}" srcOrd="7" destOrd="0" presId="urn:microsoft.com/office/officeart/2005/8/layout/target1"/>
    <dgm:cxn modelId="{FBED7924-31BE-4B24-9738-BFAD14413975}" type="presParOf" srcId="{76C8D61B-C9C9-4B35-8A99-B0C2FE0138AA}" destId="{4D694883-565B-440B-84E1-7BF48EE60EF7}" srcOrd="8" destOrd="0" presId="urn:microsoft.com/office/officeart/2005/8/layout/target1"/>
    <dgm:cxn modelId="{02B3E928-D1C9-4C50-A1E6-11ADDE3C2402}" type="presParOf" srcId="{76C8D61B-C9C9-4B35-8A99-B0C2FE0138AA}" destId="{7ACC8BB8-4205-47E0-8543-D45938F9F05F}" srcOrd="9" destOrd="0" presId="urn:microsoft.com/office/officeart/2005/8/layout/target1"/>
    <dgm:cxn modelId="{BE2AEEB7-21A8-4273-9289-01BE75F9B6B1}" type="presParOf" srcId="{76C8D61B-C9C9-4B35-8A99-B0C2FE0138AA}" destId="{7888C46F-54B0-418F-974F-4DE59A4592E5}" srcOrd="10" destOrd="0" presId="urn:microsoft.com/office/officeart/2005/8/layout/target1"/>
    <dgm:cxn modelId="{A39E1284-CDBA-4CFB-9372-9AB49A12A65E}" type="presParOf" srcId="{76C8D61B-C9C9-4B35-8A99-B0C2FE0138AA}" destId="{B7D7823B-4547-4C35-B7BA-8C06D8FC741C}" srcOrd="11" destOrd="0" presId="urn:microsoft.com/office/officeart/2005/8/layout/target1"/>
    <dgm:cxn modelId="{104493AE-F074-4F7B-B278-7D8154499E60}" type="presParOf" srcId="{76C8D61B-C9C9-4B35-8A99-B0C2FE0138AA}" destId="{3D0611A9-5C05-4DC4-9665-08371142D612}" srcOrd="12" destOrd="0" presId="urn:microsoft.com/office/officeart/2005/8/layout/target1"/>
    <dgm:cxn modelId="{D41497D4-FF5C-412C-AE1D-609387E72160}" type="presParOf" srcId="{76C8D61B-C9C9-4B35-8A99-B0C2FE0138AA}" destId="{D99955DF-C77D-4439-A0F9-883B62849211}" srcOrd="13" destOrd="0" presId="urn:microsoft.com/office/officeart/2005/8/layout/target1"/>
    <dgm:cxn modelId="{9C8205AF-9635-4BBB-91AC-EA329354258F}" type="presParOf" srcId="{76C8D61B-C9C9-4B35-8A99-B0C2FE0138AA}" destId="{19512386-8643-405B-B91D-5C4D9E41657A}" srcOrd="14" destOrd="0" presId="urn:microsoft.com/office/officeart/2005/8/layout/target1"/>
    <dgm:cxn modelId="{CE63A3BB-3534-4A58-AF3D-CD81D031D01F}" type="presParOf" srcId="{76C8D61B-C9C9-4B35-8A99-B0C2FE0138AA}" destId="{B6522E57-A086-4E11-9823-B739CF9FE48F}" srcOrd="15" destOrd="0" presId="urn:microsoft.com/office/officeart/2005/8/layout/target1"/>
  </dgm:cxnLst>
  <dgm:bg/>
  <dgm:whole>
    <a:ln w="9525" cap="flat" cmpd="sng" algn="ctr">
      <a:solidFill>
        <a:schemeClr val="accent1"/>
      </a:solid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FD0DDAB-AC96-4DA1-A1E5-ED2AE0730080}" type="doc">
      <dgm:prSet loTypeId="urn:microsoft.com/office/officeart/2005/8/layout/pyramid2" loCatId="pyramid" qsTypeId="urn:microsoft.com/office/officeart/2005/8/quickstyle/simple1" qsCatId="simple" csTypeId="urn:microsoft.com/office/officeart/2005/8/colors/colorful2" csCatId="colorful" phldr="1"/>
      <dgm:spPr/>
      <dgm:t>
        <a:bodyPr/>
        <a:lstStyle/>
        <a:p>
          <a:endParaRPr lang="en-US"/>
        </a:p>
      </dgm:t>
    </dgm:pt>
    <dgm:pt modelId="{C9741F5C-2C93-4F89-B490-E3EAC02F861A}">
      <dgm:prSet phldrT="[Text]"/>
      <dgm:spPr/>
      <dgm:t>
        <a:bodyPr/>
        <a:lstStyle/>
        <a:p>
          <a:r>
            <a:rPr lang="fa-IR" b="1" dirty="0" smtClean="0">
              <a:cs typeface="B Lotus" panose="00000400000000000000" pitchFamily="2" charset="-78"/>
            </a:rPr>
            <a:t>دست ساخته ها(قابل مشاهده)</a:t>
          </a:r>
          <a:endParaRPr lang="en-US" b="1" dirty="0">
            <a:cs typeface="B Lotus" panose="00000400000000000000" pitchFamily="2" charset="-78"/>
          </a:endParaRPr>
        </a:p>
      </dgm:t>
    </dgm:pt>
    <dgm:pt modelId="{FBDB8D4B-C205-46B0-AE1F-1A4749D50B60}" type="parTrans" cxnId="{9269E303-7CC9-4500-B61A-F07B5FF97C68}">
      <dgm:prSet/>
      <dgm:spPr/>
      <dgm:t>
        <a:bodyPr/>
        <a:lstStyle/>
        <a:p>
          <a:endParaRPr lang="en-US"/>
        </a:p>
      </dgm:t>
    </dgm:pt>
    <dgm:pt modelId="{E46A6966-DC3B-45EF-96C2-4CA76F46D263}" type="sibTrans" cxnId="{9269E303-7CC9-4500-B61A-F07B5FF97C68}">
      <dgm:prSet/>
      <dgm:spPr/>
      <dgm:t>
        <a:bodyPr/>
        <a:lstStyle/>
        <a:p>
          <a:endParaRPr lang="en-US"/>
        </a:p>
      </dgm:t>
    </dgm:pt>
    <dgm:pt modelId="{783CA687-3B52-4BB7-AF17-BD1ECD9610AA}">
      <dgm:prSet phldrT="[Text]" custT="1"/>
      <dgm:spPr/>
      <dgm:t>
        <a:bodyPr/>
        <a:lstStyle/>
        <a:p>
          <a:r>
            <a:rPr lang="fa-IR" sz="1800" b="1" dirty="0" smtClean="0">
              <a:cs typeface="B Lotus" panose="00000400000000000000" pitchFamily="2" charset="-78"/>
            </a:rPr>
            <a:t>ارزش های مشترک (ارزش قراردادی)</a:t>
          </a:r>
          <a:endParaRPr lang="en-US" sz="1800" b="1" dirty="0">
            <a:cs typeface="B Lotus" panose="00000400000000000000" pitchFamily="2" charset="-78"/>
          </a:endParaRPr>
        </a:p>
      </dgm:t>
    </dgm:pt>
    <dgm:pt modelId="{03E44BFB-2B03-41BE-A369-E95F4A8DFF0A}" type="parTrans" cxnId="{A0D491EE-7C07-4278-954D-F95102FDBE60}">
      <dgm:prSet/>
      <dgm:spPr/>
      <dgm:t>
        <a:bodyPr/>
        <a:lstStyle/>
        <a:p>
          <a:endParaRPr lang="en-US"/>
        </a:p>
      </dgm:t>
    </dgm:pt>
    <dgm:pt modelId="{DC953A5C-CC86-454A-B4A7-BA9F81D500AD}" type="sibTrans" cxnId="{A0D491EE-7C07-4278-954D-F95102FDBE60}">
      <dgm:prSet/>
      <dgm:spPr/>
      <dgm:t>
        <a:bodyPr/>
        <a:lstStyle/>
        <a:p>
          <a:endParaRPr lang="en-US"/>
        </a:p>
      </dgm:t>
    </dgm:pt>
    <dgm:pt modelId="{95BFACD2-498C-47E6-8BC8-FF1862DC5B46}">
      <dgm:prSet phldrT="[Text]"/>
      <dgm:spPr/>
      <dgm:t>
        <a:bodyPr/>
        <a:lstStyle/>
        <a:p>
          <a:r>
            <a:rPr lang="fa-IR" b="1" dirty="0" smtClean="0">
              <a:cs typeface="B Lotus" panose="00000400000000000000" pitchFamily="2" charset="-78"/>
            </a:rPr>
            <a:t>فرضیات پایه ای</a:t>
          </a:r>
          <a:endParaRPr lang="en-US" b="1" dirty="0">
            <a:cs typeface="B Lotus" panose="00000400000000000000" pitchFamily="2" charset="-78"/>
          </a:endParaRPr>
        </a:p>
      </dgm:t>
    </dgm:pt>
    <dgm:pt modelId="{86B0C53D-A3B5-4DA1-A107-C62E724DED0C}" type="parTrans" cxnId="{7B5ABA13-504A-48E7-9502-DEC295E87319}">
      <dgm:prSet/>
      <dgm:spPr/>
      <dgm:t>
        <a:bodyPr/>
        <a:lstStyle/>
        <a:p>
          <a:endParaRPr lang="en-US"/>
        </a:p>
      </dgm:t>
    </dgm:pt>
    <dgm:pt modelId="{8B126B44-1AC4-4D83-8402-37A25CE06BF9}" type="sibTrans" cxnId="{7B5ABA13-504A-48E7-9502-DEC295E87319}">
      <dgm:prSet/>
      <dgm:spPr/>
      <dgm:t>
        <a:bodyPr/>
        <a:lstStyle/>
        <a:p>
          <a:endParaRPr lang="en-US"/>
        </a:p>
      </dgm:t>
    </dgm:pt>
    <dgm:pt modelId="{423D9A8E-092E-49CE-B25D-417259919EF6}" type="pres">
      <dgm:prSet presAssocID="{EFD0DDAB-AC96-4DA1-A1E5-ED2AE0730080}" presName="compositeShape" presStyleCnt="0">
        <dgm:presLayoutVars>
          <dgm:dir/>
          <dgm:resizeHandles/>
        </dgm:presLayoutVars>
      </dgm:prSet>
      <dgm:spPr/>
      <dgm:t>
        <a:bodyPr/>
        <a:lstStyle/>
        <a:p>
          <a:endParaRPr lang="en-US"/>
        </a:p>
      </dgm:t>
    </dgm:pt>
    <dgm:pt modelId="{4FEB130A-A297-4B0B-BC69-DB9869EB5CD0}" type="pres">
      <dgm:prSet presAssocID="{EFD0DDAB-AC96-4DA1-A1E5-ED2AE0730080}" presName="pyramid" presStyleLbl="node1" presStyleIdx="0" presStyleCnt="1" custAng="0" custScaleX="135171" custScaleY="75518" custLinFactNeighborX="-3379" custLinFactNeighborY="-1315"/>
      <dgm:spPr/>
      <dgm:t>
        <a:bodyPr/>
        <a:lstStyle/>
        <a:p>
          <a:endParaRPr lang="en-US"/>
        </a:p>
      </dgm:t>
    </dgm:pt>
    <dgm:pt modelId="{9E510A6D-DFC7-4667-9974-9A3F4FDE442A}" type="pres">
      <dgm:prSet presAssocID="{EFD0DDAB-AC96-4DA1-A1E5-ED2AE0730080}" presName="theList" presStyleCnt="0"/>
      <dgm:spPr/>
      <dgm:t>
        <a:bodyPr/>
        <a:lstStyle/>
        <a:p>
          <a:endParaRPr lang="en-US"/>
        </a:p>
      </dgm:t>
    </dgm:pt>
    <dgm:pt modelId="{2A07B060-6AFA-4707-B1B2-4AFF4247F5D9}" type="pres">
      <dgm:prSet presAssocID="{C9741F5C-2C93-4F89-B490-E3EAC02F861A}" presName="aNode" presStyleLbl="fgAcc1" presStyleIdx="0" presStyleCnt="3">
        <dgm:presLayoutVars>
          <dgm:bulletEnabled val="1"/>
        </dgm:presLayoutVars>
      </dgm:prSet>
      <dgm:spPr/>
      <dgm:t>
        <a:bodyPr/>
        <a:lstStyle/>
        <a:p>
          <a:endParaRPr lang="en-US"/>
        </a:p>
      </dgm:t>
    </dgm:pt>
    <dgm:pt modelId="{BA5F3699-D83F-4E80-9A28-834EA91C86D6}" type="pres">
      <dgm:prSet presAssocID="{C9741F5C-2C93-4F89-B490-E3EAC02F861A}" presName="aSpace" presStyleCnt="0"/>
      <dgm:spPr/>
      <dgm:t>
        <a:bodyPr/>
        <a:lstStyle/>
        <a:p>
          <a:endParaRPr lang="en-US"/>
        </a:p>
      </dgm:t>
    </dgm:pt>
    <dgm:pt modelId="{76F27E29-4E3E-4C19-87AE-50B2F50A1BB5}" type="pres">
      <dgm:prSet presAssocID="{783CA687-3B52-4BB7-AF17-BD1ECD9610AA}" presName="aNode" presStyleLbl="fgAcc1" presStyleIdx="1" presStyleCnt="3">
        <dgm:presLayoutVars>
          <dgm:bulletEnabled val="1"/>
        </dgm:presLayoutVars>
      </dgm:prSet>
      <dgm:spPr/>
      <dgm:t>
        <a:bodyPr/>
        <a:lstStyle/>
        <a:p>
          <a:endParaRPr lang="en-US"/>
        </a:p>
      </dgm:t>
    </dgm:pt>
    <dgm:pt modelId="{52D2093C-23F7-4E8F-9E4A-22F868CCBC3F}" type="pres">
      <dgm:prSet presAssocID="{783CA687-3B52-4BB7-AF17-BD1ECD9610AA}" presName="aSpace" presStyleCnt="0"/>
      <dgm:spPr/>
      <dgm:t>
        <a:bodyPr/>
        <a:lstStyle/>
        <a:p>
          <a:endParaRPr lang="en-US"/>
        </a:p>
      </dgm:t>
    </dgm:pt>
    <dgm:pt modelId="{A55EA4ED-5E3B-4817-BCE1-70FC42152C85}" type="pres">
      <dgm:prSet presAssocID="{95BFACD2-498C-47E6-8BC8-FF1862DC5B46}" presName="aNode" presStyleLbl="fgAcc1" presStyleIdx="2" presStyleCnt="3">
        <dgm:presLayoutVars>
          <dgm:bulletEnabled val="1"/>
        </dgm:presLayoutVars>
      </dgm:prSet>
      <dgm:spPr/>
      <dgm:t>
        <a:bodyPr/>
        <a:lstStyle/>
        <a:p>
          <a:endParaRPr lang="en-US"/>
        </a:p>
      </dgm:t>
    </dgm:pt>
    <dgm:pt modelId="{1D2018E9-BFF7-4A00-B198-3C0C32387AC7}" type="pres">
      <dgm:prSet presAssocID="{95BFACD2-498C-47E6-8BC8-FF1862DC5B46}" presName="aSpace" presStyleCnt="0"/>
      <dgm:spPr/>
      <dgm:t>
        <a:bodyPr/>
        <a:lstStyle/>
        <a:p>
          <a:endParaRPr lang="en-US"/>
        </a:p>
      </dgm:t>
    </dgm:pt>
  </dgm:ptLst>
  <dgm:cxnLst>
    <dgm:cxn modelId="{7B5ABA13-504A-48E7-9502-DEC295E87319}" srcId="{EFD0DDAB-AC96-4DA1-A1E5-ED2AE0730080}" destId="{95BFACD2-498C-47E6-8BC8-FF1862DC5B46}" srcOrd="2" destOrd="0" parTransId="{86B0C53D-A3B5-4DA1-A107-C62E724DED0C}" sibTransId="{8B126B44-1AC4-4D83-8402-37A25CE06BF9}"/>
    <dgm:cxn modelId="{0F28E961-1D97-47B5-A362-E75A94F1DAE0}" type="presOf" srcId="{C9741F5C-2C93-4F89-B490-E3EAC02F861A}" destId="{2A07B060-6AFA-4707-B1B2-4AFF4247F5D9}" srcOrd="0" destOrd="0" presId="urn:microsoft.com/office/officeart/2005/8/layout/pyramid2"/>
    <dgm:cxn modelId="{9269E303-7CC9-4500-B61A-F07B5FF97C68}" srcId="{EFD0DDAB-AC96-4DA1-A1E5-ED2AE0730080}" destId="{C9741F5C-2C93-4F89-B490-E3EAC02F861A}" srcOrd="0" destOrd="0" parTransId="{FBDB8D4B-C205-46B0-AE1F-1A4749D50B60}" sibTransId="{E46A6966-DC3B-45EF-96C2-4CA76F46D263}"/>
    <dgm:cxn modelId="{DA528438-F15B-4BCC-BAED-FE2FC4D11A77}" type="presOf" srcId="{95BFACD2-498C-47E6-8BC8-FF1862DC5B46}" destId="{A55EA4ED-5E3B-4817-BCE1-70FC42152C85}" srcOrd="0" destOrd="0" presId="urn:microsoft.com/office/officeart/2005/8/layout/pyramid2"/>
    <dgm:cxn modelId="{A0D491EE-7C07-4278-954D-F95102FDBE60}" srcId="{EFD0DDAB-AC96-4DA1-A1E5-ED2AE0730080}" destId="{783CA687-3B52-4BB7-AF17-BD1ECD9610AA}" srcOrd="1" destOrd="0" parTransId="{03E44BFB-2B03-41BE-A369-E95F4A8DFF0A}" sibTransId="{DC953A5C-CC86-454A-B4A7-BA9F81D500AD}"/>
    <dgm:cxn modelId="{70E5C946-1A4C-42CA-9D88-82B5AB287E68}" type="presOf" srcId="{EFD0DDAB-AC96-4DA1-A1E5-ED2AE0730080}" destId="{423D9A8E-092E-49CE-B25D-417259919EF6}" srcOrd="0" destOrd="0" presId="urn:microsoft.com/office/officeart/2005/8/layout/pyramid2"/>
    <dgm:cxn modelId="{E2D4477A-3555-448A-8935-14E4B231CE24}" type="presOf" srcId="{783CA687-3B52-4BB7-AF17-BD1ECD9610AA}" destId="{76F27E29-4E3E-4C19-87AE-50B2F50A1BB5}" srcOrd="0" destOrd="0" presId="urn:microsoft.com/office/officeart/2005/8/layout/pyramid2"/>
    <dgm:cxn modelId="{D3CB8484-4725-4E0D-A7C1-DAB7A79F1B1E}" type="presParOf" srcId="{423D9A8E-092E-49CE-B25D-417259919EF6}" destId="{4FEB130A-A297-4B0B-BC69-DB9869EB5CD0}" srcOrd="0" destOrd="0" presId="urn:microsoft.com/office/officeart/2005/8/layout/pyramid2"/>
    <dgm:cxn modelId="{08AC3504-799D-47E7-A293-BE4F959E801E}" type="presParOf" srcId="{423D9A8E-092E-49CE-B25D-417259919EF6}" destId="{9E510A6D-DFC7-4667-9974-9A3F4FDE442A}" srcOrd="1" destOrd="0" presId="urn:microsoft.com/office/officeart/2005/8/layout/pyramid2"/>
    <dgm:cxn modelId="{DBAD438B-82CC-45FC-8848-451F96403E31}" type="presParOf" srcId="{9E510A6D-DFC7-4667-9974-9A3F4FDE442A}" destId="{2A07B060-6AFA-4707-B1B2-4AFF4247F5D9}" srcOrd="0" destOrd="0" presId="urn:microsoft.com/office/officeart/2005/8/layout/pyramid2"/>
    <dgm:cxn modelId="{4FE630D9-33A9-4514-A780-00278D31EA40}" type="presParOf" srcId="{9E510A6D-DFC7-4667-9974-9A3F4FDE442A}" destId="{BA5F3699-D83F-4E80-9A28-834EA91C86D6}" srcOrd="1" destOrd="0" presId="urn:microsoft.com/office/officeart/2005/8/layout/pyramid2"/>
    <dgm:cxn modelId="{C7510743-8A5B-496F-94B9-E60F5775390E}" type="presParOf" srcId="{9E510A6D-DFC7-4667-9974-9A3F4FDE442A}" destId="{76F27E29-4E3E-4C19-87AE-50B2F50A1BB5}" srcOrd="2" destOrd="0" presId="urn:microsoft.com/office/officeart/2005/8/layout/pyramid2"/>
    <dgm:cxn modelId="{4F06C650-85C9-4C3A-AA0D-B1D6E394BDB9}" type="presParOf" srcId="{9E510A6D-DFC7-4667-9974-9A3F4FDE442A}" destId="{52D2093C-23F7-4E8F-9E4A-22F868CCBC3F}" srcOrd="3" destOrd="0" presId="urn:microsoft.com/office/officeart/2005/8/layout/pyramid2"/>
    <dgm:cxn modelId="{F9124F89-BAB4-43AA-A1B7-6005C1D752EC}" type="presParOf" srcId="{9E510A6D-DFC7-4667-9974-9A3F4FDE442A}" destId="{A55EA4ED-5E3B-4817-BCE1-70FC42152C85}" srcOrd="4" destOrd="0" presId="urn:microsoft.com/office/officeart/2005/8/layout/pyramid2"/>
    <dgm:cxn modelId="{96A6F29B-A194-480C-90C6-BD0BE265D9CB}" type="presParOf" srcId="{9E510A6D-DFC7-4667-9974-9A3F4FDE442A}" destId="{1D2018E9-BFF7-4A00-B198-3C0C32387AC7}"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457EAEB-B36D-472A-93AF-2A637648786B}" type="doc">
      <dgm:prSet loTypeId="urn:microsoft.com/office/officeart/2005/8/layout/bList2#2" loCatId="list" qsTypeId="urn:microsoft.com/office/officeart/2005/8/quickstyle/3d7" qsCatId="3D" csTypeId="urn:microsoft.com/office/officeart/2005/8/colors/accent1_1" csCatId="accent1" phldr="1"/>
      <dgm:spPr/>
    </dgm:pt>
    <dgm:pt modelId="{522281E9-804E-4089-B533-4A1769F2A27B}">
      <dgm:prSet phldrT="[Text]"/>
      <dgm:spPr/>
      <dgm:t>
        <a:bodyPr/>
        <a:lstStyle/>
        <a:p>
          <a:pPr algn="ctr"/>
          <a:r>
            <a:rPr lang="fa-IR" b="1" smtClean="0">
              <a:cs typeface="B Lotus" panose="00000400000000000000" pitchFamily="2" charset="-78"/>
            </a:rPr>
            <a:t>وضع مطلوب</a:t>
          </a:r>
          <a:endParaRPr lang="en-US" b="1" dirty="0">
            <a:cs typeface="B Lotus" panose="00000400000000000000" pitchFamily="2" charset="-78"/>
          </a:endParaRPr>
        </a:p>
      </dgm:t>
    </dgm:pt>
    <dgm:pt modelId="{A8932105-9AB4-4E4F-BAA3-7CF1990B1EB9}" type="parTrans" cxnId="{CDCAB40E-39D9-404C-8E99-2CB47C1DBC28}">
      <dgm:prSet/>
      <dgm:spPr/>
      <dgm:t>
        <a:bodyPr/>
        <a:lstStyle/>
        <a:p>
          <a:endParaRPr lang="en-US"/>
        </a:p>
      </dgm:t>
    </dgm:pt>
    <dgm:pt modelId="{9D4B8E26-C514-417B-84B3-C035D07056CA}" type="sibTrans" cxnId="{CDCAB40E-39D9-404C-8E99-2CB47C1DBC28}">
      <dgm:prSet/>
      <dgm:spPr/>
      <dgm:t>
        <a:bodyPr/>
        <a:lstStyle/>
        <a:p>
          <a:endParaRPr lang="en-US"/>
        </a:p>
      </dgm:t>
    </dgm:pt>
    <dgm:pt modelId="{346D6244-55E5-4A81-B90F-299AEC32084E}">
      <dgm:prSet phldrT="[Text]"/>
      <dgm:spPr/>
      <dgm:t>
        <a:bodyPr/>
        <a:lstStyle/>
        <a:p>
          <a:pPr rtl="1"/>
          <a:r>
            <a:rPr lang="fa-IR" b="1" dirty="0" smtClean="0">
              <a:cs typeface="B Lotus" panose="00000400000000000000" pitchFamily="2" charset="-78"/>
            </a:rPr>
            <a:t>گذر از وضع موجود به</a:t>
          </a:r>
          <a:endParaRPr lang="en-US" b="1" dirty="0">
            <a:cs typeface="B Lotus" panose="00000400000000000000" pitchFamily="2" charset="-78"/>
          </a:endParaRPr>
        </a:p>
      </dgm:t>
    </dgm:pt>
    <dgm:pt modelId="{DA62A863-7F49-48C7-851E-ACB7D513AF24}" type="parTrans" cxnId="{8FC5D677-618E-49B8-9D62-6DE86C9070E2}">
      <dgm:prSet/>
      <dgm:spPr/>
      <dgm:t>
        <a:bodyPr/>
        <a:lstStyle/>
        <a:p>
          <a:endParaRPr lang="en-US"/>
        </a:p>
      </dgm:t>
    </dgm:pt>
    <dgm:pt modelId="{146D7594-A92F-480B-A0B7-E7482E1E9A33}" type="sibTrans" cxnId="{8FC5D677-618E-49B8-9D62-6DE86C9070E2}">
      <dgm:prSet/>
      <dgm:spPr/>
      <dgm:t>
        <a:bodyPr/>
        <a:lstStyle/>
        <a:p>
          <a:endParaRPr lang="en-US"/>
        </a:p>
      </dgm:t>
    </dgm:pt>
    <dgm:pt modelId="{9E698C9E-2252-4DB5-B02F-CAF4DA07226E}">
      <dgm:prSet custT="1"/>
      <dgm:spPr/>
      <dgm:t>
        <a:bodyPr/>
        <a:lstStyle/>
        <a:p>
          <a:pPr algn="justLow" rtl="1"/>
          <a:r>
            <a:rPr lang="ar-SA" sz="1600" b="1" dirty="0" smtClean="0">
              <a:cs typeface="B Lotus" panose="00000400000000000000" pitchFamily="2" charset="-78"/>
            </a:rPr>
            <a:t>رعايت استانداردها</a:t>
          </a:r>
          <a:r>
            <a:rPr lang="en-US" sz="1600" b="1" dirty="0" smtClean="0">
              <a:cs typeface="B Lotus" panose="00000400000000000000" pitchFamily="2" charset="-78"/>
            </a:rPr>
            <a:t> </a:t>
          </a:r>
          <a:endParaRPr lang="en-US" sz="1600" b="1" dirty="0">
            <a:cs typeface="B Lotus" panose="00000400000000000000" pitchFamily="2" charset="-78"/>
          </a:endParaRPr>
        </a:p>
      </dgm:t>
    </dgm:pt>
    <dgm:pt modelId="{98C58A74-6AA5-4AF2-86F5-27F639DB9966}" type="parTrans" cxnId="{E7B01DD8-CE3E-4CA7-8F81-B83D3CD40467}">
      <dgm:prSet/>
      <dgm:spPr/>
      <dgm:t>
        <a:bodyPr/>
        <a:lstStyle/>
        <a:p>
          <a:endParaRPr lang="en-US"/>
        </a:p>
      </dgm:t>
    </dgm:pt>
    <dgm:pt modelId="{1E4841E2-37E7-448E-9359-01C2541E838A}" type="sibTrans" cxnId="{E7B01DD8-CE3E-4CA7-8F81-B83D3CD40467}">
      <dgm:prSet/>
      <dgm:spPr/>
      <dgm:t>
        <a:bodyPr/>
        <a:lstStyle/>
        <a:p>
          <a:endParaRPr lang="en-US"/>
        </a:p>
      </dgm:t>
    </dgm:pt>
    <dgm:pt modelId="{BA067344-7F50-4892-AA08-54EA75EF1CB4}">
      <dgm:prSet custT="1"/>
      <dgm:spPr/>
      <dgm:t>
        <a:bodyPr/>
        <a:lstStyle/>
        <a:p>
          <a:pPr algn="justLow" rtl="1"/>
          <a:r>
            <a:rPr lang="ar-SA" sz="1600" b="1" dirty="0" smtClean="0">
              <a:cs typeface="B Lotus" panose="00000400000000000000" pitchFamily="2" charset="-78"/>
            </a:rPr>
            <a:t>رفتار مديريتي</a:t>
          </a:r>
          <a:r>
            <a:rPr lang="en-US" sz="1600" b="1" dirty="0" smtClean="0">
              <a:cs typeface="B Lotus" panose="00000400000000000000" pitchFamily="2" charset="-78"/>
            </a:rPr>
            <a:t> </a:t>
          </a:r>
          <a:endParaRPr lang="en-US" sz="1600" b="1" dirty="0">
            <a:cs typeface="B Lotus" panose="00000400000000000000" pitchFamily="2" charset="-78"/>
          </a:endParaRPr>
        </a:p>
      </dgm:t>
    </dgm:pt>
    <dgm:pt modelId="{581AA8ED-8C3C-492F-9544-3A2B50134F25}" type="parTrans" cxnId="{728A81C4-F69A-4441-9FDB-52FCC57395DE}">
      <dgm:prSet/>
      <dgm:spPr/>
      <dgm:t>
        <a:bodyPr/>
        <a:lstStyle/>
        <a:p>
          <a:endParaRPr lang="en-US"/>
        </a:p>
      </dgm:t>
    </dgm:pt>
    <dgm:pt modelId="{9C5FA073-A862-4363-8657-FC3CE079048B}" type="sibTrans" cxnId="{728A81C4-F69A-4441-9FDB-52FCC57395DE}">
      <dgm:prSet/>
      <dgm:spPr/>
      <dgm:t>
        <a:bodyPr/>
        <a:lstStyle/>
        <a:p>
          <a:endParaRPr lang="en-US"/>
        </a:p>
      </dgm:t>
    </dgm:pt>
    <dgm:pt modelId="{6C8171FA-0867-4494-8D52-7EF69A656258}">
      <dgm:prSet custT="1"/>
      <dgm:spPr/>
      <dgm:t>
        <a:bodyPr/>
        <a:lstStyle/>
        <a:p>
          <a:pPr algn="justLow" rtl="1"/>
          <a:r>
            <a:rPr lang="ar-SA" sz="1600" b="1" dirty="0" smtClean="0">
              <a:cs typeface="B Lotus" panose="00000400000000000000" pitchFamily="2" charset="-78"/>
            </a:rPr>
            <a:t>برانگيزاندن</a:t>
          </a:r>
          <a:endParaRPr lang="en-US" sz="1600" b="1" dirty="0">
            <a:cs typeface="B Lotus" panose="00000400000000000000" pitchFamily="2" charset="-78"/>
          </a:endParaRPr>
        </a:p>
      </dgm:t>
    </dgm:pt>
    <dgm:pt modelId="{55DBB1DF-F9E8-46F9-99C4-85FEFFB874EB}" type="parTrans" cxnId="{AD62621F-1A5D-40BC-BF94-307480914878}">
      <dgm:prSet/>
      <dgm:spPr/>
      <dgm:t>
        <a:bodyPr/>
        <a:lstStyle/>
        <a:p>
          <a:endParaRPr lang="en-US"/>
        </a:p>
      </dgm:t>
    </dgm:pt>
    <dgm:pt modelId="{9392CF4F-D573-41EF-87F4-DA5165AC608D}" type="sibTrans" cxnId="{AD62621F-1A5D-40BC-BF94-307480914878}">
      <dgm:prSet/>
      <dgm:spPr/>
      <dgm:t>
        <a:bodyPr/>
        <a:lstStyle/>
        <a:p>
          <a:endParaRPr lang="en-US"/>
        </a:p>
      </dgm:t>
    </dgm:pt>
    <dgm:pt modelId="{82CD3E2D-5F71-4D0F-B672-3E8545CBA23F}">
      <dgm:prSet custT="1"/>
      <dgm:spPr/>
      <dgm:t>
        <a:bodyPr/>
        <a:lstStyle/>
        <a:p>
          <a:pPr algn="justLow" rtl="1"/>
          <a:r>
            <a:rPr lang="ar-SA" sz="1600" b="1" dirty="0" smtClean="0">
              <a:cs typeface="B Lotus" panose="00000400000000000000" pitchFamily="2" charset="-78"/>
            </a:rPr>
            <a:t>نمايش قدرت سازماني</a:t>
          </a:r>
          <a:r>
            <a:rPr lang="en-US" sz="1600" b="1" dirty="0" smtClean="0">
              <a:cs typeface="B Lotus" panose="00000400000000000000" pitchFamily="2" charset="-78"/>
            </a:rPr>
            <a:t>  </a:t>
          </a:r>
          <a:endParaRPr lang="en-US" sz="1600" b="1" dirty="0">
            <a:cs typeface="B Lotus" panose="00000400000000000000" pitchFamily="2" charset="-78"/>
          </a:endParaRPr>
        </a:p>
      </dgm:t>
    </dgm:pt>
    <dgm:pt modelId="{22CDDEEA-F3F0-4229-BAE4-AF8D3C9BBDD0}" type="parTrans" cxnId="{D8E24D58-A204-4944-8EC6-2B274FDE0FC0}">
      <dgm:prSet/>
      <dgm:spPr/>
      <dgm:t>
        <a:bodyPr/>
        <a:lstStyle/>
        <a:p>
          <a:endParaRPr lang="en-US"/>
        </a:p>
      </dgm:t>
    </dgm:pt>
    <dgm:pt modelId="{7093CBF3-8B20-4E4E-B24A-9F732F857482}" type="sibTrans" cxnId="{D8E24D58-A204-4944-8EC6-2B274FDE0FC0}">
      <dgm:prSet/>
      <dgm:spPr/>
      <dgm:t>
        <a:bodyPr/>
        <a:lstStyle/>
        <a:p>
          <a:endParaRPr lang="en-US"/>
        </a:p>
      </dgm:t>
    </dgm:pt>
    <dgm:pt modelId="{8D2D9E03-4A3C-41FD-9D8E-6D11B337C290}">
      <dgm:prSet custT="1"/>
      <dgm:spPr/>
      <dgm:t>
        <a:bodyPr/>
        <a:lstStyle/>
        <a:p>
          <a:pPr algn="justLow" rtl="1"/>
          <a:r>
            <a:rPr lang="ar-SA" sz="1600" b="1" dirty="0" smtClean="0">
              <a:cs typeface="B Lotus" panose="00000400000000000000" pitchFamily="2" charset="-78"/>
            </a:rPr>
            <a:t>كنترل كاركنان</a:t>
          </a:r>
          <a:endParaRPr lang="en-US" sz="1600" b="1" dirty="0">
            <a:cs typeface="B Lotus" panose="00000400000000000000" pitchFamily="2" charset="-78"/>
          </a:endParaRPr>
        </a:p>
      </dgm:t>
    </dgm:pt>
    <dgm:pt modelId="{DA81137E-C2A7-4389-9CCA-1BFC1A026B8B}" type="parTrans" cxnId="{3479145F-69EE-45AB-9086-1375C2CCF57F}">
      <dgm:prSet/>
      <dgm:spPr/>
      <dgm:t>
        <a:bodyPr/>
        <a:lstStyle/>
        <a:p>
          <a:endParaRPr lang="en-US"/>
        </a:p>
      </dgm:t>
    </dgm:pt>
    <dgm:pt modelId="{FBCA2BA9-AEE9-426F-85D0-03BCF87DE04F}" type="sibTrans" cxnId="{3479145F-69EE-45AB-9086-1375C2CCF57F}">
      <dgm:prSet/>
      <dgm:spPr/>
      <dgm:t>
        <a:bodyPr/>
        <a:lstStyle/>
        <a:p>
          <a:endParaRPr lang="en-US"/>
        </a:p>
      </dgm:t>
    </dgm:pt>
    <dgm:pt modelId="{E1A18354-B6E4-4380-A2D0-AE352C6EC57E}">
      <dgm:prSet custT="1"/>
      <dgm:spPr/>
      <dgm:t>
        <a:bodyPr/>
        <a:lstStyle/>
        <a:p>
          <a:pPr algn="justLow" rtl="1"/>
          <a:r>
            <a:rPr lang="ar-SA" sz="1600" b="1" smtClean="0">
              <a:cs typeface="B Lotus" panose="00000400000000000000" pitchFamily="2" charset="-78"/>
            </a:rPr>
            <a:t>تأكيد بر برنامه هاي سازماني</a:t>
          </a:r>
          <a:endParaRPr lang="en-US" sz="1600" b="1" dirty="0">
            <a:cs typeface="B Lotus" panose="00000400000000000000" pitchFamily="2" charset="-78"/>
          </a:endParaRPr>
        </a:p>
      </dgm:t>
    </dgm:pt>
    <dgm:pt modelId="{9376FA68-6B88-4961-A7BB-8DA2D244BD2C}" type="parTrans" cxnId="{6C8C3194-7EC3-43B7-A970-E9EC447CD4D8}">
      <dgm:prSet/>
      <dgm:spPr/>
      <dgm:t>
        <a:bodyPr/>
        <a:lstStyle/>
        <a:p>
          <a:endParaRPr lang="en-US"/>
        </a:p>
      </dgm:t>
    </dgm:pt>
    <dgm:pt modelId="{3F073978-DA87-49A8-AA3A-CBF360DEA735}" type="sibTrans" cxnId="{6C8C3194-7EC3-43B7-A970-E9EC447CD4D8}">
      <dgm:prSet/>
      <dgm:spPr/>
      <dgm:t>
        <a:bodyPr/>
        <a:lstStyle/>
        <a:p>
          <a:endParaRPr lang="en-US"/>
        </a:p>
      </dgm:t>
    </dgm:pt>
    <dgm:pt modelId="{DD019C29-5B4F-46D9-817D-50E3B589196E}">
      <dgm:prSet custT="1"/>
      <dgm:spPr/>
      <dgm:t>
        <a:bodyPr/>
        <a:lstStyle/>
        <a:p>
          <a:pPr algn="justLow" rtl="1"/>
          <a:r>
            <a:rPr lang="ar-SA" sz="1600" b="1" dirty="0" smtClean="0">
              <a:cs typeface="B Lotus" panose="00000400000000000000" pitchFamily="2" charset="-78"/>
            </a:rPr>
            <a:t>كنترل كيفيت آماري</a:t>
          </a:r>
          <a:r>
            <a:rPr lang="en-US" sz="1600" b="1" dirty="0" smtClean="0">
              <a:cs typeface="B Lotus" panose="00000400000000000000" pitchFamily="2" charset="-78"/>
            </a:rPr>
            <a:t> </a:t>
          </a:r>
          <a:endParaRPr lang="en-US" sz="1600" b="1" dirty="0">
            <a:cs typeface="B Lotus" panose="00000400000000000000" pitchFamily="2" charset="-78"/>
          </a:endParaRPr>
        </a:p>
      </dgm:t>
    </dgm:pt>
    <dgm:pt modelId="{0D112205-7832-4EBC-A138-18D38B2A4093}" type="parTrans" cxnId="{777ABB37-2575-4C7D-996E-E270D104F6E4}">
      <dgm:prSet/>
      <dgm:spPr/>
      <dgm:t>
        <a:bodyPr/>
        <a:lstStyle/>
        <a:p>
          <a:endParaRPr lang="en-US"/>
        </a:p>
      </dgm:t>
    </dgm:pt>
    <dgm:pt modelId="{C0268BB0-4756-490B-88D1-57D0A769A5FE}" type="sibTrans" cxnId="{777ABB37-2575-4C7D-996E-E270D104F6E4}">
      <dgm:prSet/>
      <dgm:spPr/>
      <dgm:t>
        <a:bodyPr/>
        <a:lstStyle/>
        <a:p>
          <a:endParaRPr lang="en-US"/>
        </a:p>
      </dgm:t>
    </dgm:pt>
    <dgm:pt modelId="{7209DEFE-F479-4250-8A03-BDD1A85820F5}">
      <dgm:prSet custT="1"/>
      <dgm:spPr/>
      <dgm:t>
        <a:bodyPr/>
        <a:lstStyle/>
        <a:p>
          <a:pPr algn="justLow" rtl="1"/>
          <a:r>
            <a:rPr lang="ar-SA" sz="1600" b="1" smtClean="0">
              <a:cs typeface="B Lotus" panose="00000400000000000000" pitchFamily="2" charset="-78"/>
            </a:rPr>
            <a:t>هزينه كردن براي حل مسائل فعلي سازمان</a:t>
          </a:r>
          <a:endParaRPr lang="en-US" sz="1600" b="1" dirty="0">
            <a:cs typeface="B Lotus" panose="00000400000000000000" pitchFamily="2" charset="-78"/>
          </a:endParaRPr>
        </a:p>
      </dgm:t>
    </dgm:pt>
    <dgm:pt modelId="{C5A1F537-890C-4CE5-9F12-777F4AAE642A}" type="parTrans" cxnId="{3A33038A-5341-4452-BA1F-EEA5B65064A6}">
      <dgm:prSet/>
      <dgm:spPr/>
      <dgm:t>
        <a:bodyPr/>
        <a:lstStyle/>
        <a:p>
          <a:endParaRPr lang="en-US"/>
        </a:p>
      </dgm:t>
    </dgm:pt>
    <dgm:pt modelId="{7CC2EB92-4AE6-4B00-9EC8-5F576413D50F}" type="sibTrans" cxnId="{3A33038A-5341-4452-BA1F-EEA5B65064A6}">
      <dgm:prSet/>
      <dgm:spPr/>
      <dgm:t>
        <a:bodyPr/>
        <a:lstStyle/>
        <a:p>
          <a:endParaRPr lang="en-US"/>
        </a:p>
      </dgm:t>
    </dgm:pt>
    <dgm:pt modelId="{8C97BCDF-EEA4-4A85-AF10-5C3102DF603A}">
      <dgm:prSet custT="1"/>
      <dgm:spPr/>
      <dgm:t>
        <a:bodyPr/>
        <a:lstStyle/>
        <a:p>
          <a:pPr algn="justLow" rtl="1"/>
          <a:r>
            <a:rPr lang="ar-SA" sz="1600" b="1" smtClean="0">
              <a:cs typeface="B Lotus" panose="00000400000000000000" pitchFamily="2" charset="-78"/>
            </a:rPr>
            <a:t>برخورد دستوري با كاركنان</a:t>
          </a:r>
          <a:r>
            <a:rPr lang="en-US" sz="1600" b="1" smtClean="0">
              <a:cs typeface="B Lotus" panose="00000400000000000000" pitchFamily="2" charset="-78"/>
            </a:rPr>
            <a:t> </a:t>
          </a:r>
          <a:endParaRPr lang="en-US" sz="1600" b="1" dirty="0">
            <a:cs typeface="B Lotus" panose="00000400000000000000" pitchFamily="2" charset="-78"/>
          </a:endParaRPr>
        </a:p>
      </dgm:t>
    </dgm:pt>
    <dgm:pt modelId="{51501AFE-41EB-4493-AD85-AC784E69F52D}" type="parTrans" cxnId="{932A8B43-ED81-443B-8972-AAA8E1B2E6AE}">
      <dgm:prSet/>
      <dgm:spPr/>
      <dgm:t>
        <a:bodyPr/>
        <a:lstStyle/>
        <a:p>
          <a:endParaRPr lang="en-US"/>
        </a:p>
      </dgm:t>
    </dgm:pt>
    <dgm:pt modelId="{30BA870C-187D-431F-90BB-3FA340DC3670}" type="sibTrans" cxnId="{932A8B43-ED81-443B-8972-AAA8E1B2E6AE}">
      <dgm:prSet/>
      <dgm:spPr/>
      <dgm:t>
        <a:bodyPr/>
        <a:lstStyle/>
        <a:p>
          <a:endParaRPr lang="en-US"/>
        </a:p>
      </dgm:t>
    </dgm:pt>
    <dgm:pt modelId="{1C76C737-2F97-41F4-8282-FD0C7B8AA657}">
      <dgm:prSet custT="1"/>
      <dgm:spPr/>
      <dgm:t>
        <a:bodyPr/>
        <a:lstStyle/>
        <a:p>
          <a:pPr algn="justLow" rtl="1"/>
          <a:r>
            <a:rPr lang="ar-SA" sz="1600" b="1" smtClean="0">
              <a:cs typeface="B Lotus" panose="00000400000000000000" pitchFamily="2" charset="-78"/>
            </a:rPr>
            <a:t>برنامه ريزي شغلي سازماني</a:t>
          </a:r>
          <a:r>
            <a:rPr lang="en-US" sz="1600" b="1" smtClean="0">
              <a:cs typeface="B Lotus" panose="00000400000000000000" pitchFamily="2" charset="-78"/>
            </a:rPr>
            <a:t> </a:t>
          </a:r>
          <a:endParaRPr lang="en-US" sz="1600" b="1" dirty="0">
            <a:cs typeface="B Lotus" panose="00000400000000000000" pitchFamily="2" charset="-78"/>
          </a:endParaRPr>
        </a:p>
      </dgm:t>
    </dgm:pt>
    <dgm:pt modelId="{5A5430B9-1217-422D-8A3D-74E55B2A1409}" type="parTrans" cxnId="{5460E8AD-036F-49C2-8495-57523086B835}">
      <dgm:prSet/>
      <dgm:spPr/>
      <dgm:t>
        <a:bodyPr/>
        <a:lstStyle/>
        <a:p>
          <a:endParaRPr lang="en-US"/>
        </a:p>
      </dgm:t>
    </dgm:pt>
    <dgm:pt modelId="{3476BB27-7C30-47EF-A119-0DB1A57A90D7}" type="sibTrans" cxnId="{5460E8AD-036F-49C2-8495-57523086B835}">
      <dgm:prSet/>
      <dgm:spPr/>
      <dgm:t>
        <a:bodyPr/>
        <a:lstStyle/>
        <a:p>
          <a:endParaRPr lang="en-US"/>
        </a:p>
      </dgm:t>
    </dgm:pt>
    <dgm:pt modelId="{3DC83CD6-17C1-4B94-BCFE-C3086C53A1F1}">
      <dgm:prSet custT="1"/>
      <dgm:spPr/>
      <dgm:t>
        <a:bodyPr/>
        <a:lstStyle/>
        <a:p>
          <a:pPr algn="justLow" rtl="1"/>
          <a:r>
            <a:rPr lang="ar-SA" sz="1600" b="1" smtClean="0">
              <a:cs typeface="B Lotus" panose="00000400000000000000" pitchFamily="2" charset="-78"/>
            </a:rPr>
            <a:t>خودموفقيتي</a:t>
          </a:r>
          <a:endParaRPr lang="en-US" sz="1600" b="1" dirty="0">
            <a:cs typeface="B Lotus" panose="00000400000000000000" pitchFamily="2" charset="-78"/>
          </a:endParaRPr>
        </a:p>
      </dgm:t>
    </dgm:pt>
    <dgm:pt modelId="{96D2999D-0743-4F8B-9D52-B6BEC9435BA6}" type="parTrans" cxnId="{7055D828-08AA-4C36-AAF8-45C87C6DB4B7}">
      <dgm:prSet/>
      <dgm:spPr/>
      <dgm:t>
        <a:bodyPr/>
        <a:lstStyle/>
        <a:p>
          <a:endParaRPr lang="en-US"/>
        </a:p>
      </dgm:t>
    </dgm:pt>
    <dgm:pt modelId="{1BA32E62-71C3-4B8F-BEF0-A58426C41CEE}" type="sibTrans" cxnId="{7055D828-08AA-4C36-AAF8-45C87C6DB4B7}">
      <dgm:prSet/>
      <dgm:spPr/>
      <dgm:t>
        <a:bodyPr/>
        <a:lstStyle/>
        <a:p>
          <a:endParaRPr lang="en-US"/>
        </a:p>
      </dgm:t>
    </dgm:pt>
    <dgm:pt modelId="{46EB203A-1FC4-435D-87B2-E2E18E0C1B22}">
      <dgm:prSet custT="1"/>
      <dgm:spPr/>
      <dgm:t>
        <a:bodyPr/>
        <a:lstStyle/>
        <a:p>
          <a:pPr algn="justLow" rtl="1"/>
          <a:r>
            <a:rPr lang="ar-SA" sz="1600" b="1" smtClean="0">
              <a:cs typeface="B Lotus" panose="00000400000000000000" pitchFamily="2" charset="-78"/>
            </a:rPr>
            <a:t>ارتباطات سازنده ومبتني برهدف</a:t>
          </a:r>
          <a:r>
            <a:rPr lang="en-US" sz="1600" b="1" smtClean="0">
              <a:cs typeface="B Lotus" panose="00000400000000000000" pitchFamily="2" charset="-78"/>
            </a:rPr>
            <a:t> </a:t>
          </a:r>
          <a:endParaRPr lang="en-US" sz="1600" b="1" dirty="0">
            <a:cs typeface="B Lotus" panose="00000400000000000000" pitchFamily="2" charset="-78"/>
          </a:endParaRPr>
        </a:p>
      </dgm:t>
    </dgm:pt>
    <dgm:pt modelId="{F508C226-E17F-49F4-ABBC-61202DB158B0}" type="parTrans" cxnId="{55C6B8AB-38FB-45EF-9747-570083FBCDE5}">
      <dgm:prSet/>
      <dgm:spPr/>
      <dgm:t>
        <a:bodyPr/>
        <a:lstStyle/>
        <a:p>
          <a:endParaRPr lang="en-US"/>
        </a:p>
      </dgm:t>
    </dgm:pt>
    <dgm:pt modelId="{A6FF0C59-8915-4E89-B0D9-C83F7D455D5B}" type="sibTrans" cxnId="{55C6B8AB-38FB-45EF-9747-570083FBCDE5}">
      <dgm:prSet/>
      <dgm:spPr/>
      <dgm:t>
        <a:bodyPr/>
        <a:lstStyle/>
        <a:p>
          <a:endParaRPr lang="en-US"/>
        </a:p>
      </dgm:t>
    </dgm:pt>
    <dgm:pt modelId="{383CAB73-2696-434F-9A83-62A7539C9739}">
      <dgm:prSet custT="1"/>
      <dgm:spPr/>
      <dgm:t>
        <a:bodyPr/>
        <a:lstStyle/>
        <a:p>
          <a:pPr algn="justLow" rtl="1"/>
          <a:r>
            <a:rPr lang="ar-SA" sz="1600" b="1" dirty="0" smtClean="0">
              <a:cs typeface="B Lotus" panose="00000400000000000000" pitchFamily="2" charset="-78"/>
            </a:rPr>
            <a:t>برآوردن خواسته هاي مشتريان</a:t>
          </a:r>
          <a:endParaRPr lang="en-US" sz="1600" b="1" dirty="0">
            <a:cs typeface="B Lotus" panose="00000400000000000000" pitchFamily="2" charset="-78"/>
          </a:endParaRPr>
        </a:p>
      </dgm:t>
    </dgm:pt>
    <dgm:pt modelId="{FBA7A78F-4D98-485B-831C-5711A426D912}" type="parTrans" cxnId="{B46A0E45-5BF8-432B-9560-1DB20398F577}">
      <dgm:prSet/>
      <dgm:spPr/>
      <dgm:t>
        <a:bodyPr/>
        <a:lstStyle/>
        <a:p>
          <a:endParaRPr lang="en-US"/>
        </a:p>
      </dgm:t>
    </dgm:pt>
    <dgm:pt modelId="{3D1FAA68-01A1-4289-BEC2-E47BC08190BC}" type="sibTrans" cxnId="{B46A0E45-5BF8-432B-9560-1DB20398F577}">
      <dgm:prSet/>
      <dgm:spPr/>
      <dgm:t>
        <a:bodyPr/>
        <a:lstStyle/>
        <a:p>
          <a:endParaRPr lang="en-US"/>
        </a:p>
      </dgm:t>
    </dgm:pt>
    <dgm:pt modelId="{2D85E702-6588-4E01-BD8F-F15C04FA4B84}">
      <dgm:prSet custT="1"/>
      <dgm:spPr/>
      <dgm:t>
        <a:bodyPr/>
        <a:lstStyle/>
        <a:p>
          <a:pPr algn="justLow" rtl="1"/>
          <a:r>
            <a:rPr lang="ar-SA" sz="1600" b="1" dirty="0" smtClean="0">
              <a:cs typeface="B Lotus" panose="00000400000000000000" pitchFamily="2" charset="-78"/>
            </a:rPr>
            <a:t>تأكيد بر دستيابي به نتايج</a:t>
          </a:r>
          <a:endParaRPr lang="en-US" sz="1600" b="1" dirty="0">
            <a:cs typeface="B Lotus" panose="00000400000000000000" pitchFamily="2" charset="-78"/>
          </a:endParaRPr>
        </a:p>
      </dgm:t>
    </dgm:pt>
    <dgm:pt modelId="{A5D17ED4-E3CE-4B86-A791-5E5DBAD42F79}" type="parTrans" cxnId="{365310C6-F70C-487C-AFA1-AF42897E93CB}">
      <dgm:prSet/>
      <dgm:spPr/>
      <dgm:t>
        <a:bodyPr/>
        <a:lstStyle/>
        <a:p>
          <a:endParaRPr lang="en-US"/>
        </a:p>
      </dgm:t>
    </dgm:pt>
    <dgm:pt modelId="{9362859A-4F70-4A54-A7CF-75A39239BBBC}" type="sibTrans" cxnId="{365310C6-F70C-487C-AFA1-AF42897E93CB}">
      <dgm:prSet/>
      <dgm:spPr/>
      <dgm:t>
        <a:bodyPr/>
        <a:lstStyle/>
        <a:p>
          <a:endParaRPr lang="en-US"/>
        </a:p>
      </dgm:t>
    </dgm:pt>
    <dgm:pt modelId="{240DFD17-8CB1-4D5D-ABC4-B3AACD93FF7F}">
      <dgm:prSet custT="1"/>
      <dgm:spPr/>
      <dgm:t>
        <a:bodyPr/>
        <a:lstStyle/>
        <a:p>
          <a:pPr algn="justLow" rtl="1"/>
          <a:r>
            <a:rPr lang="ar-SA" sz="1600" b="1" dirty="0" smtClean="0">
              <a:cs typeface="B Lotus" panose="00000400000000000000" pitchFamily="2" charset="-78"/>
            </a:rPr>
            <a:t>افزايش توان خودباوري وخودمسئوليتي همكاران  </a:t>
          </a:r>
          <a:endParaRPr lang="en-US" sz="1600" b="1" dirty="0">
            <a:cs typeface="B Lotus" panose="00000400000000000000" pitchFamily="2" charset="-78"/>
          </a:endParaRPr>
        </a:p>
      </dgm:t>
    </dgm:pt>
    <dgm:pt modelId="{42AF1C72-F08C-4C9F-BE70-3F8E8AEC79D5}" type="parTrans" cxnId="{08D8DDA0-DEAD-4447-8721-D5F2C1B82F11}">
      <dgm:prSet/>
      <dgm:spPr/>
      <dgm:t>
        <a:bodyPr/>
        <a:lstStyle/>
        <a:p>
          <a:endParaRPr lang="en-US"/>
        </a:p>
      </dgm:t>
    </dgm:pt>
    <dgm:pt modelId="{BA655513-D034-47FC-9076-AED8F2B418EC}" type="sibTrans" cxnId="{08D8DDA0-DEAD-4447-8721-D5F2C1B82F11}">
      <dgm:prSet/>
      <dgm:spPr/>
      <dgm:t>
        <a:bodyPr/>
        <a:lstStyle/>
        <a:p>
          <a:endParaRPr lang="en-US"/>
        </a:p>
      </dgm:t>
    </dgm:pt>
    <dgm:pt modelId="{CACD7947-965E-46C3-AC8F-4CF1C3AF9D82}">
      <dgm:prSet custT="1"/>
      <dgm:spPr/>
      <dgm:t>
        <a:bodyPr/>
        <a:lstStyle/>
        <a:p>
          <a:pPr algn="justLow" rtl="1"/>
          <a:r>
            <a:rPr lang="ar-SA" sz="1600" b="1" dirty="0" smtClean="0">
              <a:cs typeface="B Lotus" panose="00000400000000000000" pitchFamily="2" charset="-78"/>
            </a:rPr>
            <a:t>تأكيد بر بازده كاري </a:t>
          </a:r>
          <a:endParaRPr lang="en-US" sz="1600" b="1" dirty="0">
            <a:cs typeface="B Lotus" panose="00000400000000000000" pitchFamily="2" charset="-78"/>
          </a:endParaRPr>
        </a:p>
      </dgm:t>
    </dgm:pt>
    <dgm:pt modelId="{D52DEC23-74CC-4222-B6F6-7E60A95C698F}" type="parTrans" cxnId="{887345CA-FA1B-46BE-816F-A858CB98EF13}">
      <dgm:prSet/>
      <dgm:spPr/>
      <dgm:t>
        <a:bodyPr/>
        <a:lstStyle/>
        <a:p>
          <a:endParaRPr lang="en-US"/>
        </a:p>
      </dgm:t>
    </dgm:pt>
    <dgm:pt modelId="{D9738C4D-8DC0-4547-8217-DB099AF45B28}" type="sibTrans" cxnId="{887345CA-FA1B-46BE-816F-A858CB98EF13}">
      <dgm:prSet/>
      <dgm:spPr/>
      <dgm:t>
        <a:bodyPr/>
        <a:lstStyle/>
        <a:p>
          <a:endParaRPr lang="en-US"/>
        </a:p>
      </dgm:t>
    </dgm:pt>
    <dgm:pt modelId="{0B61B75A-F8D0-4591-8CBB-C79399FAF87C}">
      <dgm:prSet custT="1"/>
      <dgm:spPr/>
      <dgm:t>
        <a:bodyPr/>
        <a:lstStyle/>
        <a:p>
          <a:pPr algn="justLow" rtl="1"/>
          <a:r>
            <a:rPr lang="ar-SA" sz="1600" b="1" dirty="0" smtClean="0">
              <a:cs typeface="B Lotus" panose="00000400000000000000" pitchFamily="2" charset="-78"/>
            </a:rPr>
            <a:t>متقاعدكردن ديگران </a:t>
          </a:r>
          <a:endParaRPr lang="en-US" sz="1600" b="1" dirty="0">
            <a:cs typeface="B Lotus" panose="00000400000000000000" pitchFamily="2" charset="-78"/>
          </a:endParaRPr>
        </a:p>
      </dgm:t>
    </dgm:pt>
    <dgm:pt modelId="{7825F2B3-6CB2-487D-A432-D56BB129983A}" type="parTrans" cxnId="{7D1AB80C-B2C3-448E-A162-18DF0B063E7B}">
      <dgm:prSet/>
      <dgm:spPr/>
      <dgm:t>
        <a:bodyPr/>
        <a:lstStyle/>
        <a:p>
          <a:endParaRPr lang="en-US"/>
        </a:p>
      </dgm:t>
    </dgm:pt>
    <dgm:pt modelId="{995720E4-34FA-4944-98E0-84FE443D6247}" type="sibTrans" cxnId="{7D1AB80C-B2C3-448E-A162-18DF0B063E7B}">
      <dgm:prSet/>
      <dgm:spPr/>
      <dgm:t>
        <a:bodyPr/>
        <a:lstStyle/>
        <a:p>
          <a:endParaRPr lang="en-US"/>
        </a:p>
      </dgm:t>
    </dgm:pt>
    <dgm:pt modelId="{22D189B5-C071-4FD4-A2DD-B3E1A866C494}">
      <dgm:prSet custT="1"/>
      <dgm:spPr/>
      <dgm:t>
        <a:bodyPr/>
        <a:lstStyle/>
        <a:p>
          <a:pPr algn="justLow" rtl="1"/>
          <a:r>
            <a:rPr lang="ar-SA" sz="1600" b="1" dirty="0" smtClean="0">
              <a:cs typeface="B Lotus" panose="00000400000000000000" pitchFamily="2" charset="-78"/>
            </a:rPr>
            <a:t>پاسخگويي به نيازهاي مشتريان</a:t>
          </a:r>
          <a:endParaRPr lang="en-US" sz="1600" b="1" dirty="0">
            <a:cs typeface="B Lotus" panose="00000400000000000000" pitchFamily="2" charset="-78"/>
          </a:endParaRPr>
        </a:p>
      </dgm:t>
    </dgm:pt>
    <dgm:pt modelId="{009A39BC-D9D5-4DA2-A419-473CC78DB15A}" type="parTrans" cxnId="{E89313F7-C705-4E04-BD1D-3DF99FED5B46}">
      <dgm:prSet/>
      <dgm:spPr/>
      <dgm:t>
        <a:bodyPr/>
        <a:lstStyle/>
        <a:p>
          <a:endParaRPr lang="en-US"/>
        </a:p>
      </dgm:t>
    </dgm:pt>
    <dgm:pt modelId="{B5DAA8A5-8576-4FEE-84C5-02F73D269BB8}" type="sibTrans" cxnId="{E89313F7-C705-4E04-BD1D-3DF99FED5B46}">
      <dgm:prSet/>
      <dgm:spPr/>
      <dgm:t>
        <a:bodyPr/>
        <a:lstStyle/>
        <a:p>
          <a:endParaRPr lang="en-US"/>
        </a:p>
      </dgm:t>
    </dgm:pt>
    <dgm:pt modelId="{2D49EAE4-593A-4548-B769-60D286C1E8BC}">
      <dgm:prSet custT="1"/>
      <dgm:spPr/>
      <dgm:t>
        <a:bodyPr/>
        <a:lstStyle/>
        <a:p>
          <a:pPr algn="justLow" rtl="1"/>
          <a:r>
            <a:rPr lang="ar-SA" sz="1600" b="1" dirty="0" smtClean="0">
              <a:cs typeface="B Lotus" panose="00000400000000000000" pitchFamily="2" charset="-78"/>
            </a:rPr>
            <a:t>بهينه سازي مستمر</a:t>
          </a:r>
          <a:endParaRPr lang="en-US" sz="1600" b="1" dirty="0">
            <a:cs typeface="B Lotus" panose="00000400000000000000" pitchFamily="2" charset="-78"/>
          </a:endParaRPr>
        </a:p>
      </dgm:t>
    </dgm:pt>
    <dgm:pt modelId="{2F225286-C61E-4B89-BA36-D1DA4108AE76}" type="parTrans" cxnId="{B8E318B8-ACA8-4F22-8013-E55C09B9118F}">
      <dgm:prSet/>
      <dgm:spPr/>
      <dgm:t>
        <a:bodyPr/>
        <a:lstStyle/>
        <a:p>
          <a:endParaRPr lang="en-US"/>
        </a:p>
      </dgm:t>
    </dgm:pt>
    <dgm:pt modelId="{6BFDBAB4-30F8-438D-889F-C0555406ADF6}" type="sibTrans" cxnId="{B8E318B8-ACA8-4F22-8013-E55C09B9118F}">
      <dgm:prSet/>
      <dgm:spPr/>
      <dgm:t>
        <a:bodyPr/>
        <a:lstStyle/>
        <a:p>
          <a:endParaRPr lang="en-US"/>
        </a:p>
      </dgm:t>
    </dgm:pt>
    <dgm:pt modelId="{10FFF319-429E-48EB-9AB4-D6C39E12A121}">
      <dgm:prSet custT="1"/>
      <dgm:spPr/>
      <dgm:t>
        <a:bodyPr/>
        <a:lstStyle/>
        <a:p>
          <a:pPr algn="justLow" rtl="1"/>
          <a:r>
            <a:rPr lang="ar-SA" sz="1600" b="1" dirty="0" smtClean="0">
              <a:cs typeface="B Lotus" panose="00000400000000000000" pitchFamily="2" charset="-78"/>
            </a:rPr>
            <a:t>سرمايه گذاري براي آينده </a:t>
          </a:r>
          <a:endParaRPr lang="en-US" sz="1600" b="1" dirty="0">
            <a:cs typeface="B Lotus" panose="00000400000000000000" pitchFamily="2" charset="-78"/>
          </a:endParaRPr>
        </a:p>
      </dgm:t>
    </dgm:pt>
    <dgm:pt modelId="{24BAE486-39DF-4A3E-B678-0CF8BD265174}" type="parTrans" cxnId="{FF3E6AFB-5A14-4AF5-8EAD-BB82BC78B689}">
      <dgm:prSet/>
      <dgm:spPr/>
      <dgm:t>
        <a:bodyPr/>
        <a:lstStyle/>
        <a:p>
          <a:endParaRPr lang="en-US"/>
        </a:p>
      </dgm:t>
    </dgm:pt>
    <dgm:pt modelId="{1A7F2DBF-E315-47BD-A8E8-4352D7B7FAAD}" type="sibTrans" cxnId="{FF3E6AFB-5A14-4AF5-8EAD-BB82BC78B689}">
      <dgm:prSet/>
      <dgm:spPr/>
      <dgm:t>
        <a:bodyPr/>
        <a:lstStyle/>
        <a:p>
          <a:endParaRPr lang="en-US"/>
        </a:p>
      </dgm:t>
    </dgm:pt>
    <dgm:pt modelId="{3FF9E2BD-CF38-4BC4-AD09-E379ED71E062}">
      <dgm:prSet custT="1"/>
      <dgm:spPr/>
      <dgm:t>
        <a:bodyPr/>
        <a:lstStyle/>
        <a:p>
          <a:pPr algn="justLow" rtl="1"/>
          <a:r>
            <a:rPr lang="ar-SA" sz="1600" b="1" dirty="0" smtClean="0">
              <a:cs typeface="B Lotus" panose="00000400000000000000" pitchFamily="2" charset="-78"/>
            </a:rPr>
            <a:t>جلب مشاركت كاركنان </a:t>
          </a:r>
          <a:endParaRPr lang="en-US" sz="1600" b="1" dirty="0">
            <a:cs typeface="B Lotus" panose="00000400000000000000" pitchFamily="2" charset="-78"/>
          </a:endParaRPr>
        </a:p>
      </dgm:t>
    </dgm:pt>
    <dgm:pt modelId="{E7EC31CA-E482-4A65-864D-41E138181A58}" type="parTrans" cxnId="{16943B70-2AAB-469F-BAA8-CEDA851F32E7}">
      <dgm:prSet/>
      <dgm:spPr/>
      <dgm:t>
        <a:bodyPr/>
        <a:lstStyle/>
        <a:p>
          <a:endParaRPr lang="en-US"/>
        </a:p>
      </dgm:t>
    </dgm:pt>
    <dgm:pt modelId="{947E9DFE-2174-47C0-A247-7699FBB68EDD}" type="sibTrans" cxnId="{16943B70-2AAB-469F-BAA8-CEDA851F32E7}">
      <dgm:prSet/>
      <dgm:spPr/>
      <dgm:t>
        <a:bodyPr/>
        <a:lstStyle/>
        <a:p>
          <a:endParaRPr lang="en-US"/>
        </a:p>
      </dgm:t>
    </dgm:pt>
    <dgm:pt modelId="{5C3B5D08-E157-4439-A250-CD8578F9CB65}">
      <dgm:prSet custT="1"/>
      <dgm:spPr/>
      <dgm:t>
        <a:bodyPr/>
        <a:lstStyle/>
        <a:p>
          <a:pPr algn="justLow" rtl="1"/>
          <a:r>
            <a:rPr lang="ar-SA" sz="1600" b="1" dirty="0" smtClean="0">
              <a:cs typeface="B Lotus" panose="00000400000000000000" pitchFamily="2" charset="-78"/>
            </a:rPr>
            <a:t>برنامه ريزي شخصي براي پيشرفت شغلي</a:t>
          </a:r>
          <a:endParaRPr lang="en-US" sz="1600" b="1" dirty="0">
            <a:cs typeface="B Lotus" panose="00000400000000000000" pitchFamily="2" charset="-78"/>
          </a:endParaRPr>
        </a:p>
      </dgm:t>
    </dgm:pt>
    <dgm:pt modelId="{D5B3C227-EA99-4B63-A0FC-304A0E00A9DA}" type="parTrans" cxnId="{BF4E050E-8654-4F9B-8CA9-9CE858A45E77}">
      <dgm:prSet/>
      <dgm:spPr/>
      <dgm:t>
        <a:bodyPr/>
        <a:lstStyle/>
        <a:p>
          <a:endParaRPr lang="en-US"/>
        </a:p>
      </dgm:t>
    </dgm:pt>
    <dgm:pt modelId="{703273C4-A88B-4E72-BA41-7E1867498930}" type="sibTrans" cxnId="{BF4E050E-8654-4F9B-8CA9-9CE858A45E77}">
      <dgm:prSet/>
      <dgm:spPr/>
      <dgm:t>
        <a:bodyPr/>
        <a:lstStyle/>
        <a:p>
          <a:endParaRPr lang="en-US"/>
        </a:p>
      </dgm:t>
    </dgm:pt>
    <dgm:pt modelId="{5F0995AB-254E-409A-92EF-540E1AEF1999}">
      <dgm:prSet custT="1"/>
      <dgm:spPr/>
      <dgm:t>
        <a:bodyPr/>
        <a:lstStyle/>
        <a:p>
          <a:pPr algn="justLow" rtl="1"/>
          <a:r>
            <a:rPr lang="ar-SA" sz="1600" b="1" dirty="0" smtClean="0">
              <a:cs typeface="B Lotus" panose="00000400000000000000" pitchFamily="2" charset="-78"/>
            </a:rPr>
            <a:t>موفقيت جمعي </a:t>
          </a:r>
          <a:endParaRPr lang="en-US" sz="1600" b="1" dirty="0">
            <a:cs typeface="B Lotus" panose="00000400000000000000" pitchFamily="2" charset="-78"/>
          </a:endParaRPr>
        </a:p>
      </dgm:t>
    </dgm:pt>
    <dgm:pt modelId="{3225F410-0522-4981-B188-C6C5086963EC}" type="parTrans" cxnId="{2A0CD832-B3ED-4FFC-B6FB-99B73BBAF95C}">
      <dgm:prSet/>
      <dgm:spPr/>
      <dgm:t>
        <a:bodyPr/>
        <a:lstStyle/>
        <a:p>
          <a:endParaRPr lang="en-US"/>
        </a:p>
      </dgm:t>
    </dgm:pt>
    <dgm:pt modelId="{DFA6C8C8-95E9-468D-B1D7-FB5E6F715151}" type="sibTrans" cxnId="{2A0CD832-B3ED-4FFC-B6FB-99B73BBAF95C}">
      <dgm:prSet/>
      <dgm:spPr/>
      <dgm:t>
        <a:bodyPr/>
        <a:lstStyle/>
        <a:p>
          <a:endParaRPr lang="en-US"/>
        </a:p>
      </dgm:t>
    </dgm:pt>
    <dgm:pt modelId="{D2CE1BC3-F331-4EA8-861C-2B75211CA4B7}">
      <dgm:prSet custT="1"/>
      <dgm:spPr/>
      <dgm:t>
        <a:bodyPr/>
        <a:lstStyle/>
        <a:p>
          <a:pPr algn="justLow" rtl="1"/>
          <a:r>
            <a:rPr lang="ar-SA" sz="1600" b="1" dirty="0" smtClean="0">
              <a:cs typeface="B Lotus" panose="00000400000000000000" pitchFamily="2" charset="-78"/>
            </a:rPr>
            <a:t>ارتباطات برانگيزاننده و روح گشا </a:t>
          </a:r>
          <a:endParaRPr lang="en-US" sz="1600" b="1" dirty="0">
            <a:cs typeface="B Lotus" panose="00000400000000000000" pitchFamily="2" charset="-78"/>
          </a:endParaRPr>
        </a:p>
      </dgm:t>
    </dgm:pt>
    <dgm:pt modelId="{8183FBF3-44C7-4566-B1A5-43B58275FF4E}" type="parTrans" cxnId="{D078AE4F-A665-4722-8CEC-B23ACBCF3A13}">
      <dgm:prSet/>
      <dgm:spPr/>
      <dgm:t>
        <a:bodyPr/>
        <a:lstStyle/>
        <a:p>
          <a:endParaRPr lang="en-US"/>
        </a:p>
      </dgm:t>
    </dgm:pt>
    <dgm:pt modelId="{9BE3E6F6-A24C-49E0-87BE-8C2BE7A1A919}" type="sibTrans" cxnId="{D078AE4F-A665-4722-8CEC-B23ACBCF3A13}">
      <dgm:prSet/>
      <dgm:spPr/>
      <dgm:t>
        <a:bodyPr/>
        <a:lstStyle/>
        <a:p>
          <a:endParaRPr lang="en-US"/>
        </a:p>
      </dgm:t>
    </dgm:pt>
    <dgm:pt modelId="{E2C65833-F61A-425F-AF53-CC83AED0775C}">
      <dgm:prSet custT="1"/>
      <dgm:spPr/>
      <dgm:t>
        <a:bodyPr/>
        <a:lstStyle/>
        <a:p>
          <a:pPr algn="justLow" rtl="1"/>
          <a:r>
            <a:rPr lang="ar-SA" sz="1600" b="1" dirty="0" smtClean="0">
              <a:cs typeface="B Lotus" panose="00000400000000000000" pitchFamily="2" charset="-78"/>
            </a:rPr>
            <a:t>رهبري فردي</a:t>
          </a:r>
          <a:endParaRPr lang="en-US" sz="1600" b="1" dirty="0">
            <a:cs typeface="B Lotus" panose="00000400000000000000" pitchFamily="2" charset="-78"/>
          </a:endParaRPr>
        </a:p>
      </dgm:t>
    </dgm:pt>
    <dgm:pt modelId="{9315C8A2-D9FE-4AEB-89C8-D83388424A58}" type="parTrans" cxnId="{66E4333F-EA4A-4303-88DB-2BDD988A45E5}">
      <dgm:prSet/>
      <dgm:spPr/>
      <dgm:t>
        <a:bodyPr/>
        <a:lstStyle/>
        <a:p>
          <a:endParaRPr lang="en-US"/>
        </a:p>
      </dgm:t>
    </dgm:pt>
    <dgm:pt modelId="{C8F9E3E7-53D3-452E-B7DB-2168FD2897C5}" type="sibTrans" cxnId="{66E4333F-EA4A-4303-88DB-2BDD988A45E5}">
      <dgm:prSet/>
      <dgm:spPr/>
      <dgm:t>
        <a:bodyPr/>
        <a:lstStyle/>
        <a:p>
          <a:endParaRPr lang="en-US"/>
        </a:p>
      </dgm:t>
    </dgm:pt>
    <dgm:pt modelId="{1E9E8DA9-753B-4036-B545-1283CFF00571}">
      <dgm:prSet custT="1"/>
      <dgm:spPr/>
      <dgm:t>
        <a:bodyPr/>
        <a:lstStyle/>
        <a:p>
          <a:pPr algn="justLow" rtl="1"/>
          <a:r>
            <a:rPr lang="ar-SA" sz="1600" b="1" dirty="0" smtClean="0">
              <a:cs typeface="B Lotus" panose="00000400000000000000" pitchFamily="2" charset="-78"/>
            </a:rPr>
            <a:t>رهبري مشاركتي</a:t>
          </a:r>
          <a:endParaRPr lang="en-US" sz="1600" b="1" dirty="0">
            <a:cs typeface="B Lotus" panose="00000400000000000000" pitchFamily="2" charset="-78"/>
          </a:endParaRPr>
        </a:p>
      </dgm:t>
    </dgm:pt>
    <dgm:pt modelId="{4D847FAD-E347-4852-A709-E223369204A1}" type="parTrans" cxnId="{8B87A9DE-BCA3-46A0-837D-4F67F7D33558}">
      <dgm:prSet/>
      <dgm:spPr/>
      <dgm:t>
        <a:bodyPr/>
        <a:lstStyle/>
        <a:p>
          <a:endParaRPr lang="en-US"/>
        </a:p>
      </dgm:t>
    </dgm:pt>
    <dgm:pt modelId="{21D22A88-CE1D-489F-A070-605CD1588B91}" type="sibTrans" cxnId="{8B87A9DE-BCA3-46A0-837D-4F67F7D33558}">
      <dgm:prSet/>
      <dgm:spPr/>
      <dgm:t>
        <a:bodyPr/>
        <a:lstStyle/>
        <a:p>
          <a:endParaRPr lang="en-US"/>
        </a:p>
      </dgm:t>
    </dgm:pt>
    <dgm:pt modelId="{451EDB8D-AAD7-4DF3-A6E3-00E7513920BE}" type="pres">
      <dgm:prSet presAssocID="{F457EAEB-B36D-472A-93AF-2A637648786B}" presName="diagram" presStyleCnt="0">
        <dgm:presLayoutVars>
          <dgm:dir/>
          <dgm:animLvl val="lvl"/>
          <dgm:resizeHandles val="exact"/>
        </dgm:presLayoutVars>
      </dgm:prSet>
      <dgm:spPr/>
    </dgm:pt>
    <dgm:pt modelId="{0A844D58-B1B7-4CD8-A86A-B0BCA184C882}" type="pres">
      <dgm:prSet presAssocID="{522281E9-804E-4089-B533-4A1769F2A27B}" presName="compNode" presStyleCnt="0"/>
      <dgm:spPr/>
    </dgm:pt>
    <dgm:pt modelId="{A058D283-90D2-4A7F-A8CC-16AA12BB5D63}" type="pres">
      <dgm:prSet presAssocID="{522281E9-804E-4089-B533-4A1769F2A27B}" presName="childRect" presStyleLbl="bgAcc1" presStyleIdx="0" presStyleCnt="2" custScaleY="177493">
        <dgm:presLayoutVars>
          <dgm:bulletEnabled val="1"/>
        </dgm:presLayoutVars>
      </dgm:prSet>
      <dgm:spPr/>
      <dgm:t>
        <a:bodyPr/>
        <a:lstStyle/>
        <a:p>
          <a:endParaRPr lang="en-US"/>
        </a:p>
      </dgm:t>
    </dgm:pt>
    <dgm:pt modelId="{5321CABF-383E-4085-AF55-551A47EDCB95}" type="pres">
      <dgm:prSet presAssocID="{522281E9-804E-4089-B533-4A1769F2A27B}" presName="parentText" presStyleLbl="node1" presStyleIdx="0" presStyleCnt="0">
        <dgm:presLayoutVars>
          <dgm:chMax val="0"/>
          <dgm:bulletEnabled val="1"/>
        </dgm:presLayoutVars>
      </dgm:prSet>
      <dgm:spPr/>
      <dgm:t>
        <a:bodyPr/>
        <a:lstStyle/>
        <a:p>
          <a:endParaRPr lang="en-US"/>
        </a:p>
      </dgm:t>
    </dgm:pt>
    <dgm:pt modelId="{994542A7-DD5F-4E9E-B743-B5693F62F45F}" type="pres">
      <dgm:prSet presAssocID="{522281E9-804E-4089-B533-4A1769F2A27B}" presName="parentRect" presStyleLbl="alignNode1" presStyleIdx="0" presStyleCnt="2" custScaleY="35887" custLinFactNeighborY="96224"/>
      <dgm:spPr/>
      <dgm:t>
        <a:bodyPr/>
        <a:lstStyle/>
        <a:p>
          <a:endParaRPr lang="en-US"/>
        </a:p>
      </dgm:t>
    </dgm:pt>
    <dgm:pt modelId="{283867DE-502A-4E32-B22F-BC59FE92076E}" type="pres">
      <dgm:prSet presAssocID="{522281E9-804E-4089-B533-4A1769F2A27B}" presName="adorn" presStyleLbl="fgAccFollowNode1" presStyleIdx="0" presStyleCnt="2" custFlipVert="1" custScaleX="23803" custScaleY="22028"/>
      <dgm:spPr/>
    </dgm:pt>
    <dgm:pt modelId="{301972F2-C0E0-4F6E-9302-A42BE6A9A776}" type="pres">
      <dgm:prSet presAssocID="{9D4B8E26-C514-417B-84B3-C035D07056CA}" presName="sibTrans" presStyleLbl="sibTrans2D1" presStyleIdx="0" presStyleCnt="0"/>
      <dgm:spPr/>
      <dgm:t>
        <a:bodyPr/>
        <a:lstStyle/>
        <a:p>
          <a:endParaRPr lang="en-US"/>
        </a:p>
      </dgm:t>
    </dgm:pt>
    <dgm:pt modelId="{4E9974B5-2D6B-4B08-8F5E-D8A8867F5856}" type="pres">
      <dgm:prSet presAssocID="{346D6244-55E5-4A81-B90F-299AEC32084E}" presName="compNode" presStyleCnt="0"/>
      <dgm:spPr/>
    </dgm:pt>
    <dgm:pt modelId="{6DD7ACD1-158E-4C73-BAEB-C430CD1B260D}" type="pres">
      <dgm:prSet presAssocID="{346D6244-55E5-4A81-B90F-299AEC32084E}" presName="childRect" presStyleLbl="bgAcc1" presStyleIdx="1" presStyleCnt="2" custScaleX="104768" custScaleY="177684">
        <dgm:presLayoutVars>
          <dgm:bulletEnabled val="1"/>
        </dgm:presLayoutVars>
      </dgm:prSet>
      <dgm:spPr/>
      <dgm:t>
        <a:bodyPr/>
        <a:lstStyle/>
        <a:p>
          <a:endParaRPr lang="en-US"/>
        </a:p>
      </dgm:t>
    </dgm:pt>
    <dgm:pt modelId="{B43EB2B3-4390-4C3E-A686-EDDB28BA45D8}" type="pres">
      <dgm:prSet presAssocID="{346D6244-55E5-4A81-B90F-299AEC32084E}" presName="parentText" presStyleLbl="node1" presStyleIdx="0" presStyleCnt="0">
        <dgm:presLayoutVars>
          <dgm:chMax val="0"/>
          <dgm:bulletEnabled val="1"/>
        </dgm:presLayoutVars>
      </dgm:prSet>
      <dgm:spPr/>
      <dgm:t>
        <a:bodyPr/>
        <a:lstStyle/>
        <a:p>
          <a:endParaRPr lang="en-US"/>
        </a:p>
      </dgm:t>
    </dgm:pt>
    <dgm:pt modelId="{22B3CC44-0C35-44E5-8B42-924566682C86}" type="pres">
      <dgm:prSet presAssocID="{346D6244-55E5-4A81-B90F-299AEC32084E}" presName="parentRect" presStyleLbl="alignNode1" presStyleIdx="1" presStyleCnt="2" custAng="10800000" custFlipVert="1" custScaleX="106134" custScaleY="35887" custLinFactNeighborX="-1054" custLinFactNeighborY="29605"/>
      <dgm:spPr>
        <a:prstGeom prst="homePlate">
          <a:avLst/>
        </a:prstGeom>
      </dgm:spPr>
      <dgm:t>
        <a:bodyPr/>
        <a:lstStyle/>
        <a:p>
          <a:endParaRPr lang="en-US"/>
        </a:p>
      </dgm:t>
    </dgm:pt>
    <dgm:pt modelId="{6D5509AB-BB8B-47B4-8BBD-434464848042}" type="pres">
      <dgm:prSet presAssocID="{346D6244-55E5-4A81-B90F-299AEC32084E}" presName="adorn" presStyleLbl="fgAccFollowNode1" presStyleIdx="1" presStyleCnt="2" custFlipVert="1" custScaleX="23803" custScaleY="22028"/>
      <dgm:spPr/>
    </dgm:pt>
  </dgm:ptLst>
  <dgm:cxnLst>
    <dgm:cxn modelId="{95EDDA54-DD83-4487-89BA-E34B57881E72}" type="presOf" srcId="{10FFF319-429E-48EB-9AB4-D6C39E12A121}" destId="{A058D283-90D2-4A7F-A8CC-16AA12BB5D63}" srcOrd="0" destOrd="7" presId="urn:microsoft.com/office/officeart/2005/8/layout/bList2#2"/>
    <dgm:cxn modelId="{8FC5D677-618E-49B8-9D62-6DE86C9070E2}" srcId="{F457EAEB-B36D-472A-93AF-2A637648786B}" destId="{346D6244-55E5-4A81-B90F-299AEC32084E}" srcOrd="1" destOrd="0" parTransId="{DA62A863-7F49-48C7-851E-ACB7D513AF24}" sibTransId="{146D7594-A92F-480B-A0B7-E7482E1E9A33}"/>
    <dgm:cxn modelId="{728A81C4-F69A-4441-9FDB-52FCC57395DE}" srcId="{346D6244-55E5-4A81-B90F-299AEC32084E}" destId="{BA067344-7F50-4892-AA08-54EA75EF1CB4}" srcOrd="1" destOrd="0" parTransId="{581AA8ED-8C3C-492F-9544-3A2B50134F25}" sibTransId="{9C5FA073-A862-4363-8657-FC3CE079048B}"/>
    <dgm:cxn modelId="{16943B70-2AAB-469F-BAA8-CEDA851F32E7}" srcId="{522281E9-804E-4089-B533-4A1769F2A27B}" destId="{3FF9E2BD-CF38-4BC4-AD09-E379ED71E062}" srcOrd="8" destOrd="0" parTransId="{E7EC31CA-E482-4A65-864D-41E138181A58}" sibTransId="{947E9DFE-2174-47C0-A247-7699FBB68EDD}"/>
    <dgm:cxn modelId="{41E4F5EE-EA16-4927-9533-D9C113A5443D}" type="presOf" srcId="{346D6244-55E5-4A81-B90F-299AEC32084E}" destId="{B43EB2B3-4390-4C3E-A686-EDDB28BA45D8}" srcOrd="0" destOrd="0" presId="urn:microsoft.com/office/officeart/2005/8/layout/bList2#2"/>
    <dgm:cxn modelId="{CDCAB40E-39D9-404C-8E99-2CB47C1DBC28}" srcId="{F457EAEB-B36D-472A-93AF-2A637648786B}" destId="{522281E9-804E-4089-B533-4A1769F2A27B}" srcOrd="0" destOrd="0" parTransId="{A8932105-9AB4-4E4F-BAA3-7CF1990B1EB9}" sibTransId="{9D4B8E26-C514-417B-84B3-C035D07056CA}"/>
    <dgm:cxn modelId="{E7B01DD8-CE3E-4CA7-8F81-B83D3CD40467}" srcId="{346D6244-55E5-4A81-B90F-299AEC32084E}" destId="{9E698C9E-2252-4DB5-B02F-CAF4DA07226E}" srcOrd="0" destOrd="0" parTransId="{98C58A74-6AA5-4AF2-86F5-27F639DB9966}" sibTransId="{1E4841E2-37E7-448E-9359-01C2541E838A}"/>
    <dgm:cxn modelId="{55C6B8AB-38FB-45EF-9747-570083FBCDE5}" srcId="{346D6244-55E5-4A81-B90F-299AEC32084E}" destId="{46EB203A-1FC4-435D-87B2-E2E18E0C1B22}" srcOrd="11" destOrd="0" parTransId="{F508C226-E17F-49F4-ABBC-61202DB158B0}" sibTransId="{A6FF0C59-8915-4E89-B0D9-C83F7D455D5B}"/>
    <dgm:cxn modelId="{AD62621F-1A5D-40BC-BF94-307480914878}" srcId="{346D6244-55E5-4A81-B90F-299AEC32084E}" destId="{6C8171FA-0867-4494-8D52-7EF69A656258}" srcOrd="2" destOrd="0" parTransId="{55DBB1DF-F9E8-46F9-99C4-85FEFFB874EB}" sibTransId="{9392CF4F-D573-41EF-87F4-DA5165AC608D}"/>
    <dgm:cxn modelId="{14FDEC4B-0F4A-4E03-97D8-8FF3039B2F93}" type="presOf" srcId="{8C97BCDF-EEA4-4A85-AF10-5C3102DF603A}" destId="{6DD7ACD1-158E-4C73-BAEB-C430CD1B260D}" srcOrd="0" destOrd="8" presId="urn:microsoft.com/office/officeart/2005/8/layout/bList2#2"/>
    <dgm:cxn modelId="{DDE5A896-98FE-4D2B-996E-C74F8062EFF4}" type="presOf" srcId="{1C76C737-2F97-41F4-8282-FD0C7B8AA657}" destId="{6DD7ACD1-158E-4C73-BAEB-C430CD1B260D}" srcOrd="0" destOrd="9" presId="urn:microsoft.com/office/officeart/2005/8/layout/bList2#2"/>
    <dgm:cxn modelId="{1635EBE0-D154-4C0A-B4AA-26A143B73E4B}" type="presOf" srcId="{82CD3E2D-5F71-4D0F-B672-3E8545CBA23F}" destId="{6DD7ACD1-158E-4C73-BAEB-C430CD1B260D}" srcOrd="0" destOrd="3" presId="urn:microsoft.com/office/officeart/2005/8/layout/bList2#2"/>
    <dgm:cxn modelId="{647A369A-36B5-4A4F-A8DD-76DC5C42DBBF}" type="presOf" srcId="{3FF9E2BD-CF38-4BC4-AD09-E379ED71E062}" destId="{A058D283-90D2-4A7F-A8CC-16AA12BB5D63}" srcOrd="0" destOrd="8" presId="urn:microsoft.com/office/officeart/2005/8/layout/bList2#2"/>
    <dgm:cxn modelId="{AFFC91A5-980A-45EE-B7E9-9EF4BC8C15D3}" type="presOf" srcId="{1E9E8DA9-753B-4036-B545-1283CFF00571}" destId="{A058D283-90D2-4A7F-A8CC-16AA12BB5D63}" srcOrd="0" destOrd="12" presId="urn:microsoft.com/office/officeart/2005/8/layout/bList2#2"/>
    <dgm:cxn modelId="{3F4BC1AD-53D0-49E0-A77B-4848B2ED198C}" type="presOf" srcId="{383CAB73-2696-434F-9A83-62A7539C9739}" destId="{A058D283-90D2-4A7F-A8CC-16AA12BB5D63}" srcOrd="0" destOrd="0" presId="urn:microsoft.com/office/officeart/2005/8/layout/bList2#2"/>
    <dgm:cxn modelId="{7D1AB80C-B2C3-448E-A162-18DF0B063E7B}" srcId="{522281E9-804E-4089-B533-4A1769F2A27B}" destId="{0B61B75A-F8D0-4591-8CBB-C79399FAF87C}" srcOrd="4" destOrd="0" parTransId="{7825F2B3-6CB2-487D-A432-D56BB129983A}" sibTransId="{995720E4-34FA-4944-98E0-84FE443D6247}"/>
    <dgm:cxn modelId="{AD636CD3-774D-4797-882A-9C98B00385E8}" type="presOf" srcId="{9E698C9E-2252-4DB5-B02F-CAF4DA07226E}" destId="{6DD7ACD1-158E-4C73-BAEB-C430CD1B260D}" srcOrd="0" destOrd="0" presId="urn:microsoft.com/office/officeart/2005/8/layout/bList2#2"/>
    <dgm:cxn modelId="{BE701143-EC59-490D-8CDA-3C388408F2A7}" type="presOf" srcId="{6C8171FA-0867-4494-8D52-7EF69A656258}" destId="{6DD7ACD1-158E-4C73-BAEB-C430CD1B260D}" srcOrd="0" destOrd="2" presId="urn:microsoft.com/office/officeart/2005/8/layout/bList2#2"/>
    <dgm:cxn modelId="{FF3E6AFB-5A14-4AF5-8EAD-BB82BC78B689}" srcId="{522281E9-804E-4089-B533-4A1769F2A27B}" destId="{10FFF319-429E-48EB-9AB4-D6C39E12A121}" srcOrd="7" destOrd="0" parTransId="{24BAE486-39DF-4A3E-B678-0CF8BD265174}" sibTransId="{1A7F2DBF-E315-47BD-A8E8-4352D7B7FAAD}"/>
    <dgm:cxn modelId="{B46A0E45-5BF8-432B-9560-1DB20398F577}" srcId="{522281E9-804E-4089-B533-4A1769F2A27B}" destId="{383CAB73-2696-434F-9A83-62A7539C9739}" srcOrd="0" destOrd="0" parTransId="{FBA7A78F-4D98-485B-831C-5711A426D912}" sibTransId="{3D1FAA68-01A1-4289-BEC2-E47BC08190BC}"/>
    <dgm:cxn modelId="{777ABB37-2575-4C7D-996E-E270D104F6E4}" srcId="{346D6244-55E5-4A81-B90F-299AEC32084E}" destId="{DD019C29-5B4F-46D9-817D-50E3B589196E}" srcOrd="6" destOrd="0" parTransId="{0D112205-7832-4EBC-A138-18D38B2A4093}" sibTransId="{C0268BB0-4756-490B-88D1-57D0A769A5FE}"/>
    <dgm:cxn modelId="{8B87A9DE-BCA3-46A0-837D-4F67F7D33558}" srcId="{522281E9-804E-4089-B533-4A1769F2A27B}" destId="{1E9E8DA9-753B-4036-B545-1283CFF00571}" srcOrd="12" destOrd="0" parTransId="{4D847FAD-E347-4852-A709-E223369204A1}" sibTransId="{21D22A88-CE1D-489F-A070-605CD1588B91}"/>
    <dgm:cxn modelId="{61E2F28A-C7B7-4D5D-AA9E-2BD8D9A76765}" type="presOf" srcId="{9D4B8E26-C514-417B-84B3-C035D07056CA}" destId="{301972F2-C0E0-4F6E-9302-A42BE6A9A776}" srcOrd="0" destOrd="0" presId="urn:microsoft.com/office/officeart/2005/8/layout/bList2#2"/>
    <dgm:cxn modelId="{5D319A7A-A54B-4835-A7B8-B0E4C689AD47}" type="presOf" srcId="{522281E9-804E-4089-B533-4A1769F2A27B}" destId="{994542A7-DD5F-4E9E-B743-B5693F62F45F}" srcOrd="1" destOrd="0" presId="urn:microsoft.com/office/officeart/2005/8/layout/bList2#2"/>
    <dgm:cxn modelId="{D6D002B1-F8A4-42E9-8A49-EE142FAD2583}" type="presOf" srcId="{7209DEFE-F479-4250-8A03-BDD1A85820F5}" destId="{6DD7ACD1-158E-4C73-BAEB-C430CD1B260D}" srcOrd="0" destOrd="7" presId="urn:microsoft.com/office/officeart/2005/8/layout/bList2#2"/>
    <dgm:cxn modelId="{5460E8AD-036F-49C2-8495-57523086B835}" srcId="{346D6244-55E5-4A81-B90F-299AEC32084E}" destId="{1C76C737-2F97-41F4-8282-FD0C7B8AA657}" srcOrd="9" destOrd="0" parTransId="{5A5430B9-1217-422D-8A3D-74E55B2A1409}" sibTransId="{3476BB27-7C30-47EF-A119-0DB1A57A90D7}"/>
    <dgm:cxn modelId="{43B0AC8E-1BCE-4CA5-A3DB-DA0756FF1C63}" type="presOf" srcId="{46EB203A-1FC4-435D-87B2-E2E18E0C1B22}" destId="{6DD7ACD1-158E-4C73-BAEB-C430CD1B260D}" srcOrd="0" destOrd="11" presId="urn:microsoft.com/office/officeart/2005/8/layout/bList2#2"/>
    <dgm:cxn modelId="{B8E318B8-ACA8-4F22-8013-E55C09B9118F}" srcId="{522281E9-804E-4089-B533-4A1769F2A27B}" destId="{2D49EAE4-593A-4548-B769-60D286C1E8BC}" srcOrd="6" destOrd="0" parTransId="{2F225286-C61E-4B89-BA36-D1DA4108AE76}" sibTransId="{6BFDBAB4-30F8-438D-889F-C0555406ADF6}"/>
    <dgm:cxn modelId="{6F78AD59-B7EA-41A9-840C-6F61C440D0B5}" type="presOf" srcId="{DD019C29-5B4F-46D9-817D-50E3B589196E}" destId="{6DD7ACD1-158E-4C73-BAEB-C430CD1B260D}" srcOrd="0" destOrd="6" presId="urn:microsoft.com/office/officeart/2005/8/layout/bList2#2"/>
    <dgm:cxn modelId="{887345CA-FA1B-46BE-816F-A858CB98EF13}" srcId="{522281E9-804E-4089-B533-4A1769F2A27B}" destId="{CACD7947-965E-46C3-AC8F-4CF1C3AF9D82}" srcOrd="3" destOrd="0" parTransId="{D52DEC23-74CC-4222-B6F6-7E60A95C698F}" sibTransId="{D9738C4D-8DC0-4547-8217-DB099AF45B28}"/>
    <dgm:cxn modelId="{3A33038A-5341-4452-BA1F-EEA5B65064A6}" srcId="{346D6244-55E5-4A81-B90F-299AEC32084E}" destId="{7209DEFE-F479-4250-8A03-BDD1A85820F5}" srcOrd="7" destOrd="0" parTransId="{C5A1F537-890C-4CE5-9F12-777F4AAE642A}" sibTransId="{7CC2EB92-4AE6-4B00-9EC8-5F576413D50F}"/>
    <dgm:cxn modelId="{3479145F-69EE-45AB-9086-1375C2CCF57F}" srcId="{346D6244-55E5-4A81-B90F-299AEC32084E}" destId="{8D2D9E03-4A3C-41FD-9D8E-6D11B337C290}" srcOrd="4" destOrd="0" parTransId="{DA81137E-C2A7-4389-9CCA-1BFC1A026B8B}" sibTransId="{FBCA2BA9-AEE9-426F-85D0-03BCF87DE04F}"/>
    <dgm:cxn modelId="{E89313F7-C705-4E04-BD1D-3DF99FED5B46}" srcId="{522281E9-804E-4089-B533-4A1769F2A27B}" destId="{22D189B5-C071-4FD4-A2DD-B3E1A866C494}" srcOrd="5" destOrd="0" parTransId="{009A39BC-D9D5-4DA2-A419-473CC78DB15A}" sibTransId="{B5DAA8A5-8576-4FEE-84C5-02F73D269BB8}"/>
    <dgm:cxn modelId="{6C8C3194-7EC3-43B7-A970-E9EC447CD4D8}" srcId="{346D6244-55E5-4A81-B90F-299AEC32084E}" destId="{E1A18354-B6E4-4380-A2D0-AE352C6EC57E}" srcOrd="5" destOrd="0" parTransId="{9376FA68-6B88-4961-A7BB-8DA2D244BD2C}" sibTransId="{3F073978-DA87-49A8-AA3A-CBF360DEA735}"/>
    <dgm:cxn modelId="{28CC383A-12A0-4313-B603-673B1AE0524B}" type="presOf" srcId="{240DFD17-8CB1-4D5D-ABC4-B3AACD93FF7F}" destId="{A058D283-90D2-4A7F-A8CC-16AA12BB5D63}" srcOrd="0" destOrd="2" presId="urn:microsoft.com/office/officeart/2005/8/layout/bList2#2"/>
    <dgm:cxn modelId="{66E4333F-EA4A-4303-88DB-2BDD988A45E5}" srcId="{346D6244-55E5-4A81-B90F-299AEC32084E}" destId="{E2C65833-F61A-425F-AF53-CC83AED0775C}" srcOrd="12" destOrd="0" parTransId="{9315C8A2-D9FE-4AEB-89C8-D83388424A58}" sibTransId="{C8F9E3E7-53D3-452E-B7DB-2168FD2897C5}"/>
    <dgm:cxn modelId="{365310C6-F70C-487C-AFA1-AF42897E93CB}" srcId="{522281E9-804E-4089-B533-4A1769F2A27B}" destId="{2D85E702-6588-4E01-BD8F-F15C04FA4B84}" srcOrd="1" destOrd="0" parTransId="{A5D17ED4-E3CE-4B86-A791-5E5DBAD42F79}" sibTransId="{9362859A-4F70-4A54-A7CF-75A39239BBBC}"/>
    <dgm:cxn modelId="{2CED3395-FDB0-4237-8DBD-756D1343D0E3}" type="presOf" srcId="{5F0995AB-254E-409A-92EF-540E1AEF1999}" destId="{A058D283-90D2-4A7F-A8CC-16AA12BB5D63}" srcOrd="0" destOrd="10" presId="urn:microsoft.com/office/officeart/2005/8/layout/bList2#2"/>
    <dgm:cxn modelId="{7055D828-08AA-4C36-AAF8-45C87C6DB4B7}" srcId="{346D6244-55E5-4A81-B90F-299AEC32084E}" destId="{3DC83CD6-17C1-4B94-BCFE-C3086C53A1F1}" srcOrd="10" destOrd="0" parTransId="{96D2999D-0743-4F8B-9D52-B6BEC9435BA6}" sibTransId="{1BA32E62-71C3-4B8F-BEF0-A58426C41CEE}"/>
    <dgm:cxn modelId="{D078AE4F-A665-4722-8CEC-B23ACBCF3A13}" srcId="{522281E9-804E-4089-B533-4A1769F2A27B}" destId="{D2CE1BC3-F331-4EA8-861C-2B75211CA4B7}" srcOrd="11" destOrd="0" parTransId="{8183FBF3-44C7-4566-B1A5-43B58275FF4E}" sibTransId="{9BE3E6F6-A24C-49E0-87BE-8C2BE7A1A919}"/>
    <dgm:cxn modelId="{2A0CD832-B3ED-4FFC-B6FB-99B73BBAF95C}" srcId="{522281E9-804E-4089-B533-4A1769F2A27B}" destId="{5F0995AB-254E-409A-92EF-540E1AEF1999}" srcOrd="10" destOrd="0" parTransId="{3225F410-0522-4981-B188-C6C5086963EC}" sibTransId="{DFA6C8C8-95E9-468D-B1D7-FB5E6F715151}"/>
    <dgm:cxn modelId="{A3B832EF-794E-47F8-BF3B-7EAA25DC71E5}" type="presOf" srcId="{522281E9-804E-4089-B533-4A1769F2A27B}" destId="{5321CABF-383E-4085-AF55-551A47EDCB95}" srcOrd="0" destOrd="0" presId="urn:microsoft.com/office/officeart/2005/8/layout/bList2#2"/>
    <dgm:cxn modelId="{7D68B11B-C876-464A-89B0-F0487DB9B010}" type="presOf" srcId="{D2CE1BC3-F331-4EA8-861C-2B75211CA4B7}" destId="{A058D283-90D2-4A7F-A8CC-16AA12BB5D63}" srcOrd="0" destOrd="11" presId="urn:microsoft.com/office/officeart/2005/8/layout/bList2#2"/>
    <dgm:cxn modelId="{CC767704-2BDA-45D1-8B8E-A52DF5D202A0}" type="presOf" srcId="{22D189B5-C071-4FD4-A2DD-B3E1A866C494}" destId="{A058D283-90D2-4A7F-A8CC-16AA12BB5D63}" srcOrd="0" destOrd="5" presId="urn:microsoft.com/office/officeart/2005/8/layout/bList2#2"/>
    <dgm:cxn modelId="{DDD72674-CC9E-4D13-8585-93C49B0886FB}" type="presOf" srcId="{CACD7947-965E-46C3-AC8F-4CF1C3AF9D82}" destId="{A058D283-90D2-4A7F-A8CC-16AA12BB5D63}" srcOrd="0" destOrd="3" presId="urn:microsoft.com/office/officeart/2005/8/layout/bList2#2"/>
    <dgm:cxn modelId="{D8E24D58-A204-4944-8EC6-2B274FDE0FC0}" srcId="{346D6244-55E5-4A81-B90F-299AEC32084E}" destId="{82CD3E2D-5F71-4D0F-B672-3E8545CBA23F}" srcOrd="3" destOrd="0" parTransId="{22CDDEEA-F3F0-4229-BAE4-AF8D3C9BBDD0}" sibTransId="{7093CBF3-8B20-4E4E-B24A-9F732F857482}"/>
    <dgm:cxn modelId="{5EB750D7-12DB-46F1-AAA4-775E11088365}" type="presOf" srcId="{0B61B75A-F8D0-4591-8CBB-C79399FAF87C}" destId="{A058D283-90D2-4A7F-A8CC-16AA12BB5D63}" srcOrd="0" destOrd="4" presId="urn:microsoft.com/office/officeart/2005/8/layout/bList2#2"/>
    <dgm:cxn modelId="{A4594167-297C-4363-A698-4B89E5F1AA20}" type="presOf" srcId="{2D85E702-6588-4E01-BD8F-F15C04FA4B84}" destId="{A058D283-90D2-4A7F-A8CC-16AA12BB5D63}" srcOrd="0" destOrd="1" presId="urn:microsoft.com/office/officeart/2005/8/layout/bList2#2"/>
    <dgm:cxn modelId="{BF4E050E-8654-4F9B-8CA9-9CE858A45E77}" srcId="{522281E9-804E-4089-B533-4A1769F2A27B}" destId="{5C3B5D08-E157-4439-A250-CD8578F9CB65}" srcOrd="9" destOrd="0" parTransId="{D5B3C227-EA99-4B63-A0FC-304A0E00A9DA}" sibTransId="{703273C4-A88B-4E72-BA41-7E1867498930}"/>
    <dgm:cxn modelId="{B97CCE03-AB41-43AC-8116-2AD8D7AFDBFE}" type="presOf" srcId="{8D2D9E03-4A3C-41FD-9D8E-6D11B337C290}" destId="{6DD7ACD1-158E-4C73-BAEB-C430CD1B260D}" srcOrd="0" destOrd="4" presId="urn:microsoft.com/office/officeart/2005/8/layout/bList2#2"/>
    <dgm:cxn modelId="{1D0F54D8-8DC2-456C-BA11-94773519A763}" type="presOf" srcId="{3DC83CD6-17C1-4B94-BCFE-C3086C53A1F1}" destId="{6DD7ACD1-158E-4C73-BAEB-C430CD1B260D}" srcOrd="0" destOrd="10" presId="urn:microsoft.com/office/officeart/2005/8/layout/bList2#2"/>
    <dgm:cxn modelId="{9B1E0AD6-D31E-4285-B353-7605F8209D7D}" type="presOf" srcId="{E1A18354-B6E4-4380-A2D0-AE352C6EC57E}" destId="{6DD7ACD1-158E-4C73-BAEB-C430CD1B260D}" srcOrd="0" destOrd="5" presId="urn:microsoft.com/office/officeart/2005/8/layout/bList2#2"/>
    <dgm:cxn modelId="{932A8B43-ED81-443B-8972-AAA8E1B2E6AE}" srcId="{346D6244-55E5-4A81-B90F-299AEC32084E}" destId="{8C97BCDF-EEA4-4A85-AF10-5C3102DF603A}" srcOrd="8" destOrd="0" parTransId="{51501AFE-41EB-4493-AD85-AC784E69F52D}" sibTransId="{30BA870C-187D-431F-90BB-3FA340DC3670}"/>
    <dgm:cxn modelId="{AD1942E0-3721-4046-87D4-247B02A0A7C2}" type="presOf" srcId="{2D49EAE4-593A-4548-B769-60D286C1E8BC}" destId="{A058D283-90D2-4A7F-A8CC-16AA12BB5D63}" srcOrd="0" destOrd="6" presId="urn:microsoft.com/office/officeart/2005/8/layout/bList2#2"/>
    <dgm:cxn modelId="{B1598D44-9C73-40F8-BE15-D1500175C351}" type="presOf" srcId="{5C3B5D08-E157-4439-A250-CD8578F9CB65}" destId="{A058D283-90D2-4A7F-A8CC-16AA12BB5D63}" srcOrd="0" destOrd="9" presId="urn:microsoft.com/office/officeart/2005/8/layout/bList2#2"/>
    <dgm:cxn modelId="{1E3B1FBC-D07F-4F4B-8412-60D29D2F1CE1}" type="presOf" srcId="{BA067344-7F50-4892-AA08-54EA75EF1CB4}" destId="{6DD7ACD1-158E-4C73-BAEB-C430CD1B260D}" srcOrd="0" destOrd="1" presId="urn:microsoft.com/office/officeart/2005/8/layout/bList2#2"/>
    <dgm:cxn modelId="{08D8DDA0-DEAD-4447-8721-D5F2C1B82F11}" srcId="{522281E9-804E-4089-B533-4A1769F2A27B}" destId="{240DFD17-8CB1-4D5D-ABC4-B3AACD93FF7F}" srcOrd="2" destOrd="0" parTransId="{42AF1C72-F08C-4C9F-BE70-3F8E8AEC79D5}" sibTransId="{BA655513-D034-47FC-9076-AED8F2B418EC}"/>
    <dgm:cxn modelId="{AEE5A8FD-927C-4A55-BD20-B892AB061984}" type="presOf" srcId="{E2C65833-F61A-425F-AF53-CC83AED0775C}" destId="{6DD7ACD1-158E-4C73-BAEB-C430CD1B260D}" srcOrd="0" destOrd="12" presId="urn:microsoft.com/office/officeart/2005/8/layout/bList2#2"/>
    <dgm:cxn modelId="{F9C3E1B1-953E-4638-B776-B1B5E1443A26}" type="presOf" srcId="{346D6244-55E5-4A81-B90F-299AEC32084E}" destId="{22B3CC44-0C35-44E5-8B42-924566682C86}" srcOrd="1" destOrd="0" presId="urn:microsoft.com/office/officeart/2005/8/layout/bList2#2"/>
    <dgm:cxn modelId="{FF1A5187-82ED-4536-BC6C-C47C11365265}" type="presOf" srcId="{F457EAEB-B36D-472A-93AF-2A637648786B}" destId="{451EDB8D-AAD7-4DF3-A6E3-00E7513920BE}" srcOrd="0" destOrd="0" presId="urn:microsoft.com/office/officeart/2005/8/layout/bList2#2"/>
    <dgm:cxn modelId="{D0640171-9374-44A2-A9C5-1C26666D995A}" type="presParOf" srcId="{451EDB8D-AAD7-4DF3-A6E3-00E7513920BE}" destId="{0A844D58-B1B7-4CD8-A86A-B0BCA184C882}" srcOrd="0" destOrd="0" presId="urn:microsoft.com/office/officeart/2005/8/layout/bList2#2"/>
    <dgm:cxn modelId="{B4301598-0C96-4B97-BCBB-4423FE8EDD78}" type="presParOf" srcId="{0A844D58-B1B7-4CD8-A86A-B0BCA184C882}" destId="{A058D283-90D2-4A7F-A8CC-16AA12BB5D63}" srcOrd="0" destOrd="0" presId="urn:microsoft.com/office/officeart/2005/8/layout/bList2#2"/>
    <dgm:cxn modelId="{0054CBD2-0A68-458F-973A-571201CB3863}" type="presParOf" srcId="{0A844D58-B1B7-4CD8-A86A-B0BCA184C882}" destId="{5321CABF-383E-4085-AF55-551A47EDCB95}" srcOrd="1" destOrd="0" presId="urn:microsoft.com/office/officeart/2005/8/layout/bList2#2"/>
    <dgm:cxn modelId="{D3F545D2-ACD8-4D62-B0C5-CC392AB37AD9}" type="presParOf" srcId="{0A844D58-B1B7-4CD8-A86A-B0BCA184C882}" destId="{994542A7-DD5F-4E9E-B743-B5693F62F45F}" srcOrd="2" destOrd="0" presId="urn:microsoft.com/office/officeart/2005/8/layout/bList2#2"/>
    <dgm:cxn modelId="{CB0B1FEB-45FE-41A8-AA53-10EE4923DDA0}" type="presParOf" srcId="{0A844D58-B1B7-4CD8-A86A-B0BCA184C882}" destId="{283867DE-502A-4E32-B22F-BC59FE92076E}" srcOrd="3" destOrd="0" presId="urn:microsoft.com/office/officeart/2005/8/layout/bList2#2"/>
    <dgm:cxn modelId="{DC1CE55B-049B-4D31-9F2C-DE3B73065F78}" type="presParOf" srcId="{451EDB8D-AAD7-4DF3-A6E3-00E7513920BE}" destId="{301972F2-C0E0-4F6E-9302-A42BE6A9A776}" srcOrd="1" destOrd="0" presId="urn:microsoft.com/office/officeart/2005/8/layout/bList2#2"/>
    <dgm:cxn modelId="{356E4AAE-AE78-4CA0-B72D-5D9EAD8F22E2}" type="presParOf" srcId="{451EDB8D-AAD7-4DF3-A6E3-00E7513920BE}" destId="{4E9974B5-2D6B-4B08-8F5E-D8A8867F5856}" srcOrd="2" destOrd="0" presId="urn:microsoft.com/office/officeart/2005/8/layout/bList2#2"/>
    <dgm:cxn modelId="{390E58D4-C7E3-4270-BC3F-41774E230162}" type="presParOf" srcId="{4E9974B5-2D6B-4B08-8F5E-D8A8867F5856}" destId="{6DD7ACD1-158E-4C73-BAEB-C430CD1B260D}" srcOrd="0" destOrd="0" presId="urn:microsoft.com/office/officeart/2005/8/layout/bList2#2"/>
    <dgm:cxn modelId="{51728352-9C92-425D-AD10-AE3405848F08}" type="presParOf" srcId="{4E9974B5-2D6B-4B08-8F5E-D8A8867F5856}" destId="{B43EB2B3-4390-4C3E-A686-EDDB28BA45D8}" srcOrd="1" destOrd="0" presId="urn:microsoft.com/office/officeart/2005/8/layout/bList2#2"/>
    <dgm:cxn modelId="{FC9353B5-CB9E-4FC3-9C38-CE661FB78572}" type="presParOf" srcId="{4E9974B5-2D6B-4B08-8F5E-D8A8867F5856}" destId="{22B3CC44-0C35-44E5-8B42-924566682C86}" srcOrd="2" destOrd="0" presId="urn:microsoft.com/office/officeart/2005/8/layout/bList2#2"/>
    <dgm:cxn modelId="{02D88798-A3AD-4590-9442-4152D88C921D}" type="presParOf" srcId="{4E9974B5-2D6B-4B08-8F5E-D8A8867F5856}" destId="{6D5509AB-BB8B-47B4-8BBD-434464848042}" srcOrd="3" destOrd="0" presId="urn:microsoft.com/office/officeart/2005/8/layout/bList2#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BEBCBE-4CF7-489A-9F23-8D95926EF364}">
      <dsp:nvSpPr>
        <dsp:cNvPr id="0" name=""/>
        <dsp:cNvSpPr/>
      </dsp:nvSpPr>
      <dsp:spPr>
        <a:xfrm>
          <a:off x="4519198" y="1917759"/>
          <a:ext cx="1276808" cy="1276808"/>
        </a:xfrm>
        <a:prstGeom prst="ellipse">
          <a:avLst/>
        </a:prstGeom>
        <a:gradFill rotWithShape="0">
          <a:gsLst>
            <a:gs pos="0">
              <a:schemeClr val="accent3">
                <a:hueOff val="0"/>
                <a:satOff val="0"/>
                <a:lumOff val="0"/>
                <a:alphaOff val="0"/>
                <a:tint val="60000"/>
                <a:lumMod val="104000"/>
              </a:schemeClr>
            </a:gs>
            <a:gs pos="100000">
              <a:schemeClr val="accent3">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b="1" kern="1200" dirty="0" smtClean="0">
              <a:solidFill>
                <a:srgbClr val="C00000"/>
              </a:solidFill>
              <a:cs typeface="B Mitra" panose="00000400000000000000" pitchFamily="2" charset="-78"/>
            </a:rPr>
            <a:t>ویژگی های فرهنگ سازمانی</a:t>
          </a:r>
          <a:endParaRPr lang="en-US" sz="1600" b="1" kern="1200" dirty="0">
            <a:solidFill>
              <a:srgbClr val="C00000"/>
            </a:solidFill>
            <a:cs typeface="B Mitra" panose="00000400000000000000" pitchFamily="2" charset="-78"/>
          </a:endParaRPr>
        </a:p>
      </dsp:txBody>
      <dsp:txXfrm>
        <a:off x="4706182" y="2104743"/>
        <a:ext cx="902840" cy="902840"/>
      </dsp:txXfrm>
    </dsp:sp>
    <dsp:sp modelId="{E240ABA3-E492-4B79-A890-D430BB0811E9}">
      <dsp:nvSpPr>
        <dsp:cNvPr id="0" name=""/>
        <dsp:cNvSpPr/>
      </dsp:nvSpPr>
      <dsp:spPr>
        <a:xfrm rot="16200000">
          <a:off x="4838734" y="1587751"/>
          <a:ext cx="637735" cy="22280"/>
        </a:xfrm>
        <a:custGeom>
          <a:avLst/>
          <a:gdLst/>
          <a:ahLst/>
          <a:cxnLst/>
          <a:rect l="0" t="0" r="0" b="0"/>
          <a:pathLst>
            <a:path>
              <a:moveTo>
                <a:pt x="0" y="11140"/>
              </a:moveTo>
              <a:lnTo>
                <a:pt x="637735" y="11140"/>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cs typeface="B Mitra" panose="00000400000000000000" pitchFamily="2" charset="-78"/>
          </a:endParaRPr>
        </a:p>
      </dsp:txBody>
      <dsp:txXfrm>
        <a:off x="5141659" y="1582948"/>
        <a:ext cx="31886" cy="31886"/>
      </dsp:txXfrm>
    </dsp:sp>
    <dsp:sp modelId="{5C08854F-333A-4D46-9390-9B86D424BCF8}">
      <dsp:nvSpPr>
        <dsp:cNvPr id="0" name=""/>
        <dsp:cNvSpPr/>
      </dsp:nvSpPr>
      <dsp:spPr>
        <a:xfrm>
          <a:off x="4519198" y="3215"/>
          <a:ext cx="1276808" cy="1276808"/>
        </a:xfrm>
        <a:prstGeom prst="ellipse">
          <a:avLst/>
        </a:prstGeom>
        <a:gradFill rotWithShape="0">
          <a:gsLst>
            <a:gs pos="0">
              <a:schemeClr val="accent4">
                <a:hueOff val="0"/>
                <a:satOff val="0"/>
                <a:lumOff val="0"/>
                <a:alphaOff val="0"/>
                <a:tint val="60000"/>
                <a:lumMod val="104000"/>
              </a:schemeClr>
            </a:gs>
            <a:gs pos="100000">
              <a:schemeClr val="accent4">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b="1" kern="1200" smtClean="0">
              <a:cs typeface="B Mitra" panose="00000400000000000000" pitchFamily="2" charset="-78"/>
            </a:rPr>
            <a:t>خلاقیت و خطرپذیری</a:t>
          </a:r>
          <a:endParaRPr lang="en-US" sz="1800" b="1" kern="1200" dirty="0">
            <a:cs typeface="B Mitra" panose="00000400000000000000" pitchFamily="2" charset="-78"/>
          </a:endParaRPr>
        </a:p>
      </dsp:txBody>
      <dsp:txXfrm>
        <a:off x="4706182" y="190199"/>
        <a:ext cx="902840" cy="902840"/>
      </dsp:txXfrm>
    </dsp:sp>
    <dsp:sp modelId="{3CA97242-7569-4C09-84E6-1673A512CD55}">
      <dsp:nvSpPr>
        <dsp:cNvPr id="0" name=""/>
        <dsp:cNvSpPr/>
      </dsp:nvSpPr>
      <dsp:spPr>
        <a:xfrm rot="19285714">
          <a:off x="5587160" y="1948174"/>
          <a:ext cx="637735" cy="22280"/>
        </a:xfrm>
        <a:custGeom>
          <a:avLst/>
          <a:gdLst/>
          <a:ahLst/>
          <a:cxnLst/>
          <a:rect l="0" t="0" r="0" b="0"/>
          <a:pathLst>
            <a:path>
              <a:moveTo>
                <a:pt x="0" y="11140"/>
              </a:moveTo>
              <a:lnTo>
                <a:pt x="637735" y="11140"/>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cs typeface="B Mitra" panose="00000400000000000000" pitchFamily="2" charset="-78"/>
          </a:endParaRPr>
        </a:p>
      </dsp:txBody>
      <dsp:txXfrm>
        <a:off x="5890084" y="1943371"/>
        <a:ext cx="31886" cy="31886"/>
      </dsp:txXfrm>
    </dsp:sp>
    <dsp:sp modelId="{52DD71F9-2625-4867-A07C-722E77F3C505}">
      <dsp:nvSpPr>
        <dsp:cNvPr id="0" name=""/>
        <dsp:cNvSpPr/>
      </dsp:nvSpPr>
      <dsp:spPr>
        <a:xfrm>
          <a:off x="6016049" y="724060"/>
          <a:ext cx="1276808" cy="1276808"/>
        </a:xfrm>
        <a:prstGeom prst="ellipse">
          <a:avLst/>
        </a:prstGeom>
        <a:gradFill rotWithShape="0">
          <a:gsLst>
            <a:gs pos="0">
              <a:schemeClr val="accent4">
                <a:hueOff val="3273413"/>
                <a:satOff val="-307"/>
                <a:lumOff val="392"/>
                <a:alphaOff val="0"/>
                <a:tint val="60000"/>
                <a:lumMod val="104000"/>
              </a:schemeClr>
            </a:gs>
            <a:gs pos="100000">
              <a:schemeClr val="accent4">
                <a:hueOff val="3273413"/>
                <a:satOff val="-307"/>
                <a:lumOff val="392"/>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b="1" kern="1200" dirty="0" smtClean="0">
              <a:cs typeface="B Mitra" panose="00000400000000000000" pitchFamily="2" charset="-78"/>
            </a:rPr>
            <a:t>توجه به جزئیات</a:t>
          </a:r>
          <a:endParaRPr lang="en-US" sz="1800" b="1" kern="1200" dirty="0">
            <a:cs typeface="B Mitra" panose="00000400000000000000" pitchFamily="2" charset="-78"/>
          </a:endParaRPr>
        </a:p>
      </dsp:txBody>
      <dsp:txXfrm>
        <a:off x="6203033" y="911044"/>
        <a:ext cx="902840" cy="902840"/>
      </dsp:txXfrm>
    </dsp:sp>
    <dsp:sp modelId="{69ADB481-0EFE-4DDB-843C-C7668A049CB1}">
      <dsp:nvSpPr>
        <dsp:cNvPr id="0" name=""/>
        <dsp:cNvSpPr/>
      </dsp:nvSpPr>
      <dsp:spPr>
        <a:xfrm rot="771429">
          <a:off x="5772006" y="2758037"/>
          <a:ext cx="637735" cy="22280"/>
        </a:xfrm>
        <a:custGeom>
          <a:avLst/>
          <a:gdLst/>
          <a:ahLst/>
          <a:cxnLst/>
          <a:rect l="0" t="0" r="0" b="0"/>
          <a:pathLst>
            <a:path>
              <a:moveTo>
                <a:pt x="0" y="11140"/>
              </a:moveTo>
              <a:lnTo>
                <a:pt x="637735" y="11140"/>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cs typeface="B Mitra" panose="00000400000000000000" pitchFamily="2" charset="-78"/>
          </a:endParaRPr>
        </a:p>
      </dsp:txBody>
      <dsp:txXfrm>
        <a:off x="6074930" y="2753233"/>
        <a:ext cx="31886" cy="31886"/>
      </dsp:txXfrm>
    </dsp:sp>
    <dsp:sp modelId="{F585F03B-4544-49BA-923E-A89CE88E5918}">
      <dsp:nvSpPr>
        <dsp:cNvPr id="0" name=""/>
        <dsp:cNvSpPr/>
      </dsp:nvSpPr>
      <dsp:spPr>
        <a:xfrm>
          <a:off x="6385741" y="2343786"/>
          <a:ext cx="1276808" cy="1276808"/>
        </a:xfrm>
        <a:prstGeom prst="ellipse">
          <a:avLst/>
        </a:prstGeom>
        <a:gradFill rotWithShape="0">
          <a:gsLst>
            <a:gs pos="0">
              <a:schemeClr val="accent4">
                <a:hueOff val="6546825"/>
                <a:satOff val="-615"/>
                <a:lumOff val="784"/>
                <a:alphaOff val="0"/>
                <a:tint val="60000"/>
                <a:lumMod val="104000"/>
              </a:schemeClr>
            </a:gs>
            <a:gs pos="100000">
              <a:schemeClr val="accent4">
                <a:hueOff val="6546825"/>
                <a:satOff val="-615"/>
                <a:lumOff val="784"/>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b="1" kern="1200" smtClean="0">
              <a:cs typeface="B Mitra" panose="00000400000000000000" pitchFamily="2" charset="-78"/>
            </a:rPr>
            <a:t>توجه به نتیجه</a:t>
          </a:r>
          <a:endParaRPr lang="en-US" sz="1800" b="1" kern="1200" dirty="0">
            <a:cs typeface="B Mitra" panose="00000400000000000000" pitchFamily="2" charset="-78"/>
          </a:endParaRPr>
        </a:p>
      </dsp:txBody>
      <dsp:txXfrm>
        <a:off x="6572725" y="2530770"/>
        <a:ext cx="902840" cy="902840"/>
      </dsp:txXfrm>
    </dsp:sp>
    <dsp:sp modelId="{6C053999-FB03-4E1B-B121-D5A5447FA291}">
      <dsp:nvSpPr>
        <dsp:cNvPr id="0" name=""/>
        <dsp:cNvSpPr/>
      </dsp:nvSpPr>
      <dsp:spPr>
        <a:xfrm rot="3857143">
          <a:off x="5254079" y="3407496"/>
          <a:ext cx="637735" cy="22280"/>
        </a:xfrm>
        <a:custGeom>
          <a:avLst/>
          <a:gdLst/>
          <a:ahLst/>
          <a:cxnLst/>
          <a:rect l="0" t="0" r="0" b="0"/>
          <a:pathLst>
            <a:path>
              <a:moveTo>
                <a:pt x="0" y="11140"/>
              </a:moveTo>
              <a:lnTo>
                <a:pt x="637735" y="11140"/>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cs typeface="B Mitra" panose="00000400000000000000" pitchFamily="2" charset="-78"/>
          </a:endParaRPr>
        </a:p>
      </dsp:txBody>
      <dsp:txXfrm>
        <a:off x="5557003" y="3402693"/>
        <a:ext cx="31886" cy="31886"/>
      </dsp:txXfrm>
    </dsp:sp>
    <dsp:sp modelId="{FB3D732F-7D54-4AB4-8723-200DCAD2E21E}">
      <dsp:nvSpPr>
        <dsp:cNvPr id="0" name=""/>
        <dsp:cNvSpPr/>
      </dsp:nvSpPr>
      <dsp:spPr>
        <a:xfrm>
          <a:off x="5349887" y="3642704"/>
          <a:ext cx="1276808" cy="1276808"/>
        </a:xfrm>
        <a:prstGeom prst="ellipse">
          <a:avLst/>
        </a:prstGeom>
        <a:gradFill rotWithShape="0">
          <a:gsLst>
            <a:gs pos="0">
              <a:schemeClr val="accent4">
                <a:hueOff val="9820237"/>
                <a:satOff val="-922"/>
                <a:lumOff val="1176"/>
                <a:alphaOff val="0"/>
                <a:tint val="60000"/>
                <a:lumMod val="104000"/>
              </a:schemeClr>
            </a:gs>
            <a:gs pos="100000">
              <a:schemeClr val="accent4">
                <a:hueOff val="9820237"/>
                <a:satOff val="-922"/>
                <a:lumOff val="1176"/>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b="1" kern="1200" smtClean="0">
              <a:cs typeface="B Mitra" panose="00000400000000000000" pitchFamily="2" charset="-78"/>
            </a:rPr>
            <a:t>توجه به افراد </a:t>
          </a:r>
          <a:endParaRPr lang="en-US" sz="1800" b="1" kern="1200" dirty="0">
            <a:cs typeface="B Mitra" panose="00000400000000000000" pitchFamily="2" charset="-78"/>
          </a:endParaRPr>
        </a:p>
      </dsp:txBody>
      <dsp:txXfrm>
        <a:off x="5536871" y="3829688"/>
        <a:ext cx="902840" cy="902840"/>
      </dsp:txXfrm>
    </dsp:sp>
    <dsp:sp modelId="{D3A031BC-77BC-4E36-BBA6-DFC88FDA883E}">
      <dsp:nvSpPr>
        <dsp:cNvPr id="0" name=""/>
        <dsp:cNvSpPr/>
      </dsp:nvSpPr>
      <dsp:spPr>
        <a:xfrm rot="6942857">
          <a:off x="4423389" y="3407496"/>
          <a:ext cx="637735" cy="22280"/>
        </a:xfrm>
        <a:custGeom>
          <a:avLst/>
          <a:gdLst/>
          <a:ahLst/>
          <a:cxnLst/>
          <a:rect l="0" t="0" r="0" b="0"/>
          <a:pathLst>
            <a:path>
              <a:moveTo>
                <a:pt x="0" y="11140"/>
              </a:moveTo>
              <a:lnTo>
                <a:pt x="637735" y="11140"/>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cs typeface="B Mitra" panose="00000400000000000000" pitchFamily="2" charset="-78"/>
          </a:endParaRPr>
        </a:p>
      </dsp:txBody>
      <dsp:txXfrm rot="10800000">
        <a:off x="4726314" y="3402693"/>
        <a:ext cx="31886" cy="31886"/>
      </dsp:txXfrm>
    </dsp:sp>
    <dsp:sp modelId="{A1CB631D-8157-4592-BECA-A4528D9E7166}">
      <dsp:nvSpPr>
        <dsp:cNvPr id="0" name=""/>
        <dsp:cNvSpPr/>
      </dsp:nvSpPr>
      <dsp:spPr>
        <a:xfrm>
          <a:off x="3688508" y="3642704"/>
          <a:ext cx="1276808" cy="1276808"/>
        </a:xfrm>
        <a:prstGeom prst="ellipse">
          <a:avLst/>
        </a:prstGeom>
        <a:gradFill rotWithShape="0">
          <a:gsLst>
            <a:gs pos="0">
              <a:schemeClr val="accent4">
                <a:hueOff val="13093651"/>
                <a:satOff val="-1230"/>
                <a:lumOff val="1568"/>
                <a:alphaOff val="0"/>
                <a:tint val="60000"/>
                <a:lumMod val="104000"/>
              </a:schemeClr>
            </a:gs>
            <a:gs pos="100000">
              <a:schemeClr val="accent4">
                <a:hueOff val="13093651"/>
                <a:satOff val="-1230"/>
                <a:lumOff val="1568"/>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b="1" kern="1200" smtClean="0">
              <a:cs typeface="B Mitra" panose="00000400000000000000" pitchFamily="2" charset="-78"/>
            </a:rPr>
            <a:t>تشکیل تیم</a:t>
          </a:r>
          <a:endParaRPr lang="en-US" sz="1800" b="1" kern="1200" dirty="0">
            <a:cs typeface="B Mitra" panose="00000400000000000000" pitchFamily="2" charset="-78"/>
          </a:endParaRPr>
        </a:p>
      </dsp:txBody>
      <dsp:txXfrm>
        <a:off x="3875492" y="3829688"/>
        <a:ext cx="902840" cy="902840"/>
      </dsp:txXfrm>
    </dsp:sp>
    <dsp:sp modelId="{B9DA4187-A374-4CA3-9769-A0DBE77CEE03}">
      <dsp:nvSpPr>
        <dsp:cNvPr id="0" name=""/>
        <dsp:cNvSpPr/>
      </dsp:nvSpPr>
      <dsp:spPr>
        <a:xfrm rot="10028571">
          <a:off x="3905463" y="2758037"/>
          <a:ext cx="637735" cy="22280"/>
        </a:xfrm>
        <a:custGeom>
          <a:avLst/>
          <a:gdLst/>
          <a:ahLst/>
          <a:cxnLst/>
          <a:rect l="0" t="0" r="0" b="0"/>
          <a:pathLst>
            <a:path>
              <a:moveTo>
                <a:pt x="0" y="11140"/>
              </a:moveTo>
              <a:lnTo>
                <a:pt x="637735" y="11140"/>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cs typeface="B Mitra" panose="00000400000000000000" pitchFamily="2" charset="-78"/>
          </a:endParaRPr>
        </a:p>
      </dsp:txBody>
      <dsp:txXfrm rot="10800000">
        <a:off x="4208387" y="2753233"/>
        <a:ext cx="31886" cy="31886"/>
      </dsp:txXfrm>
    </dsp:sp>
    <dsp:sp modelId="{35BD871D-857B-436B-9AD3-3245A8751D6B}">
      <dsp:nvSpPr>
        <dsp:cNvPr id="0" name=""/>
        <dsp:cNvSpPr/>
      </dsp:nvSpPr>
      <dsp:spPr>
        <a:xfrm>
          <a:off x="2652655" y="2343786"/>
          <a:ext cx="1276808" cy="1276808"/>
        </a:xfrm>
        <a:prstGeom prst="ellipse">
          <a:avLst/>
        </a:prstGeom>
        <a:gradFill rotWithShape="0">
          <a:gsLst>
            <a:gs pos="0">
              <a:schemeClr val="accent4">
                <a:hueOff val="16367062"/>
                <a:satOff val="-1537"/>
                <a:lumOff val="1960"/>
                <a:alphaOff val="0"/>
                <a:tint val="60000"/>
                <a:lumMod val="104000"/>
              </a:schemeClr>
            </a:gs>
            <a:gs pos="100000">
              <a:schemeClr val="accent4">
                <a:hueOff val="16367062"/>
                <a:satOff val="-1537"/>
                <a:lumOff val="196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b="1" kern="1200" smtClean="0">
              <a:cs typeface="B Mitra" panose="00000400000000000000" pitchFamily="2" charset="-78"/>
            </a:rPr>
            <a:t>تحول</a:t>
          </a:r>
          <a:endParaRPr lang="en-US" sz="1800" b="1" kern="1200" dirty="0">
            <a:cs typeface="B Mitra" panose="00000400000000000000" pitchFamily="2" charset="-78"/>
          </a:endParaRPr>
        </a:p>
      </dsp:txBody>
      <dsp:txXfrm>
        <a:off x="2839639" y="2530770"/>
        <a:ext cx="902840" cy="902840"/>
      </dsp:txXfrm>
    </dsp:sp>
    <dsp:sp modelId="{66ECC078-535A-4420-AE1F-E41EF4E5D1F8}">
      <dsp:nvSpPr>
        <dsp:cNvPr id="0" name=""/>
        <dsp:cNvSpPr/>
      </dsp:nvSpPr>
      <dsp:spPr>
        <a:xfrm rot="13114286">
          <a:off x="4090309" y="1948174"/>
          <a:ext cx="637735" cy="22280"/>
        </a:xfrm>
        <a:custGeom>
          <a:avLst/>
          <a:gdLst/>
          <a:ahLst/>
          <a:cxnLst/>
          <a:rect l="0" t="0" r="0" b="0"/>
          <a:pathLst>
            <a:path>
              <a:moveTo>
                <a:pt x="0" y="11140"/>
              </a:moveTo>
              <a:lnTo>
                <a:pt x="637735" y="11140"/>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cs typeface="B Mitra" panose="00000400000000000000" pitchFamily="2" charset="-78"/>
          </a:endParaRPr>
        </a:p>
      </dsp:txBody>
      <dsp:txXfrm rot="10800000">
        <a:off x="4393233" y="1943371"/>
        <a:ext cx="31886" cy="31886"/>
      </dsp:txXfrm>
    </dsp:sp>
    <dsp:sp modelId="{6F895F5E-4809-400D-A685-1C1E5A77916A}">
      <dsp:nvSpPr>
        <dsp:cNvPr id="0" name=""/>
        <dsp:cNvSpPr/>
      </dsp:nvSpPr>
      <dsp:spPr>
        <a:xfrm>
          <a:off x="3022346" y="724060"/>
          <a:ext cx="1276808" cy="1276808"/>
        </a:xfrm>
        <a:prstGeom prst="ellipse">
          <a:avLst/>
        </a:prstGeom>
        <a:gradFill rotWithShape="0">
          <a:gsLst>
            <a:gs pos="0">
              <a:schemeClr val="accent4">
                <a:hueOff val="19640475"/>
                <a:satOff val="-1845"/>
                <a:lumOff val="2352"/>
                <a:alphaOff val="0"/>
                <a:tint val="60000"/>
                <a:lumMod val="104000"/>
              </a:schemeClr>
            </a:gs>
            <a:gs pos="100000">
              <a:schemeClr val="accent4">
                <a:hueOff val="19640475"/>
                <a:satOff val="-1845"/>
                <a:lumOff val="2352"/>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b="1" kern="1200" smtClean="0">
              <a:cs typeface="B Mitra" panose="00000400000000000000" pitchFamily="2" charset="-78"/>
            </a:rPr>
            <a:t>ثبات یا پایداری</a:t>
          </a:r>
          <a:endParaRPr lang="en-US" sz="1800" b="1" kern="1200" dirty="0">
            <a:cs typeface="B Mitra" panose="00000400000000000000" pitchFamily="2" charset="-78"/>
          </a:endParaRPr>
        </a:p>
      </dsp:txBody>
      <dsp:txXfrm>
        <a:off x="3209330" y="911044"/>
        <a:ext cx="902840" cy="90284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F8FD72-5EF4-4DD7-8F54-E08D7993968F}">
      <dsp:nvSpPr>
        <dsp:cNvPr id="0" name=""/>
        <dsp:cNvSpPr/>
      </dsp:nvSpPr>
      <dsp:spPr>
        <a:xfrm>
          <a:off x="4238596" y="2652835"/>
          <a:ext cx="2038428" cy="2038428"/>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1">
            <a:lnSpc>
              <a:spcPct val="90000"/>
            </a:lnSpc>
            <a:spcBef>
              <a:spcPct val="0"/>
            </a:spcBef>
            <a:spcAft>
              <a:spcPct val="35000"/>
            </a:spcAft>
          </a:pPr>
          <a:r>
            <a:rPr lang="fa-IR" sz="2200" b="1" kern="1200" smtClean="0">
              <a:ln/>
              <a:effectLst>
                <a:glow rad="101600">
                  <a:schemeClr val="accent2">
                    <a:satMod val="175000"/>
                    <a:alpha val="40000"/>
                  </a:schemeClr>
                </a:glow>
              </a:effectLst>
              <a:cs typeface="B Lotus" panose="00000400000000000000" pitchFamily="2" charset="-78"/>
            </a:rPr>
            <a:t>شيوه هاي تغيير دادن فرهنگ سازماني</a:t>
          </a:r>
          <a:endParaRPr lang="fa-IR" sz="2200" b="1" kern="1200" dirty="0">
            <a:ln/>
            <a:effectLst>
              <a:glow rad="101600">
                <a:schemeClr val="accent2">
                  <a:satMod val="175000"/>
                  <a:alpha val="40000"/>
                </a:schemeClr>
              </a:glow>
            </a:effectLst>
            <a:cs typeface="B Lotus" panose="00000400000000000000" pitchFamily="2" charset="-78"/>
          </a:endParaRPr>
        </a:p>
      </dsp:txBody>
      <dsp:txXfrm>
        <a:off x="4537117" y="2951356"/>
        <a:ext cx="1441386" cy="1441386"/>
      </dsp:txXfrm>
    </dsp:sp>
    <dsp:sp modelId="{F3A024DF-535E-45FA-B0B3-A4C064CE7A15}">
      <dsp:nvSpPr>
        <dsp:cNvPr id="0" name=""/>
        <dsp:cNvSpPr/>
      </dsp:nvSpPr>
      <dsp:spPr>
        <a:xfrm rot="16200000">
          <a:off x="4951680" y="2329259"/>
          <a:ext cx="612260" cy="34892"/>
        </a:xfrm>
        <a:custGeom>
          <a:avLst/>
          <a:gdLst/>
          <a:ahLst/>
          <a:cxnLst/>
          <a:rect l="0" t="0" r="0" b="0"/>
          <a:pathLst>
            <a:path>
              <a:moveTo>
                <a:pt x="0" y="17446"/>
              </a:moveTo>
              <a:lnTo>
                <a:pt x="612260" y="17446"/>
              </a:lnTo>
            </a:path>
          </a:pathLst>
        </a:cu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b="1" kern="1200">
            <a:ln>
              <a:solidFill>
                <a:srgbClr val="FFFF00"/>
              </a:solidFill>
            </a:ln>
            <a:effectLst>
              <a:glow rad="101600">
                <a:schemeClr val="accent2">
                  <a:satMod val="175000"/>
                  <a:alpha val="40000"/>
                </a:schemeClr>
              </a:glow>
            </a:effectLst>
            <a:cs typeface="B Lotus" panose="00000400000000000000" pitchFamily="2" charset="-78"/>
          </a:endParaRPr>
        </a:p>
      </dsp:txBody>
      <dsp:txXfrm>
        <a:off x="5242504" y="2331399"/>
        <a:ext cx="30613" cy="30613"/>
      </dsp:txXfrm>
    </dsp:sp>
    <dsp:sp modelId="{48E59FB2-C0F4-437F-96AF-9B8469ED8FE3}">
      <dsp:nvSpPr>
        <dsp:cNvPr id="0" name=""/>
        <dsp:cNvSpPr/>
      </dsp:nvSpPr>
      <dsp:spPr>
        <a:xfrm>
          <a:off x="4238596" y="2147"/>
          <a:ext cx="2038428" cy="2038428"/>
        </a:xfrm>
        <a:prstGeom prst="ellips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rtl="1">
            <a:lnSpc>
              <a:spcPct val="90000"/>
            </a:lnSpc>
            <a:spcBef>
              <a:spcPct val="0"/>
            </a:spcBef>
            <a:spcAft>
              <a:spcPct val="35000"/>
            </a:spcAft>
          </a:pPr>
          <a:r>
            <a:rPr lang="fa-IR" sz="3300" b="1" kern="1200" smtClean="0">
              <a:ln/>
              <a:effectLst>
                <a:glow rad="101600">
                  <a:schemeClr val="accent2">
                    <a:satMod val="175000"/>
                    <a:alpha val="40000"/>
                  </a:schemeClr>
                </a:glow>
              </a:effectLst>
              <a:cs typeface="B Lotus" panose="00000400000000000000" pitchFamily="2" charset="-78"/>
            </a:rPr>
            <a:t>تغيير در رهبري </a:t>
          </a:r>
          <a:endParaRPr lang="fa-IR" sz="3300" b="1" kern="1200" dirty="0">
            <a:ln/>
            <a:effectLst>
              <a:glow rad="101600">
                <a:schemeClr val="accent2">
                  <a:satMod val="175000"/>
                  <a:alpha val="40000"/>
                </a:schemeClr>
              </a:glow>
            </a:effectLst>
            <a:cs typeface="B Lotus" panose="00000400000000000000" pitchFamily="2" charset="-78"/>
          </a:endParaRPr>
        </a:p>
      </dsp:txBody>
      <dsp:txXfrm>
        <a:off x="4537117" y="300668"/>
        <a:ext cx="1441386" cy="1441386"/>
      </dsp:txXfrm>
    </dsp:sp>
    <dsp:sp modelId="{A562C203-7407-4217-8AA2-7D1FDCF06A24}">
      <dsp:nvSpPr>
        <dsp:cNvPr id="0" name=""/>
        <dsp:cNvSpPr/>
      </dsp:nvSpPr>
      <dsp:spPr>
        <a:xfrm rot="1800000">
          <a:off x="6099462" y="4317276"/>
          <a:ext cx="612260" cy="34892"/>
        </a:xfrm>
        <a:custGeom>
          <a:avLst/>
          <a:gdLst/>
          <a:ahLst/>
          <a:cxnLst/>
          <a:rect l="0" t="0" r="0" b="0"/>
          <a:pathLst>
            <a:path>
              <a:moveTo>
                <a:pt x="0" y="17446"/>
              </a:moveTo>
              <a:lnTo>
                <a:pt x="612260" y="17446"/>
              </a:lnTo>
            </a:path>
          </a:pathLst>
        </a:cu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b="1" kern="1200">
            <a:ln>
              <a:solidFill>
                <a:srgbClr val="FFFF00"/>
              </a:solidFill>
            </a:ln>
            <a:effectLst>
              <a:glow rad="101600">
                <a:schemeClr val="accent2">
                  <a:satMod val="175000"/>
                  <a:alpha val="40000"/>
                </a:schemeClr>
              </a:glow>
            </a:effectLst>
            <a:cs typeface="B Lotus" panose="00000400000000000000" pitchFamily="2" charset="-78"/>
          </a:endParaRPr>
        </a:p>
      </dsp:txBody>
      <dsp:txXfrm>
        <a:off x="6390286" y="4319415"/>
        <a:ext cx="30613" cy="30613"/>
      </dsp:txXfrm>
    </dsp:sp>
    <dsp:sp modelId="{42B44BA3-6AA0-4167-8941-87F5F1F81349}">
      <dsp:nvSpPr>
        <dsp:cNvPr id="0" name=""/>
        <dsp:cNvSpPr/>
      </dsp:nvSpPr>
      <dsp:spPr>
        <a:xfrm>
          <a:off x="6534160" y="3978180"/>
          <a:ext cx="2038428" cy="2038428"/>
        </a:xfrm>
        <a:prstGeom prst="ellips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rtl="1">
            <a:lnSpc>
              <a:spcPct val="90000"/>
            </a:lnSpc>
            <a:spcBef>
              <a:spcPct val="0"/>
            </a:spcBef>
            <a:spcAft>
              <a:spcPct val="35000"/>
            </a:spcAft>
          </a:pPr>
          <a:r>
            <a:rPr lang="fa-IR" sz="3300" b="1" kern="1200" smtClean="0">
              <a:ln/>
              <a:effectLst>
                <a:glow rad="101600">
                  <a:schemeClr val="accent2">
                    <a:satMod val="175000"/>
                    <a:alpha val="40000"/>
                  </a:schemeClr>
                </a:glow>
              </a:effectLst>
              <a:cs typeface="B Lotus" panose="00000400000000000000" pitchFamily="2" charset="-78"/>
            </a:rPr>
            <a:t>بحران شديد </a:t>
          </a:r>
          <a:endParaRPr lang="fa-IR" sz="3300" b="1" kern="1200" dirty="0">
            <a:ln/>
            <a:effectLst>
              <a:glow rad="101600">
                <a:schemeClr val="accent2">
                  <a:satMod val="175000"/>
                  <a:alpha val="40000"/>
                </a:schemeClr>
              </a:glow>
            </a:effectLst>
            <a:cs typeface="B Lotus" panose="00000400000000000000" pitchFamily="2" charset="-78"/>
          </a:endParaRPr>
        </a:p>
      </dsp:txBody>
      <dsp:txXfrm>
        <a:off x="6832681" y="4276701"/>
        <a:ext cx="1441386" cy="1441386"/>
      </dsp:txXfrm>
    </dsp:sp>
    <dsp:sp modelId="{208CD916-0F14-437B-949A-6A0273B63DCA}">
      <dsp:nvSpPr>
        <dsp:cNvPr id="0" name=""/>
        <dsp:cNvSpPr/>
      </dsp:nvSpPr>
      <dsp:spPr>
        <a:xfrm rot="9000000">
          <a:off x="3803899" y="4317276"/>
          <a:ext cx="612260" cy="34892"/>
        </a:xfrm>
        <a:custGeom>
          <a:avLst/>
          <a:gdLst/>
          <a:ahLst/>
          <a:cxnLst/>
          <a:rect l="0" t="0" r="0" b="0"/>
          <a:pathLst>
            <a:path>
              <a:moveTo>
                <a:pt x="0" y="17446"/>
              </a:moveTo>
              <a:lnTo>
                <a:pt x="612260" y="17446"/>
              </a:lnTo>
            </a:path>
          </a:pathLst>
        </a:cu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b="1" kern="1200">
            <a:ln>
              <a:solidFill>
                <a:srgbClr val="FFFF00"/>
              </a:solidFill>
            </a:ln>
            <a:effectLst>
              <a:glow rad="101600">
                <a:schemeClr val="accent2">
                  <a:satMod val="175000"/>
                  <a:alpha val="40000"/>
                </a:schemeClr>
              </a:glow>
            </a:effectLst>
            <a:cs typeface="B Lotus" panose="00000400000000000000" pitchFamily="2" charset="-78"/>
          </a:endParaRPr>
        </a:p>
      </dsp:txBody>
      <dsp:txXfrm rot="10800000">
        <a:off x="4094722" y="4319415"/>
        <a:ext cx="30613" cy="30613"/>
      </dsp:txXfrm>
    </dsp:sp>
    <dsp:sp modelId="{9BA3A854-60A1-4DD5-AAA7-5E7F99C681EE}">
      <dsp:nvSpPr>
        <dsp:cNvPr id="0" name=""/>
        <dsp:cNvSpPr/>
      </dsp:nvSpPr>
      <dsp:spPr>
        <a:xfrm>
          <a:off x="1943032" y="3978180"/>
          <a:ext cx="2038428" cy="2038428"/>
        </a:xfrm>
        <a:prstGeom prst="ellipse">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rtl="1">
            <a:lnSpc>
              <a:spcPct val="90000"/>
            </a:lnSpc>
            <a:spcBef>
              <a:spcPct val="0"/>
            </a:spcBef>
            <a:spcAft>
              <a:spcPct val="35000"/>
            </a:spcAft>
          </a:pPr>
          <a:r>
            <a:rPr lang="fa-IR" sz="3300" b="1" kern="1200" smtClean="0">
              <a:ln/>
              <a:effectLst>
                <a:glow rad="101600">
                  <a:schemeClr val="accent2">
                    <a:satMod val="175000"/>
                    <a:alpha val="40000"/>
                  </a:schemeClr>
                </a:glow>
              </a:effectLst>
              <a:cs typeface="B Lotus" panose="00000400000000000000" pitchFamily="2" charset="-78"/>
            </a:rPr>
            <a:t>فرهنگ ضعيف </a:t>
          </a:r>
          <a:endParaRPr lang="fa-IR" sz="3300" b="1" kern="1200" dirty="0">
            <a:ln/>
            <a:effectLst>
              <a:glow rad="101600">
                <a:schemeClr val="accent2">
                  <a:satMod val="175000"/>
                  <a:alpha val="40000"/>
                </a:schemeClr>
              </a:glow>
            </a:effectLst>
            <a:cs typeface="B Lotus" panose="00000400000000000000" pitchFamily="2" charset="-78"/>
          </a:endParaRPr>
        </a:p>
      </dsp:txBody>
      <dsp:txXfrm>
        <a:off x="2241553" y="4276701"/>
        <a:ext cx="1441386" cy="144138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A1A2E6-0C5D-4021-BBF0-78329C9B4607}">
      <dsp:nvSpPr>
        <dsp:cNvPr id="0" name=""/>
        <dsp:cNvSpPr/>
      </dsp:nvSpPr>
      <dsp:spPr>
        <a:xfrm>
          <a:off x="2774994" y="1916740"/>
          <a:ext cx="1460410" cy="1460410"/>
        </a:xfrm>
        <a:prstGeom prst="ellipse">
          <a:avLst/>
        </a:prstGeom>
        <a:gradFill rotWithShape="0">
          <a:gsLst>
            <a:gs pos="0">
              <a:schemeClr val="accent3">
                <a:hueOff val="0"/>
                <a:satOff val="0"/>
                <a:lumOff val="0"/>
                <a:alphaOff val="0"/>
                <a:tint val="96000"/>
                <a:lumMod val="102000"/>
              </a:schemeClr>
            </a:gs>
            <a:gs pos="100000">
              <a:schemeClr val="accent3">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b="1" kern="1200" dirty="0" smtClean="0">
              <a:cs typeface="B Nazanin" pitchFamily="2" charset="-78"/>
            </a:rPr>
            <a:t>فرایند جامعه پذیری</a:t>
          </a:r>
          <a:endParaRPr lang="en-US" sz="1800" b="1" kern="1200" dirty="0">
            <a:cs typeface="B Nazanin" pitchFamily="2" charset="-78"/>
          </a:endParaRPr>
        </a:p>
      </dsp:txBody>
      <dsp:txXfrm>
        <a:off x="2988866" y="2130612"/>
        <a:ext cx="1032666" cy="1032666"/>
      </dsp:txXfrm>
    </dsp:sp>
    <dsp:sp modelId="{6076D05A-8CD9-4960-95B3-DD00AE2550D1}">
      <dsp:nvSpPr>
        <dsp:cNvPr id="0" name=""/>
        <dsp:cNvSpPr/>
      </dsp:nvSpPr>
      <dsp:spPr>
        <a:xfrm rot="16200000">
          <a:off x="3284913" y="1677705"/>
          <a:ext cx="440573" cy="37497"/>
        </a:xfrm>
        <a:custGeom>
          <a:avLst/>
          <a:gdLst/>
          <a:ahLst/>
          <a:cxnLst/>
          <a:rect l="0" t="0" r="0" b="0"/>
          <a:pathLst>
            <a:path>
              <a:moveTo>
                <a:pt x="0" y="18748"/>
              </a:moveTo>
              <a:lnTo>
                <a:pt x="440573" y="18748"/>
              </a:lnTo>
            </a:path>
          </a:pathLst>
        </a:custGeom>
        <a:noFill/>
        <a:ln w="15875" cap="rnd"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94185" y="1685439"/>
        <a:ext cx="22028" cy="22028"/>
      </dsp:txXfrm>
    </dsp:sp>
    <dsp:sp modelId="{405F1CAC-4C37-4440-B9C4-BDA76DF33A1F}">
      <dsp:nvSpPr>
        <dsp:cNvPr id="0" name=""/>
        <dsp:cNvSpPr/>
      </dsp:nvSpPr>
      <dsp:spPr>
        <a:xfrm>
          <a:off x="2774994" y="15756"/>
          <a:ext cx="1460410" cy="1460410"/>
        </a:xfrm>
        <a:prstGeom prst="ellipse">
          <a:avLst/>
        </a:prstGeom>
        <a:gradFill rotWithShape="0">
          <a:gsLst>
            <a:gs pos="0">
              <a:schemeClr val="accent4">
                <a:hueOff val="0"/>
                <a:satOff val="0"/>
                <a:lumOff val="0"/>
                <a:alphaOff val="0"/>
                <a:tint val="96000"/>
                <a:lumMod val="102000"/>
              </a:schemeClr>
            </a:gs>
            <a:gs pos="100000">
              <a:schemeClr val="accent4">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fa-IR" sz="2600" kern="1200" dirty="0" smtClean="0">
              <a:cs typeface="B Nazanin" pitchFamily="2" charset="-78"/>
            </a:rPr>
            <a:t>پیش از ورود</a:t>
          </a:r>
          <a:endParaRPr lang="en-US" sz="2600" kern="1200" dirty="0">
            <a:cs typeface="B Nazanin" pitchFamily="2" charset="-78"/>
          </a:endParaRPr>
        </a:p>
      </dsp:txBody>
      <dsp:txXfrm>
        <a:off x="2988866" y="229628"/>
        <a:ext cx="1032666" cy="1032666"/>
      </dsp:txXfrm>
    </dsp:sp>
    <dsp:sp modelId="{1945BBC7-BDEA-46FD-95A0-B8A050793F39}">
      <dsp:nvSpPr>
        <dsp:cNvPr id="0" name=""/>
        <dsp:cNvSpPr/>
      </dsp:nvSpPr>
      <dsp:spPr>
        <a:xfrm rot="1800000">
          <a:off x="4108063" y="3103443"/>
          <a:ext cx="440573" cy="37497"/>
        </a:xfrm>
        <a:custGeom>
          <a:avLst/>
          <a:gdLst/>
          <a:ahLst/>
          <a:cxnLst/>
          <a:rect l="0" t="0" r="0" b="0"/>
          <a:pathLst>
            <a:path>
              <a:moveTo>
                <a:pt x="0" y="18748"/>
              </a:moveTo>
              <a:lnTo>
                <a:pt x="440573" y="18748"/>
              </a:lnTo>
            </a:path>
          </a:pathLst>
        </a:custGeom>
        <a:noFill/>
        <a:ln w="15875" cap="rnd"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317336" y="3111177"/>
        <a:ext cx="22028" cy="22028"/>
      </dsp:txXfrm>
    </dsp:sp>
    <dsp:sp modelId="{65C45298-CFE1-42CD-A9A2-ACAFE7430B52}">
      <dsp:nvSpPr>
        <dsp:cNvPr id="0" name=""/>
        <dsp:cNvSpPr/>
      </dsp:nvSpPr>
      <dsp:spPr>
        <a:xfrm>
          <a:off x="4421295" y="2867232"/>
          <a:ext cx="1460410" cy="1460410"/>
        </a:xfrm>
        <a:prstGeom prst="ellipse">
          <a:avLst/>
        </a:prstGeom>
        <a:gradFill rotWithShape="0">
          <a:gsLst>
            <a:gs pos="0">
              <a:schemeClr val="accent4">
                <a:hueOff val="9820237"/>
                <a:satOff val="-922"/>
                <a:lumOff val="1176"/>
                <a:alphaOff val="0"/>
                <a:tint val="96000"/>
                <a:lumMod val="102000"/>
              </a:schemeClr>
            </a:gs>
            <a:gs pos="100000">
              <a:schemeClr val="accent4">
                <a:hueOff val="9820237"/>
                <a:satOff val="-922"/>
                <a:lumOff val="1176"/>
                <a:alphaOff val="0"/>
                <a:shade val="88000"/>
                <a:lumMod val="94000"/>
              </a:schemeClr>
            </a:gs>
          </a:gsLst>
          <a:path path="circle">
            <a:fillToRect l="50000" t="100000" r="100000" b="50000"/>
          </a:path>
        </a:gradFill>
        <a:ln>
          <a:noFill/>
        </a:ln>
        <a:effectLst>
          <a:reflection blurRad="12700" stA="26000" endPos="32000" dist="12700" dir="5400000" sy="-100000" rotWithShape="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fa-IR" sz="2600" kern="1200" dirty="0" smtClean="0">
              <a:cs typeface="B Nazanin" pitchFamily="2" charset="-78"/>
            </a:rPr>
            <a:t>رویارویی</a:t>
          </a:r>
          <a:endParaRPr lang="en-US" sz="2600" kern="1200" dirty="0">
            <a:cs typeface="B Nazanin" pitchFamily="2" charset="-78"/>
          </a:endParaRPr>
        </a:p>
      </dsp:txBody>
      <dsp:txXfrm>
        <a:off x="4635167" y="3081104"/>
        <a:ext cx="1032666" cy="1032666"/>
      </dsp:txXfrm>
    </dsp:sp>
    <dsp:sp modelId="{5D171184-B93C-417B-957A-2D9C4F7CB13C}">
      <dsp:nvSpPr>
        <dsp:cNvPr id="0" name=""/>
        <dsp:cNvSpPr/>
      </dsp:nvSpPr>
      <dsp:spPr>
        <a:xfrm rot="9000000">
          <a:off x="2461762" y="3103443"/>
          <a:ext cx="440573" cy="37497"/>
        </a:xfrm>
        <a:custGeom>
          <a:avLst/>
          <a:gdLst/>
          <a:ahLst/>
          <a:cxnLst/>
          <a:rect l="0" t="0" r="0" b="0"/>
          <a:pathLst>
            <a:path>
              <a:moveTo>
                <a:pt x="0" y="18748"/>
              </a:moveTo>
              <a:lnTo>
                <a:pt x="440573" y="18748"/>
              </a:lnTo>
            </a:path>
          </a:pathLst>
        </a:custGeom>
        <a:noFill/>
        <a:ln w="15875" cap="rnd"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671035" y="3111177"/>
        <a:ext cx="22028" cy="22028"/>
      </dsp:txXfrm>
    </dsp:sp>
    <dsp:sp modelId="{75B75852-EE3F-462F-BEA6-6E40DE55B628}">
      <dsp:nvSpPr>
        <dsp:cNvPr id="0" name=""/>
        <dsp:cNvSpPr/>
      </dsp:nvSpPr>
      <dsp:spPr>
        <a:xfrm>
          <a:off x="1128693" y="2867232"/>
          <a:ext cx="1460410" cy="1460410"/>
        </a:xfrm>
        <a:prstGeom prst="ellipse">
          <a:avLst/>
        </a:prstGeom>
        <a:gradFill rotWithShape="0">
          <a:gsLst>
            <a:gs pos="0">
              <a:schemeClr val="accent4">
                <a:hueOff val="19640475"/>
                <a:satOff val="-1845"/>
                <a:lumOff val="2352"/>
                <a:alphaOff val="0"/>
                <a:tint val="96000"/>
                <a:lumMod val="102000"/>
              </a:schemeClr>
            </a:gs>
            <a:gs pos="100000">
              <a:schemeClr val="accent4">
                <a:hueOff val="19640475"/>
                <a:satOff val="-1845"/>
                <a:lumOff val="2352"/>
                <a:alphaOff val="0"/>
                <a:shade val="88000"/>
                <a:lumMod val="94000"/>
              </a:schemeClr>
            </a:gs>
          </a:gsLst>
          <a:path path="circle">
            <a:fillToRect l="50000" t="100000" r="100000" b="50000"/>
          </a:path>
        </a:gradFill>
        <a:ln>
          <a:noFill/>
        </a:ln>
        <a:effectLst>
          <a:reflection blurRad="12700" stA="26000" endPos="32000" dist="12700" dir="5400000" sy="-100000" rotWithShape="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fa-IR" sz="2600" kern="1200" dirty="0" smtClean="0">
              <a:cs typeface="B Nazanin" pitchFamily="2" charset="-78"/>
            </a:rPr>
            <a:t>دگردیسی</a:t>
          </a:r>
          <a:endParaRPr lang="en-US" sz="2600" kern="1200" dirty="0" smtClean="0">
            <a:cs typeface="B Nazanin" pitchFamily="2" charset="-78"/>
          </a:endParaRPr>
        </a:p>
      </dsp:txBody>
      <dsp:txXfrm>
        <a:off x="1342565" y="3081104"/>
        <a:ext cx="1032666" cy="10326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355674-7145-4CC2-912A-44B90AC4B390}">
      <dsp:nvSpPr>
        <dsp:cNvPr id="0" name=""/>
        <dsp:cNvSpPr/>
      </dsp:nvSpPr>
      <dsp:spPr>
        <a:xfrm>
          <a:off x="3719224" y="1553640"/>
          <a:ext cx="2951911" cy="2931094"/>
        </a:xfrm>
        <a:prstGeom prst="ellipse">
          <a:avLst/>
        </a:prstGeom>
        <a:solidFill>
          <a:schemeClr val="accent2">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fa-IR" sz="4000" b="1" kern="1200" cap="none" spc="0" smtClean="0">
              <a:ln/>
              <a:effectLst>
                <a:outerShdw blurRad="38100" dist="19050" dir="2700000" algn="tl" rotWithShape="0">
                  <a:schemeClr val="dk1">
                    <a:lumMod val="50000"/>
                    <a:alpha val="40000"/>
                  </a:schemeClr>
                </a:outerShdw>
              </a:effectLst>
              <a:cs typeface="B Lotus" panose="00000400000000000000" pitchFamily="2" charset="-78"/>
            </a:rPr>
            <a:t>نقش های فرهنگ</a:t>
          </a:r>
          <a:endParaRPr lang="en-US" sz="4000" b="1" kern="1200" cap="none" spc="0" dirty="0">
            <a:ln/>
            <a:effectLst>
              <a:outerShdw blurRad="38100" dist="19050" dir="2700000" algn="tl" rotWithShape="0">
                <a:schemeClr val="dk1">
                  <a:lumMod val="50000"/>
                  <a:alpha val="40000"/>
                </a:schemeClr>
              </a:outerShdw>
            </a:effectLst>
            <a:cs typeface="B Lotus" panose="00000400000000000000" pitchFamily="2" charset="-78"/>
          </a:endParaRPr>
        </a:p>
      </dsp:txBody>
      <dsp:txXfrm>
        <a:off x="4151521" y="1982889"/>
        <a:ext cx="2087317" cy="2072596"/>
      </dsp:txXfrm>
    </dsp:sp>
    <dsp:sp modelId="{4CAD6355-2A5C-41D0-876C-0ADA79BAED67}">
      <dsp:nvSpPr>
        <dsp:cNvPr id="0" name=""/>
        <dsp:cNvSpPr/>
      </dsp:nvSpPr>
      <dsp:spPr>
        <a:xfrm>
          <a:off x="4373030" y="54195"/>
          <a:ext cx="1644299" cy="1644299"/>
        </a:xfrm>
        <a:prstGeom prst="ellipse">
          <a:avLst/>
        </a:prstGeom>
        <a:solidFill>
          <a:schemeClr val="accent3">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a-IR" sz="1600" b="1" kern="1200" cap="none" spc="0" smtClean="0">
              <a:ln/>
              <a:effectLst>
                <a:outerShdw blurRad="38100" dist="19050" dir="2700000" algn="tl" rotWithShape="0">
                  <a:schemeClr val="dk1">
                    <a:lumMod val="50000"/>
                    <a:alpha val="40000"/>
                  </a:schemeClr>
                </a:outerShdw>
              </a:effectLst>
              <a:cs typeface="B Lotus" panose="00000400000000000000" pitchFamily="2" charset="-78"/>
            </a:rPr>
            <a:t>تعیین کننده مرز سازمانی</a:t>
          </a:r>
          <a:endParaRPr lang="en-US" sz="1600" b="1" kern="1200" cap="none" spc="0" dirty="0">
            <a:ln/>
            <a:effectLst>
              <a:outerShdw blurRad="38100" dist="19050" dir="2700000" algn="tl" rotWithShape="0">
                <a:schemeClr val="dk1">
                  <a:lumMod val="50000"/>
                  <a:alpha val="40000"/>
                </a:schemeClr>
              </a:outerShdw>
            </a:effectLst>
            <a:cs typeface="B Lotus" panose="00000400000000000000" pitchFamily="2" charset="-78"/>
          </a:endParaRPr>
        </a:p>
      </dsp:txBody>
      <dsp:txXfrm>
        <a:off x="4613832" y="294997"/>
        <a:ext cx="1162695" cy="1162695"/>
      </dsp:txXfrm>
    </dsp:sp>
    <dsp:sp modelId="{783A785B-09CC-48E8-A1EA-37EF8311E428}">
      <dsp:nvSpPr>
        <dsp:cNvPr id="0" name=""/>
        <dsp:cNvSpPr/>
      </dsp:nvSpPr>
      <dsp:spPr>
        <a:xfrm>
          <a:off x="6048372" y="860997"/>
          <a:ext cx="1644299" cy="1644299"/>
        </a:xfrm>
        <a:prstGeom prst="ellipse">
          <a:avLst/>
        </a:prstGeom>
        <a:solidFill>
          <a:schemeClr val="accent4">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a-IR" sz="1600" b="1" kern="1200" cap="none" spc="0" dirty="0" smtClean="0">
              <a:ln/>
              <a:effectLst>
                <a:outerShdw blurRad="38100" dist="19050" dir="2700000" algn="tl" rotWithShape="0">
                  <a:schemeClr val="dk1">
                    <a:lumMod val="50000"/>
                    <a:alpha val="40000"/>
                  </a:schemeClr>
                </a:outerShdw>
              </a:effectLst>
              <a:cs typeface="B Lotus" panose="00000400000000000000" pitchFamily="2" charset="-78"/>
            </a:rPr>
            <a:t>ایجاد احساس هویت در وجود اعضای سازمان</a:t>
          </a:r>
          <a:endParaRPr lang="en-US" sz="1600" b="1" kern="1200" cap="none" spc="0" dirty="0">
            <a:ln/>
            <a:effectLst>
              <a:outerShdw blurRad="38100" dist="19050" dir="2700000" algn="tl" rotWithShape="0">
                <a:schemeClr val="dk1">
                  <a:lumMod val="50000"/>
                  <a:alpha val="40000"/>
                </a:schemeClr>
              </a:outerShdw>
            </a:effectLst>
            <a:cs typeface="B Lotus" panose="00000400000000000000" pitchFamily="2" charset="-78"/>
          </a:endParaRPr>
        </a:p>
      </dsp:txBody>
      <dsp:txXfrm>
        <a:off x="6289174" y="1101799"/>
        <a:ext cx="1162695" cy="1162695"/>
      </dsp:txXfrm>
    </dsp:sp>
    <dsp:sp modelId="{ECE5E095-D2BD-4DFE-A3A9-FCE52E5BB423}">
      <dsp:nvSpPr>
        <dsp:cNvPr id="0" name=""/>
        <dsp:cNvSpPr/>
      </dsp:nvSpPr>
      <dsp:spPr>
        <a:xfrm>
          <a:off x="6462147" y="2673865"/>
          <a:ext cx="1644299" cy="1644299"/>
        </a:xfrm>
        <a:prstGeom prst="ellipse">
          <a:avLst/>
        </a:prstGeom>
        <a:solidFill>
          <a:schemeClr val="accent5">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a-IR" sz="1600" b="1" kern="1200" cap="none" spc="0" smtClean="0">
              <a:ln/>
              <a:effectLst>
                <a:outerShdw blurRad="38100" dist="19050" dir="2700000" algn="tl" rotWithShape="0">
                  <a:schemeClr val="dk1">
                    <a:lumMod val="50000"/>
                    <a:alpha val="40000"/>
                  </a:schemeClr>
                </a:outerShdw>
              </a:effectLst>
              <a:cs typeface="B Lotus" panose="00000400000000000000" pitchFamily="2" charset="-78"/>
            </a:rPr>
            <a:t>ایجاد تعهد نسبت به چیزی بیشتر از منافع شخصی</a:t>
          </a:r>
          <a:endParaRPr lang="en-US" sz="1600" b="1" kern="1200" cap="none" spc="0" dirty="0">
            <a:ln/>
            <a:effectLst>
              <a:outerShdw blurRad="38100" dist="19050" dir="2700000" algn="tl" rotWithShape="0">
                <a:schemeClr val="dk1">
                  <a:lumMod val="50000"/>
                  <a:alpha val="40000"/>
                </a:schemeClr>
              </a:outerShdw>
            </a:effectLst>
            <a:cs typeface="B Lotus" panose="00000400000000000000" pitchFamily="2" charset="-78"/>
          </a:endParaRPr>
        </a:p>
      </dsp:txBody>
      <dsp:txXfrm>
        <a:off x="6702949" y="2914667"/>
        <a:ext cx="1162695" cy="1162695"/>
      </dsp:txXfrm>
    </dsp:sp>
    <dsp:sp modelId="{6A0BBDBD-D571-42E5-9D67-24D82D73B752}">
      <dsp:nvSpPr>
        <dsp:cNvPr id="0" name=""/>
        <dsp:cNvSpPr/>
      </dsp:nvSpPr>
      <dsp:spPr>
        <a:xfrm>
          <a:off x="5302775" y="4127672"/>
          <a:ext cx="1644299" cy="1644299"/>
        </a:xfrm>
        <a:prstGeom prst="ellipse">
          <a:avLst/>
        </a:prstGeom>
        <a:solidFill>
          <a:schemeClr val="accent6">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a-IR" sz="1600" b="1" kern="1200" cap="none" spc="0" smtClean="0">
              <a:ln/>
              <a:effectLst>
                <a:outerShdw blurRad="38100" dist="19050" dir="2700000" algn="tl" rotWithShape="0">
                  <a:schemeClr val="dk1">
                    <a:lumMod val="50000"/>
                    <a:alpha val="40000"/>
                  </a:schemeClr>
                </a:outerShdw>
              </a:effectLst>
              <a:cs typeface="B Lotus" panose="00000400000000000000" pitchFamily="2" charset="-78"/>
            </a:rPr>
            <a:t>ایجاد ثبات و پایداری سیستم اجتماعی</a:t>
          </a:r>
          <a:endParaRPr lang="en-US" sz="1600" b="1" kern="1200" cap="none" spc="0" dirty="0">
            <a:ln/>
            <a:effectLst>
              <a:outerShdw blurRad="38100" dist="19050" dir="2700000" algn="tl" rotWithShape="0">
                <a:schemeClr val="dk1">
                  <a:lumMod val="50000"/>
                  <a:alpha val="40000"/>
                </a:schemeClr>
              </a:outerShdw>
            </a:effectLst>
            <a:cs typeface="B Lotus" panose="00000400000000000000" pitchFamily="2" charset="-78"/>
          </a:endParaRPr>
        </a:p>
      </dsp:txBody>
      <dsp:txXfrm>
        <a:off x="5543577" y="4368474"/>
        <a:ext cx="1162695" cy="1162695"/>
      </dsp:txXfrm>
    </dsp:sp>
    <dsp:sp modelId="{05B5EF63-52DA-4596-8C3A-3A3B121ADB9E}">
      <dsp:nvSpPr>
        <dsp:cNvPr id="0" name=""/>
        <dsp:cNvSpPr/>
      </dsp:nvSpPr>
      <dsp:spPr>
        <a:xfrm>
          <a:off x="3443286" y="4127672"/>
          <a:ext cx="1644299" cy="1644299"/>
        </a:xfrm>
        <a:prstGeom prst="ellipse">
          <a:avLst/>
        </a:prstGeom>
        <a:solidFill>
          <a:schemeClr val="accent2">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a-IR" sz="1600" b="1" kern="1200" cap="none" spc="0" smtClean="0">
              <a:ln/>
              <a:effectLst>
                <a:outerShdw blurRad="38100" dist="19050" dir="2700000" algn="tl" rotWithShape="0">
                  <a:schemeClr val="dk1">
                    <a:lumMod val="50000"/>
                    <a:alpha val="40000"/>
                  </a:schemeClr>
                </a:outerShdw>
              </a:effectLst>
              <a:cs typeface="B Lotus" panose="00000400000000000000" pitchFamily="2" charset="-78"/>
            </a:rPr>
            <a:t>اتصال کننده اعضای سازمان</a:t>
          </a:r>
          <a:endParaRPr lang="en-US" sz="1600" b="1" kern="1200" cap="none" spc="0" dirty="0">
            <a:ln/>
            <a:effectLst>
              <a:outerShdw blurRad="38100" dist="19050" dir="2700000" algn="tl" rotWithShape="0">
                <a:schemeClr val="dk1">
                  <a:lumMod val="50000"/>
                  <a:alpha val="40000"/>
                </a:schemeClr>
              </a:outerShdw>
            </a:effectLst>
            <a:cs typeface="B Lotus" panose="00000400000000000000" pitchFamily="2" charset="-78"/>
          </a:endParaRPr>
        </a:p>
      </dsp:txBody>
      <dsp:txXfrm>
        <a:off x="3684088" y="4368474"/>
        <a:ext cx="1162695" cy="1162695"/>
      </dsp:txXfrm>
    </dsp:sp>
    <dsp:sp modelId="{90309F97-1AA6-48C5-A7D0-6EF2E1D216DA}">
      <dsp:nvSpPr>
        <dsp:cNvPr id="0" name=""/>
        <dsp:cNvSpPr/>
      </dsp:nvSpPr>
      <dsp:spPr>
        <a:xfrm>
          <a:off x="2283914" y="2673865"/>
          <a:ext cx="1644299" cy="1644299"/>
        </a:xfrm>
        <a:prstGeom prst="ellipse">
          <a:avLst/>
        </a:prstGeom>
        <a:solidFill>
          <a:schemeClr val="accent3">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a-IR" sz="1600" b="1" kern="1200" cap="none" spc="0" smtClean="0">
              <a:ln/>
              <a:effectLst>
                <a:outerShdw blurRad="38100" dist="19050" dir="2700000" algn="tl" rotWithShape="0">
                  <a:schemeClr val="dk1">
                    <a:lumMod val="50000"/>
                    <a:alpha val="40000"/>
                  </a:schemeClr>
                </a:outerShdw>
              </a:effectLst>
              <a:cs typeface="B Lotus" panose="00000400000000000000" pitchFamily="2" charset="-78"/>
            </a:rPr>
            <a:t>یک عامل کنترل کننده </a:t>
          </a:r>
          <a:endParaRPr lang="en-US" sz="1600" b="1" kern="1200" cap="none" spc="0" dirty="0">
            <a:ln/>
            <a:effectLst>
              <a:outerShdw blurRad="38100" dist="19050" dir="2700000" algn="tl" rotWithShape="0">
                <a:schemeClr val="dk1">
                  <a:lumMod val="50000"/>
                  <a:alpha val="40000"/>
                </a:schemeClr>
              </a:outerShdw>
            </a:effectLst>
            <a:cs typeface="B Lotus" panose="00000400000000000000" pitchFamily="2" charset="-78"/>
          </a:endParaRPr>
        </a:p>
      </dsp:txBody>
      <dsp:txXfrm>
        <a:off x="2524716" y="2914667"/>
        <a:ext cx="1162695" cy="1162695"/>
      </dsp:txXfrm>
    </dsp:sp>
    <dsp:sp modelId="{714E1516-AF99-4431-A5E7-E6948E576886}">
      <dsp:nvSpPr>
        <dsp:cNvPr id="0" name=""/>
        <dsp:cNvSpPr/>
      </dsp:nvSpPr>
      <dsp:spPr>
        <a:xfrm>
          <a:off x="2697689" y="860997"/>
          <a:ext cx="1644299" cy="1644299"/>
        </a:xfrm>
        <a:prstGeom prst="ellipse">
          <a:avLst/>
        </a:prstGeom>
        <a:solidFill>
          <a:schemeClr val="accent4">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a-IR" sz="1600" b="1" kern="1200" cap="none" spc="0" smtClean="0">
              <a:ln/>
              <a:effectLst>
                <a:outerShdw blurRad="38100" dist="19050" dir="2700000" algn="tl" rotWithShape="0">
                  <a:schemeClr val="dk1">
                    <a:lumMod val="50000"/>
                    <a:alpha val="40000"/>
                  </a:schemeClr>
                </a:outerShdw>
              </a:effectLst>
              <a:cs typeface="B Lotus" panose="00000400000000000000" pitchFamily="2" charset="-78"/>
            </a:rPr>
            <a:t>شکل دادن به نگرش ها و رفتار کارکنان</a:t>
          </a:r>
          <a:endParaRPr lang="en-US" sz="1600" b="1" kern="1200" cap="none" spc="0" dirty="0">
            <a:ln/>
            <a:effectLst>
              <a:outerShdw blurRad="38100" dist="19050" dir="2700000" algn="tl" rotWithShape="0">
                <a:schemeClr val="dk1">
                  <a:lumMod val="50000"/>
                  <a:alpha val="40000"/>
                </a:schemeClr>
              </a:outerShdw>
            </a:effectLst>
            <a:cs typeface="B Lotus" panose="00000400000000000000" pitchFamily="2" charset="-78"/>
          </a:endParaRPr>
        </a:p>
      </dsp:txBody>
      <dsp:txXfrm>
        <a:off x="2938491" y="1101799"/>
        <a:ext cx="1162695" cy="11626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2A71CC-1769-4C5A-A91E-1E113A245A5B}">
      <dsp:nvSpPr>
        <dsp:cNvPr id="0" name=""/>
        <dsp:cNvSpPr/>
      </dsp:nvSpPr>
      <dsp:spPr>
        <a:xfrm>
          <a:off x="3055881" y="3216890"/>
          <a:ext cx="2117836" cy="2117836"/>
        </a:xfrm>
        <a:prstGeom prst="ellipse">
          <a:avLst/>
        </a:prstGeom>
        <a:solidFill>
          <a:schemeClr val="accent1">
            <a:hueOff val="0"/>
            <a:satOff val="0"/>
            <a:lumOff val="0"/>
            <a:alphaOff val="0"/>
          </a:schemeClr>
        </a:solidFill>
        <a:ln>
          <a:noFill/>
        </a:ln>
        <a:effectLst>
          <a:reflection blurRad="12700" stA="26000" endPos="32000" dist="12700" dir="5400000" sy="-100000" rotWithShape="0"/>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fa-IR" sz="2300" b="1" kern="1200" dirty="0" smtClean="0">
              <a:cs typeface="B Lotus" panose="00000400000000000000" pitchFamily="2" charset="-78"/>
            </a:rPr>
            <a:t>شیوه های آشنایی با فرهنگ سازمانی</a:t>
          </a:r>
          <a:endParaRPr lang="en-US" sz="2300" b="1" kern="1200" dirty="0">
            <a:cs typeface="B Lotus" panose="00000400000000000000" pitchFamily="2" charset="-78"/>
          </a:endParaRPr>
        </a:p>
      </dsp:txBody>
      <dsp:txXfrm>
        <a:off x="3366031" y="3527040"/>
        <a:ext cx="1497536" cy="1497536"/>
      </dsp:txXfrm>
    </dsp:sp>
    <dsp:sp modelId="{29E7E1CD-4F7B-4B60-ACA0-79E0789F8F9D}">
      <dsp:nvSpPr>
        <dsp:cNvPr id="0" name=""/>
        <dsp:cNvSpPr/>
      </dsp:nvSpPr>
      <dsp:spPr>
        <a:xfrm rot="10800000">
          <a:off x="1006602" y="3974016"/>
          <a:ext cx="1936569" cy="603583"/>
        </a:xfrm>
        <a:prstGeom prst="leftArrow">
          <a:avLst>
            <a:gd name="adj1" fmla="val 60000"/>
            <a:gd name="adj2" fmla="val 50000"/>
          </a:avLst>
        </a:prstGeom>
        <a:solidFill>
          <a:schemeClr val="accent2">
            <a:hueOff val="0"/>
            <a:satOff val="0"/>
            <a:lumOff val="0"/>
            <a:alphaOff val="0"/>
          </a:schemeClr>
        </a:solidFill>
        <a:ln w="9525" cap="rnd" cmpd="sng" algn="ctr">
          <a:solidFill>
            <a:schemeClr val="lt1">
              <a:hueOff val="0"/>
              <a:satOff val="0"/>
              <a:lumOff val="0"/>
              <a:alphaOff val="0"/>
            </a:schemeClr>
          </a:solidFill>
          <a:prstDash val="solid"/>
        </a:ln>
        <a:effectLst>
          <a:reflection blurRad="12700" stA="26000" endPos="32000" dist="12700" dir="5400000" sy="-100000" rotWithShape="0"/>
        </a:effectLst>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5692A4E8-CAE2-48D0-A9E3-8ACF54FF916B}">
      <dsp:nvSpPr>
        <dsp:cNvPr id="0" name=""/>
        <dsp:cNvSpPr/>
      </dsp:nvSpPr>
      <dsp:spPr>
        <a:xfrm>
          <a:off x="630" y="3471030"/>
          <a:ext cx="2011944" cy="1609555"/>
        </a:xfrm>
        <a:prstGeom prst="roundRect">
          <a:avLst>
            <a:gd name="adj" fmla="val 10000"/>
          </a:avLst>
        </a:prstGeom>
        <a:solidFill>
          <a:schemeClr val="accent2">
            <a:hueOff val="0"/>
            <a:satOff val="0"/>
            <a:lumOff val="0"/>
            <a:alphaOff val="0"/>
          </a:schemeClr>
        </a:solidFill>
        <a:ln>
          <a:noFill/>
        </a:ln>
        <a:effectLst>
          <a:reflection blurRad="12700" stA="26000" endPos="32000" dist="12700" dir="5400000" sy="-100000" rotWithShape="0"/>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2865" tIns="62865" rIns="62865" bIns="62865" numCol="1" spcCol="1270" anchor="ctr" anchorCtr="0">
          <a:noAutofit/>
        </a:bodyPr>
        <a:lstStyle/>
        <a:p>
          <a:pPr lvl="0" algn="ctr" defTabSz="1466850">
            <a:lnSpc>
              <a:spcPct val="90000"/>
            </a:lnSpc>
            <a:spcBef>
              <a:spcPct val="0"/>
            </a:spcBef>
            <a:spcAft>
              <a:spcPct val="35000"/>
            </a:spcAft>
          </a:pPr>
          <a:r>
            <a:rPr lang="fa-IR" sz="3300" b="1" kern="1200" smtClean="0">
              <a:ln w="18415" cmpd="sng">
                <a:prstDash val="solid"/>
              </a:ln>
              <a:effectLst>
                <a:outerShdw blurRad="63500" dir="3600000" algn="tl" rotWithShape="0">
                  <a:srgbClr val="000000">
                    <a:alpha val="70000"/>
                  </a:srgbClr>
                </a:outerShdw>
              </a:effectLst>
              <a:cs typeface="B Lotus" panose="00000400000000000000" pitchFamily="2" charset="-78"/>
            </a:rPr>
            <a:t>تایید یا تکذیب</a:t>
          </a:r>
          <a:endParaRPr lang="en-US" sz="3300" b="1" kern="1200" dirty="0">
            <a:cs typeface="B Lotus" panose="00000400000000000000" pitchFamily="2" charset="-78"/>
          </a:endParaRPr>
        </a:p>
      </dsp:txBody>
      <dsp:txXfrm>
        <a:off x="47772" y="3518172"/>
        <a:ext cx="1917660" cy="1515271"/>
      </dsp:txXfrm>
    </dsp:sp>
    <dsp:sp modelId="{E93374BF-3849-40A4-9C7C-B2D9C7EFB3FB}">
      <dsp:nvSpPr>
        <dsp:cNvPr id="0" name=""/>
        <dsp:cNvSpPr/>
      </dsp:nvSpPr>
      <dsp:spPr>
        <a:xfrm rot="13500000">
          <a:off x="1633368" y="2460869"/>
          <a:ext cx="1936569" cy="603583"/>
        </a:xfrm>
        <a:prstGeom prst="leftArrow">
          <a:avLst>
            <a:gd name="adj1" fmla="val 60000"/>
            <a:gd name="adj2" fmla="val 50000"/>
          </a:avLst>
        </a:prstGeom>
        <a:solidFill>
          <a:schemeClr val="accent3">
            <a:hueOff val="0"/>
            <a:satOff val="0"/>
            <a:lumOff val="0"/>
            <a:alphaOff val="0"/>
          </a:schemeClr>
        </a:solidFill>
        <a:ln w="9525" cap="rnd" cmpd="sng" algn="ctr">
          <a:solidFill>
            <a:schemeClr val="lt1">
              <a:hueOff val="0"/>
              <a:satOff val="0"/>
              <a:lumOff val="0"/>
              <a:alphaOff val="0"/>
            </a:schemeClr>
          </a:solidFill>
          <a:prstDash val="solid"/>
        </a:ln>
        <a:effectLst>
          <a:reflection blurRad="12700" stA="26000" endPos="32000" dist="12700" dir="5400000" sy="-100000" rotWithShape="0"/>
        </a:effectLst>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B144D1BF-5B7E-47F3-8B8D-843258E19C77}">
      <dsp:nvSpPr>
        <dsp:cNvPr id="0" name=""/>
        <dsp:cNvSpPr/>
      </dsp:nvSpPr>
      <dsp:spPr>
        <a:xfrm>
          <a:off x="911000" y="1273202"/>
          <a:ext cx="2011944" cy="1609555"/>
        </a:xfrm>
        <a:prstGeom prst="roundRect">
          <a:avLst>
            <a:gd name="adj" fmla="val 10000"/>
          </a:avLst>
        </a:prstGeom>
        <a:solidFill>
          <a:schemeClr val="accent3">
            <a:hueOff val="0"/>
            <a:satOff val="0"/>
            <a:lumOff val="0"/>
            <a:alphaOff val="0"/>
          </a:schemeClr>
        </a:solidFill>
        <a:ln>
          <a:noFill/>
        </a:ln>
        <a:effectLst>
          <a:reflection blurRad="12700" stA="26000" endPos="32000" dist="12700" dir="5400000" sy="-100000" rotWithShape="0"/>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2865" tIns="62865" rIns="62865" bIns="62865" numCol="1" spcCol="1270" anchor="ctr" anchorCtr="0">
          <a:noAutofit/>
        </a:bodyPr>
        <a:lstStyle/>
        <a:p>
          <a:pPr lvl="0" algn="ctr" defTabSz="1466850">
            <a:lnSpc>
              <a:spcPct val="90000"/>
            </a:lnSpc>
            <a:spcBef>
              <a:spcPct val="0"/>
            </a:spcBef>
            <a:spcAft>
              <a:spcPct val="35000"/>
            </a:spcAft>
          </a:pPr>
          <a:r>
            <a:rPr lang="fa-IR" sz="3300" b="1" kern="1200" dirty="0" smtClean="0">
              <a:cs typeface="B Lotus" panose="00000400000000000000" pitchFamily="2" charset="-78"/>
            </a:rPr>
            <a:t>با راهنما و بدون راهنما</a:t>
          </a:r>
          <a:endParaRPr lang="en-US" sz="3300" b="1" kern="1200" dirty="0">
            <a:cs typeface="B Lotus" panose="00000400000000000000" pitchFamily="2" charset="-78"/>
          </a:endParaRPr>
        </a:p>
      </dsp:txBody>
      <dsp:txXfrm>
        <a:off x="958142" y="1320344"/>
        <a:ext cx="1917660" cy="1515271"/>
      </dsp:txXfrm>
    </dsp:sp>
    <dsp:sp modelId="{11F85565-1146-4B33-AFA5-722498BB65F5}">
      <dsp:nvSpPr>
        <dsp:cNvPr id="0" name=""/>
        <dsp:cNvSpPr/>
      </dsp:nvSpPr>
      <dsp:spPr>
        <a:xfrm rot="16200000">
          <a:off x="3146515" y="1834103"/>
          <a:ext cx="1936569" cy="603583"/>
        </a:xfrm>
        <a:prstGeom prst="leftArrow">
          <a:avLst>
            <a:gd name="adj1" fmla="val 60000"/>
            <a:gd name="adj2" fmla="val 50000"/>
          </a:avLst>
        </a:prstGeom>
        <a:solidFill>
          <a:schemeClr val="accent4">
            <a:hueOff val="0"/>
            <a:satOff val="0"/>
            <a:lumOff val="0"/>
            <a:alphaOff val="0"/>
          </a:schemeClr>
        </a:solidFill>
        <a:ln w="9525" cap="rnd" cmpd="sng" algn="ctr">
          <a:solidFill>
            <a:schemeClr val="lt1">
              <a:hueOff val="0"/>
              <a:satOff val="0"/>
              <a:lumOff val="0"/>
              <a:alphaOff val="0"/>
            </a:schemeClr>
          </a:solidFill>
          <a:prstDash val="solid"/>
        </a:ln>
        <a:effectLst>
          <a:reflection blurRad="12700" stA="26000" endPos="32000" dist="12700" dir="5400000" sy="-100000" rotWithShape="0"/>
        </a:effectLst>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8A712FA1-7CF9-40C8-862E-93B420479AA7}">
      <dsp:nvSpPr>
        <dsp:cNvPr id="0" name=""/>
        <dsp:cNvSpPr/>
      </dsp:nvSpPr>
      <dsp:spPr>
        <a:xfrm>
          <a:off x="3108827" y="362832"/>
          <a:ext cx="2011944" cy="1609555"/>
        </a:xfrm>
        <a:prstGeom prst="roundRect">
          <a:avLst>
            <a:gd name="adj" fmla="val 10000"/>
          </a:avLst>
        </a:prstGeom>
        <a:solidFill>
          <a:schemeClr val="accent4">
            <a:hueOff val="0"/>
            <a:satOff val="0"/>
            <a:lumOff val="0"/>
            <a:alphaOff val="0"/>
          </a:schemeClr>
        </a:solidFill>
        <a:ln>
          <a:noFill/>
        </a:ln>
        <a:effectLst>
          <a:reflection blurRad="12700" stA="26000" endPos="32000" dist="12700" dir="5400000" sy="-100000" rotWithShape="0"/>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2865" tIns="62865" rIns="62865" bIns="62865" numCol="1" spcCol="1270" anchor="ctr" anchorCtr="0">
          <a:noAutofit/>
        </a:bodyPr>
        <a:lstStyle/>
        <a:p>
          <a:pPr lvl="0" algn="ctr" defTabSz="1466850">
            <a:lnSpc>
              <a:spcPct val="90000"/>
            </a:lnSpc>
            <a:spcBef>
              <a:spcPct val="0"/>
            </a:spcBef>
            <a:spcAft>
              <a:spcPct val="35000"/>
            </a:spcAft>
          </a:pPr>
          <a:r>
            <a:rPr lang="fa-IR" sz="3300" b="1" kern="1200" dirty="0" smtClean="0">
              <a:ln w="18415" cmpd="sng">
                <a:prstDash val="solid"/>
              </a:ln>
              <a:effectLst>
                <a:outerShdw blurRad="63500" dir="3600000" algn="tl" rotWithShape="0">
                  <a:srgbClr val="000000">
                    <a:alpha val="70000"/>
                  </a:srgbClr>
                </a:outerShdw>
              </a:effectLst>
              <a:cs typeface="B Lotus" panose="00000400000000000000" pitchFamily="2" charset="-78"/>
            </a:rPr>
            <a:t>دوره زمانی ثابت یا متغیر</a:t>
          </a:r>
          <a:endParaRPr lang="en-US" sz="3300" b="1" kern="1200" dirty="0">
            <a:cs typeface="B Lotus" panose="00000400000000000000" pitchFamily="2" charset="-78"/>
          </a:endParaRPr>
        </a:p>
      </dsp:txBody>
      <dsp:txXfrm>
        <a:off x="3155969" y="409974"/>
        <a:ext cx="1917660" cy="1515271"/>
      </dsp:txXfrm>
    </dsp:sp>
    <dsp:sp modelId="{165909AF-E986-42DE-9A08-E45D6AB00242}">
      <dsp:nvSpPr>
        <dsp:cNvPr id="0" name=""/>
        <dsp:cNvSpPr/>
      </dsp:nvSpPr>
      <dsp:spPr>
        <a:xfrm rot="18900000">
          <a:off x="4659662" y="2460869"/>
          <a:ext cx="1936569" cy="603583"/>
        </a:xfrm>
        <a:prstGeom prst="leftArrow">
          <a:avLst>
            <a:gd name="adj1" fmla="val 60000"/>
            <a:gd name="adj2" fmla="val 50000"/>
          </a:avLst>
        </a:prstGeom>
        <a:solidFill>
          <a:schemeClr val="accent5">
            <a:hueOff val="0"/>
            <a:satOff val="0"/>
            <a:lumOff val="0"/>
            <a:alphaOff val="0"/>
          </a:schemeClr>
        </a:solidFill>
        <a:ln w="9525" cap="rnd" cmpd="sng" algn="ctr">
          <a:solidFill>
            <a:schemeClr val="lt1">
              <a:hueOff val="0"/>
              <a:satOff val="0"/>
              <a:lumOff val="0"/>
              <a:alphaOff val="0"/>
            </a:schemeClr>
          </a:solidFill>
          <a:prstDash val="solid"/>
        </a:ln>
        <a:effectLst>
          <a:reflection blurRad="12700" stA="26000" endPos="32000" dist="12700" dir="5400000" sy="-100000" rotWithShape="0"/>
        </a:effectLst>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DA2BFFDD-DF90-437E-936C-BB0AAABE434B}">
      <dsp:nvSpPr>
        <dsp:cNvPr id="0" name=""/>
        <dsp:cNvSpPr/>
      </dsp:nvSpPr>
      <dsp:spPr>
        <a:xfrm>
          <a:off x="5306655" y="1273202"/>
          <a:ext cx="2011944" cy="1609555"/>
        </a:xfrm>
        <a:prstGeom prst="roundRect">
          <a:avLst>
            <a:gd name="adj" fmla="val 10000"/>
          </a:avLst>
        </a:prstGeom>
        <a:solidFill>
          <a:schemeClr val="accent5">
            <a:hueOff val="0"/>
            <a:satOff val="0"/>
            <a:lumOff val="0"/>
            <a:alphaOff val="0"/>
          </a:schemeClr>
        </a:solidFill>
        <a:ln>
          <a:noFill/>
        </a:ln>
        <a:effectLst>
          <a:reflection blurRad="12700" stA="26000" endPos="32000" dist="12700" dir="5400000" sy="-100000" rotWithShape="0"/>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2865" tIns="62865" rIns="62865" bIns="62865" numCol="1" spcCol="1270" anchor="ctr" anchorCtr="0">
          <a:noAutofit/>
        </a:bodyPr>
        <a:lstStyle/>
        <a:p>
          <a:pPr lvl="0" algn="ctr" defTabSz="1466850">
            <a:lnSpc>
              <a:spcPct val="90000"/>
            </a:lnSpc>
            <a:spcBef>
              <a:spcPct val="0"/>
            </a:spcBef>
            <a:spcAft>
              <a:spcPct val="35000"/>
            </a:spcAft>
          </a:pPr>
          <a:r>
            <a:rPr lang="fa-IR" sz="3300" b="1" kern="1200" dirty="0" smtClean="0">
              <a:ln w="18415" cmpd="sng">
                <a:prstDash val="solid"/>
              </a:ln>
              <a:effectLst>
                <a:outerShdw blurRad="63500" dir="3600000" algn="tl" rotWithShape="0">
                  <a:srgbClr val="000000">
                    <a:alpha val="70000"/>
                  </a:srgbClr>
                </a:outerShdw>
              </a:effectLst>
              <a:cs typeface="B Lotus" panose="00000400000000000000" pitchFamily="2" charset="-78"/>
            </a:rPr>
            <a:t>فردی یا دسته جمعی</a:t>
          </a:r>
          <a:endParaRPr lang="en-US" sz="3300" b="1" kern="1200" dirty="0">
            <a:ln w="18415" cmpd="sng">
              <a:prstDash val="solid"/>
            </a:ln>
            <a:effectLst>
              <a:outerShdw blurRad="63500" dir="3600000" algn="tl" rotWithShape="0">
                <a:srgbClr val="000000">
                  <a:alpha val="70000"/>
                </a:srgbClr>
              </a:outerShdw>
            </a:effectLst>
            <a:cs typeface="B Lotus" panose="00000400000000000000" pitchFamily="2" charset="-78"/>
          </a:endParaRPr>
        </a:p>
      </dsp:txBody>
      <dsp:txXfrm>
        <a:off x="5353797" y="1320344"/>
        <a:ext cx="1917660" cy="1515271"/>
      </dsp:txXfrm>
    </dsp:sp>
    <dsp:sp modelId="{2DCCDC56-7090-4E56-98B0-D3B166B42DE8}">
      <dsp:nvSpPr>
        <dsp:cNvPr id="0" name=""/>
        <dsp:cNvSpPr/>
      </dsp:nvSpPr>
      <dsp:spPr>
        <a:xfrm>
          <a:off x="5286428" y="3974016"/>
          <a:ext cx="1936569" cy="603583"/>
        </a:xfrm>
        <a:prstGeom prst="leftArrow">
          <a:avLst>
            <a:gd name="adj1" fmla="val 60000"/>
            <a:gd name="adj2" fmla="val 50000"/>
          </a:avLst>
        </a:prstGeom>
        <a:solidFill>
          <a:schemeClr val="accent6">
            <a:hueOff val="0"/>
            <a:satOff val="0"/>
            <a:lumOff val="0"/>
            <a:alphaOff val="0"/>
          </a:schemeClr>
        </a:solidFill>
        <a:ln w="9525" cap="rnd" cmpd="sng" algn="ctr">
          <a:solidFill>
            <a:schemeClr val="lt1">
              <a:hueOff val="0"/>
              <a:satOff val="0"/>
              <a:lumOff val="0"/>
              <a:alphaOff val="0"/>
            </a:schemeClr>
          </a:solidFill>
          <a:prstDash val="solid"/>
        </a:ln>
        <a:effectLst>
          <a:reflection blurRad="12700" stA="26000" endPos="32000" dist="12700" dir="5400000" sy="-100000" rotWithShape="0"/>
        </a:effectLst>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79705A68-5F79-4052-B0FE-2E9735BB6757}">
      <dsp:nvSpPr>
        <dsp:cNvPr id="0" name=""/>
        <dsp:cNvSpPr/>
      </dsp:nvSpPr>
      <dsp:spPr>
        <a:xfrm>
          <a:off x="6217025" y="3471030"/>
          <a:ext cx="2011944" cy="1609555"/>
        </a:xfrm>
        <a:prstGeom prst="roundRect">
          <a:avLst>
            <a:gd name="adj" fmla="val 10000"/>
          </a:avLst>
        </a:prstGeom>
        <a:solidFill>
          <a:schemeClr val="accent6">
            <a:hueOff val="0"/>
            <a:satOff val="0"/>
            <a:lumOff val="0"/>
            <a:alphaOff val="0"/>
          </a:schemeClr>
        </a:solidFill>
        <a:ln>
          <a:noFill/>
        </a:ln>
        <a:effectLst>
          <a:reflection blurRad="12700" stA="26000" endPos="32000" dist="12700" dir="5400000" sy="-100000" rotWithShape="0"/>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2865" tIns="62865" rIns="62865" bIns="62865" numCol="1" spcCol="1270" anchor="ctr" anchorCtr="0">
          <a:noAutofit/>
        </a:bodyPr>
        <a:lstStyle/>
        <a:p>
          <a:pPr lvl="0" algn="ctr" defTabSz="1466850">
            <a:lnSpc>
              <a:spcPct val="90000"/>
            </a:lnSpc>
            <a:spcBef>
              <a:spcPct val="0"/>
            </a:spcBef>
            <a:spcAft>
              <a:spcPct val="35000"/>
            </a:spcAft>
          </a:pPr>
          <a:r>
            <a:rPr lang="fa-IR" sz="3300" b="1" kern="1200" smtClean="0">
              <a:cs typeface="B Lotus" panose="00000400000000000000" pitchFamily="2" charset="-78"/>
            </a:rPr>
            <a:t>رسمی یا غیر رسمی</a:t>
          </a:r>
          <a:endParaRPr lang="en-US" sz="3300" b="1" kern="1200">
            <a:cs typeface="B Lotus" panose="00000400000000000000" pitchFamily="2" charset="-78"/>
          </a:endParaRPr>
        </a:p>
      </dsp:txBody>
      <dsp:txXfrm>
        <a:off x="6264167" y="3518172"/>
        <a:ext cx="1917660" cy="15152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AFEA4C-75B9-40BB-BA8C-7DAB518A7269}">
      <dsp:nvSpPr>
        <dsp:cNvPr id="0" name=""/>
        <dsp:cNvSpPr/>
      </dsp:nvSpPr>
      <dsp:spPr>
        <a:xfrm>
          <a:off x="5037160" y="261340"/>
          <a:ext cx="126146" cy="1627381"/>
        </a:xfrm>
        <a:prstGeom prst="ellipse">
          <a:avLst/>
        </a:prstGeom>
        <a:solidFill>
          <a:schemeClr val="accent4">
            <a:tint val="50000"/>
            <a:alpha val="40000"/>
            <a:hueOff val="0"/>
            <a:satOff val="0"/>
            <a:lumOff val="0"/>
            <a:alphaOff val="0"/>
          </a:schemeClr>
        </a:solidFill>
        <a:ln w="9525" cap="rnd"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sp>
    <dsp:sp modelId="{B20E7CE1-8203-4D99-AF51-E2BA483A5804}">
      <dsp:nvSpPr>
        <dsp:cNvPr id="0" name=""/>
        <dsp:cNvSpPr/>
      </dsp:nvSpPr>
      <dsp:spPr>
        <a:xfrm>
          <a:off x="4653429" y="4246245"/>
          <a:ext cx="908137" cy="581207"/>
        </a:xfrm>
        <a:prstGeom prst="downArrow">
          <a:avLst/>
        </a:prstGeom>
        <a:solidFill>
          <a:schemeClr val="accent4">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33237D0-CD24-4D5F-B68D-9900E0725C44}">
      <dsp:nvSpPr>
        <dsp:cNvPr id="0" name=""/>
        <dsp:cNvSpPr/>
      </dsp:nvSpPr>
      <dsp:spPr>
        <a:xfrm>
          <a:off x="2927969" y="4711211"/>
          <a:ext cx="4359057" cy="1089764"/>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fa-IR" sz="3100" b="1" kern="1200" dirty="0" smtClean="0">
              <a:cs typeface="B Lotus" panose="00000400000000000000" pitchFamily="2" charset="-78"/>
            </a:rPr>
            <a:t>فرهنگ سازمان</a:t>
          </a:r>
          <a:endParaRPr lang="en-US" sz="3100" b="1" kern="1200" dirty="0">
            <a:cs typeface="B Lotus" panose="00000400000000000000" pitchFamily="2" charset="-78"/>
          </a:endParaRPr>
        </a:p>
      </dsp:txBody>
      <dsp:txXfrm>
        <a:off x="2927969" y="4711211"/>
        <a:ext cx="4359057" cy="1089764"/>
      </dsp:txXfrm>
    </dsp:sp>
    <dsp:sp modelId="{4BC57579-D1CD-40FE-BE1A-CB8959033B12}">
      <dsp:nvSpPr>
        <dsp:cNvPr id="0" name=""/>
        <dsp:cNvSpPr/>
      </dsp:nvSpPr>
      <dsp:spPr>
        <a:xfrm>
          <a:off x="3656805" y="162320"/>
          <a:ext cx="2471585" cy="1634646"/>
        </a:xfrm>
        <a:prstGeom prst="ellipse">
          <a:avLst/>
        </a:prstGeom>
        <a:solidFill>
          <a:schemeClr val="accent4">
            <a:hueOff val="0"/>
            <a:satOff val="0"/>
            <a:lumOff val="0"/>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fa-IR" sz="2600" b="1" kern="1200" smtClean="0">
              <a:cs typeface="B Lotus" panose="00000400000000000000" pitchFamily="2" charset="-78"/>
            </a:rPr>
            <a:t>اسطوره ها</a:t>
          </a:r>
          <a:endParaRPr lang="en-US" sz="2600" b="1" kern="1200" dirty="0">
            <a:cs typeface="B Lotus" panose="00000400000000000000" pitchFamily="2" charset="-78"/>
          </a:endParaRPr>
        </a:p>
      </dsp:txBody>
      <dsp:txXfrm>
        <a:off x="4018760" y="401708"/>
        <a:ext cx="1747675" cy="1155870"/>
      </dsp:txXfrm>
    </dsp:sp>
    <dsp:sp modelId="{7FAF580F-DBD6-4B13-A5DA-E9C1C6C08FF3}">
      <dsp:nvSpPr>
        <dsp:cNvPr id="0" name=""/>
        <dsp:cNvSpPr/>
      </dsp:nvSpPr>
      <dsp:spPr>
        <a:xfrm>
          <a:off x="2812608" y="1334047"/>
          <a:ext cx="2424491" cy="1634646"/>
        </a:xfrm>
        <a:prstGeom prst="ellipse">
          <a:avLst/>
        </a:prstGeom>
        <a:solidFill>
          <a:schemeClr val="accent4">
            <a:hueOff val="9820237"/>
            <a:satOff val="-922"/>
            <a:lumOff val="1176"/>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fa-IR" sz="2600" b="1" kern="1200" smtClean="0">
              <a:cs typeface="B Lotus" panose="00000400000000000000" pitchFamily="2" charset="-78"/>
            </a:rPr>
            <a:t>سنت ها و تشریفات</a:t>
          </a:r>
          <a:endParaRPr lang="en-US" sz="2600" b="1" kern="1200" dirty="0">
            <a:cs typeface="B Lotus" panose="00000400000000000000" pitchFamily="2" charset="-78"/>
          </a:endParaRPr>
        </a:p>
      </dsp:txBody>
      <dsp:txXfrm>
        <a:off x="3167666" y="1573435"/>
        <a:ext cx="1714375" cy="1155870"/>
      </dsp:txXfrm>
    </dsp:sp>
    <dsp:sp modelId="{B8F096A6-A2DC-4522-A1F3-4D1E6EF7A3EA}">
      <dsp:nvSpPr>
        <dsp:cNvPr id="0" name=""/>
        <dsp:cNvSpPr/>
      </dsp:nvSpPr>
      <dsp:spPr>
        <a:xfrm>
          <a:off x="4744837" y="1417745"/>
          <a:ext cx="2571528" cy="1634646"/>
        </a:xfrm>
        <a:prstGeom prst="ellipse">
          <a:avLst/>
        </a:prstGeom>
        <a:solidFill>
          <a:schemeClr val="accent4">
            <a:hueOff val="19640475"/>
            <a:satOff val="-1845"/>
            <a:lumOff val="2352"/>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fa-IR" sz="2600" b="1" kern="1200" smtClean="0">
              <a:cs typeface="B Lotus" panose="00000400000000000000" pitchFamily="2" charset="-78"/>
            </a:rPr>
            <a:t>ارزش ها وباورها</a:t>
          </a:r>
          <a:endParaRPr lang="en-US" sz="2600" b="1" kern="1200" dirty="0">
            <a:cs typeface="B Lotus" panose="00000400000000000000" pitchFamily="2" charset="-78"/>
          </a:endParaRPr>
        </a:p>
      </dsp:txBody>
      <dsp:txXfrm>
        <a:off x="5121429" y="1657133"/>
        <a:ext cx="1818344" cy="1155870"/>
      </dsp:txXfrm>
    </dsp:sp>
    <dsp:sp modelId="{AA916135-1D35-4016-B358-8A9236D29081}">
      <dsp:nvSpPr>
        <dsp:cNvPr id="0" name=""/>
        <dsp:cNvSpPr/>
      </dsp:nvSpPr>
      <dsp:spPr>
        <a:xfrm>
          <a:off x="1306113" y="0"/>
          <a:ext cx="7476750" cy="4169351"/>
        </a:xfrm>
        <a:prstGeom prst="funnel">
          <a:avLst/>
        </a:prstGeom>
        <a:solidFill>
          <a:schemeClr val="lt1">
            <a:alpha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D115D4-33BE-4CE9-BE39-7249660E0E4B}">
      <dsp:nvSpPr>
        <dsp:cNvPr id="0" name=""/>
        <dsp:cNvSpPr/>
      </dsp:nvSpPr>
      <dsp:spPr>
        <a:xfrm rot="5400000">
          <a:off x="6536035" y="-569519"/>
          <a:ext cx="1595881" cy="3136556"/>
        </a:xfrm>
        <a:prstGeom prst="round2SameRect">
          <a:avLst/>
        </a:prstGeom>
        <a:solidFill>
          <a:schemeClr val="accent5">
            <a:tint val="40000"/>
            <a:alpha val="90000"/>
            <a:hueOff val="0"/>
            <a:satOff val="0"/>
            <a:lumOff val="0"/>
            <a:alphaOff val="0"/>
          </a:schemeClr>
        </a:solidFill>
        <a:ln w="9525" cap="rnd" cmpd="sng" algn="ctr">
          <a:solidFill>
            <a:schemeClr val="accent5">
              <a:tint val="40000"/>
              <a:alpha val="90000"/>
              <a:hueOff val="0"/>
              <a:satOff val="0"/>
              <a:lumOff val="0"/>
              <a:alphaOff val="0"/>
            </a:schemeClr>
          </a:solidFill>
          <a:prstDash val="solid"/>
        </a:ln>
        <a:effectLst>
          <a:reflection blurRad="12700" stA="26000" endPos="32000" dist="12700" dir="5400000" sy="-100000" rotWithShape="0"/>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0" algn="ctr" defTabSz="1422400" rtl="1">
            <a:lnSpc>
              <a:spcPct val="90000"/>
            </a:lnSpc>
            <a:spcBef>
              <a:spcPct val="0"/>
            </a:spcBef>
            <a:spcAft>
              <a:spcPct val="15000"/>
            </a:spcAft>
            <a:buChar char="••"/>
          </a:pPr>
          <a:r>
            <a:rPr lang="fa-IR" sz="2200" b="1" kern="1200" dirty="0" smtClean="0">
              <a:cs typeface="B Lotus" panose="00000400000000000000" pitchFamily="2" charset="-78"/>
            </a:rPr>
            <a:t>  موسسین</a:t>
          </a:r>
          <a:endParaRPr lang="en-US" sz="2200" b="1" kern="1200" dirty="0">
            <a:cs typeface="B Lotus" panose="00000400000000000000" pitchFamily="2" charset="-78"/>
          </a:endParaRPr>
        </a:p>
      </dsp:txBody>
      <dsp:txXfrm rot="-5400000">
        <a:off x="5765698" y="278722"/>
        <a:ext cx="3058652" cy="1440073"/>
      </dsp:txXfrm>
    </dsp:sp>
    <dsp:sp modelId="{5252055F-1C02-4085-BABC-E9A5D0CD502B}">
      <dsp:nvSpPr>
        <dsp:cNvPr id="0" name=""/>
        <dsp:cNvSpPr/>
      </dsp:nvSpPr>
      <dsp:spPr>
        <a:xfrm>
          <a:off x="0" y="45744"/>
          <a:ext cx="5235027" cy="1887545"/>
        </a:xfrm>
        <a:prstGeom prst="roundRect">
          <a:avLst/>
        </a:prstGeom>
        <a:gradFill rotWithShape="0">
          <a:gsLst>
            <a:gs pos="0">
              <a:schemeClr val="accent5">
                <a:hueOff val="0"/>
                <a:satOff val="0"/>
                <a:lumOff val="0"/>
                <a:alphaOff val="0"/>
                <a:tint val="96000"/>
                <a:lumMod val="102000"/>
              </a:schemeClr>
            </a:gs>
            <a:gs pos="100000">
              <a:schemeClr val="accent5">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fa-IR" sz="2200" b="1" kern="1200" dirty="0" smtClean="0">
              <a:cs typeface="B Lotus" panose="00000400000000000000" pitchFamily="2" charset="-78"/>
            </a:rPr>
            <a:t>ارزش ها حالات و دیدگاه های شخصی را در مورد سازمان به کارکنان می دهد</a:t>
          </a:r>
          <a:endParaRPr lang="en-US" sz="2200" b="1" kern="1200" dirty="0">
            <a:cs typeface="B Lotus" panose="00000400000000000000" pitchFamily="2" charset="-78"/>
          </a:endParaRPr>
        </a:p>
      </dsp:txBody>
      <dsp:txXfrm>
        <a:off x="92142" y="137886"/>
        <a:ext cx="5050743" cy="1703261"/>
      </dsp:txXfrm>
    </dsp:sp>
    <dsp:sp modelId="{661AC4BE-6E0A-40E7-9FB4-CDC883EDCBF1}">
      <dsp:nvSpPr>
        <dsp:cNvPr id="0" name=""/>
        <dsp:cNvSpPr/>
      </dsp:nvSpPr>
      <dsp:spPr>
        <a:xfrm rot="5400000">
          <a:off x="6586430" y="1333442"/>
          <a:ext cx="1441420" cy="3190225"/>
        </a:xfrm>
        <a:prstGeom prst="round2SameRect">
          <a:avLst/>
        </a:prstGeom>
        <a:solidFill>
          <a:schemeClr val="accent5">
            <a:tint val="40000"/>
            <a:alpha val="90000"/>
            <a:hueOff val="-2271095"/>
            <a:satOff val="3537"/>
            <a:lumOff val="779"/>
            <a:alphaOff val="0"/>
          </a:schemeClr>
        </a:solidFill>
        <a:ln w="9525" cap="rnd" cmpd="sng" algn="ctr">
          <a:solidFill>
            <a:schemeClr val="accent5">
              <a:tint val="40000"/>
              <a:alpha val="90000"/>
              <a:hueOff val="-2271095"/>
              <a:satOff val="3537"/>
              <a:lumOff val="779"/>
              <a:alphaOff val="0"/>
            </a:schemeClr>
          </a:solidFill>
          <a:prstDash val="solid"/>
        </a:ln>
        <a:effectLst>
          <a:reflection blurRad="12700" stA="26000" endPos="32000" dist="12700" dir="5400000" sy="-100000" rotWithShape="0"/>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977900" rtl="1">
            <a:lnSpc>
              <a:spcPct val="90000"/>
            </a:lnSpc>
            <a:spcBef>
              <a:spcPct val="0"/>
            </a:spcBef>
            <a:spcAft>
              <a:spcPct val="15000"/>
            </a:spcAft>
            <a:buChar char="••"/>
          </a:pPr>
          <a:r>
            <a:rPr lang="fa-IR" sz="2200" b="1" kern="1200" dirty="0" smtClean="0">
              <a:cs typeface="B Lotus" panose="00000400000000000000" pitchFamily="2" charset="-78"/>
            </a:rPr>
            <a:t>محیط خارجی</a:t>
          </a:r>
          <a:endParaRPr lang="en-US" sz="2200" b="1" kern="1200" dirty="0">
            <a:cs typeface="B Lotus" panose="00000400000000000000" pitchFamily="2" charset="-78"/>
          </a:endParaRPr>
        </a:p>
      </dsp:txBody>
      <dsp:txXfrm rot="-5400000">
        <a:off x="5712028" y="2278208"/>
        <a:ext cx="3119861" cy="1300692"/>
      </dsp:txXfrm>
    </dsp:sp>
    <dsp:sp modelId="{8AE692C2-044B-4D3C-A244-9382E898DA7F}">
      <dsp:nvSpPr>
        <dsp:cNvPr id="0" name=""/>
        <dsp:cNvSpPr/>
      </dsp:nvSpPr>
      <dsp:spPr>
        <a:xfrm>
          <a:off x="0" y="2001940"/>
          <a:ext cx="5266562" cy="1887545"/>
        </a:xfrm>
        <a:prstGeom prst="roundRect">
          <a:avLst/>
        </a:prstGeom>
        <a:gradFill rotWithShape="0">
          <a:gsLst>
            <a:gs pos="0">
              <a:schemeClr val="accent5">
                <a:hueOff val="-1857811"/>
                <a:satOff val="1829"/>
                <a:lumOff val="4118"/>
                <a:alphaOff val="0"/>
                <a:tint val="96000"/>
                <a:lumMod val="102000"/>
              </a:schemeClr>
            </a:gs>
            <a:gs pos="100000">
              <a:schemeClr val="accent5">
                <a:hueOff val="-1857811"/>
                <a:satOff val="1829"/>
                <a:lumOff val="4118"/>
                <a:alphaOff val="0"/>
                <a:shade val="88000"/>
                <a:lumMod val="94000"/>
              </a:schemeClr>
            </a:gs>
          </a:gsLst>
          <a:path path="circle">
            <a:fillToRect l="50000" t="100000" r="100000" b="50000"/>
          </a:path>
        </a:gradFill>
        <a:ln>
          <a:noFill/>
        </a:ln>
        <a:effectLst>
          <a:reflection blurRad="12700" stA="26000" endPos="32000" dist="12700" dir="5400000" sy="-100000" rotWithShape="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fa-IR" sz="2200" b="1" kern="1200" dirty="0" smtClean="0">
              <a:cs typeface="B Lotus" panose="00000400000000000000" pitchFamily="2" charset="-78"/>
            </a:rPr>
            <a:t>برای اعمال خاصی از جمله سیاست ها و یا تولیدات محیط خارجی به سازمان پاداش می دهد  که باعث ایجاد ارزش های جدید می شود </a:t>
          </a:r>
          <a:endParaRPr lang="en-US" sz="2200" b="1" kern="1200" dirty="0">
            <a:cs typeface="B Lotus" panose="00000400000000000000" pitchFamily="2" charset="-78"/>
          </a:endParaRPr>
        </a:p>
      </dsp:txBody>
      <dsp:txXfrm>
        <a:off x="92142" y="2094082"/>
        <a:ext cx="5082278" cy="1703261"/>
      </dsp:txXfrm>
    </dsp:sp>
    <dsp:sp modelId="{F39A04C7-AB64-4E22-87E5-8F7A0510DD6A}">
      <dsp:nvSpPr>
        <dsp:cNvPr id="0" name=""/>
        <dsp:cNvSpPr/>
      </dsp:nvSpPr>
      <dsp:spPr>
        <a:xfrm rot="5400000">
          <a:off x="6529236" y="3232439"/>
          <a:ext cx="1492851" cy="3253182"/>
        </a:xfrm>
        <a:prstGeom prst="round2SameRect">
          <a:avLst/>
        </a:prstGeom>
        <a:solidFill>
          <a:schemeClr val="accent5">
            <a:tint val="40000"/>
            <a:alpha val="90000"/>
            <a:hueOff val="-4542189"/>
            <a:satOff val="7075"/>
            <a:lumOff val="1558"/>
            <a:alphaOff val="0"/>
          </a:schemeClr>
        </a:solidFill>
        <a:ln w="9525" cap="rnd" cmpd="sng" algn="ctr">
          <a:solidFill>
            <a:schemeClr val="accent5">
              <a:tint val="40000"/>
              <a:alpha val="90000"/>
              <a:hueOff val="-4542189"/>
              <a:satOff val="7075"/>
              <a:lumOff val="1558"/>
              <a:alphaOff val="0"/>
            </a:schemeClr>
          </a:solidFill>
          <a:prstDash val="solid"/>
        </a:ln>
        <a:effectLst>
          <a:reflection blurRad="12700" stA="26000" endPos="32000" dist="12700" dir="5400000" sy="-100000" rotWithShape="0"/>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977900" rtl="1">
            <a:lnSpc>
              <a:spcPct val="90000"/>
            </a:lnSpc>
            <a:spcBef>
              <a:spcPct val="0"/>
            </a:spcBef>
            <a:spcAft>
              <a:spcPct val="15000"/>
            </a:spcAft>
            <a:buChar char="••"/>
          </a:pPr>
          <a:r>
            <a:rPr lang="fa-IR" sz="2200" b="1" kern="1200" dirty="0" smtClean="0">
              <a:cs typeface="B Lotus" panose="00000400000000000000" pitchFamily="2" charset="-78"/>
            </a:rPr>
            <a:t>کارکنان و خصوصیت شغلی آنها</a:t>
          </a:r>
          <a:endParaRPr lang="en-US" sz="2200" b="1" kern="1200" dirty="0">
            <a:cs typeface="B Lotus" panose="00000400000000000000" pitchFamily="2" charset="-78"/>
          </a:endParaRPr>
        </a:p>
      </dsp:txBody>
      <dsp:txXfrm rot="-5400000">
        <a:off x="5649071" y="4185480"/>
        <a:ext cx="3180307" cy="1347101"/>
      </dsp:txXfrm>
    </dsp:sp>
    <dsp:sp modelId="{8138AC26-4F7C-4709-BD60-BE621B5FCB19}">
      <dsp:nvSpPr>
        <dsp:cNvPr id="0" name=""/>
        <dsp:cNvSpPr/>
      </dsp:nvSpPr>
      <dsp:spPr>
        <a:xfrm>
          <a:off x="0" y="3950151"/>
          <a:ext cx="5259255" cy="1887545"/>
        </a:xfrm>
        <a:prstGeom prst="roundRect">
          <a:avLst/>
        </a:prstGeom>
        <a:gradFill rotWithShape="0">
          <a:gsLst>
            <a:gs pos="0">
              <a:schemeClr val="accent5">
                <a:hueOff val="-3715622"/>
                <a:satOff val="3658"/>
                <a:lumOff val="8236"/>
                <a:alphaOff val="0"/>
                <a:tint val="96000"/>
                <a:lumMod val="102000"/>
              </a:schemeClr>
            </a:gs>
            <a:gs pos="100000">
              <a:schemeClr val="accent5">
                <a:hueOff val="-3715622"/>
                <a:satOff val="3658"/>
                <a:lumOff val="8236"/>
                <a:alphaOff val="0"/>
                <a:shade val="88000"/>
                <a:lumMod val="94000"/>
              </a:schemeClr>
            </a:gs>
          </a:gsLst>
          <a:path path="circle">
            <a:fillToRect l="50000" t="100000" r="100000" b="50000"/>
          </a:path>
        </a:gradFill>
        <a:ln>
          <a:noFill/>
        </a:ln>
        <a:effectLst>
          <a:reflection blurRad="12700" stA="26000" endPos="32000" dist="12700" dir="5400000" sy="-100000" rotWithShape="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fa-IR" sz="2200" b="1" kern="1200" dirty="0" smtClean="0">
              <a:cs typeface="B Lotus" panose="00000400000000000000" pitchFamily="2" charset="-78"/>
            </a:rPr>
            <a:t>ارزش ها: حالات و انتظارات خاصی را به بازار می آورند </a:t>
          </a:r>
        </a:p>
        <a:p>
          <a:pPr lvl="0" algn="ctr" defTabSz="977900">
            <a:lnSpc>
              <a:spcPct val="90000"/>
            </a:lnSpc>
            <a:spcBef>
              <a:spcPct val="0"/>
            </a:spcBef>
            <a:spcAft>
              <a:spcPct val="35000"/>
            </a:spcAft>
          </a:pPr>
          <a:r>
            <a:rPr lang="fa-IR" sz="2200" b="1" kern="1200" dirty="0" smtClean="0">
              <a:cs typeface="B Lotus" panose="00000400000000000000" pitchFamily="2" charset="-78"/>
            </a:rPr>
            <a:t>روابط شغلی منعکس کننده فعالیت های اساسی سازمان است و به حالات و ارزش ها شکل می دهد</a:t>
          </a:r>
          <a:endParaRPr lang="en-US" sz="2200" b="1" kern="1200" dirty="0">
            <a:cs typeface="B Lotus" panose="00000400000000000000" pitchFamily="2" charset="-78"/>
          </a:endParaRPr>
        </a:p>
      </dsp:txBody>
      <dsp:txXfrm>
        <a:off x="92142" y="4042293"/>
        <a:ext cx="5074971" cy="17032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A378E2-A215-40C3-B59C-3FC840BDE3DE}">
      <dsp:nvSpPr>
        <dsp:cNvPr id="0" name=""/>
        <dsp:cNvSpPr/>
      </dsp:nvSpPr>
      <dsp:spPr>
        <a:xfrm>
          <a:off x="3593891" y="0"/>
          <a:ext cx="3327816" cy="1676791"/>
        </a:xfrm>
        <a:prstGeom prst="trapezoid">
          <a:avLst>
            <a:gd name="adj" fmla="val 99232"/>
          </a:avLst>
        </a:prstGeom>
        <a:solidFill>
          <a:schemeClr val="accent2">
            <a:hueOff val="0"/>
            <a:satOff val="0"/>
            <a:lumOff val="0"/>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endParaRPr lang="fa-IR" sz="1800" b="1" kern="1200" dirty="0" smtClean="0">
            <a:effectLst/>
            <a:cs typeface="B Nazanin" pitchFamily="2" charset="-78"/>
          </a:endParaRPr>
        </a:p>
        <a:p>
          <a:pPr lvl="0" algn="ctr" defTabSz="800100" rtl="1">
            <a:lnSpc>
              <a:spcPct val="90000"/>
            </a:lnSpc>
            <a:spcBef>
              <a:spcPct val="0"/>
            </a:spcBef>
            <a:spcAft>
              <a:spcPts val="0"/>
            </a:spcAft>
          </a:pPr>
          <a:r>
            <a:rPr lang="fa-IR" sz="2800" b="1" kern="1200" dirty="0" smtClean="0">
              <a:effectLst/>
              <a:cs typeface="B Nazanin" pitchFamily="2" charset="-78"/>
            </a:rPr>
            <a:t>نمادهاي </a:t>
          </a:r>
        </a:p>
        <a:p>
          <a:pPr lvl="0" algn="ctr" defTabSz="800100" rtl="1">
            <a:lnSpc>
              <a:spcPct val="90000"/>
            </a:lnSpc>
            <a:spcBef>
              <a:spcPct val="0"/>
            </a:spcBef>
            <a:spcAft>
              <a:spcPts val="0"/>
            </a:spcAft>
          </a:pPr>
          <a:r>
            <a:rPr lang="fa-IR" sz="2800" b="1" kern="1200" dirty="0" smtClean="0">
              <a:effectLst/>
              <a:cs typeface="B Nazanin" pitchFamily="2" charset="-78"/>
            </a:rPr>
            <a:t>قابل مشاهده </a:t>
          </a:r>
          <a:endParaRPr lang="en-US" sz="2800" b="1" kern="1200" dirty="0">
            <a:effectLst/>
            <a:cs typeface="B Nazanin" pitchFamily="2" charset="-78"/>
          </a:endParaRPr>
        </a:p>
      </dsp:txBody>
      <dsp:txXfrm>
        <a:off x="3593891" y="0"/>
        <a:ext cx="3327816" cy="1676791"/>
      </dsp:txXfrm>
    </dsp:sp>
    <dsp:sp modelId="{510FB5F7-03FF-490C-85F2-97295CBCFA77}">
      <dsp:nvSpPr>
        <dsp:cNvPr id="0" name=""/>
        <dsp:cNvSpPr/>
      </dsp:nvSpPr>
      <dsp:spPr>
        <a:xfrm>
          <a:off x="1663908" y="1661683"/>
          <a:ext cx="7187783" cy="1944926"/>
        </a:xfrm>
        <a:prstGeom prst="trapezoid">
          <a:avLst>
            <a:gd name="adj" fmla="val 99232"/>
          </a:avLst>
        </a:prstGeom>
        <a:solidFill>
          <a:schemeClr val="accent2">
            <a:hueOff val="-1796981"/>
            <a:satOff val="12361"/>
            <a:lumOff val="1372"/>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1">
            <a:lnSpc>
              <a:spcPct val="100000"/>
            </a:lnSpc>
            <a:spcBef>
              <a:spcPct val="0"/>
            </a:spcBef>
            <a:spcAft>
              <a:spcPts val="0"/>
            </a:spcAft>
          </a:pPr>
          <a:r>
            <a:rPr lang="fa-IR" sz="2800" b="1" kern="1200" dirty="0" smtClean="0">
              <a:effectLst/>
              <a:cs typeface="B Lotus" panose="00000400000000000000" pitchFamily="2" charset="-78"/>
            </a:rPr>
            <a:t>ارزش هاي قراردادي:</a:t>
          </a:r>
        </a:p>
        <a:p>
          <a:pPr lvl="0" algn="ctr" defTabSz="1244600" rtl="1">
            <a:lnSpc>
              <a:spcPct val="100000"/>
            </a:lnSpc>
            <a:spcBef>
              <a:spcPct val="0"/>
            </a:spcBef>
            <a:spcAft>
              <a:spcPts val="0"/>
            </a:spcAft>
          </a:pPr>
          <a:r>
            <a:rPr lang="fa-IR" sz="1600" b="1" kern="1200" dirty="0" smtClean="0">
              <a:cs typeface="B Lotus" panose="00000400000000000000" pitchFamily="2" charset="-78"/>
            </a:rPr>
            <a:t>ارزشهاي قراردادي بيانگر يك سري هنجارهاي بديهي و آشكار است كه از سوي سازمان ارائه مي شوند كه در سازمانهاي كوچك توسط بنيانگذار سازمان و در سازمانهاي بزرگ توسط تيم مديران ارشد وضع مي شوند و بر حسب اهميت نسبي طبقه بندي مي شوند . </a:t>
          </a:r>
          <a:endParaRPr lang="en-US" sz="2800" b="1" kern="1200" dirty="0">
            <a:effectLst/>
            <a:cs typeface="B Lotus" panose="00000400000000000000" pitchFamily="2" charset="-78"/>
          </a:endParaRPr>
        </a:p>
      </dsp:txBody>
      <dsp:txXfrm>
        <a:off x="2921770" y="1661683"/>
        <a:ext cx="4672059" cy="1944926"/>
      </dsp:txXfrm>
    </dsp:sp>
    <dsp:sp modelId="{8C3C2793-254D-446B-AF7E-F1F58E5D2694}">
      <dsp:nvSpPr>
        <dsp:cNvPr id="0" name=""/>
        <dsp:cNvSpPr/>
      </dsp:nvSpPr>
      <dsp:spPr>
        <a:xfrm>
          <a:off x="0" y="3621717"/>
          <a:ext cx="10515600" cy="1676791"/>
        </a:xfrm>
        <a:prstGeom prst="trapezoid">
          <a:avLst>
            <a:gd name="adj" fmla="val 99232"/>
          </a:avLst>
        </a:prstGeom>
        <a:solidFill>
          <a:schemeClr val="accent2">
            <a:hueOff val="-3593961"/>
            <a:satOff val="24722"/>
            <a:lumOff val="2744"/>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100000"/>
            </a:lnSpc>
            <a:spcBef>
              <a:spcPct val="0"/>
            </a:spcBef>
            <a:spcAft>
              <a:spcPts val="0"/>
            </a:spcAft>
          </a:pPr>
          <a:r>
            <a:rPr lang="fa-IR" sz="2800" b="1" kern="1200" dirty="0" smtClean="0">
              <a:effectLst/>
              <a:latin typeface="Times New Roman (Arabic)" charset="-78"/>
              <a:cs typeface="B Lotus" panose="00000400000000000000" pitchFamily="2" charset="-78"/>
            </a:rPr>
            <a:t>فرضیات بنیادی:</a:t>
          </a:r>
        </a:p>
        <a:p>
          <a:pPr lvl="0" algn="ctr" defTabSz="1244600">
            <a:lnSpc>
              <a:spcPct val="100000"/>
            </a:lnSpc>
            <a:spcBef>
              <a:spcPct val="0"/>
            </a:spcBef>
            <a:spcAft>
              <a:spcPts val="0"/>
            </a:spcAft>
          </a:pPr>
          <a:r>
            <a:rPr lang="fa-IR" sz="1600" b="1" kern="1200" dirty="0" smtClean="0">
              <a:cs typeface="B Lotus" panose="00000400000000000000" pitchFamily="2" charset="-78"/>
            </a:rPr>
            <a:t>كه غير قابل رؤيت هستند و نشان دهنده  كانون فرهنگ سازماني مي باشند . اين فرضيات متشكل از ارزشهاي سازماني هستند كه با گذشت زمان پذيرفته مي شوند و رفتار سازماني را هدايت مي كنند و در برابر تغيير بسيار مقاوم هستند .</a:t>
          </a:r>
        </a:p>
        <a:p>
          <a:pPr lvl="0" algn="ctr" defTabSz="1244600">
            <a:lnSpc>
              <a:spcPct val="90000"/>
            </a:lnSpc>
            <a:spcBef>
              <a:spcPct val="0"/>
            </a:spcBef>
            <a:spcAft>
              <a:spcPct val="35000"/>
            </a:spcAft>
          </a:pPr>
          <a:endParaRPr lang="en-US" sz="2800" b="1" kern="1200" dirty="0">
            <a:effectLst/>
            <a:cs typeface="B Nazanin" pitchFamily="2" charset="-78"/>
          </a:endParaRPr>
        </a:p>
      </dsp:txBody>
      <dsp:txXfrm>
        <a:off x="1840229" y="3621717"/>
        <a:ext cx="6835140" cy="167679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0611A9-5C05-4DC4-9665-08371142D612}">
      <dsp:nvSpPr>
        <dsp:cNvPr id="0" name=""/>
        <dsp:cNvSpPr/>
      </dsp:nvSpPr>
      <dsp:spPr>
        <a:xfrm>
          <a:off x="1664406" y="1412309"/>
          <a:ext cx="4236928" cy="4236928"/>
        </a:xfrm>
        <a:prstGeom prst="ellipse">
          <a:avLst/>
        </a:prstGeom>
        <a:gradFill rotWithShape="0">
          <a:gsLst>
            <a:gs pos="0">
              <a:schemeClr val="accent4">
                <a:hueOff val="19640475"/>
                <a:satOff val="-1845"/>
                <a:lumOff val="2352"/>
                <a:alphaOff val="0"/>
                <a:tint val="60000"/>
                <a:lumMod val="104000"/>
              </a:schemeClr>
            </a:gs>
            <a:gs pos="100000">
              <a:schemeClr val="accent4">
                <a:hueOff val="19640475"/>
                <a:satOff val="-1845"/>
                <a:lumOff val="2352"/>
                <a:alphaOff val="0"/>
                <a:tint val="84000"/>
              </a:schemeClr>
            </a:gs>
          </a:gsLst>
          <a:lin ang="5400000" scaled="0"/>
        </a:gradFill>
        <a:ln w="9525"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 modelId="{4D694883-565B-440B-84E1-7BF48EE60EF7}">
      <dsp:nvSpPr>
        <dsp:cNvPr id="0" name=""/>
        <dsp:cNvSpPr/>
      </dsp:nvSpPr>
      <dsp:spPr>
        <a:xfrm>
          <a:off x="2269934" y="2017837"/>
          <a:ext cx="3025873" cy="3025873"/>
        </a:xfrm>
        <a:prstGeom prst="ellipse">
          <a:avLst/>
        </a:prstGeom>
        <a:gradFill rotWithShape="0">
          <a:gsLst>
            <a:gs pos="0">
              <a:schemeClr val="accent4">
                <a:hueOff val="13093651"/>
                <a:satOff val="-1230"/>
                <a:lumOff val="1568"/>
                <a:alphaOff val="0"/>
                <a:tint val="60000"/>
                <a:lumMod val="104000"/>
              </a:schemeClr>
            </a:gs>
            <a:gs pos="100000">
              <a:schemeClr val="accent4">
                <a:hueOff val="13093651"/>
                <a:satOff val="-1230"/>
                <a:lumOff val="1568"/>
                <a:alphaOff val="0"/>
                <a:tint val="84000"/>
              </a:schemeClr>
            </a:gs>
          </a:gsLst>
          <a:lin ang="5400000" scaled="0"/>
        </a:gradFill>
        <a:ln w="9525"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 modelId="{1D6BADC0-38B4-4E4A-B9BE-D71C4D313CE1}">
      <dsp:nvSpPr>
        <dsp:cNvPr id="0" name=""/>
        <dsp:cNvSpPr/>
      </dsp:nvSpPr>
      <dsp:spPr>
        <a:xfrm>
          <a:off x="2875109" y="2623011"/>
          <a:ext cx="1815523" cy="1815523"/>
        </a:xfrm>
        <a:prstGeom prst="ellipse">
          <a:avLst/>
        </a:prstGeom>
        <a:gradFill rotWithShape="0">
          <a:gsLst>
            <a:gs pos="0">
              <a:schemeClr val="accent4">
                <a:hueOff val="6546825"/>
                <a:satOff val="-615"/>
                <a:lumOff val="784"/>
                <a:alphaOff val="0"/>
                <a:tint val="60000"/>
                <a:lumMod val="104000"/>
              </a:schemeClr>
            </a:gs>
            <a:gs pos="100000">
              <a:schemeClr val="accent4">
                <a:hueOff val="6546825"/>
                <a:satOff val="-615"/>
                <a:lumOff val="784"/>
                <a:alphaOff val="0"/>
                <a:tint val="84000"/>
              </a:schemeClr>
            </a:gs>
          </a:gsLst>
          <a:lin ang="5400000" scaled="0"/>
        </a:gradFill>
        <a:ln w="9525"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 modelId="{94A71C5C-EADF-4B76-8DFE-C4397FAA4217}">
      <dsp:nvSpPr>
        <dsp:cNvPr id="0" name=""/>
        <dsp:cNvSpPr/>
      </dsp:nvSpPr>
      <dsp:spPr>
        <a:xfrm>
          <a:off x="3480283" y="3228186"/>
          <a:ext cx="605174" cy="605174"/>
        </a:xfrm>
        <a:prstGeom prst="ellipse">
          <a:avLst/>
        </a:prstGeom>
        <a:gradFill rotWithShape="0">
          <a:gsLst>
            <a:gs pos="0">
              <a:schemeClr val="accent4">
                <a:hueOff val="0"/>
                <a:satOff val="0"/>
                <a:lumOff val="0"/>
                <a:alphaOff val="0"/>
                <a:tint val="60000"/>
                <a:lumMod val="104000"/>
              </a:schemeClr>
            </a:gs>
            <a:gs pos="100000">
              <a:schemeClr val="accent4">
                <a:hueOff val="0"/>
                <a:satOff val="0"/>
                <a:lumOff val="0"/>
                <a:alphaOff val="0"/>
                <a:tint val="84000"/>
              </a:schemeClr>
            </a:gs>
          </a:gsLst>
          <a:lin ang="5400000" scaled="0"/>
        </a:gradFill>
        <a:ln w="9525"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 modelId="{49F9B545-9953-4ECE-859D-B67887C721B0}">
      <dsp:nvSpPr>
        <dsp:cNvPr id="0" name=""/>
        <dsp:cNvSpPr/>
      </dsp:nvSpPr>
      <dsp:spPr>
        <a:xfrm>
          <a:off x="6607490" y="0"/>
          <a:ext cx="2118464" cy="1013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45720" rIns="45720" bIns="45720" numCol="1" spcCol="1270" anchor="ctr" anchorCtr="0">
          <a:noAutofit/>
        </a:bodyPr>
        <a:lstStyle/>
        <a:p>
          <a:pPr lvl="0" algn="l" defTabSz="1600200" rtl="1">
            <a:lnSpc>
              <a:spcPct val="90000"/>
            </a:lnSpc>
            <a:spcBef>
              <a:spcPct val="0"/>
            </a:spcBef>
            <a:spcAft>
              <a:spcPct val="35000"/>
            </a:spcAft>
          </a:pPr>
          <a:r>
            <a:rPr lang="ar-SA" sz="3600" b="1" kern="1200" dirty="0" smtClean="0">
              <a:cs typeface="B Yagut" pitchFamily="2" charset="-78"/>
            </a:rPr>
            <a:t>جهان بيني</a:t>
          </a:r>
          <a:r>
            <a:rPr lang="en-US" sz="3600" b="1" kern="1200" dirty="0" smtClean="0">
              <a:cs typeface="B Yagut" pitchFamily="2" charset="-78"/>
            </a:rPr>
            <a:t> </a:t>
          </a:r>
          <a:endParaRPr lang="en-US" sz="3600" kern="1200" dirty="0"/>
        </a:p>
      </dsp:txBody>
      <dsp:txXfrm>
        <a:off x="6607490" y="0"/>
        <a:ext cx="2118464" cy="1013332"/>
      </dsp:txXfrm>
    </dsp:sp>
    <dsp:sp modelId="{68247968-501E-4A4E-8A31-0EC765B05437}">
      <dsp:nvSpPr>
        <dsp:cNvPr id="0" name=""/>
        <dsp:cNvSpPr/>
      </dsp:nvSpPr>
      <dsp:spPr>
        <a:xfrm>
          <a:off x="6077873" y="506666"/>
          <a:ext cx="529616" cy="0"/>
        </a:xfrm>
        <a:prstGeom prst="line">
          <a:avLst/>
        </a:prstGeom>
        <a:gradFill rotWithShape="0">
          <a:gsLst>
            <a:gs pos="0">
              <a:schemeClr val="accent4">
                <a:hueOff val="0"/>
                <a:satOff val="0"/>
                <a:lumOff val="0"/>
                <a:alphaOff val="0"/>
                <a:tint val="60000"/>
                <a:lumMod val="104000"/>
              </a:schemeClr>
            </a:gs>
            <a:gs pos="100000">
              <a:schemeClr val="accent4">
                <a:hueOff val="0"/>
                <a:satOff val="0"/>
                <a:lumOff val="0"/>
                <a:alphaOff val="0"/>
                <a:tint val="84000"/>
              </a:schemeClr>
            </a:gs>
          </a:gsLst>
          <a:lin ang="5400000" scaled="0"/>
        </a:gradFill>
        <a:ln w="9525" cap="rnd" cmpd="sng" algn="ctr">
          <a:solidFill>
            <a:schemeClr val="accent4">
              <a:tint val="50000"/>
              <a:hueOff val="0"/>
              <a:satOff val="0"/>
              <a:lumOff val="0"/>
              <a:alphaOff val="0"/>
            </a:schemeClr>
          </a:solidFill>
          <a:prstDash val="solid"/>
        </a:ln>
        <a:effectLst/>
      </dsp:spPr>
      <dsp:style>
        <a:lnRef idx="1">
          <a:scrgbClr r="0" g="0" b="0"/>
        </a:lnRef>
        <a:fillRef idx="2">
          <a:scrgbClr r="0" g="0" b="0"/>
        </a:fillRef>
        <a:effectRef idx="1">
          <a:scrgbClr r="0" g="0" b="0"/>
        </a:effectRef>
        <a:fontRef idx="minor"/>
      </dsp:style>
    </dsp:sp>
    <dsp:sp modelId="{25D6F382-B416-49E6-83FA-F619C6E05693}">
      <dsp:nvSpPr>
        <dsp:cNvPr id="0" name=""/>
        <dsp:cNvSpPr/>
      </dsp:nvSpPr>
      <dsp:spPr>
        <a:xfrm rot="5400000">
          <a:off x="3415670" y="840324"/>
          <a:ext cx="2994096" cy="2330310"/>
        </a:xfrm>
        <a:prstGeom prst="line">
          <a:avLst/>
        </a:prstGeom>
        <a:gradFill rotWithShape="0">
          <a:gsLst>
            <a:gs pos="0">
              <a:schemeClr val="accent4">
                <a:hueOff val="0"/>
                <a:satOff val="0"/>
                <a:lumOff val="0"/>
                <a:alphaOff val="0"/>
                <a:tint val="60000"/>
                <a:lumMod val="104000"/>
              </a:schemeClr>
            </a:gs>
            <a:gs pos="100000">
              <a:schemeClr val="accent4">
                <a:hueOff val="0"/>
                <a:satOff val="0"/>
                <a:lumOff val="0"/>
                <a:alphaOff val="0"/>
                <a:tint val="84000"/>
              </a:schemeClr>
            </a:gs>
          </a:gsLst>
          <a:lin ang="5400000" scaled="0"/>
        </a:gradFill>
        <a:ln w="9525" cap="rnd" cmpd="sng" algn="ctr">
          <a:solidFill>
            <a:schemeClr val="accent4">
              <a:tint val="50000"/>
              <a:hueOff val="0"/>
              <a:satOff val="0"/>
              <a:lumOff val="0"/>
              <a:alphaOff val="0"/>
            </a:schemeClr>
          </a:solidFill>
          <a:prstDash val="solid"/>
        </a:ln>
        <a:effectLst/>
      </dsp:spPr>
      <dsp:style>
        <a:lnRef idx="1">
          <a:scrgbClr r="0" g="0" b="0"/>
        </a:lnRef>
        <a:fillRef idx="2">
          <a:scrgbClr r="0" g="0" b="0"/>
        </a:fillRef>
        <a:effectRef idx="1">
          <a:scrgbClr r="0" g="0" b="0"/>
        </a:effectRef>
        <a:fontRef idx="minor"/>
      </dsp:style>
    </dsp:sp>
    <dsp:sp modelId="{4854F0CD-106C-49DD-B301-99A3350F71D0}">
      <dsp:nvSpPr>
        <dsp:cNvPr id="0" name=""/>
        <dsp:cNvSpPr/>
      </dsp:nvSpPr>
      <dsp:spPr>
        <a:xfrm>
          <a:off x="6607490" y="1013332"/>
          <a:ext cx="2118464" cy="1013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45720" rIns="45720" bIns="45720" numCol="1" spcCol="1270" anchor="ctr" anchorCtr="0">
          <a:noAutofit/>
        </a:bodyPr>
        <a:lstStyle/>
        <a:p>
          <a:pPr lvl="0" algn="l" defTabSz="1600200" rtl="1">
            <a:lnSpc>
              <a:spcPct val="90000"/>
            </a:lnSpc>
            <a:spcBef>
              <a:spcPct val="0"/>
            </a:spcBef>
            <a:spcAft>
              <a:spcPct val="35000"/>
            </a:spcAft>
          </a:pPr>
          <a:r>
            <a:rPr lang="ar-SA" sz="3600" b="1" kern="1200" smtClean="0">
              <a:cs typeface="B Yagut" pitchFamily="2" charset="-78"/>
            </a:rPr>
            <a:t>باورها</a:t>
          </a:r>
          <a:r>
            <a:rPr lang="en-US" sz="3600" b="1" kern="1200" smtClean="0">
              <a:cs typeface="B Yagut" pitchFamily="2" charset="-78"/>
            </a:rPr>
            <a:t> </a:t>
          </a:r>
          <a:endParaRPr lang="en-US" sz="3600" kern="1200" dirty="0"/>
        </a:p>
      </dsp:txBody>
      <dsp:txXfrm>
        <a:off x="6607490" y="1013332"/>
        <a:ext cx="2118464" cy="1013332"/>
      </dsp:txXfrm>
    </dsp:sp>
    <dsp:sp modelId="{477C651F-F2C1-4408-BDCD-967F5DC82D4F}">
      <dsp:nvSpPr>
        <dsp:cNvPr id="0" name=""/>
        <dsp:cNvSpPr/>
      </dsp:nvSpPr>
      <dsp:spPr>
        <a:xfrm>
          <a:off x="6077873" y="1519998"/>
          <a:ext cx="529616" cy="0"/>
        </a:xfrm>
        <a:prstGeom prst="line">
          <a:avLst/>
        </a:prstGeom>
        <a:gradFill rotWithShape="0">
          <a:gsLst>
            <a:gs pos="0">
              <a:schemeClr val="accent4">
                <a:hueOff val="0"/>
                <a:satOff val="0"/>
                <a:lumOff val="0"/>
                <a:alphaOff val="0"/>
                <a:tint val="60000"/>
                <a:lumMod val="104000"/>
              </a:schemeClr>
            </a:gs>
            <a:gs pos="100000">
              <a:schemeClr val="accent4">
                <a:hueOff val="0"/>
                <a:satOff val="0"/>
                <a:lumOff val="0"/>
                <a:alphaOff val="0"/>
                <a:tint val="84000"/>
              </a:schemeClr>
            </a:gs>
          </a:gsLst>
          <a:lin ang="5400000" scaled="0"/>
        </a:gradFill>
        <a:ln w="9525" cap="rnd" cmpd="sng" algn="ctr">
          <a:solidFill>
            <a:schemeClr val="accent4">
              <a:tint val="50000"/>
              <a:hueOff val="0"/>
              <a:satOff val="0"/>
              <a:lumOff val="0"/>
              <a:alphaOff val="0"/>
            </a:schemeClr>
          </a:solidFill>
          <a:prstDash val="solid"/>
        </a:ln>
        <a:effectLst/>
      </dsp:spPr>
      <dsp:style>
        <a:lnRef idx="1">
          <a:scrgbClr r="0" g="0" b="0"/>
        </a:lnRef>
        <a:fillRef idx="2">
          <a:scrgbClr r="0" g="0" b="0"/>
        </a:fillRef>
        <a:effectRef idx="1">
          <a:scrgbClr r="0" g="0" b="0"/>
        </a:effectRef>
        <a:fontRef idx="minor"/>
      </dsp:style>
    </dsp:sp>
    <dsp:sp modelId="{6B4957E2-AAEE-43EB-AAB4-C13D091C8D0B}">
      <dsp:nvSpPr>
        <dsp:cNvPr id="0" name=""/>
        <dsp:cNvSpPr/>
      </dsp:nvSpPr>
      <dsp:spPr>
        <a:xfrm rot="5400000">
          <a:off x="3933988" y="1837061"/>
          <a:ext cx="2458830" cy="1825410"/>
        </a:xfrm>
        <a:prstGeom prst="line">
          <a:avLst/>
        </a:prstGeom>
        <a:gradFill rotWithShape="0">
          <a:gsLst>
            <a:gs pos="0">
              <a:schemeClr val="accent4">
                <a:hueOff val="0"/>
                <a:satOff val="0"/>
                <a:lumOff val="0"/>
                <a:alphaOff val="0"/>
                <a:tint val="60000"/>
                <a:lumMod val="104000"/>
              </a:schemeClr>
            </a:gs>
            <a:gs pos="100000">
              <a:schemeClr val="accent4">
                <a:hueOff val="0"/>
                <a:satOff val="0"/>
                <a:lumOff val="0"/>
                <a:alphaOff val="0"/>
                <a:tint val="84000"/>
              </a:schemeClr>
            </a:gs>
          </a:gsLst>
          <a:lin ang="5400000" scaled="0"/>
        </a:gradFill>
        <a:ln w="9525" cap="rnd" cmpd="sng" algn="ctr">
          <a:solidFill>
            <a:schemeClr val="accent4">
              <a:tint val="50000"/>
              <a:hueOff val="0"/>
              <a:satOff val="0"/>
              <a:lumOff val="0"/>
              <a:alphaOff val="0"/>
            </a:schemeClr>
          </a:solidFill>
          <a:prstDash val="solid"/>
        </a:ln>
        <a:effectLst/>
      </dsp:spPr>
      <dsp:style>
        <a:lnRef idx="1">
          <a:scrgbClr r="0" g="0" b="0"/>
        </a:lnRef>
        <a:fillRef idx="2">
          <a:scrgbClr r="0" g="0" b="0"/>
        </a:fillRef>
        <a:effectRef idx="1">
          <a:scrgbClr r="0" g="0" b="0"/>
        </a:effectRef>
        <a:fontRef idx="minor"/>
      </dsp:style>
    </dsp:sp>
    <dsp:sp modelId="{7ACC8BB8-4205-47E0-8543-D45938F9F05F}">
      <dsp:nvSpPr>
        <dsp:cNvPr id="0" name=""/>
        <dsp:cNvSpPr/>
      </dsp:nvSpPr>
      <dsp:spPr>
        <a:xfrm>
          <a:off x="6607490" y="2026664"/>
          <a:ext cx="2118464" cy="1013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45720" rIns="45720" bIns="45720" numCol="1" spcCol="1270" anchor="ctr" anchorCtr="0">
          <a:noAutofit/>
        </a:bodyPr>
        <a:lstStyle/>
        <a:p>
          <a:pPr lvl="0" algn="l" defTabSz="1600200">
            <a:lnSpc>
              <a:spcPct val="90000"/>
            </a:lnSpc>
            <a:spcBef>
              <a:spcPct val="0"/>
            </a:spcBef>
            <a:spcAft>
              <a:spcPct val="35000"/>
            </a:spcAft>
          </a:pPr>
          <a:r>
            <a:rPr lang="ar-SA" sz="3600" b="1" kern="1200" smtClean="0">
              <a:cs typeface="B Yagut" pitchFamily="2" charset="-78"/>
            </a:rPr>
            <a:t>ارزشها</a:t>
          </a:r>
          <a:r>
            <a:rPr lang="en-US" sz="3600" b="1" kern="1200" smtClean="0">
              <a:cs typeface="B Yagut" pitchFamily="2" charset="-78"/>
            </a:rPr>
            <a:t> </a:t>
          </a:r>
          <a:endParaRPr lang="en-US" sz="3600" kern="1200" dirty="0"/>
        </a:p>
      </dsp:txBody>
      <dsp:txXfrm>
        <a:off x="6607490" y="2026664"/>
        <a:ext cx="2118464" cy="1013332"/>
      </dsp:txXfrm>
    </dsp:sp>
    <dsp:sp modelId="{7888C46F-54B0-418F-974F-4DE59A4592E5}">
      <dsp:nvSpPr>
        <dsp:cNvPr id="0" name=""/>
        <dsp:cNvSpPr/>
      </dsp:nvSpPr>
      <dsp:spPr>
        <a:xfrm>
          <a:off x="6077873" y="2533330"/>
          <a:ext cx="529616" cy="0"/>
        </a:xfrm>
        <a:prstGeom prst="line">
          <a:avLst/>
        </a:prstGeom>
        <a:gradFill rotWithShape="0">
          <a:gsLst>
            <a:gs pos="0">
              <a:schemeClr val="accent4">
                <a:hueOff val="0"/>
                <a:satOff val="0"/>
                <a:lumOff val="0"/>
                <a:alphaOff val="0"/>
                <a:tint val="60000"/>
                <a:lumMod val="104000"/>
              </a:schemeClr>
            </a:gs>
            <a:gs pos="100000">
              <a:schemeClr val="accent4">
                <a:hueOff val="0"/>
                <a:satOff val="0"/>
                <a:lumOff val="0"/>
                <a:alphaOff val="0"/>
                <a:tint val="84000"/>
              </a:schemeClr>
            </a:gs>
          </a:gsLst>
          <a:lin ang="5400000" scaled="0"/>
        </a:gradFill>
        <a:ln w="9525" cap="rnd" cmpd="sng" algn="ctr">
          <a:solidFill>
            <a:schemeClr val="accent4">
              <a:tint val="50000"/>
              <a:hueOff val="0"/>
              <a:satOff val="0"/>
              <a:lumOff val="0"/>
              <a:alphaOff val="0"/>
            </a:schemeClr>
          </a:solidFill>
          <a:prstDash val="solid"/>
        </a:ln>
        <a:effectLst/>
      </dsp:spPr>
      <dsp:style>
        <a:lnRef idx="1">
          <a:scrgbClr r="0" g="0" b="0"/>
        </a:lnRef>
        <a:fillRef idx="2">
          <a:scrgbClr r="0" g="0" b="0"/>
        </a:fillRef>
        <a:effectRef idx="1">
          <a:scrgbClr r="0" g="0" b="0"/>
        </a:effectRef>
        <a:fontRef idx="minor"/>
      </dsp:style>
    </dsp:sp>
    <dsp:sp modelId="{B7D7823B-4547-4C35-B7BA-8C06D8FC741C}">
      <dsp:nvSpPr>
        <dsp:cNvPr id="0" name=""/>
        <dsp:cNvSpPr/>
      </dsp:nvSpPr>
      <dsp:spPr>
        <a:xfrm rot="5400000">
          <a:off x="4435711" y="2766008"/>
          <a:ext cx="1875547" cy="1408778"/>
        </a:xfrm>
        <a:prstGeom prst="line">
          <a:avLst/>
        </a:prstGeom>
        <a:gradFill rotWithShape="0">
          <a:gsLst>
            <a:gs pos="0">
              <a:schemeClr val="accent4">
                <a:hueOff val="0"/>
                <a:satOff val="0"/>
                <a:lumOff val="0"/>
                <a:alphaOff val="0"/>
                <a:tint val="60000"/>
                <a:lumMod val="104000"/>
              </a:schemeClr>
            </a:gs>
            <a:gs pos="100000">
              <a:schemeClr val="accent4">
                <a:hueOff val="0"/>
                <a:satOff val="0"/>
                <a:lumOff val="0"/>
                <a:alphaOff val="0"/>
                <a:tint val="84000"/>
              </a:schemeClr>
            </a:gs>
          </a:gsLst>
          <a:lin ang="5400000" scaled="0"/>
        </a:gradFill>
        <a:ln w="9525" cap="rnd" cmpd="sng" algn="ctr">
          <a:solidFill>
            <a:schemeClr val="accent4">
              <a:tint val="50000"/>
              <a:hueOff val="0"/>
              <a:satOff val="0"/>
              <a:lumOff val="0"/>
              <a:alphaOff val="0"/>
            </a:schemeClr>
          </a:solidFill>
          <a:prstDash val="solid"/>
        </a:ln>
        <a:effectLst/>
      </dsp:spPr>
      <dsp:style>
        <a:lnRef idx="1">
          <a:scrgbClr r="0" g="0" b="0"/>
        </a:lnRef>
        <a:fillRef idx="2">
          <a:scrgbClr r="0" g="0" b="0"/>
        </a:fillRef>
        <a:effectRef idx="1">
          <a:scrgbClr r="0" g="0" b="0"/>
        </a:effectRef>
        <a:fontRef idx="minor"/>
      </dsp:style>
    </dsp:sp>
    <dsp:sp modelId="{D99955DF-C77D-4439-A0F9-883B62849211}">
      <dsp:nvSpPr>
        <dsp:cNvPr id="0" name=""/>
        <dsp:cNvSpPr/>
      </dsp:nvSpPr>
      <dsp:spPr>
        <a:xfrm>
          <a:off x="6607490" y="3039996"/>
          <a:ext cx="2118464" cy="1013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45720" rIns="45720" bIns="45720" numCol="1" spcCol="1270" anchor="ctr" anchorCtr="0">
          <a:noAutofit/>
        </a:bodyPr>
        <a:lstStyle/>
        <a:p>
          <a:pPr lvl="0" algn="l" defTabSz="1600200" rtl="1">
            <a:lnSpc>
              <a:spcPct val="90000"/>
            </a:lnSpc>
            <a:spcBef>
              <a:spcPct val="0"/>
            </a:spcBef>
            <a:spcAft>
              <a:spcPct val="35000"/>
            </a:spcAft>
          </a:pPr>
          <a:r>
            <a:rPr lang="ar-SA" sz="3600" b="1" kern="1200" smtClean="0">
              <a:cs typeface="B Yagut" pitchFamily="2" charset="-78"/>
            </a:rPr>
            <a:t>رفتارها</a:t>
          </a:r>
          <a:endParaRPr lang="en-US" sz="3600" kern="1200" dirty="0"/>
        </a:p>
      </dsp:txBody>
      <dsp:txXfrm>
        <a:off x="6607490" y="3039996"/>
        <a:ext cx="2118464" cy="1013332"/>
      </dsp:txXfrm>
    </dsp:sp>
    <dsp:sp modelId="{19512386-8643-405B-B91D-5C4D9E41657A}">
      <dsp:nvSpPr>
        <dsp:cNvPr id="0" name=""/>
        <dsp:cNvSpPr/>
      </dsp:nvSpPr>
      <dsp:spPr>
        <a:xfrm>
          <a:off x="6077873" y="3546662"/>
          <a:ext cx="529616" cy="0"/>
        </a:xfrm>
        <a:prstGeom prst="line">
          <a:avLst/>
        </a:prstGeom>
        <a:gradFill rotWithShape="0">
          <a:gsLst>
            <a:gs pos="0">
              <a:schemeClr val="accent4">
                <a:hueOff val="0"/>
                <a:satOff val="0"/>
                <a:lumOff val="0"/>
                <a:alphaOff val="0"/>
                <a:tint val="60000"/>
                <a:lumMod val="104000"/>
              </a:schemeClr>
            </a:gs>
            <a:gs pos="100000">
              <a:schemeClr val="accent4">
                <a:hueOff val="0"/>
                <a:satOff val="0"/>
                <a:lumOff val="0"/>
                <a:alphaOff val="0"/>
                <a:tint val="84000"/>
              </a:schemeClr>
            </a:gs>
          </a:gsLst>
          <a:lin ang="5400000" scaled="0"/>
        </a:gradFill>
        <a:ln w="9525" cap="rnd" cmpd="sng" algn="ctr">
          <a:solidFill>
            <a:schemeClr val="accent4">
              <a:tint val="50000"/>
              <a:hueOff val="0"/>
              <a:satOff val="0"/>
              <a:lumOff val="0"/>
              <a:alphaOff val="0"/>
            </a:schemeClr>
          </a:solidFill>
          <a:prstDash val="solid"/>
        </a:ln>
        <a:effectLst/>
      </dsp:spPr>
      <dsp:style>
        <a:lnRef idx="1">
          <a:scrgbClr r="0" g="0" b="0"/>
        </a:lnRef>
        <a:fillRef idx="2">
          <a:scrgbClr r="0" g="0" b="0"/>
        </a:fillRef>
        <a:effectRef idx="1">
          <a:scrgbClr r="0" g="0" b="0"/>
        </a:effectRef>
        <a:fontRef idx="minor"/>
      </dsp:style>
    </dsp:sp>
    <dsp:sp modelId="{B6522E57-A086-4E11-9823-B739CF9FE48F}">
      <dsp:nvSpPr>
        <dsp:cNvPr id="0" name=""/>
        <dsp:cNvSpPr/>
      </dsp:nvSpPr>
      <dsp:spPr>
        <a:xfrm rot="5400000">
          <a:off x="4938634" y="3698626"/>
          <a:ext cx="1289156" cy="984379"/>
        </a:xfrm>
        <a:prstGeom prst="line">
          <a:avLst/>
        </a:prstGeom>
        <a:gradFill rotWithShape="0">
          <a:gsLst>
            <a:gs pos="0">
              <a:schemeClr val="accent4">
                <a:hueOff val="0"/>
                <a:satOff val="0"/>
                <a:lumOff val="0"/>
                <a:alphaOff val="0"/>
                <a:tint val="60000"/>
                <a:lumMod val="104000"/>
              </a:schemeClr>
            </a:gs>
            <a:gs pos="100000">
              <a:schemeClr val="accent4">
                <a:hueOff val="0"/>
                <a:satOff val="0"/>
                <a:lumOff val="0"/>
                <a:alphaOff val="0"/>
                <a:tint val="84000"/>
              </a:schemeClr>
            </a:gs>
          </a:gsLst>
          <a:lin ang="5400000" scaled="0"/>
        </a:gradFill>
        <a:ln w="9525" cap="rnd" cmpd="sng" algn="ctr">
          <a:solidFill>
            <a:schemeClr val="accent4">
              <a:tint val="50000"/>
              <a:hueOff val="0"/>
              <a:satOff val="0"/>
              <a:lumOff val="0"/>
              <a:alphaOff val="0"/>
            </a:schemeClr>
          </a:solidFill>
          <a:prstDash val="solid"/>
        </a:ln>
        <a:effectLst/>
      </dsp:spPr>
      <dsp:style>
        <a:lnRef idx="1">
          <a:scrgbClr r="0" g="0" b="0"/>
        </a:lnRef>
        <a:fillRef idx="2">
          <a:scrgbClr r="0" g="0" b="0"/>
        </a:fillRef>
        <a:effectRef idx="1">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EB130A-A297-4B0B-BC69-DB9869EB5CD0}">
      <dsp:nvSpPr>
        <dsp:cNvPr id="0" name=""/>
        <dsp:cNvSpPr/>
      </dsp:nvSpPr>
      <dsp:spPr>
        <a:xfrm>
          <a:off x="212758" y="749305"/>
          <a:ext cx="2493069" cy="5179024"/>
        </a:xfrm>
        <a:prstGeom prst="triangl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07B060-6AFA-4707-B1B2-4AFF4247F5D9}">
      <dsp:nvSpPr>
        <dsp:cNvPr id="0" name=""/>
        <dsp:cNvSpPr/>
      </dsp:nvSpPr>
      <dsp:spPr>
        <a:xfrm>
          <a:off x="1521615" y="689483"/>
          <a:ext cx="1198848" cy="1623417"/>
        </a:xfrm>
        <a:prstGeom prst="roundRect">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b="1" kern="1200" dirty="0" smtClean="0">
              <a:cs typeface="B Lotus" panose="00000400000000000000" pitchFamily="2" charset="-78"/>
            </a:rPr>
            <a:t>دست ساخته ها(قابل مشاهده)</a:t>
          </a:r>
          <a:endParaRPr lang="en-US" sz="1800" b="1" kern="1200" dirty="0">
            <a:cs typeface="B Lotus" panose="00000400000000000000" pitchFamily="2" charset="-78"/>
          </a:endParaRPr>
        </a:p>
      </dsp:txBody>
      <dsp:txXfrm>
        <a:off x="1580138" y="748006"/>
        <a:ext cx="1081802" cy="1506371"/>
      </dsp:txXfrm>
    </dsp:sp>
    <dsp:sp modelId="{76F27E29-4E3E-4C19-87AE-50B2F50A1BB5}">
      <dsp:nvSpPr>
        <dsp:cNvPr id="0" name=""/>
        <dsp:cNvSpPr/>
      </dsp:nvSpPr>
      <dsp:spPr>
        <a:xfrm>
          <a:off x="1521615" y="2515827"/>
          <a:ext cx="1198848" cy="1623417"/>
        </a:xfrm>
        <a:prstGeom prst="roundRect">
          <a:avLst/>
        </a:prstGeom>
        <a:solidFill>
          <a:schemeClr val="lt1">
            <a:alpha val="90000"/>
            <a:hueOff val="0"/>
            <a:satOff val="0"/>
            <a:lumOff val="0"/>
            <a:alphaOff val="0"/>
          </a:schemeClr>
        </a:solidFill>
        <a:ln w="15875" cap="rnd" cmpd="sng" algn="ctr">
          <a:solidFill>
            <a:schemeClr val="accent2">
              <a:hueOff val="-1796981"/>
              <a:satOff val="12361"/>
              <a:lumOff val="137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b="1" kern="1200" dirty="0" smtClean="0">
              <a:cs typeface="B Lotus" panose="00000400000000000000" pitchFamily="2" charset="-78"/>
            </a:rPr>
            <a:t>ارزش های مشترک (ارزش قراردادی)</a:t>
          </a:r>
          <a:endParaRPr lang="en-US" sz="1800" b="1" kern="1200" dirty="0">
            <a:cs typeface="B Lotus" panose="00000400000000000000" pitchFamily="2" charset="-78"/>
          </a:endParaRPr>
        </a:p>
      </dsp:txBody>
      <dsp:txXfrm>
        <a:off x="1580138" y="2574350"/>
        <a:ext cx="1081802" cy="1506371"/>
      </dsp:txXfrm>
    </dsp:sp>
    <dsp:sp modelId="{A55EA4ED-5E3B-4817-BCE1-70FC42152C85}">
      <dsp:nvSpPr>
        <dsp:cNvPr id="0" name=""/>
        <dsp:cNvSpPr/>
      </dsp:nvSpPr>
      <dsp:spPr>
        <a:xfrm>
          <a:off x="1521615" y="4342172"/>
          <a:ext cx="1198848" cy="1623417"/>
        </a:xfrm>
        <a:prstGeom prst="roundRect">
          <a:avLst/>
        </a:prstGeom>
        <a:solidFill>
          <a:schemeClr val="lt1">
            <a:alpha val="90000"/>
            <a:hueOff val="0"/>
            <a:satOff val="0"/>
            <a:lumOff val="0"/>
            <a:alphaOff val="0"/>
          </a:schemeClr>
        </a:solidFill>
        <a:ln w="15875" cap="rnd" cmpd="sng" algn="ctr">
          <a:solidFill>
            <a:schemeClr val="accent2">
              <a:hueOff val="-3593961"/>
              <a:satOff val="24722"/>
              <a:lumOff val="274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b="1" kern="1200" dirty="0" smtClean="0">
              <a:cs typeface="B Lotus" panose="00000400000000000000" pitchFamily="2" charset="-78"/>
            </a:rPr>
            <a:t>فرضیات پایه ای</a:t>
          </a:r>
          <a:endParaRPr lang="en-US" sz="1800" b="1" kern="1200" dirty="0">
            <a:cs typeface="B Lotus" panose="00000400000000000000" pitchFamily="2" charset="-78"/>
          </a:endParaRPr>
        </a:p>
      </dsp:txBody>
      <dsp:txXfrm>
        <a:off x="1580138" y="4400695"/>
        <a:ext cx="1081802" cy="150637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58D283-90D2-4A7F-A8CC-16AA12BB5D63}">
      <dsp:nvSpPr>
        <dsp:cNvPr id="0" name=""/>
        <dsp:cNvSpPr/>
      </dsp:nvSpPr>
      <dsp:spPr>
        <a:xfrm>
          <a:off x="851573" y="4396"/>
          <a:ext cx="4380010" cy="5803284"/>
        </a:xfrm>
        <a:prstGeom prst="round2SameRect">
          <a:avLst>
            <a:gd name="adj1" fmla="val 8000"/>
            <a:gd name="adj2" fmla="val 0"/>
          </a:avLst>
        </a:prstGeom>
        <a:solidFill>
          <a:schemeClr val="accent1">
            <a:alpha val="90000"/>
            <a:tint val="40000"/>
            <a:hueOff val="0"/>
            <a:satOff val="0"/>
            <a:lumOff val="0"/>
            <a:alphaOff val="0"/>
          </a:schemeClr>
        </a:solidFill>
        <a:ln w="9525" cap="rnd" cmpd="sng" algn="ctr">
          <a:solidFill>
            <a:schemeClr val="accent1">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justLow" defTabSz="711200" rtl="1">
            <a:lnSpc>
              <a:spcPct val="90000"/>
            </a:lnSpc>
            <a:spcBef>
              <a:spcPct val="0"/>
            </a:spcBef>
            <a:spcAft>
              <a:spcPct val="15000"/>
            </a:spcAft>
            <a:buChar char="••"/>
          </a:pPr>
          <a:r>
            <a:rPr lang="ar-SA" sz="1600" b="1" kern="1200" dirty="0" smtClean="0">
              <a:cs typeface="B Lotus" panose="00000400000000000000" pitchFamily="2" charset="-78"/>
            </a:rPr>
            <a:t>برآوردن خواسته هاي مشتريان</a:t>
          </a:r>
          <a:endParaRPr lang="en-US" sz="1600" b="1" kern="1200" dirty="0">
            <a:cs typeface="B Lotus" panose="00000400000000000000" pitchFamily="2" charset="-78"/>
          </a:endParaRPr>
        </a:p>
        <a:p>
          <a:pPr marL="171450" lvl="1" indent="-171450" algn="justLow" defTabSz="711200" rtl="1">
            <a:lnSpc>
              <a:spcPct val="90000"/>
            </a:lnSpc>
            <a:spcBef>
              <a:spcPct val="0"/>
            </a:spcBef>
            <a:spcAft>
              <a:spcPct val="15000"/>
            </a:spcAft>
            <a:buChar char="••"/>
          </a:pPr>
          <a:r>
            <a:rPr lang="ar-SA" sz="1600" b="1" kern="1200" dirty="0" smtClean="0">
              <a:cs typeface="B Lotus" panose="00000400000000000000" pitchFamily="2" charset="-78"/>
            </a:rPr>
            <a:t>تأكيد بر دستيابي به نتايج</a:t>
          </a:r>
          <a:endParaRPr lang="en-US" sz="1600" b="1" kern="1200" dirty="0">
            <a:cs typeface="B Lotus" panose="00000400000000000000" pitchFamily="2" charset="-78"/>
          </a:endParaRPr>
        </a:p>
        <a:p>
          <a:pPr marL="171450" lvl="1" indent="-171450" algn="justLow" defTabSz="711200" rtl="1">
            <a:lnSpc>
              <a:spcPct val="90000"/>
            </a:lnSpc>
            <a:spcBef>
              <a:spcPct val="0"/>
            </a:spcBef>
            <a:spcAft>
              <a:spcPct val="15000"/>
            </a:spcAft>
            <a:buChar char="••"/>
          </a:pPr>
          <a:r>
            <a:rPr lang="ar-SA" sz="1600" b="1" kern="1200" dirty="0" smtClean="0">
              <a:cs typeface="B Lotus" panose="00000400000000000000" pitchFamily="2" charset="-78"/>
            </a:rPr>
            <a:t>افزايش توان خودباوري وخودمسئوليتي همكاران  </a:t>
          </a:r>
          <a:endParaRPr lang="en-US" sz="1600" b="1" kern="1200" dirty="0">
            <a:cs typeface="B Lotus" panose="00000400000000000000" pitchFamily="2" charset="-78"/>
          </a:endParaRPr>
        </a:p>
        <a:p>
          <a:pPr marL="171450" lvl="1" indent="-171450" algn="justLow" defTabSz="711200" rtl="1">
            <a:lnSpc>
              <a:spcPct val="90000"/>
            </a:lnSpc>
            <a:spcBef>
              <a:spcPct val="0"/>
            </a:spcBef>
            <a:spcAft>
              <a:spcPct val="15000"/>
            </a:spcAft>
            <a:buChar char="••"/>
          </a:pPr>
          <a:r>
            <a:rPr lang="ar-SA" sz="1600" b="1" kern="1200" dirty="0" smtClean="0">
              <a:cs typeface="B Lotus" panose="00000400000000000000" pitchFamily="2" charset="-78"/>
            </a:rPr>
            <a:t>تأكيد بر بازده كاري </a:t>
          </a:r>
          <a:endParaRPr lang="en-US" sz="1600" b="1" kern="1200" dirty="0">
            <a:cs typeface="B Lotus" panose="00000400000000000000" pitchFamily="2" charset="-78"/>
          </a:endParaRPr>
        </a:p>
        <a:p>
          <a:pPr marL="171450" lvl="1" indent="-171450" algn="justLow" defTabSz="711200" rtl="1">
            <a:lnSpc>
              <a:spcPct val="90000"/>
            </a:lnSpc>
            <a:spcBef>
              <a:spcPct val="0"/>
            </a:spcBef>
            <a:spcAft>
              <a:spcPct val="15000"/>
            </a:spcAft>
            <a:buChar char="••"/>
          </a:pPr>
          <a:r>
            <a:rPr lang="ar-SA" sz="1600" b="1" kern="1200" dirty="0" smtClean="0">
              <a:cs typeface="B Lotus" panose="00000400000000000000" pitchFamily="2" charset="-78"/>
            </a:rPr>
            <a:t>متقاعدكردن ديگران </a:t>
          </a:r>
          <a:endParaRPr lang="en-US" sz="1600" b="1" kern="1200" dirty="0">
            <a:cs typeface="B Lotus" panose="00000400000000000000" pitchFamily="2" charset="-78"/>
          </a:endParaRPr>
        </a:p>
        <a:p>
          <a:pPr marL="171450" lvl="1" indent="-171450" algn="justLow" defTabSz="711200" rtl="1">
            <a:lnSpc>
              <a:spcPct val="90000"/>
            </a:lnSpc>
            <a:spcBef>
              <a:spcPct val="0"/>
            </a:spcBef>
            <a:spcAft>
              <a:spcPct val="15000"/>
            </a:spcAft>
            <a:buChar char="••"/>
          </a:pPr>
          <a:r>
            <a:rPr lang="ar-SA" sz="1600" b="1" kern="1200" dirty="0" smtClean="0">
              <a:cs typeface="B Lotus" panose="00000400000000000000" pitchFamily="2" charset="-78"/>
            </a:rPr>
            <a:t>پاسخگويي به نيازهاي مشتريان</a:t>
          </a:r>
          <a:endParaRPr lang="en-US" sz="1600" b="1" kern="1200" dirty="0">
            <a:cs typeface="B Lotus" panose="00000400000000000000" pitchFamily="2" charset="-78"/>
          </a:endParaRPr>
        </a:p>
        <a:p>
          <a:pPr marL="171450" lvl="1" indent="-171450" algn="justLow" defTabSz="711200" rtl="1">
            <a:lnSpc>
              <a:spcPct val="90000"/>
            </a:lnSpc>
            <a:spcBef>
              <a:spcPct val="0"/>
            </a:spcBef>
            <a:spcAft>
              <a:spcPct val="15000"/>
            </a:spcAft>
            <a:buChar char="••"/>
          </a:pPr>
          <a:r>
            <a:rPr lang="ar-SA" sz="1600" b="1" kern="1200" dirty="0" smtClean="0">
              <a:cs typeface="B Lotus" panose="00000400000000000000" pitchFamily="2" charset="-78"/>
            </a:rPr>
            <a:t>بهينه سازي مستمر</a:t>
          </a:r>
          <a:endParaRPr lang="en-US" sz="1600" b="1" kern="1200" dirty="0">
            <a:cs typeface="B Lotus" panose="00000400000000000000" pitchFamily="2" charset="-78"/>
          </a:endParaRPr>
        </a:p>
        <a:p>
          <a:pPr marL="171450" lvl="1" indent="-171450" algn="justLow" defTabSz="711200" rtl="1">
            <a:lnSpc>
              <a:spcPct val="90000"/>
            </a:lnSpc>
            <a:spcBef>
              <a:spcPct val="0"/>
            </a:spcBef>
            <a:spcAft>
              <a:spcPct val="15000"/>
            </a:spcAft>
            <a:buChar char="••"/>
          </a:pPr>
          <a:r>
            <a:rPr lang="ar-SA" sz="1600" b="1" kern="1200" dirty="0" smtClean="0">
              <a:cs typeface="B Lotus" panose="00000400000000000000" pitchFamily="2" charset="-78"/>
            </a:rPr>
            <a:t>سرمايه گذاري براي آينده </a:t>
          </a:r>
          <a:endParaRPr lang="en-US" sz="1600" b="1" kern="1200" dirty="0">
            <a:cs typeface="B Lotus" panose="00000400000000000000" pitchFamily="2" charset="-78"/>
          </a:endParaRPr>
        </a:p>
        <a:p>
          <a:pPr marL="171450" lvl="1" indent="-171450" algn="justLow" defTabSz="711200" rtl="1">
            <a:lnSpc>
              <a:spcPct val="90000"/>
            </a:lnSpc>
            <a:spcBef>
              <a:spcPct val="0"/>
            </a:spcBef>
            <a:spcAft>
              <a:spcPct val="15000"/>
            </a:spcAft>
            <a:buChar char="••"/>
          </a:pPr>
          <a:r>
            <a:rPr lang="ar-SA" sz="1600" b="1" kern="1200" dirty="0" smtClean="0">
              <a:cs typeface="B Lotus" panose="00000400000000000000" pitchFamily="2" charset="-78"/>
            </a:rPr>
            <a:t>جلب مشاركت كاركنان </a:t>
          </a:r>
          <a:endParaRPr lang="en-US" sz="1600" b="1" kern="1200" dirty="0">
            <a:cs typeface="B Lotus" panose="00000400000000000000" pitchFamily="2" charset="-78"/>
          </a:endParaRPr>
        </a:p>
        <a:p>
          <a:pPr marL="171450" lvl="1" indent="-171450" algn="justLow" defTabSz="711200" rtl="1">
            <a:lnSpc>
              <a:spcPct val="90000"/>
            </a:lnSpc>
            <a:spcBef>
              <a:spcPct val="0"/>
            </a:spcBef>
            <a:spcAft>
              <a:spcPct val="15000"/>
            </a:spcAft>
            <a:buChar char="••"/>
          </a:pPr>
          <a:r>
            <a:rPr lang="ar-SA" sz="1600" b="1" kern="1200" dirty="0" smtClean="0">
              <a:cs typeface="B Lotus" panose="00000400000000000000" pitchFamily="2" charset="-78"/>
            </a:rPr>
            <a:t>برنامه ريزي شخصي براي پيشرفت شغلي</a:t>
          </a:r>
          <a:endParaRPr lang="en-US" sz="1600" b="1" kern="1200" dirty="0">
            <a:cs typeface="B Lotus" panose="00000400000000000000" pitchFamily="2" charset="-78"/>
          </a:endParaRPr>
        </a:p>
        <a:p>
          <a:pPr marL="171450" lvl="1" indent="-171450" algn="justLow" defTabSz="711200" rtl="1">
            <a:lnSpc>
              <a:spcPct val="90000"/>
            </a:lnSpc>
            <a:spcBef>
              <a:spcPct val="0"/>
            </a:spcBef>
            <a:spcAft>
              <a:spcPct val="15000"/>
            </a:spcAft>
            <a:buChar char="••"/>
          </a:pPr>
          <a:r>
            <a:rPr lang="ar-SA" sz="1600" b="1" kern="1200" dirty="0" smtClean="0">
              <a:cs typeface="B Lotus" panose="00000400000000000000" pitchFamily="2" charset="-78"/>
            </a:rPr>
            <a:t>موفقيت جمعي </a:t>
          </a:r>
          <a:endParaRPr lang="en-US" sz="1600" b="1" kern="1200" dirty="0">
            <a:cs typeface="B Lotus" panose="00000400000000000000" pitchFamily="2" charset="-78"/>
          </a:endParaRPr>
        </a:p>
        <a:p>
          <a:pPr marL="171450" lvl="1" indent="-171450" algn="justLow" defTabSz="711200" rtl="1">
            <a:lnSpc>
              <a:spcPct val="90000"/>
            </a:lnSpc>
            <a:spcBef>
              <a:spcPct val="0"/>
            </a:spcBef>
            <a:spcAft>
              <a:spcPct val="15000"/>
            </a:spcAft>
            <a:buChar char="••"/>
          </a:pPr>
          <a:r>
            <a:rPr lang="ar-SA" sz="1600" b="1" kern="1200" dirty="0" smtClean="0">
              <a:cs typeface="B Lotus" panose="00000400000000000000" pitchFamily="2" charset="-78"/>
            </a:rPr>
            <a:t>ارتباطات برانگيزاننده و روح گشا </a:t>
          </a:r>
          <a:endParaRPr lang="en-US" sz="1600" b="1" kern="1200" dirty="0">
            <a:cs typeface="B Lotus" panose="00000400000000000000" pitchFamily="2" charset="-78"/>
          </a:endParaRPr>
        </a:p>
        <a:p>
          <a:pPr marL="171450" lvl="1" indent="-171450" algn="justLow" defTabSz="711200" rtl="1">
            <a:lnSpc>
              <a:spcPct val="90000"/>
            </a:lnSpc>
            <a:spcBef>
              <a:spcPct val="0"/>
            </a:spcBef>
            <a:spcAft>
              <a:spcPct val="15000"/>
            </a:spcAft>
            <a:buChar char="••"/>
          </a:pPr>
          <a:r>
            <a:rPr lang="ar-SA" sz="1600" b="1" kern="1200" dirty="0" smtClean="0">
              <a:cs typeface="B Lotus" panose="00000400000000000000" pitchFamily="2" charset="-78"/>
            </a:rPr>
            <a:t>رهبري مشاركتي</a:t>
          </a:r>
          <a:endParaRPr lang="en-US" sz="1600" b="1" kern="1200" dirty="0">
            <a:cs typeface="B Lotus" panose="00000400000000000000" pitchFamily="2" charset="-78"/>
          </a:endParaRPr>
        </a:p>
      </dsp:txBody>
      <dsp:txXfrm>
        <a:off x="954202" y="107025"/>
        <a:ext cx="4174752" cy="5700655"/>
      </dsp:txXfrm>
    </dsp:sp>
    <dsp:sp modelId="{994542A7-DD5F-4E9E-B743-B5693F62F45F}">
      <dsp:nvSpPr>
        <dsp:cNvPr id="0" name=""/>
        <dsp:cNvSpPr/>
      </dsp:nvSpPr>
      <dsp:spPr>
        <a:xfrm>
          <a:off x="851573" y="5307533"/>
          <a:ext cx="4380010" cy="504543"/>
        </a:xfrm>
        <a:prstGeom prst="rect">
          <a:avLst/>
        </a:prstGeom>
        <a:solidFill>
          <a:schemeClr val="lt1">
            <a:hueOff val="0"/>
            <a:satOff val="0"/>
            <a:lumOff val="0"/>
            <a:alphaOff val="0"/>
          </a:schemeClr>
        </a:solidFill>
        <a:ln w="9525" cap="rnd" cmpd="sng" algn="ctr">
          <a:solidFill>
            <a:schemeClr val="accent1">
              <a:shade val="80000"/>
              <a:hueOff val="0"/>
              <a:satOff val="0"/>
              <a:lumOff val="0"/>
              <a:alphaOff val="0"/>
            </a:schemeClr>
          </a:solidFill>
          <a:prstDash val="solid"/>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txBody>
        <a:bodyPr spcFirstLastPara="0" vert="horz" wrap="square" lIns="91440" tIns="0" rIns="30480" bIns="0" numCol="1" spcCol="1270" anchor="ctr" anchorCtr="0">
          <a:noAutofit/>
        </a:bodyPr>
        <a:lstStyle/>
        <a:p>
          <a:pPr lvl="0" algn="ctr" defTabSz="1066800">
            <a:lnSpc>
              <a:spcPct val="90000"/>
            </a:lnSpc>
            <a:spcBef>
              <a:spcPct val="0"/>
            </a:spcBef>
            <a:spcAft>
              <a:spcPct val="35000"/>
            </a:spcAft>
          </a:pPr>
          <a:r>
            <a:rPr lang="fa-IR" sz="2400" b="1" kern="1200" smtClean="0">
              <a:cs typeface="B Lotus" panose="00000400000000000000" pitchFamily="2" charset="-78"/>
            </a:rPr>
            <a:t>وضع مطلوب</a:t>
          </a:r>
          <a:endParaRPr lang="en-US" sz="2400" b="1" kern="1200" dirty="0">
            <a:cs typeface="B Lotus" panose="00000400000000000000" pitchFamily="2" charset="-78"/>
          </a:endParaRPr>
        </a:p>
      </dsp:txBody>
      <dsp:txXfrm>
        <a:off x="851573" y="5307533"/>
        <a:ext cx="3084514" cy="504543"/>
      </dsp:txXfrm>
    </dsp:sp>
    <dsp:sp modelId="{283867DE-502A-4E32-B22F-BC59FE92076E}">
      <dsp:nvSpPr>
        <dsp:cNvPr id="0" name=""/>
        <dsp:cNvSpPr/>
      </dsp:nvSpPr>
      <dsp:spPr>
        <a:xfrm flipV="1">
          <a:off x="4644042" y="5361805"/>
          <a:ext cx="364900" cy="337690"/>
        </a:xfrm>
        <a:prstGeom prst="ellipse">
          <a:avLst/>
        </a:prstGeom>
        <a:solidFill>
          <a:schemeClr val="lt1">
            <a:alpha val="90000"/>
            <a:tint val="40000"/>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6DD7ACD1-158E-4C73-BAEB-C430CD1B260D}">
      <dsp:nvSpPr>
        <dsp:cNvPr id="0" name=""/>
        <dsp:cNvSpPr/>
      </dsp:nvSpPr>
      <dsp:spPr>
        <a:xfrm>
          <a:off x="5641291" y="1273"/>
          <a:ext cx="4588849" cy="5809529"/>
        </a:xfrm>
        <a:prstGeom prst="round2SameRect">
          <a:avLst>
            <a:gd name="adj1" fmla="val 8000"/>
            <a:gd name="adj2" fmla="val 0"/>
          </a:avLst>
        </a:prstGeom>
        <a:solidFill>
          <a:schemeClr val="accent1">
            <a:alpha val="90000"/>
            <a:tint val="40000"/>
            <a:hueOff val="0"/>
            <a:satOff val="0"/>
            <a:lumOff val="0"/>
            <a:alphaOff val="0"/>
          </a:schemeClr>
        </a:solidFill>
        <a:ln w="9525" cap="rnd" cmpd="sng" algn="ctr">
          <a:solidFill>
            <a:schemeClr val="accent1">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justLow" defTabSz="711200" rtl="1">
            <a:lnSpc>
              <a:spcPct val="90000"/>
            </a:lnSpc>
            <a:spcBef>
              <a:spcPct val="0"/>
            </a:spcBef>
            <a:spcAft>
              <a:spcPct val="15000"/>
            </a:spcAft>
            <a:buChar char="••"/>
          </a:pPr>
          <a:r>
            <a:rPr lang="ar-SA" sz="1600" b="1" kern="1200" dirty="0" smtClean="0">
              <a:cs typeface="B Lotus" panose="00000400000000000000" pitchFamily="2" charset="-78"/>
            </a:rPr>
            <a:t>رعايت استانداردها</a:t>
          </a:r>
          <a:r>
            <a:rPr lang="en-US" sz="1600" b="1" kern="1200" dirty="0" smtClean="0">
              <a:cs typeface="B Lotus" panose="00000400000000000000" pitchFamily="2" charset="-78"/>
            </a:rPr>
            <a:t> </a:t>
          </a:r>
          <a:endParaRPr lang="en-US" sz="1600" b="1" kern="1200" dirty="0">
            <a:cs typeface="B Lotus" panose="00000400000000000000" pitchFamily="2" charset="-78"/>
          </a:endParaRPr>
        </a:p>
        <a:p>
          <a:pPr marL="171450" lvl="1" indent="-171450" algn="justLow" defTabSz="711200" rtl="1">
            <a:lnSpc>
              <a:spcPct val="90000"/>
            </a:lnSpc>
            <a:spcBef>
              <a:spcPct val="0"/>
            </a:spcBef>
            <a:spcAft>
              <a:spcPct val="15000"/>
            </a:spcAft>
            <a:buChar char="••"/>
          </a:pPr>
          <a:r>
            <a:rPr lang="ar-SA" sz="1600" b="1" kern="1200" dirty="0" smtClean="0">
              <a:cs typeface="B Lotus" panose="00000400000000000000" pitchFamily="2" charset="-78"/>
            </a:rPr>
            <a:t>رفتار مديريتي</a:t>
          </a:r>
          <a:r>
            <a:rPr lang="en-US" sz="1600" b="1" kern="1200" dirty="0" smtClean="0">
              <a:cs typeface="B Lotus" panose="00000400000000000000" pitchFamily="2" charset="-78"/>
            </a:rPr>
            <a:t> </a:t>
          </a:r>
          <a:endParaRPr lang="en-US" sz="1600" b="1" kern="1200" dirty="0">
            <a:cs typeface="B Lotus" panose="00000400000000000000" pitchFamily="2" charset="-78"/>
          </a:endParaRPr>
        </a:p>
        <a:p>
          <a:pPr marL="171450" lvl="1" indent="-171450" algn="justLow" defTabSz="711200" rtl="1">
            <a:lnSpc>
              <a:spcPct val="90000"/>
            </a:lnSpc>
            <a:spcBef>
              <a:spcPct val="0"/>
            </a:spcBef>
            <a:spcAft>
              <a:spcPct val="15000"/>
            </a:spcAft>
            <a:buChar char="••"/>
          </a:pPr>
          <a:r>
            <a:rPr lang="ar-SA" sz="1600" b="1" kern="1200" dirty="0" smtClean="0">
              <a:cs typeface="B Lotus" panose="00000400000000000000" pitchFamily="2" charset="-78"/>
            </a:rPr>
            <a:t>برانگيزاندن</a:t>
          </a:r>
          <a:endParaRPr lang="en-US" sz="1600" b="1" kern="1200" dirty="0">
            <a:cs typeface="B Lotus" panose="00000400000000000000" pitchFamily="2" charset="-78"/>
          </a:endParaRPr>
        </a:p>
        <a:p>
          <a:pPr marL="171450" lvl="1" indent="-171450" algn="justLow" defTabSz="711200" rtl="1">
            <a:lnSpc>
              <a:spcPct val="90000"/>
            </a:lnSpc>
            <a:spcBef>
              <a:spcPct val="0"/>
            </a:spcBef>
            <a:spcAft>
              <a:spcPct val="15000"/>
            </a:spcAft>
            <a:buChar char="••"/>
          </a:pPr>
          <a:r>
            <a:rPr lang="ar-SA" sz="1600" b="1" kern="1200" dirty="0" smtClean="0">
              <a:cs typeface="B Lotus" panose="00000400000000000000" pitchFamily="2" charset="-78"/>
            </a:rPr>
            <a:t>نمايش قدرت سازماني</a:t>
          </a:r>
          <a:r>
            <a:rPr lang="en-US" sz="1600" b="1" kern="1200" dirty="0" smtClean="0">
              <a:cs typeface="B Lotus" panose="00000400000000000000" pitchFamily="2" charset="-78"/>
            </a:rPr>
            <a:t>  </a:t>
          </a:r>
          <a:endParaRPr lang="en-US" sz="1600" b="1" kern="1200" dirty="0">
            <a:cs typeface="B Lotus" panose="00000400000000000000" pitchFamily="2" charset="-78"/>
          </a:endParaRPr>
        </a:p>
        <a:p>
          <a:pPr marL="171450" lvl="1" indent="-171450" algn="justLow" defTabSz="711200" rtl="1">
            <a:lnSpc>
              <a:spcPct val="90000"/>
            </a:lnSpc>
            <a:spcBef>
              <a:spcPct val="0"/>
            </a:spcBef>
            <a:spcAft>
              <a:spcPct val="15000"/>
            </a:spcAft>
            <a:buChar char="••"/>
          </a:pPr>
          <a:r>
            <a:rPr lang="ar-SA" sz="1600" b="1" kern="1200" dirty="0" smtClean="0">
              <a:cs typeface="B Lotus" panose="00000400000000000000" pitchFamily="2" charset="-78"/>
            </a:rPr>
            <a:t>كنترل كاركنان</a:t>
          </a:r>
          <a:endParaRPr lang="en-US" sz="1600" b="1" kern="1200" dirty="0">
            <a:cs typeface="B Lotus" panose="00000400000000000000" pitchFamily="2" charset="-78"/>
          </a:endParaRPr>
        </a:p>
        <a:p>
          <a:pPr marL="171450" lvl="1" indent="-171450" algn="justLow" defTabSz="711200" rtl="1">
            <a:lnSpc>
              <a:spcPct val="90000"/>
            </a:lnSpc>
            <a:spcBef>
              <a:spcPct val="0"/>
            </a:spcBef>
            <a:spcAft>
              <a:spcPct val="15000"/>
            </a:spcAft>
            <a:buChar char="••"/>
          </a:pPr>
          <a:r>
            <a:rPr lang="ar-SA" sz="1600" b="1" kern="1200" smtClean="0">
              <a:cs typeface="B Lotus" panose="00000400000000000000" pitchFamily="2" charset="-78"/>
            </a:rPr>
            <a:t>تأكيد بر برنامه هاي سازماني</a:t>
          </a:r>
          <a:endParaRPr lang="en-US" sz="1600" b="1" kern="1200" dirty="0">
            <a:cs typeface="B Lotus" panose="00000400000000000000" pitchFamily="2" charset="-78"/>
          </a:endParaRPr>
        </a:p>
        <a:p>
          <a:pPr marL="171450" lvl="1" indent="-171450" algn="justLow" defTabSz="711200" rtl="1">
            <a:lnSpc>
              <a:spcPct val="90000"/>
            </a:lnSpc>
            <a:spcBef>
              <a:spcPct val="0"/>
            </a:spcBef>
            <a:spcAft>
              <a:spcPct val="15000"/>
            </a:spcAft>
            <a:buChar char="••"/>
          </a:pPr>
          <a:r>
            <a:rPr lang="ar-SA" sz="1600" b="1" kern="1200" dirty="0" smtClean="0">
              <a:cs typeface="B Lotus" panose="00000400000000000000" pitchFamily="2" charset="-78"/>
            </a:rPr>
            <a:t>كنترل كيفيت آماري</a:t>
          </a:r>
          <a:r>
            <a:rPr lang="en-US" sz="1600" b="1" kern="1200" dirty="0" smtClean="0">
              <a:cs typeface="B Lotus" panose="00000400000000000000" pitchFamily="2" charset="-78"/>
            </a:rPr>
            <a:t> </a:t>
          </a:r>
          <a:endParaRPr lang="en-US" sz="1600" b="1" kern="1200" dirty="0">
            <a:cs typeface="B Lotus" panose="00000400000000000000" pitchFamily="2" charset="-78"/>
          </a:endParaRPr>
        </a:p>
        <a:p>
          <a:pPr marL="171450" lvl="1" indent="-171450" algn="justLow" defTabSz="711200" rtl="1">
            <a:lnSpc>
              <a:spcPct val="90000"/>
            </a:lnSpc>
            <a:spcBef>
              <a:spcPct val="0"/>
            </a:spcBef>
            <a:spcAft>
              <a:spcPct val="15000"/>
            </a:spcAft>
            <a:buChar char="••"/>
          </a:pPr>
          <a:r>
            <a:rPr lang="ar-SA" sz="1600" b="1" kern="1200" smtClean="0">
              <a:cs typeface="B Lotus" panose="00000400000000000000" pitchFamily="2" charset="-78"/>
            </a:rPr>
            <a:t>هزينه كردن براي حل مسائل فعلي سازمان</a:t>
          </a:r>
          <a:endParaRPr lang="en-US" sz="1600" b="1" kern="1200" dirty="0">
            <a:cs typeface="B Lotus" panose="00000400000000000000" pitchFamily="2" charset="-78"/>
          </a:endParaRPr>
        </a:p>
        <a:p>
          <a:pPr marL="171450" lvl="1" indent="-171450" algn="justLow" defTabSz="711200" rtl="1">
            <a:lnSpc>
              <a:spcPct val="90000"/>
            </a:lnSpc>
            <a:spcBef>
              <a:spcPct val="0"/>
            </a:spcBef>
            <a:spcAft>
              <a:spcPct val="15000"/>
            </a:spcAft>
            <a:buChar char="••"/>
          </a:pPr>
          <a:r>
            <a:rPr lang="ar-SA" sz="1600" b="1" kern="1200" smtClean="0">
              <a:cs typeface="B Lotus" panose="00000400000000000000" pitchFamily="2" charset="-78"/>
            </a:rPr>
            <a:t>برخورد دستوري با كاركنان</a:t>
          </a:r>
          <a:r>
            <a:rPr lang="en-US" sz="1600" b="1" kern="1200" smtClean="0">
              <a:cs typeface="B Lotus" panose="00000400000000000000" pitchFamily="2" charset="-78"/>
            </a:rPr>
            <a:t> </a:t>
          </a:r>
          <a:endParaRPr lang="en-US" sz="1600" b="1" kern="1200" dirty="0">
            <a:cs typeface="B Lotus" panose="00000400000000000000" pitchFamily="2" charset="-78"/>
          </a:endParaRPr>
        </a:p>
        <a:p>
          <a:pPr marL="171450" lvl="1" indent="-171450" algn="justLow" defTabSz="711200" rtl="1">
            <a:lnSpc>
              <a:spcPct val="90000"/>
            </a:lnSpc>
            <a:spcBef>
              <a:spcPct val="0"/>
            </a:spcBef>
            <a:spcAft>
              <a:spcPct val="15000"/>
            </a:spcAft>
            <a:buChar char="••"/>
          </a:pPr>
          <a:r>
            <a:rPr lang="ar-SA" sz="1600" b="1" kern="1200" smtClean="0">
              <a:cs typeface="B Lotus" panose="00000400000000000000" pitchFamily="2" charset="-78"/>
            </a:rPr>
            <a:t>برنامه ريزي شغلي سازماني</a:t>
          </a:r>
          <a:r>
            <a:rPr lang="en-US" sz="1600" b="1" kern="1200" smtClean="0">
              <a:cs typeface="B Lotus" panose="00000400000000000000" pitchFamily="2" charset="-78"/>
            </a:rPr>
            <a:t> </a:t>
          </a:r>
          <a:endParaRPr lang="en-US" sz="1600" b="1" kern="1200" dirty="0">
            <a:cs typeface="B Lotus" panose="00000400000000000000" pitchFamily="2" charset="-78"/>
          </a:endParaRPr>
        </a:p>
        <a:p>
          <a:pPr marL="171450" lvl="1" indent="-171450" algn="justLow" defTabSz="711200" rtl="1">
            <a:lnSpc>
              <a:spcPct val="90000"/>
            </a:lnSpc>
            <a:spcBef>
              <a:spcPct val="0"/>
            </a:spcBef>
            <a:spcAft>
              <a:spcPct val="15000"/>
            </a:spcAft>
            <a:buChar char="••"/>
          </a:pPr>
          <a:r>
            <a:rPr lang="ar-SA" sz="1600" b="1" kern="1200" smtClean="0">
              <a:cs typeface="B Lotus" panose="00000400000000000000" pitchFamily="2" charset="-78"/>
            </a:rPr>
            <a:t>خودموفقيتي</a:t>
          </a:r>
          <a:endParaRPr lang="en-US" sz="1600" b="1" kern="1200" dirty="0">
            <a:cs typeface="B Lotus" panose="00000400000000000000" pitchFamily="2" charset="-78"/>
          </a:endParaRPr>
        </a:p>
        <a:p>
          <a:pPr marL="171450" lvl="1" indent="-171450" algn="justLow" defTabSz="711200" rtl="1">
            <a:lnSpc>
              <a:spcPct val="90000"/>
            </a:lnSpc>
            <a:spcBef>
              <a:spcPct val="0"/>
            </a:spcBef>
            <a:spcAft>
              <a:spcPct val="15000"/>
            </a:spcAft>
            <a:buChar char="••"/>
          </a:pPr>
          <a:r>
            <a:rPr lang="ar-SA" sz="1600" b="1" kern="1200" smtClean="0">
              <a:cs typeface="B Lotus" panose="00000400000000000000" pitchFamily="2" charset="-78"/>
            </a:rPr>
            <a:t>ارتباطات سازنده ومبتني برهدف</a:t>
          </a:r>
          <a:r>
            <a:rPr lang="en-US" sz="1600" b="1" kern="1200" smtClean="0">
              <a:cs typeface="B Lotus" panose="00000400000000000000" pitchFamily="2" charset="-78"/>
            </a:rPr>
            <a:t> </a:t>
          </a:r>
          <a:endParaRPr lang="en-US" sz="1600" b="1" kern="1200" dirty="0">
            <a:cs typeface="B Lotus" panose="00000400000000000000" pitchFamily="2" charset="-78"/>
          </a:endParaRPr>
        </a:p>
        <a:p>
          <a:pPr marL="171450" lvl="1" indent="-171450" algn="justLow" defTabSz="711200" rtl="1">
            <a:lnSpc>
              <a:spcPct val="90000"/>
            </a:lnSpc>
            <a:spcBef>
              <a:spcPct val="0"/>
            </a:spcBef>
            <a:spcAft>
              <a:spcPct val="15000"/>
            </a:spcAft>
            <a:buChar char="••"/>
          </a:pPr>
          <a:r>
            <a:rPr lang="ar-SA" sz="1600" b="1" kern="1200" dirty="0" smtClean="0">
              <a:cs typeface="B Lotus" panose="00000400000000000000" pitchFamily="2" charset="-78"/>
            </a:rPr>
            <a:t>رهبري فردي</a:t>
          </a:r>
          <a:endParaRPr lang="en-US" sz="1600" b="1" kern="1200" dirty="0">
            <a:cs typeface="B Lotus" panose="00000400000000000000" pitchFamily="2" charset="-78"/>
          </a:endParaRPr>
        </a:p>
      </dsp:txBody>
      <dsp:txXfrm>
        <a:off x="5748813" y="108795"/>
        <a:ext cx="4373805" cy="5702007"/>
      </dsp:txXfrm>
    </dsp:sp>
    <dsp:sp modelId="{22B3CC44-0C35-44E5-8B42-924566682C86}">
      <dsp:nvSpPr>
        <dsp:cNvPr id="0" name=""/>
        <dsp:cNvSpPr/>
      </dsp:nvSpPr>
      <dsp:spPr>
        <a:xfrm rot="10800000" flipV="1">
          <a:off x="5565210" y="5307533"/>
          <a:ext cx="4648680" cy="504543"/>
        </a:xfrm>
        <a:prstGeom prst="homePlate">
          <a:avLst/>
        </a:prstGeom>
        <a:solidFill>
          <a:schemeClr val="lt1">
            <a:hueOff val="0"/>
            <a:satOff val="0"/>
            <a:lumOff val="0"/>
            <a:alphaOff val="0"/>
          </a:schemeClr>
        </a:solidFill>
        <a:ln w="9525" cap="rnd" cmpd="sng" algn="ctr">
          <a:solidFill>
            <a:schemeClr val="accent1">
              <a:shade val="80000"/>
              <a:hueOff val="0"/>
              <a:satOff val="0"/>
              <a:lumOff val="0"/>
              <a:alphaOff val="0"/>
            </a:schemeClr>
          </a:solidFill>
          <a:prstDash val="solid"/>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txBody>
        <a:bodyPr spcFirstLastPara="0" vert="horz" wrap="square" lIns="91440" tIns="0" rIns="30480" bIns="0" numCol="1" spcCol="1270" anchor="ctr" anchorCtr="0">
          <a:noAutofit/>
        </a:bodyPr>
        <a:lstStyle/>
        <a:p>
          <a:pPr lvl="0" algn="l" defTabSz="1066800" rtl="1">
            <a:lnSpc>
              <a:spcPct val="90000"/>
            </a:lnSpc>
            <a:spcBef>
              <a:spcPct val="0"/>
            </a:spcBef>
            <a:spcAft>
              <a:spcPct val="35000"/>
            </a:spcAft>
          </a:pPr>
          <a:r>
            <a:rPr lang="fa-IR" sz="2400" b="1" kern="1200" dirty="0" smtClean="0">
              <a:cs typeface="B Lotus" panose="00000400000000000000" pitchFamily="2" charset="-78"/>
            </a:rPr>
            <a:t>گذر از وضع موجود به</a:t>
          </a:r>
          <a:endParaRPr lang="en-US" sz="2400" b="1" kern="1200" dirty="0">
            <a:cs typeface="B Lotus" panose="00000400000000000000" pitchFamily="2" charset="-78"/>
          </a:endParaRPr>
        </a:p>
      </dsp:txBody>
      <dsp:txXfrm rot="-10800000">
        <a:off x="6940172" y="5307533"/>
        <a:ext cx="3273718" cy="504543"/>
      </dsp:txXfrm>
    </dsp:sp>
    <dsp:sp modelId="{6D5509AB-BB8B-47B4-8BBD-434464848042}">
      <dsp:nvSpPr>
        <dsp:cNvPr id="0" name=""/>
        <dsp:cNvSpPr/>
      </dsp:nvSpPr>
      <dsp:spPr>
        <a:xfrm flipV="1">
          <a:off x="9538180" y="5361805"/>
          <a:ext cx="364900" cy="337690"/>
        </a:xfrm>
        <a:prstGeom prst="ellipse">
          <a:avLst/>
        </a:prstGeom>
        <a:solidFill>
          <a:schemeClr val="lt1">
            <a:alpha val="90000"/>
            <a:tint val="40000"/>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bList2#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sz="quarter" idx="1"/>
          </p:nvPr>
        </p:nvSpPr>
        <p:spPr>
          <a:xfrm>
            <a:off x="1588" y="0"/>
            <a:ext cx="2971800" cy="458788"/>
          </a:xfrm>
          <a:prstGeom prst="rect">
            <a:avLst/>
          </a:prstGeom>
        </p:spPr>
        <p:txBody>
          <a:bodyPr vert="horz" lIns="91440" tIns="45720" rIns="91440" bIns="45720" rtlCol="1"/>
          <a:lstStyle>
            <a:lvl1pPr algn="l">
              <a:defRPr sz="1200"/>
            </a:lvl1pPr>
          </a:lstStyle>
          <a:p>
            <a:r>
              <a:rPr lang="fa-IR" smtClean="0"/>
              <a:t>1434/07/27</a:t>
            </a:r>
            <a:endParaRPr lang="fa-IR"/>
          </a:p>
        </p:txBody>
      </p:sp>
      <p:sp>
        <p:nvSpPr>
          <p:cNvPr id="4" name="Footer Placeholder 3"/>
          <p:cNvSpPr>
            <a:spLocks noGrp="1"/>
          </p:cNvSpPr>
          <p:nvPr>
            <p:ph type="ftr" sz="quarter" idx="2"/>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5" name="Slide Number Placeholder 4"/>
          <p:cNvSpPr>
            <a:spLocks noGrp="1"/>
          </p:cNvSpPr>
          <p:nvPr>
            <p:ph type="sldNum" sz="quarter" idx="3"/>
          </p:nvPr>
        </p:nvSpPr>
        <p:spPr>
          <a:xfrm>
            <a:off x="1588" y="8685213"/>
            <a:ext cx="2971800" cy="458787"/>
          </a:xfrm>
          <a:prstGeom prst="rect">
            <a:avLst/>
          </a:prstGeom>
        </p:spPr>
        <p:txBody>
          <a:bodyPr vert="horz" lIns="91440" tIns="45720" rIns="91440" bIns="45720" rtlCol="1" anchor="b"/>
          <a:lstStyle>
            <a:lvl1pPr algn="l">
              <a:defRPr sz="1200"/>
            </a:lvl1pPr>
          </a:lstStyle>
          <a:p>
            <a:fld id="{F73CADF6-B331-4432-94F6-2356B81AD1DB}" type="slidenum">
              <a:rPr lang="fa-IR" smtClean="0"/>
              <a:t>‹#›</a:t>
            </a:fld>
            <a:endParaRPr lang="fa-IR"/>
          </a:p>
        </p:txBody>
      </p:sp>
    </p:spTree>
    <p:extLst>
      <p:ext uri="{BB962C8B-B14F-4D97-AF65-F5344CB8AC3E}">
        <p14:creationId xmlns:p14="http://schemas.microsoft.com/office/powerpoint/2010/main" val="371707856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r>
              <a:rPr lang="fa-IR" smtClean="0"/>
              <a:t>1434/07/27</a:t>
            </a:r>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6E674664-3400-4C9F-A9C1-C5CFAC8B9235}" type="slidenum">
              <a:rPr lang="fa-IR" smtClean="0"/>
              <a:t>‹#›</a:t>
            </a:fld>
            <a:endParaRPr lang="fa-IR"/>
          </a:p>
        </p:txBody>
      </p:sp>
    </p:spTree>
    <p:extLst>
      <p:ext uri="{BB962C8B-B14F-4D97-AF65-F5344CB8AC3E}">
        <p14:creationId xmlns:p14="http://schemas.microsoft.com/office/powerpoint/2010/main" val="3025576524"/>
      </p:ext>
    </p:extLst>
  </p:cSld>
  <p:clrMap bg1="lt1" tx1="dk1" bg2="lt2" tx2="dk2" accent1="accent1" accent2="accent2" accent3="accent3" accent4="accent4" accent5="accent5" accent6="accent6" hlink="hlink" folHlink="folHlink"/>
  <p:hf sldNum="0" hdr="0" ft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Tree>
    <p:extLst>
      <p:ext uri="{BB962C8B-B14F-4D97-AF65-F5344CB8AC3E}">
        <p14:creationId xmlns:p14="http://schemas.microsoft.com/office/powerpoint/2010/main" val="2454185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Tree>
    <p:extLst>
      <p:ext uri="{BB962C8B-B14F-4D97-AF65-F5344CB8AC3E}">
        <p14:creationId xmlns:p14="http://schemas.microsoft.com/office/powerpoint/2010/main" val="88293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F1E65E6-9ABE-47E6-99CC-0CF43FD73ADC}" type="datetime8">
              <a:rPr lang="fa-IR" smtClean="0"/>
              <a:t>13/ژوئن/6</a:t>
            </a:fld>
            <a:endParaRPr lang="fa-IR"/>
          </a:p>
        </p:txBody>
      </p:sp>
      <p:sp>
        <p:nvSpPr>
          <p:cNvPr id="5" name="Footer Placeholder 4"/>
          <p:cNvSpPr>
            <a:spLocks noGrp="1"/>
          </p:cNvSpPr>
          <p:nvPr>
            <p:ph type="ftr" sz="quarter" idx="11"/>
          </p:nvPr>
        </p:nvSpPr>
        <p:spPr>
          <a:xfrm>
            <a:off x="5332412" y="5883275"/>
            <a:ext cx="4324044" cy="365125"/>
          </a:xfrm>
        </p:spPr>
        <p:txBody>
          <a:bodyPr/>
          <a:lstStyle/>
          <a:p>
            <a:endParaRPr lang="fa-IR"/>
          </a:p>
        </p:txBody>
      </p:sp>
      <p:sp>
        <p:nvSpPr>
          <p:cNvPr id="6" name="Slide Number Placeholder 5"/>
          <p:cNvSpPr>
            <a:spLocks noGrp="1"/>
          </p:cNvSpPr>
          <p:nvPr>
            <p:ph type="sldNum" sz="quarter" idx="12"/>
          </p:nvPr>
        </p:nvSpPr>
        <p:spPr/>
        <p:txBody>
          <a:bodyPr/>
          <a:lstStyle/>
          <a:p>
            <a:fld id="{FEAC8E16-8B7E-43FB-BEC7-CC668773A744}" type="slidenum">
              <a:rPr lang="fa-IR" smtClean="0"/>
              <a:t>‹#›</a:t>
            </a:fld>
            <a:endParaRPr lang="fa-IR"/>
          </a:p>
        </p:txBody>
      </p:sp>
    </p:spTree>
    <p:extLst>
      <p:ext uri="{BB962C8B-B14F-4D97-AF65-F5344CB8AC3E}">
        <p14:creationId xmlns:p14="http://schemas.microsoft.com/office/powerpoint/2010/main" val="246461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D55B46-FE58-4579-8975-8A27E939C1DE}" type="datetime8">
              <a:rPr lang="fa-IR" smtClean="0"/>
              <a:t>13/ژوئن/6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EAC8E16-8B7E-43FB-BEC7-CC668773A744}" type="slidenum">
              <a:rPr lang="fa-IR" smtClean="0"/>
              <a:t>‹#›</a:t>
            </a:fld>
            <a:endParaRPr lang="fa-IR"/>
          </a:p>
        </p:txBody>
      </p:sp>
    </p:spTree>
    <p:extLst>
      <p:ext uri="{BB962C8B-B14F-4D97-AF65-F5344CB8AC3E}">
        <p14:creationId xmlns:p14="http://schemas.microsoft.com/office/powerpoint/2010/main" val="4036510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7E80C5-8BBA-45ED-9658-0444F248B9A2}" type="datetime8">
              <a:rPr lang="fa-IR" smtClean="0"/>
              <a:t>13/ژوئن/6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EAC8E16-8B7E-43FB-BEC7-CC668773A744}" type="slidenum">
              <a:rPr lang="fa-IR" smtClean="0"/>
              <a:t>‹#›</a:t>
            </a:fld>
            <a:endParaRPr lang="fa-IR"/>
          </a:p>
        </p:txBody>
      </p:sp>
    </p:spTree>
    <p:extLst>
      <p:ext uri="{BB962C8B-B14F-4D97-AF65-F5344CB8AC3E}">
        <p14:creationId xmlns:p14="http://schemas.microsoft.com/office/powerpoint/2010/main" val="2350666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F5B9BF-2BB0-483F-BC37-444E986A6434}" type="datetime8">
              <a:rPr lang="fa-IR" smtClean="0"/>
              <a:t>13/ژوئن/6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EAC8E16-8B7E-43FB-BEC7-CC668773A744}" type="slidenum">
              <a:rPr lang="fa-IR" smtClean="0"/>
              <a:t>‹#›</a:t>
            </a:fld>
            <a:endParaRPr lang="fa-IR"/>
          </a:p>
        </p:txBody>
      </p:sp>
    </p:spTree>
    <p:extLst>
      <p:ext uri="{BB962C8B-B14F-4D97-AF65-F5344CB8AC3E}">
        <p14:creationId xmlns:p14="http://schemas.microsoft.com/office/powerpoint/2010/main" val="3887608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C9F4E9-9555-481F-AE33-151DF07C3CBD}" type="datetime8">
              <a:rPr lang="fa-IR" smtClean="0"/>
              <a:t>13/ژوئن/6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EAC8E16-8B7E-43FB-BEC7-CC668773A744}" type="slidenum">
              <a:rPr lang="fa-IR" smtClean="0"/>
              <a:t>‹#›</a:t>
            </a:fld>
            <a:endParaRPr lang="fa-IR"/>
          </a:p>
        </p:txBody>
      </p:sp>
    </p:spTree>
    <p:extLst>
      <p:ext uri="{BB962C8B-B14F-4D97-AF65-F5344CB8AC3E}">
        <p14:creationId xmlns:p14="http://schemas.microsoft.com/office/powerpoint/2010/main" val="2929153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51997A-CDA4-4A82-A328-3A24C85C4594}" type="datetime8">
              <a:rPr lang="fa-IR" smtClean="0"/>
              <a:t>13/ژوئن/6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EAC8E16-8B7E-43FB-BEC7-CC668773A744}" type="slidenum">
              <a:rPr lang="fa-IR" smtClean="0"/>
              <a:t>‹#›</a:t>
            </a:fld>
            <a:endParaRPr lang="fa-IR"/>
          </a:p>
        </p:txBody>
      </p:sp>
    </p:spTree>
    <p:extLst>
      <p:ext uri="{BB962C8B-B14F-4D97-AF65-F5344CB8AC3E}">
        <p14:creationId xmlns:p14="http://schemas.microsoft.com/office/powerpoint/2010/main" val="424705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C3F577-4B0A-4C48-8DD2-D19FE2558B50}" type="datetime8">
              <a:rPr lang="fa-IR" smtClean="0"/>
              <a:t>13/ژوئن/6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EAC8E16-8B7E-43FB-BEC7-CC668773A744}" type="slidenum">
              <a:rPr lang="fa-IR" smtClean="0"/>
              <a:t>‹#›</a:t>
            </a:fld>
            <a:endParaRPr lang="fa-IR"/>
          </a:p>
        </p:txBody>
      </p:sp>
    </p:spTree>
    <p:extLst>
      <p:ext uri="{BB962C8B-B14F-4D97-AF65-F5344CB8AC3E}">
        <p14:creationId xmlns:p14="http://schemas.microsoft.com/office/powerpoint/2010/main" val="1133613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885856-29DA-4467-84CA-C1947AC06663}" type="datetime8">
              <a:rPr lang="fa-IR" smtClean="0"/>
              <a:t>13/ژوئن/6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EAC8E16-8B7E-43FB-BEC7-CC668773A744}" type="slidenum">
              <a:rPr lang="fa-IR" smtClean="0"/>
              <a:t>‹#›</a:t>
            </a:fld>
            <a:endParaRPr lang="fa-IR"/>
          </a:p>
        </p:txBody>
      </p:sp>
    </p:spTree>
    <p:extLst>
      <p:ext uri="{BB962C8B-B14F-4D97-AF65-F5344CB8AC3E}">
        <p14:creationId xmlns:p14="http://schemas.microsoft.com/office/powerpoint/2010/main" val="1125070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7168EA-1ACC-4693-9001-E25942096524}" type="datetime8">
              <a:rPr lang="fa-IR" smtClean="0"/>
              <a:t>13/ژوئن/6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EAC8E16-8B7E-43FB-BEC7-CC668773A744}" type="slidenum">
              <a:rPr lang="fa-IR" smtClean="0"/>
              <a:t>‹#›</a:t>
            </a:fld>
            <a:endParaRPr lang="fa-IR"/>
          </a:p>
        </p:txBody>
      </p:sp>
    </p:spTree>
    <p:extLst>
      <p:ext uri="{BB962C8B-B14F-4D97-AF65-F5344CB8AC3E}">
        <p14:creationId xmlns:p14="http://schemas.microsoft.com/office/powerpoint/2010/main" val="3527201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510FB9-866A-4D08-9E2C-669C8C344B99}" type="datetime8">
              <a:rPr lang="fa-IR" smtClean="0"/>
              <a:t>13/ژوئن/6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a:xfrm>
            <a:off x="10951856" y="5867131"/>
            <a:ext cx="551167" cy="365125"/>
          </a:xfrm>
        </p:spPr>
        <p:txBody>
          <a:bodyPr/>
          <a:lstStyle/>
          <a:p>
            <a:fld id="{FEAC8E16-8B7E-43FB-BEC7-CC668773A744}" type="slidenum">
              <a:rPr lang="fa-IR" smtClean="0"/>
              <a:t>‹#›</a:t>
            </a:fld>
            <a:endParaRPr lang="fa-IR"/>
          </a:p>
        </p:txBody>
      </p:sp>
    </p:spTree>
    <p:extLst>
      <p:ext uri="{BB962C8B-B14F-4D97-AF65-F5344CB8AC3E}">
        <p14:creationId xmlns:p14="http://schemas.microsoft.com/office/powerpoint/2010/main" val="337034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8DE5DE-9B33-446F-90D1-119271EC2F5A}" type="datetime8">
              <a:rPr lang="fa-IR" smtClean="0"/>
              <a:t>13/ژوئن/6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EAC8E16-8B7E-43FB-BEC7-CC668773A744}" type="slidenum">
              <a:rPr lang="fa-IR" smtClean="0"/>
              <a:t>‹#›</a:t>
            </a:fld>
            <a:endParaRPr lang="fa-IR"/>
          </a:p>
        </p:txBody>
      </p:sp>
    </p:spTree>
    <p:extLst>
      <p:ext uri="{BB962C8B-B14F-4D97-AF65-F5344CB8AC3E}">
        <p14:creationId xmlns:p14="http://schemas.microsoft.com/office/powerpoint/2010/main" val="560472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8FA3105-BFFA-4986-A0BB-AEFD44E6429F}" type="datetime8">
              <a:rPr lang="fa-IR" smtClean="0"/>
              <a:t>13/ژوئن/6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EAC8E16-8B7E-43FB-BEC7-CC668773A744}" type="slidenum">
              <a:rPr lang="fa-IR" smtClean="0"/>
              <a:t>‹#›</a:t>
            </a:fld>
            <a:endParaRPr lang="fa-IR"/>
          </a:p>
        </p:txBody>
      </p:sp>
    </p:spTree>
    <p:extLst>
      <p:ext uri="{BB962C8B-B14F-4D97-AF65-F5344CB8AC3E}">
        <p14:creationId xmlns:p14="http://schemas.microsoft.com/office/powerpoint/2010/main" val="3658722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47A32C4-BCAA-4EA9-AF59-BAD9DBA17527}" type="datetime8">
              <a:rPr lang="fa-IR" smtClean="0"/>
              <a:t>13/ژوئن/6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FEAC8E16-8B7E-43FB-BEC7-CC668773A744}" type="slidenum">
              <a:rPr lang="fa-IR" smtClean="0"/>
              <a:t>‹#›</a:t>
            </a:fld>
            <a:endParaRPr lang="fa-IR"/>
          </a:p>
        </p:txBody>
      </p:sp>
    </p:spTree>
    <p:extLst>
      <p:ext uri="{BB962C8B-B14F-4D97-AF65-F5344CB8AC3E}">
        <p14:creationId xmlns:p14="http://schemas.microsoft.com/office/powerpoint/2010/main" val="2906390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B3C5D05-8A59-434E-A808-29A1691A0E86}" type="datetime8">
              <a:rPr lang="fa-IR" smtClean="0"/>
              <a:t>13/ژوئن/6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FEAC8E16-8B7E-43FB-BEC7-CC668773A744}" type="slidenum">
              <a:rPr lang="fa-IR" smtClean="0"/>
              <a:t>‹#›</a:t>
            </a:fld>
            <a:endParaRPr lang="fa-IR"/>
          </a:p>
        </p:txBody>
      </p:sp>
    </p:spTree>
    <p:extLst>
      <p:ext uri="{BB962C8B-B14F-4D97-AF65-F5344CB8AC3E}">
        <p14:creationId xmlns:p14="http://schemas.microsoft.com/office/powerpoint/2010/main" val="1150593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5D9C97-7FB7-4C8D-ABF7-944A4442B891}" type="datetime8">
              <a:rPr lang="fa-IR" smtClean="0"/>
              <a:t>13/ژوئن/6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FEAC8E16-8B7E-43FB-BEC7-CC668773A744}" type="slidenum">
              <a:rPr lang="fa-IR" smtClean="0"/>
              <a:t>‹#›</a:t>
            </a:fld>
            <a:endParaRPr lang="fa-IR"/>
          </a:p>
        </p:txBody>
      </p:sp>
    </p:spTree>
    <p:extLst>
      <p:ext uri="{BB962C8B-B14F-4D97-AF65-F5344CB8AC3E}">
        <p14:creationId xmlns:p14="http://schemas.microsoft.com/office/powerpoint/2010/main" val="1335498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24AE14-0233-4B78-A9ED-9705AF504D7A}" type="datetime8">
              <a:rPr lang="fa-IR" smtClean="0"/>
              <a:t>13/ژوئن/6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EAC8E16-8B7E-43FB-BEC7-CC668773A744}" type="slidenum">
              <a:rPr lang="fa-IR" smtClean="0"/>
              <a:t>‹#›</a:t>
            </a:fld>
            <a:endParaRPr lang="fa-IR"/>
          </a:p>
        </p:txBody>
      </p:sp>
    </p:spTree>
    <p:extLst>
      <p:ext uri="{BB962C8B-B14F-4D97-AF65-F5344CB8AC3E}">
        <p14:creationId xmlns:p14="http://schemas.microsoft.com/office/powerpoint/2010/main" val="786115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CA6DF4-19E2-46F6-BEDF-200892E0A3E6}" type="datetime8">
              <a:rPr lang="fa-IR" smtClean="0"/>
              <a:t>13/ژوئن/6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EAC8E16-8B7E-43FB-BEC7-CC668773A744}" type="slidenum">
              <a:rPr lang="fa-IR" smtClean="0"/>
              <a:t>‹#›</a:t>
            </a:fld>
            <a:endParaRPr lang="fa-IR"/>
          </a:p>
        </p:txBody>
      </p:sp>
    </p:spTree>
    <p:extLst>
      <p:ext uri="{BB962C8B-B14F-4D97-AF65-F5344CB8AC3E}">
        <p14:creationId xmlns:p14="http://schemas.microsoft.com/office/powerpoint/2010/main" val="4164596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E9C6475-8CC7-42F2-AC80-C72336E97867}" type="datetime8">
              <a:rPr lang="fa-IR" smtClean="0"/>
              <a:t>13/ژوئن/6</a:t>
            </a:fld>
            <a:endParaRPr lang="fa-IR"/>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a-IR"/>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EAC8E16-8B7E-43FB-BEC7-CC668773A744}" type="slidenum">
              <a:rPr lang="fa-IR" smtClean="0"/>
              <a:t>‹#›</a:t>
            </a:fld>
            <a:endParaRPr lang="fa-IR"/>
          </a:p>
        </p:txBody>
      </p:sp>
    </p:spTree>
    <p:extLst>
      <p:ext uri="{BB962C8B-B14F-4D97-AF65-F5344CB8AC3E}">
        <p14:creationId xmlns:p14="http://schemas.microsoft.com/office/powerpoint/2010/main" val="614692480"/>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Lst>
  <p:hf sldNum="0" hdr="0" ftr="0" dt="0"/>
  <p:txStyles>
    <p:titleStyle>
      <a:lvl1pPr algn="ctr" defTabSz="457200" rtl="1" eaLnBrk="1" latinLnBrk="0" hangingPunct="1">
        <a:spcBef>
          <a:spcPct val="0"/>
        </a:spcBef>
        <a:buNone/>
        <a:defRPr sz="4000" kern="1200" cap="none">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463463"/>
            <a:ext cx="10018713" cy="5327737"/>
          </a:xfrm>
        </p:spPr>
        <p:txBody>
          <a:bodyPr>
            <a:normAutofit fontScale="92500" lnSpcReduction="10000"/>
          </a:bodyPr>
          <a:lstStyle/>
          <a:p>
            <a:pPr marL="0" indent="0" algn="ctr">
              <a:buNone/>
            </a:pPr>
            <a:r>
              <a:rPr lang="fa-IR" sz="6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IranNastaliq" panose="02020505000000020003" pitchFamily="18" charset="0"/>
                <a:cs typeface="IranNastaliq" panose="02020505000000020003" pitchFamily="18" charset="0"/>
              </a:rPr>
              <a:t>درس طراحی و تغییر </a:t>
            </a:r>
            <a:r>
              <a:rPr lang="fa-IR" sz="6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IranNastaliq" panose="02020505000000020003" pitchFamily="18" charset="0"/>
                <a:cs typeface="IranNastaliq" panose="02020505000000020003" pitchFamily="18" charset="0"/>
              </a:rPr>
              <a:t>سازمان</a:t>
            </a:r>
          </a:p>
          <a:p>
            <a:pPr marL="0" indent="0" algn="ctr">
              <a:buNone/>
            </a:pPr>
            <a:endParaRPr lang="fa-IR" sz="6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IranNastaliq" panose="02020505000000020003" pitchFamily="18" charset="0"/>
              <a:cs typeface="IranNastaliq" panose="02020505000000020003" pitchFamily="18" charset="0"/>
            </a:endParaRPr>
          </a:p>
          <a:p>
            <a:pPr marL="0" indent="0" algn="ctr">
              <a:buNone/>
            </a:pPr>
            <a:r>
              <a:rPr lang="fa-IR" sz="4000" b="1" dirty="0" smtClean="0">
                <a:ln w="9525">
                  <a:solidFill>
                    <a:schemeClr val="bg1"/>
                  </a:solidFill>
                  <a:prstDash val="solid"/>
                </a:ln>
                <a:solidFill>
                  <a:srgbClr val="92D050"/>
                </a:solidFill>
                <a:effectLst>
                  <a:outerShdw blurRad="12700" dist="38100" dir="2700000" algn="tl" rotWithShape="0">
                    <a:schemeClr val="accent5">
                      <a:lumMod val="60000"/>
                      <a:lumOff val="40000"/>
                    </a:schemeClr>
                  </a:outerShdw>
                </a:effectLst>
                <a:latin typeface="IranNastaliq" panose="02020505000000020003" pitchFamily="18" charset="0"/>
                <a:cs typeface="IranNastaliq" panose="02020505000000020003" pitchFamily="18" charset="0"/>
              </a:rPr>
              <a:t>عنوان  ارایه:مدیریت فرهنگ سازمانی</a:t>
            </a:r>
          </a:p>
          <a:p>
            <a:pPr marL="0" indent="0" algn="ctr">
              <a:buNone/>
            </a:pPr>
            <a:endParaRPr lang="fa-IR" sz="4000" b="1" dirty="0" smtClean="0">
              <a:ln w="9525">
                <a:solidFill>
                  <a:schemeClr val="bg1"/>
                </a:solidFill>
                <a:prstDash val="solid"/>
              </a:ln>
              <a:solidFill>
                <a:srgbClr val="92D050"/>
              </a:solidFill>
              <a:effectLst>
                <a:outerShdw blurRad="12700" dist="38100" dir="2700000" algn="tl" rotWithShape="0">
                  <a:schemeClr val="accent5">
                    <a:lumMod val="60000"/>
                    <a:lumOff val="40000"/>
                  </a:schemeClr>
                </a:outerShdw>
              </a:effectLst>
              <a:latin typeface="IranNastaliq" panose="02020505000000020003" pitchFamily="18" charset="0"/>
              <a:cs typeface="IranNastaliq" panose="02020505000000020003" pitchFamily="18" charset="0"/>
            </a:endParaRPr>
          </a:p>
          <a:p>
            <a:pPr marL="0" indent="0" algn="ctr">
              <a:buNone/>
            </a:pPr>
            <a:r>
              <a:rPr lang="fa-IR" sz="3200" b="1" dirty="0" smtClean="0">
                <a:ln w="9525">
                  <a:solidFill>
                    <a:schemeClr val="bg1"/>
                  </a:solidFill>
                  <a:prstDash val="solid"/>
                </a:ln>
                <a:solidFill>
                  <a:srgbClr val="FFC000"/>
                </a:solidFill>
                <a:effectLst>
                  <a:outerShdw blurRad="12700" dist="38100" dir="2700000" algn="tl" rotWithShape="0">
                    <a:schemeClr val="accent5">
                      <a:lumMod val="60000"/>
                      <a:lumOff val="40000"/>
                    </a:schemeClr>
                  </a:outerShdw>
                </a:effectLst>
                <a:latin typeface="IranNastaliq" panose="02020505000000020003" pitchFamily="18" charset="0"/>
                <a:cs typeface="IranNastaliq" panose="02020505000000020003" pitchFamily="18" charset="0"/>
              </a:rPr>
              <a:t>استاد: دکتر مهدی مرتضوی</a:t>
            </a:r>
          </a:p>
          <a:p>
            <a:pPr marL="0" indent="0" algn="ctr">
              <a:buNone/>
            </a:pPr>
            <a:endParaRPr lang="fa-IR" sz="3200" b="1" dirty="0" smtClean="0">
              <a:ln w="9525">
                <a:solidFill>
                  <a:schemeClr val="bg1"/>
                </a:solidFill>
                <a:prstDash val="solid"/>
              </a:ln>
              <a:solidFill>
                <a:srgbClr val="FFC000"/>
              </a:solidFill>
              <a:effectLst>
                <a:outerShdw blurRad="12700" dist="38100" dir="2700000" algn="tl" rotWithShape="0">
                  <a:schemeClr val="accent5">
                    <a:lumMod val="60000"/>
                    <a:lumOff val="40000"/>
                  </a:schemeClr>
                </a:outerShdw>
              </a:effectLst>
              <a:latin typeface="IranNastaliq" panose="02020505000000020003" pitchFamily="18" charset="0"/>
              <a:cs typeface="IranNastaliq" panose="02020505000000020003" pitchFamily="18" charset="0"/>
            </a:endParaRPr>
          </a:p>
          <a:p>
            <a:pPr marL="0" indent="0" algn="ctr">
              <a:buNone/>
            </a:pPr>
            <a:r>
              <a:rPr lang="fa-IR" sz="3200" b="1" dirty="0" smtClean="0">
                <a:ln w="9525">
                  <a:solidFill>
                    <a:schemeClr val="bg1"/>
                  </a:solidFill>
                  <a:prstDash val="solid"/>
                </a:ln>
                <a:solidFill>
                  <a:srgbClr val="FFC000"/>
                </a:solidFill>
                <a:effectLst>
                  <a:outerShdw blurRad="12700" dist="38100" dir="2700000" algn="tl" rotWithShape="0">
                    <a:schemeClr val="accent5">
                      <a:lumMod val="60000"/>
                      <a:lumOff val="40000"/>
                    </a:schemeClr>
                  </a:outerShdw>
                </a:effectLst>
                <a:latin typeface="IranNastaliq" panose="02020505000000020003" pitchFamily="18" charset="0"/>
                <a:cs typeface="IranNastaliq" panose="02020505000000020003" pitchFamily="18" charset="0"/>
              </a:rPr>
              <a:t>دانشجو: محمد عبدالحسین زاده</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1983" y="0"/>
            <a:ext cx="2020592" cy="2567836"/>
          </a:xfrm>
          <a:prstGeom prst="rect">
            <a:avLst/>
          </a:prstGeom>
        </p:spPr>
      </p:pic>
    </p:spTree>
    <p:extLst>
      <p:ext uri="{BB962C8B-B14F-4D97-AF65-F5344CB8AC3E}">
        <p14:creationId xmlns:p14="http://schemas.microsoft.com/office/powerpoint/2010/main" val="7077161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338204"/>
            <a:ext cx="10018713" cy="889347"/>
          </a:xfrm>
        </p:spPr>
        <p:txBody>
          <a:bodyPr>
            <a:normAutofit fontScale="90000"/>
          </a:bodyPr>
          <a:lstStyle/>
          <a:p>
            <a:r>
              <a:rPr lang="fa-IR" sz="3600" b="1" dirty="0">
                <a:solidFill>
                  <a:srgbClr val="FF0000"/>
                </a:solidFill>
                <a:cs typeface="Titr" pitchFamily="2" charset="-78"/>
              </a:rPr>
              <a:t>عوامل </a:t>
            </a:r>
            <a:r>
              <a:rPr lang="fa-IR" sz="3600" b="1" dirty="0" smtClean="0">
                <a:solidFill>
                  <a:srgbClr val="FF0000"/>
                </a:solidFill>
                <a:cs typeface="Titr" pitchFamily="2" charset="-78"/>
              </a:rPr>
              <a:t>تشكيل‌دهنده ی </a:t>
            </a:r>
            <a:r>
              <a:rPr lang="fa-IR" sz="3600" b="1" dirty="0">
                <a:solidFill>
                  <a:srgbClr val="FF0000"/>
                </a:solidFill>
                <a:cs typeface="Titr" pitchFamily="2" charset="-78"/>
              </a:rPr>
              <a:t>فرهنگ سازمان </a:t>
            </a:r>
            <a:r>
              <a:rPr lang="en-US" b="1" dirty="0" smtClean="0">
                <a:cs typeface="B Nazanin" pitchFamily="2" charset="-78"/>
              </a:rPr>
              <a:t/>
            </a:r>
            <a:br>
              <a:rPr lang="en-US" b="1" dirty="0" smtClean="0">
                <a:cs typeface="B Nazanin" pitchFamily="2" charset="-78"/>
              </a:rPr>
            </a:br>
            <a:endParaRPr lang="fa-I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04909938"/>
              </p:ext>
            </p:extLst>
          </p:nvPr>
        </p:nvGraphicFramePr>
        <p:xfrm>
          <a:off x="1484311" y="1227551"/>
          <a:ext cx="10214997" cy="58120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636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1456" y="355452"/>
            <a:ext cx="10018713" cy="659137"/>
          </a:xfrm>
        </p:spPr>
        <p:txBody>
          <a:bodyPr>
            <a:normAutofit fontScale="90000"/>
          </a:bodyPr>
          <a:lstStyle/>
          <a:p>
            <a:r>
              <a:rPr lang="fa-IR" dirty="0" smtClean="0"/>
              <a:t> </a:t>
            </a:r>
            <a:r>
              <a:rPr lang="fa-IR" sz="3200" b="1" dirty="0">
                <a:solidFill>
                  <a:srgbClr val="FF0000"/>
                </a:solidFill>
                <a:cs typeface="Titr" pitchFamily="2" charset="-78"/>
              </a:rPr>
              <a:t>عواملی که در </a:t>
            </a:r>
            <a:r>
              <a:rPr lang="fa-IR" sz="3200" b="1" dirty="0" smtClean="0">
                <a:solidFill>
                  <a:srgbClr val="FF0000"/>
                </a:solidFill>
                <a:cs typeface="Titr" pitchFamily="2" charset="-78"/>
              </a:rPr>
              <a:t>ايجاد </a:t>
            </a:r>
            <a:r>
              <a:rPr lang="fa-IR" sz="3200" b="1" dirty="0">
                <a:solidFill>
                  <a:srgbClr val="FF0000"/>
                </a:solidFill>
                <a:cs typeface="Titr" pitchFamily="2" charset="-78"/>
              </a:rPr>
              <a:t>فرهنگ نقش دارند</a:t>
            </a:r>
            <a:r>
              <a:rPr lang="fa-IR" dirty="0" smtClean="0"/>
              <a:t/>
            </a:r>
            <a:br>
              <a:rPr lang="fa-IR" dirty="0" smtClean="0"/>
            </a:br>
            <a:endParaRPr lang="fa-IR" dirty="0"/>
          </a:p>
        </p:txBody>
      </p:sp>
      <p:sp>
        <p:nvSpPr>
          <p:cNvPr id="6" name="Content Placeholder 5"/>
          <p:cNvSpPr txBox="1">
            <a:spLocks/>
          </p:cNvSpPr>
          <p:nvPr/>
        </p:nvSpPr>
        <p:spPr>
          <a:xfrm>
            <a:off x="528638" y="1600200"/>
            <a:ext cx="8229600" cy="4525963"/>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fa-IR" smtClean="0"/>
              <a:t> </a:t>
            </a:r>
            <a:endParaRPr lang="en-US"/>
          </a:p>
        </p:txBody>
      </p:sp>
      <p:graphicFrame>
        <p:nvGraphicFramePr>
          <p:cNvPr id="7" name="Diagram 6"/>
          <p:cNvGraphicFramePr/>
          <p:nvPr>
            <p:extLst>
              <p:ext uri="{D42A27DB-BD31-4B8C-83A1-F6EECF244321}">
                <p14:modId xmlns:p14="http://schemas.microsoft.com/office/powerpoint/2010/main" val="1885183203"/>
              </p:ext>
            </p:extLst>
          </p:nvPr>
        </p:nvGraphicFramePr>
        <p:xfrm>
          <a:off x="3113955" y="934626"/>
          <a:ext cx="8902254" cy="58571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Oval 7"/>
          <p:cNvSpPr/>
          <p:nvPr/>
        </p:nvSpPr>
        <p:spPr>
          <a:xfrm>
            <a:off x="1133475" y="2376952"/>
            <a:ext cx="1643063" cy="2071688"/>
          </a:xfrm>
          <a:prstGeom prst="ellipse">
            <a:avLst/>
          </a:prstGeom>
        </p:spPr>
        <p:style>
          <a:lnRef idx="3">
            <a:schemeClr val="lt1"/>
          </a:lnRef>
          <a:fillRef idx="1">
            <a:schemeClr val="accent4"/>
          </a:fillRef>
          <a:effectRef idx="1">
            <a:schemeClr val="accent4"/>
          </a:effectRef>
          <a:fontRef idx="minor">
            <a:schemeClr val="lt1"/>
          </a:fontRef>
        </p:style>
        <p:txBody>
          <a:bodyPr anchor="ctr"/>
          <a:lstStyle/>
          <a:p>
            <a:pPr algn="ctr" rtl="0" fontAlgn="auto">
              <a:spcBef>
                <a:spcPts val="0"/>
              </a:spcBef>
              <a:spcAft>
                <a:spcPts val="0"/>
              </a:spcAft>
              <a:defRPr/>
            </a:pPr>
            <a:r>
              <a:rPr lang="fa-IR" sz="3200" b="1" dirty="0">
                <a:cs typeface="B Lotus" panose="00000400000000000000" pitchFamily="2" charset="-78"/>
              </a:rPr>
              <a:t>فرهنگ سازمان</a:t>
            </a:r>
            <a:endParaRPr lang="en-US" sz="3200" b="1" dirty="0">
              <a:cs typeface="B Lotus" panose="00000400000000000000" pitchFamily="2" charset="-78"/>
            </a:endParaRPr>
          </a:p>
        </p:txBody>
      </p:sp>
      <p:cxnSp>
        <p:nvCxnSpPr>
          <p:cNvPr id="9" name="Straight Arrow Connector 8"/>
          <p:cNvCxnSpPr/>
          <p:nvPr/>
        </p:nvCxnSpPr>
        <p:spPr>
          <a:xfrm rot="5400000">
            <a:off x="2071560" y="1389007"/>
            <a:ext cx="1143000" cy="92868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p:nvPr/>
        </p:nvCxnSpPr>
        <p:spPr>
          <a:xfrm rot="16200000" flipV="1">
            <a:off x="2178716" y="4443074"/>
            <a:ext cx="928687" cy="92868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1" name="Straight Arrow Connector 10"/>
          <p:cNvCxnSpPr/>
          <p:nvPr/>
        </p:nvCxnSpPr>
        <p:spPr>
          <a:xfrm rot="10800000">
            <a:off x="2776539" y="3687084"/>
            <a:ext cx="28575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2" name="Straight Arrow Connector 11"/>
          <p:cNvCxnSpPr/>
          <p:nvPr/>
        </p:nvCxnSpPr>
        <p:spPr>
          <a:xfrm rot="10800000">
            <a:off x="6215063" y="1571625"/>
            <a:ext cx="285750" cy="1588"/>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3" name="Straight Arrow Connector 12"/>
          <p:cNvCxnSpPr/>
          <p:nvPr/>
        </p:nvCxnSpPr>
        <p:spPr>
          <a:xfrm rot="10800000">
            <a:off x="8472488" y="3687084"/>
            <a:ext cx="285750" cy="1588"/>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4" name="Straight Arrow Connector 13"/>
          <p:cNvCxnSpPr/>
          <p:nvPr/>
        </p:nvCxnSpPr>
        <p:spPr>
          <a:xfrm rot="10800000">
            <a:off x="8442151" y="5659807"/>
            <a:ext cx="285750" cy="1588"/>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26077804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2" y="109602"/>
            <a:ext cx="10018713" cy="879953"/>
          </a:xfrm>
        </p:spPr>
        <p:txBody>
          <a:bodyPr>
            <a:normAutofit/>
          </a:bodyPr>
          <a:lstStyle/>
          <a:p>
            <a:r>
              <a:rPr lang="fa-IR" sz="2900" b="1" dirty="0">
                <a:solidFill>
                  <a:srgbClr val="FF0000"/>
                </a:solidFill>
                <a:cs typeface="Titr" pitchFamily="2" charset="-78"/>
              </a:rPr>
              <a:t>چهار نقش فرهنگ سازماني</a:t>
            </a:r>
          </a:p>
        </p:txBody>
      </p:sp>
      <p:pic>
        <p:nvPicPr>
          <p:cNvPr id="4" name="Content Placeholder 3"/>
          <p:cNvPicPr>
            <a:picLocks noGrp="1" noChangeArrowheads="1"/>
          </p:cNvPicPr>
          <p:nvPr>
            <p:ph idx="1"/>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1484312" y="989555"/>
            <a:ext cx="10164893" cy="568681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p:spPr>
      </p:pic>
    </p:spTree>
    <p:extLst>
      <p:ext uri="{BB962C8B-B14F-4D97-AF65-F5344CB8AC3E}">
        <p14:creationId xmlns:p14="http://schemas.microsoft.com/office/powerpoint/2010/main" val="8220264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0"/>
            <a:ext cx="10018713" cy="1215025"/>
          </a:xfrm>
        </p:spPr>
        <p:txBody>
          <a:bodyPr>
            <a:normAutofit/>
          </a:bodyPr>
          <a:lstStyle/>
          <a:p>
            <a:r>
              <a:rPr lang="fa-IR" sz="3200" b="1" dirty="0">
                <a:solidFill>
                  <a:srgbClr val="FF0000"/>
                </a:solidFill>
                <a:cs typeface="Titr" pitchFamily="2" charset="-78"/>
              </a:rPr>
              <a:t>سطوح فرهنگ سازمانی</a:t>
            </a:r>
            <a:r>
              <a:rPr lang="en-US" b="1" dirty="0" smtClean="0">
                <a:solidFill>
                  <a:srgbClr val="542600"/>
                </a:solidFill>
                <a:cs typeface="+mj-cs"/>
              </a:rPr>
              <a:t/>
            </a:r>
            <a:br>
              <a:rPr lang="en-US" b="1" dirty="0" smtClean="0">
                <a:solidFill>
                  <a:srgbClr val="542600"/>
                </a:solidFill>
                <a:cs typeface="+mj-cs"/>
              </a:rPr>
            </a:br>
            <a:endParaRPr lang="fa-I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8159106"/>
              </p:ext>
            </p:extLst>
          </p:nvPr>
        </p:nvGraphicFramePr>
        <p:xfrm>
          <a:off x="1364293" y="814191"/>
          <a:ext cx="10515600" cy="52985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7401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5"/>
          <p:cNvSpPr>
            <a:spLocks noChangeArrowheads="1"/>
          </p:cNvSpPr>
          <p:nvPr/>
        </p:nvSpPr>
        <p:spPr bwMode="auto">
          <a:xfrm rot="7930407" flipV="1">
            <a:off x="6629197" y="5501693"/>
            <a:ext cx="967691" cy="189621"/>
          </a:xfrm>
          <a:prstGeom prst="lightningBolt">
            <a:avLst/>
          </a:prstGeom>
          <a:solidFill>
            <a:srgbClr val="800000"/>
          </a:solidFill>
          <a:ln w="9525">
            <a:solidFill>
              <a:srgbClr val="000000"/>
            </a:solidFill>
            <a:miter lim="800000"/>
            <a:headEnd/>
            <a:tailEnd/>
          </a:ln>
        </p:spPr>
        <p:txBody>
          <a:bodyPr/>
          <a:lstStyle/>
          <a:p>
            <a:endParaRPr lang="en-US" b="1">
              <a:cs typeface="B Lotus" panose="00000400000000000000" pitchFamily="2" charset="-78"/>
            </a:endParaRPr>
          </a:p>
        </p:txBody>
      </p:sp>
      <p:sp>
        <p:nvSpPr>
          <p:cNvPr id="5" name="AutoShape 48"/>
          <p:cNvSpPr>
            <a:spLocks noChangeArrowheads="1"/>
          </p:cNvSpPr>
          <p:nvPr/>
        </p:nvSpPr>
        <p:spPr bwMode="auto">
          <a:xfrm rot="4589305">
            <a:off x="6575963" y="5097919"/>
            <a:ext cx="649929" cy="964360"/>
          </a:xfrm>
          <a:prstGeom prst="lightningBolt">
            <a:avLst/>
          </a:prstGeom>
          <a:solidFill>
            <a:srgbClr val="800000"/>
          </a:solidFill>
          <a:ln w="9525">
            <a:solidFill>
              <a:srgbClr val="000000"/>
            </a:solidFill>
            <a:miter lim="800000"/>
            <a:headEnd/>
            <a:tailEnd/>
          </a:ln>
        </p:spPr>
        <p:txBody>
          <a:bodyPr/>
          <a:lstStyle/>
          <a:p>
            <a:endParaRPr lang="en-US" b="1">
              <a:cs typeface="B Lotus" panose="00000400000000000000" pitchFamily="2" charset="-78"/>
            </a:endParaRPr>
          </a:p>
        </p:txBody>
      </p:sp>
      <p:sp>
        <p:nvSpPr>
          <p:cNvPr id="6" name="Rectangle 25"/>
          <p:cNvSpPr>
            <a:spLocks noChangeArrowheads="1"/>
          </p:cNvSpPr>
          <p:nvPr/>
        </p:nvSpPr>
        <p:spPr bwMode="auto">
          <a:xfrm>
            <a:off x="6036549" y="365125"/>
            <a:ext cx="2328858" cy="400110"/>
          </a:xfrm>
          <a:prstGeom prst="rect">
            <a:avLst/>
          </a:prstGeom>
          <a:noFill/>
          <a:ln w="12700" cap="sq">
            <a:noFill/>
            <a:miter lim="800000"/>
            <a:headEnd type="none" w="sm" len="sm"/>
            <a:tailEnd type="none" w="sm" len="sm"/>
          </a:ln>
          <a:effectLst/>
        </p:spPr>
        <p:txBody>
          <a:bodyPr wrap="square">
            <a:spAutoFit/>
          </a:bodyPr>
          <a:lstStyle/>
          <a:p>
            <a:pPr algn="ctr"/>
            <a:r>
              <a:rPr lang="ar-SA" sz="1800" b="1" dirty="0">
                <a:cs typeface="B Lotus" panose="00000400000000000000" pitchFamily="2" charset="-78"/>
              </a:rPr>
              <a:t> </a:t>
            </a:r>
            <a:r>
              <a:rPr lang="ar-SA" b="1" dirty="0">
                <a:solidFill>
                  <a:srgbClr val="339933"/>
                </a:solidFill>
                <a:cs typeface="B Lotus" panose="00000400000000000000" pitchFamily="2" charset="-78"/>
              </a:rPr>
              <a:t>گرايش ها يا طرز تلقي ها</a:t>
            </a:r>
            <a:r>
              <a:rPr lang="en-US" sz="2000" b="1" dirty="0">
                <a:solidFill>
                  <a:schemeClr val="bg2"/>
                </a:solidFill>
                <a:cs typeface="B Lotus" panose="00000400000000000000" pitchFamily="2" charset="-78"/>
              </a:rPr>
              <a:t> </a:t>
            </a:r>
          </a:p>
        </p:txBody>
      </p:sp>
      <p:sp>
        <p:nvSpPr>
          <p:cNvPr id="7" name="Rectangle 36"/>
          <p:cNvSpPr>
            <a:spLocks noChangeArrowheads="1"/>
          </p:cNvSpPr>
          <p:nvPr/>
        </p:nvSpPr>
        <p:spPr bwMode="auto">
          <a:xfrm>
            <a:off x="8970221" y="1293819"/>
            <a:ext cx="1066800" cy="369332"/>
          </a:xfrm>
          <a:prstGeom prst="rect">
            <a:avLst/>
          </a:prstGeom>
          <a:noFill/>
          <a:ln w="12700" cap="sq">
            <a:noFill/>
            <a:miter lim="800000"/>
            <a:headEnd type="none" w="sm" len="sm"/>
            <a:tailEnd type="none" w="sm" len="sm"/>
          </a:ln>
          <a:effectLst/>
        </p:spPr>
        <p:txBody>
          <a:bodyPr>
            <a:spAutoFit/>
          </a:bodyPr>
          <a:lstStyle/>
          <a:p>
            <a:r>
              <a:rPr lang="ar-SA" sz="1800" b="1">
                <a:solidFill>
                  <a:srgbClr val="339933"/>
                </a:solidFill>
                <a:cs typeface="B Lotus" panose="00000400000000000000" pitchFamily="2" charset="-78"/>
              </a:rPr>
              <a:t> </a:t>
            </a:r>
            <a:r>
              <a:rPr lang="ar-SA" b="1">
                <a:solidFill>
                  <a:srgbClr val="339933"/>
                </a:solidFill>
                <a:cs typeface="B Lotus" panose="00000400000000000000" pitchFamily="2" charset="-78"/>
              </a:rPr>
              <a:t>رفتارها</a:t>
            </a:r>
            <a:r>
              <a:rPr lang="en-US" b="1">
                <a:solidFill>
                  <a:schemeClr val="bg2"/>
                </a:solidFill>
                <a:cs typeface="B Lotus" panose="00000400000000000000" pitchFamily="2" charset="-78"/>
              </a:rPr>
              <a:t> </a:t>
            </a:r>
          </a:p>
        </p:txBody>
      </p:sp>
      <p:sp>
        <p:nvSpPr>
          <p:cNvPr id="8" name="Rectangle 37"/>
          <p:cNvSpPr>
            <a:spLocks noChangeArrowheads="1"/>
          </p:cNvSpPr>
          <p:nvPr/>
        </p:nvSpPr>
        <p:spPr bwMode="auto">
          <a:xfrm>
            <a:off x="4755379" y="1293819"/>
            <a:ext cx="914400" cy="400110"/>
          </a:xfrm>
          <a:prstGeom prst="rect">
            <a:avLst/>
          </a:prstGeom>
          <a:noFill/>
          <a:ln w="12700" cap="sq">
            <a:noFill/>
            <a:miter lim="800000"/>
            <a:headEnd type="none" w="sm" len="sm"/>
            <a:tailEnd type="none" w="sm" len="sm"/>
          </a:ln>
          <a:effectLst/>
        </p:spPr>
        <p:txBody>
          <a:bodyPr>
            <a:spAutoFit/>
          </a:bodyPr>
          <a:lstStyle/>
          <a:p>
            <a:r>
              <a:rPr lang="ar-SA" b="1" dirty="0">
                <a:solidFill>
                  <a:srgbClr val="339933"/>
                </a:solidFill>
                <a:cs typeface="B Lotus" panose="00000400000000000000" pitchFamily="2" charset="-78"/>
              </a:rPr>
              <a:t>صفات</a:t>
            </a:r>
            <a:r>
              <a:rPr lang="en-US" sz="2000" b="1" dirty="0">
                <a:solidFill>
                  <a:schemeClr val="hlink"/>
                </a:solidFill>
                <a:cs typeface="B Lotus" panose="00000400000000000000" pitchFamily="2" charset="-78"/>
              </a:rPr>
              <a:t> </a:t>
            </a:r>
          </a:p>
        </p:txBody>
      </p:sp>
      <p:sp>
        <p:nvSpPr>
          <p:cNvPr id="9" name="AutoShape 45"/>
          <p:cNvSpPr>
            <a:spLocks noChangeArrowheads="1"/>
          </p:cNvSpPr>
          <p:nvPr/>
        </p:nvSpPr>
        <p:spPr bwMode="auto">
          <a:xfrm rot="6737031" flipV="1">
            <a:off x="6857383" y="5393228"/>
            <a:ext cx="533727" cy="430871"/>
          </a:xfrm>
          <a:prstGeom prst="lightningBolt">
            <a:avLst/>
          </a:prstGeom>
          <a:solidFill>
            <a:srgbClr val="800000"/>
          </a:solidFill>
          <a:ln w="9525">
            <a:solidFill>
              <a:srgbClr val="000000"/>
            </a:solidFill>
            <a:miter lim="800000"/>
            <a:headEnd/>
            <a:tailEnd/>
          </a:ln>
        </p:spPr>
        <p:txBody>
          <a:bodyPr/>
          <a:lstStyle/>
          <a:p>
            <a:endParaRPr lang="en-US" b="1">
              <a:cs typeface="B Lotus" panose="00000400000000000000" pitchFamily="2" charset="-78"/>
            </a:endParaRPr>
          </a:p>
        </p:txBody>
      </p:sp>
      <p:sp>
        <p:nvSpPr>
          <p:cNvPr id="10" name="AutoShape 46"/>
          <p:cNvSpPr>
            <a:spLocks noChangeArrowheads="1"/>
          </p:cNvSpPr>
          <p:nvPr/>
        </p:nvSpPr>
        <p:spPr bwMode="auto">
          <a:xfrm rot="4770906">
            <a:off x="6384167" y="5120359"/>
            <a:ext cx="340910" cy="891989"/>
          </a:xfrm>
          <a:prstGeom prst="lightningBolt">
            <a:avLst/>
          </a:prstGeom>
          <a:solidFill>
            <a:srgbClr val="800000"/>
          </a:solidFill>
          <a:ln w="9525">
            <a:solidFill>
              <a:srgbClr val="000000"/>
            </a:solidFill>
            <a:miter lim="800000"/>
            <a:headEnd/>
            <a:tailEnd/>
          </a:ln>
        </p:spPr>
        <p:txBody>
          <a:bodyPr/>
          <a:lstStyle/>
          <a:p>
            <a:endParaRPr lang="en-US" b="1">
              <a:cs typeface="B Lotus" panose="00000400000000000000" pitchFamily="2" charset="-78"/>
            </a:endParaRPr>
          </a:p>
        </p:txBody>
      </p:sp>
      <p:sp>
        <p:nvSpPr>
          <p:cNvPr id="11" name="AutoShape 47"/>
          <p:cNvSpPr>
            <a:spLocks noChangeArrowheads="1"/>
          </p:cNvSpPr>
          <p:nvPr/>
        </p:nvSpPr>
        <p:spPr bwMode="auto">
          <a:xfrm rot="5850224" flipV="1">
            <a:off x="7746566" y="4915757"/>
            <a:ext cx="417414" cy="1314663"/>
          </a:xfrm>
          <a:prstGeom prst="lightningBolt">
            <a:avLst/>
          </a:prstGeom>
          <a:solidFill>
            <a:srgbClr val="800000"/>
          </a:solidFill>
          <a:ln w="9525">
            <a:solidFill>
              <a:srgbClr val="000000"/>
            </a:solidFill>
            <a:miter lim="800000"/>
            <a:headEnd/>
            <a:tailEnd/>
          </a:ln>
        </p:spPr>
        <p:txBody>
          <a:bodyPr/>
          <a:lstStyle/>
          <a:p>
            <a:endParaRPr lang="en-US" b="1">
              <a:cs typeface="B Lotus" panose="00000400000000000000" pitchFamily="2" charset="-78"/>
            </a:endParaRPr>
          </a:p>
        </p:txBody>
      </p:sp>
      <p:sp>
        <p:nvSpPr>
          <p:cNvPr id="12" name="AutoShape 48"/>
          <p:cNvSpPr>
            <a:spLocks noChangeArrowheads="1"/>
          </p:cNvSpPr>
          <p:nvPr/>
        </p:nvSpPr>
        <p:spPr bwMode="auto">
          <a:xfrm rot="-37916539">
            <a:off x="6154302" y="4657554"/>
            <a:ext cx="160104" cy="1602155"/>
          </a:xfrm>
          <a:prstGeom prst="lightningBolt">
            <a:avLst/>
          </a:prstGeom>
          <a:solidFill>
            <a:srgbClr val="800000"/>
          </a:solidFill>
          <a:ln w="9525">
            <a:solidFill>
              <a:srgbClr val="000000"/>
            </a:solidFill>
            <a:miter lim="800000"/>
            <a:headEnd/>
            <a:tailEnd/>
          </a:ln>
        </p:spPr>
        <p:txBody>
          <a:bodyPr/>
          <a:lstStyle/>
          <a:p>
            <a:endParaRPr lang="en-US" b="1">
              <a:cs typeface="B Lotus" panose="00000400000000000000" pitchFamily="2" charset="-78"/>
            </a:endParaRPr>
          </a:p>
        </p:txBody>
      </p:sp>
      <p:sp>
        <p:nvSpPr>
          <p:cNvPr id="13" name="Rectangle 49"/>
          <p:cNvSpPr>
            <a:spLocks noChangeArrowheads="1"/>
          </p:cNvSpPr>
          <p:nvPr/>
        </p:nvSpPr>
        <p:spPr bwMode="auto">
          <a:xfrm>
            <a:off x="5365010" y="5937289"/>
            <a:ext cx="4357719" cy="707886"/>
          </a:xfrm>
          <a:prstGeom prst="rect">
            <a:avLst/>
          </a:prstGeom>
          <a:noFill/>
          <a:ln w="12700" cap="sq">
            <a:noFill/>
            <a:miter lim="800000"/>
            <a:headEnd type="none" w="sm" len="sm"/>
            <a:tailEnd type="none" w="sm" len="sm"/>
          </a:ln>
          <a:effectLst/>
        </p:spPr>
        <p:txBody>
          <a:bodyPr wrap="square">
            <a:spAutoFit/>
          </a:bodyPr>
          <a:lstStyle/>
          <a:p>
            <a:pPr algn="ctr" rtl="1"/>
            <a:r>
              <a:rPr lang="ar-SA" sz="1800" b="1" dirty="0">
                <a:solidFill>
                  <a:srgbClr val="C00000"/>
                </a:solidFill>
                <a:cs typeface="B Lotus" panose="00000400000000000000" pitchFamily="2" charset="-78"/>
              </a:rPr>
              <a:t>           </a:t>
            </a:r>
            <a:r>
              <a:rPr lang="ar-SA" sz="2000" b="1" dirty="0">
                <a:solidFill>
                  <a:srgbClr val="C00000"/>
                </a:solidFill>
                <a:cs typeface="B Lotus" panose="00000400000000000000" pitchFamily="2" charset="-78"/>
              </a:rPr>
              <a:t>مذهب     </a:t>
            </a:r>
            <a:r>
              <a:rPr lang="ar-SA" sz="2000" b="1" dirty="0" smtClean="0">
                <a:solidFill>
                  <a:srgbClr val="C00000"/>
                </a:solidFill>
                <a:cs typeface="B Lotus" panose="00000400000000000000" pitchFamily="2" charset="-78"/>
              </a:rPr>
              <a:t>     </a:t>
            </a:r>
            <a:r>
              <a:rPr lang="ar-SA" sz="2000" b="1" dirty="0">
                <a:solidFill>
                  <a:srgbClr val="C00000"/>
                </a:solidFill>
                <a:cs typeface="B Lotus" panose="00000400000000000000" pitchFamily="2" charset="-78"/>
              </a:rPr>
              <a:t>ادبيات      </a:t>
            </a:r>
            <a:r>
              <a:rPr lang="ar-SA" sz="2000" b="1" dirty="0" smtClean="0">
                <a:solidFill>
                  <a:srgbClr val="C00000"/>
                </a:solidFill>
                <a:cs typeface="B Lotus" panose="00000400000000000000" pitchFamily="2" charset="-78"/>
              </a:rPr>
              <a:t>   </a:t>
            </a:r>
            <a:r>
              <a:rPr lang="ar-SA" sz="2000" b="1" dirty="0">
                <a:solidFill>
                  <a:srgbClr val="C00000"/>
                </a:solidFill>
                <a:cs typeface="B Lotus" panose="00000400000000000000" pitchFamily="2" charset="-78"/>
              </a:rPr>
              <a:t>اساطير         هنر</a:t>
            </a:r>
            <a:r>
              <a:rPr lang="ar-SA" sz="1800" b="1" dirty="0">
                <a:solidFill>
                  <a:srgbClr val="C00000"/>
                </a:solidFill>
                <a:cs typeface="B Lotus" panose="00000400000000000000" pitchFamily="2" charset="-78"/>
              </a:rPr>
              <a:t>       </a:t>
            </a:r>
            <a:endParaRPr lang="ar-SA" b="1" dirty="0">
              <a:solidFill>
                <a:srgbClr val="C00000"/>
              </a:solidFill>
              <a:cs typeface="B Lotus" panose="00000400000000000000" pitchFamily="2" charset="-78"/>
            </a:endParaRPr>
          </a:p>
        </p:txBody>
      </p:sp>
      <p:sp>
        <p:nvSpPr>
          <p:cNvPr id="14" name="AutoShape 45"/>
          <p:cNvSpPr>
            <a:spLocks noChangeArrowheads="1"/>
          </p:cNvSpPr>
          <p:nvPr/>
        </p:nvSpPr>
        <p:spPr bwMode="auto">
          <a:xfrm rot="6737031" flipV="1">
            <a:off x="7059677" y="5303876"/>
            <a:ext cx="519047" cy="466697"/>
          </a:xfrm>
          <a:prstGeom prst="lightningBolt">
            <a:avLst/>
          </a:prstGeom>
          <a:solidFill>
            <a:srgbClr val="800000"/>
          </a:solidFill>
          <a:ln w="9525">
            <a:solidFill>
              <a:srgbClr val="000000"/>
            </a:solidFill>
            <a:miter lim="800000"/>
            <a:headEnd/>
            <a:tailEnd/>
          </a:ln>
        </p:spPr>
        <p:txBody>
          <a:bodyPr/>
          <a:lstStyle/>
          <a:p>
            <a:endParaRPr lang="en-US" b="1">
              <a:cs typeface="B Lotus" panose="00000400000000000000" pitchFamily="2" charset="-78"/>
            </a:endParaRPr>
          </a:p>
        </p:txBody>
      </p:sp>
      <p:sp>
        <p:nvSpPr>
          <p:cNvPr id="15" name="AutoShape 48"/>
          <p:cNvSpPr>
            <a:spLocks noChangeArrowheads="1"/>
          </p:cNvSpPr>
          <p:nvPr/>
        </p:nvSpPr>
        <p:spPr bwMode="auto">
          <a:xfrm rot="4589305">
            <a:off x="6177949" y="4685494"/>
            <a:ext cx="409168" cy="1602155"/>
          </a:xfrm>
          <a:prstGeom prst="lightningBolt">
            <a:avLst/>
          </a:prstGeom>
          <a:solidFill>
            <a:srgbClr val="800000"/>
          </a:solidFill>
          <a:ln w="9525">
            <a:solidFill>
              <a:srgbClr val="000000"/>
            </a:solidFill>
            <a:miter lim="800000"/>
            <a:headEnd/>
            <a:tailEnd/>
          </a:ln>
        </p:spPr>
        <p:txBody>
          <a:bodyPr/>
          <a:lstStyle/>
          <a:p>
            <a:endParaRPr lang="en-US" b="1">
              <a:cs typeface="B Lotus" panose="00000400000000000000" pitchFamily="2" charset="-78"/>
            </a:endParaRPr>
          </a:p>
        </p:txBody>
      </p:sp>
      <p:sp>
        <p:nvSpPr>
          <p:cNvPr id="16" name="AutoShape 47"/>
          <p:cNvSpPr>
            <a:spLocks noChangeArrowheads="1"/>
          </p:cNvSpPr>
          <p:nvPr/>
        </p:nvSpPr>
        <p:spPr bwMode="auto">
          <a:xfrm rot="5850224" flipV="1">
            <a:off x="8203236" y="4631904"/>
            <a:ext cx="289879" cy="1802263"/>
          </a:xfrm>
          <a:prstGeom prst="lightningBolt">
            <a:avLst/>
          </a:prstGeom>
          <a:solidFill>
            <a:srgbClr val="800000"/>
          </a:solidFill>
          <a:ln w="9525">
            <a:solidFill>
              <a:srgbClr val="000000"/>
            </a:solidFill>
            <a:miter lim="800000"/>
            <a:headEnd/>
            <a:tailEnd/>
          </a:ln>
        </p:spPr>
        <p:txBody>
          <a:bodyPr/>
          <a:lstStyle/>
          <a:p>
            <a:endParaRPr lang="en-US" b="1">
              <a:cs typeface="B Lotus" panose="00000400000000000000" pitchFamily="2" charset="-78"/>
            </a:endParaRPr>
          </a:p>
        </p:txBody>
      </p:sp>
      <p:sp>
        <p:nvSpPr>
          <p:cNvPr id="17" name="AutoShape 47"/>
          <p:cNvSpPr>
            <a:spLocks noChangeArrowheads="1"/>
          </p:cNvSpPr>
          <p:nvPr/>
        </p:nvSpPr>
        <p:spPr bwMode="auto">
          <a:xfrm rot="6394276" flipV="1">
            <a:off x="7240712" y="5219869"/>
            <a:ext cx="463425" cy="659650"/>
          </a:xfrm>
          <a:prstGeom prst="lightningBolt">
            <a:avLst/>
          </a:prstGeom>
          <a:solidFill>
            <a:srgbClr val="800000"/>
          </a:solidFill>
          <a:ln w="9525">
            <a:solidFill>
              <a:srgbClr val="000000"/>
            </a:solidFill>
            <a:miter lim="800000"/>
            <a:headEnd/>
            <a:tailEnd/>
          </a:ln>
        </p:spPr>
        <p:txBody>
          <a:bodyPr/>
          <a:lstStyle/>
          <a:p>
            <a:endParaRPr lang="en-US" b="1">
              <a:cs typeface="B Lotus" panose="00000400000000000000" pitchFamily="2" charset="-78"/>
            </a:endParaRPr>
          </a:p>
        </p:txBody>
      </p:sp>
      <p:pic>
        <p:nvPicPr>
          <p:cNvPr id="18" name="Picture 24"/>
          <p:cNvPicPr>
            <a:picLocks noChangeAspect="1" noChangeArrowheads="1"/>
          </p:cNvPicPr>
          <p:nvPr/>
        </p:nvPicPr>
        <p:blipFill>
          <a:blip r:embed="rId2">
            <a:lum bright="22000" contrast="27000"/>
          </a:blip>
          <a:srcRect/>
          <a:stretch>
            <a:fillRect/>
          </a:stretch>
        </p:blipFill>
        <p:spPr bwMode="auto">
          <a:xfrm>
            <a:off x="3993419" y="722315"/>
            <a:ext cx="6172200" cy="4714868"/>
          </a:xfrm>
          <a:prstGeom prst="rect">
            <a:avLst/>
          </a:prstGeom>
          <a:noFill/>
        </p:spPr>
      </p:pic>
      <p:sp>
        <p:nvSpPr>
          <p:cNvPr id="19" name="Line Callout 2 (Border and Accent Bar) 18"/>
          <p:cNvSpPr/>
          <p:nvPr/>
        </p:nvSpPr>
        <p:spPr>
          <a:xfrm flipH="1">
            <a:off x="1683545" y="4794281"/>
            <a:ext cx="2643206" cy="928694"/>
          </a:xfrm>
          <a:prstGeom prst="accentBorderCallout2">
            <a:avLst>
              <a:gd name="adj1" fmla="val 39185"/>
              <a:gd name="adj2" fmla="val -4182"/>
              <a:gd name="adj3" fmla="val 39185"/>
              <a:gd name="adj4" fmla="val -12087"/>
              <a:gd name="adj5" fmla="val 104140"/>
              <a:gd name="adj6" fmla="val -48135"/>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eaLnBrk="0" hangingPunct="0">
              <a:lnSpc>
                <a:spcPct val="150000"/>
              </a:lnSpc>
            </a:pPr>
            <a:r>
              <a:rPr lang="ar-SA" b="1" dirty="0" smtClean="0">
                <a:solidFill>
                  <a:srgbClr val="C00000"/>
                </a:solidFill>
                <a:latin typeface="Times New Roman (Arabic)" charset="-78"/>
                <a:cs typeface="B Lotus" panose="00000400000000000000" pitchFamily="2" charset="-78"/>
              </a:rPr>
              <a:t>ريشه ها</a:t>
            </a:r>
            <a:r>
              <a:rPr lang="ar-SA" b="1" dirty="0" smtClean="0">
                <a:solidFill>
                  <a:schemeClr val="tx1"/>
                </a:solidFill>
                <a:latin typeface="Times New Roman (Arabic)" charset="-78"/>
                <a:cs typeface="B Lotus" panose="00000400000000000000" pitchFamily="2" charset="-78"/>
              </a:rPr>
              <a:t> =</a:t>
            </a:r>
            <a:r>
              <a:rPr lang="fa-IR" b="1" dirty="0" smtClean="0">
                <a:solidFill>
                  <a:schemeClr val="tx1"/>
                </a:solidFill>
                <a:latin typeface="Times New Roman (Arabic)" charset="-78"/>
                <a:cs typeface="B Lotus" panose="00000400000000000000" pitchFamily="2" charset="-78"/>
              </a:rPr>
              <a:t> فرضیات بنیادی</a:t>
            </a:r>
          </a:p>
          <a:p>
            <a:pPr algn="ctr" rtl="1" eaLnBrk="0" hangingPunct="0">
              <a:lnSpc>
                <a:spcPct val="150000"/>
              </a:lnSpc>
            </a:pPr>
            <a:r>
              <a:rPr lang="ar-SA" b="1" dirty="0" smtClean="0">
                <a:solidFill>
                  <a:schemeClr val="tx1"/>
                </a:solidFill>
                <a:latin typeface="Times New Roman (Arabic)" charset="-78"/>
                <a:cs typeface="B Lotus" panose="00000400000000000000" pitchFamily="2" charset="-78"/>
              </a:rPr>
              <a:t> </a:t>
            </a:r>
            <a:r>
              <a:rPr lang="fa-IR" b="1" dirty="0" smtClean="0">
                <a:solidFill>
                  <a:schemeClr val="tx1"/>
                </a:solidFill>
                <a:latin typeface="Times New Roman (Arabic)" charset="-78"/>
                <a:cs typeface="B Lotus" panose="00000400000000000000" pitchFamily="2" charset="-78"/>
              </a:rPr>
              <a:t>(</a:t>
            </a:r>
            <a:r>
              <a:rPr lang="ar-SA" b="1" dirty="0" smtClean="0">
                <a:solidFill>
                  <a:schemeClr val="tx1"/>
                </a:solidFill>
                <a:latin typeface="Times New Roman (Arabic)" charset="-78"/>
                <a:cs typeface="B Lotus" panose="00000400000000000000" pitchFamily="2" charset="-78"/>
              </a:rPr>
              <a:t>منابع فرهنگ</a:t>
            </a:r>
            <a:r>
              <a:rPr lang="fa-IR" b="1" dirty="0" smtClean="0">
                <a:solidFill>
                  <a:schemeClr val="tx1"/>
                </a:solidFill>
                <a:latin typeface="Times New Roman (Arabic)" charset="-78"/>
                <a:cs typeface="B Lotus" panose="00000400000000000000" pitchFamily="2" charset="-78"/>
              </a:rPr>
              <a:t>)</a:t>
            </a:r>
            <a:endParaRPr lang="en-US" b="1" dirty="0">
              <a:solidFill>
                <a:schemeClr val="tx1"/>
              </a:solidFill>
              <a:cs typeface="B Lotus" panose="00000400000000000000" pitchFamily="2" charset="-78"/>
            </a:endParaRPr>
          </a:p>
        </p:txBody>
      </p:sp>
      <p:sp>
        <p:nvSpPr>
          <p:cNvPr id="20" name="Rectangle 40"/>
          <p:cNvSpPr>
            <a:spLocks noChangeArrowheads="1"/>
          </p:cNvSpPr>
          <p:nvPr/>
        </p:nvSpPr>
        <p:spPr bwMode="auto">
          <a:xfrm>
            <a:off x="5950809" y="3394039"/>
            <a:ext cx="914400" cy="400110"/>
          </a:xfrm>
          <a:prstGeom prst="rect">
            <a:avLst/>
          </a:prstGeom>
          <a:noFill/>
          <a:ln w="12700" cap="sq">
            <a:noFill/>
            <a:miter lim="800000"/>
            <a:headEnd type="none" w="sm" len="sm"/>
            <a:tailEnd type="none" w="sm" len="sm"/>
          </a:ln>
          <a:effectLst/>
        </p:spPr>
        <p:txBody>
          <a:bodyPr>
            <a:spAutoFit/>
          </a:bodyPr>
          <a:lstStyle/>
          <a:p>
            <a:pPr algn="ctr"/>
            <a:r>
              <a:rPr lang="ar-SA" b="1" dirty="0">
                <a:solidFill>
                  <a:schemeClr val="accent5">
                    <a:lumMod val="50000"/>
                  </a:schemeClr>
                </a:solidFill>
                <a:cs typeface="B Lotus" panose="00000400000000000000" pitchFamily="2" charset="-78"/>
              </a:rPr>
              <a:t>مفاهيم</a:t>
            </a:r>
            <a:r>
              <a:rPr lang="en-US" sz="2000" b="1" dirty="0">
                <a:solidFill>
                  <a:schemeClr val="accent5">
                    <a:lumMod val="50000"/>
                  </a:schemeClr>
                </a:solidFill>
                <a:cs typeface="B Lotus" panose="00000400000000000000" pitchFamily="2" charset="-78"/>
              </a:rPr>
              <a:t> </a:t>
            </a:r>
          </a:p>
        </p:txBody>
      </p:sp>
      <p:sp>
        <p:nvSpPr>
          <p:cNvPr id="21" name="Rectangle 41"/>
          <p:cNvSpPr>
            <a:spLocks noChangeArrowheads="1"/>
          </p:cNvSpPr>
          <p:nvPr/>
        </p:nvSpPr>
        <p:spPr bwMode="auto">
          <a:xfrm>
            <a:off x="7436713" y="3108287"/>
            <a:ext cx="914400" cy="400110"/>
          </a:xfrm>
          <a:prstGeom prst="rect">
            <a:avLst/>
          </a:prstGeom>
          <a:noFill/>
          <a:ln w="12700" cap="sq">
            <a:noFill/>
            <a:miter lim="800000"/>
            <a:headEnd type="none" w="sm" len="sm"/>
            <a:tailEnd type="none" w="sm" len="sm"/>
          </a:ln>
          <a:effectLst/>
        </p:spPr>
        <p:txBody>
          <a:bodyPr>
            <a:spAutoFit/>
          </a:bodyPr>
          <a:lstStyle/>
          <a:p>
            <a:pPr algn="ctr"/>
            <a:r>
              <a:rPr lang="ar-SA" b="1" dirty="0">
                <a:solidFill>
                  <a:schemeClr val="accent5">
                    <a:lumMod val="50000"/>
                  </a:schemeClr>
                </a:solidFill>
                <a:cs typeface="B Lotus" panose="00000400000000000000" pitchFamily="2" charset="-78"/>
              </a:rPr>
              <a:t>نهادها</a:t>
            </a:r>
            <a:r>
              <a:rPr lang="en-US" sz="2000" b="1" dirty="0">
                <a:solidFill>
                  <a:schemeClr val="accent5">
                    <a:lumMod val="50000"/>
                  </a:schemeClr>
                </a:solidFill>
                <a:cs typeface="B Lotus" panose="00000400000000000000" pitchFamily="2" charset="-78"/>
              </a:rPr>
              <a:t> </a:t>
            </a:r>
          </a:p>
        </p:txBody>
      </p:sp>
      <p:sp>
        <p:nvSpPr>
          <p:cNvPr id="22" name="Rectangle 42"/>
          <p:cNvSpPr>
            <a:spLocks noChangeArrowheads="1"/>
          </p:cNvSpPr>
          <p:nvPr/>
        </p:nvSpPr>
        <p:spPr bwMode="auto">
          <a:xfrm>
            <a:off x="7574819" y="3622693"/>
            <a:ext cx="1219216" cy="400110"/>
          </a:xfrm>
          <a:prstGeom prst="rect">
            <a:avLst/>
          </a:prstGeom>
          <a:noFill/>
          <a:ln w="12700" cap="sq">
            <a:noFill/>
            <a:miter lim="800000"/>
            <a:headEnd type="none" w="sm" len="sm"/>
            <a:tailEnd type="none" w="sm" len="sm"/>
          </a:ln>
          <a:effectLst/>
        </p:spPr>
        <p:txBody>
          <a:bodyPr wrap="square">
            <a:spAutoFit/>
          </a:bodyPr>
          <a:lstStyle/>
          <a:p>
            <a:pPr algn="ctr"/>
            <a:r>
              <a:rPr lang="ar-SA" b="1" dirty="0">
                <a:solidFill>
                  <a:schemeClr val="accent5">
                    <a:lumMod val="50000"/>
                  </a:schemeClr>
                </a:solidFill>
                <a:cs typeface="B Lotus" panose="00000400000000000000" pitchFamily="2" charset="-78"/>
              </a:rPr>
              <a:t>خط مشي ها</a:t>
            </a:r>
            <a:r>
              <a:rPr lang="en-US" sz="2000" b="1" dirty="0">
                <a:solidFill>
                  <a:schemeClr val="accent5">
                    <a:lumMod val="50000"/>
                  </a:schemeClr>
                </a:solidFill>
                <a:cs typeface="B Lotus" panose="00000400000000000000" pitchFamily="2" charset="-78"/>
              </a:rPr>
              <a:t> </a:t>
            </a:r>
          </a:p>
        </p:txBody>
      </p:sp>
      <p:sp>
        <p:nvSpPr>
          <p:cNvPr id="23" name="Text Box 39"/>
          <p:cNvSpPr txBox="1">
            <a:spLocks noChangeArrowheads="1"/>
          </p:cNvSpPr>
          <p:nvPr/>
        </p:nvSpPr>
        <p:spPr bwMode="auto">
          <a:xfrm>
            <a:off x="6865209" y="3722711"/>
            <a:ext cx="571504" cy="1285884"/>
          </a:xfrm>
          <a:prstGeom prst="rect">
            <a:avLst/>
          </a:prstGeom>
          <a:solidFill>
            <a:schemeClr val="accent5">
              <a:lumMod val="20000"/>
              <a:lumOff val="80000"/>
              <a:alpha val="80000"/>
            </a:schemeClr>
          </a:solidFill>
          <a:ln w="9525">
            <a:noFill/>
            <a:miter lim="800000"/>
            <a:headEnd/>
            <a:tailEnd/>
          </a:ln>
        </p:spPr>
        <p:txBody>
          <a:bodyPr lIns="0" tIns="0" rIns="0" bIns="0"/>
          <a:lstStyle/>
          <a:p>
            <a:pPr algn="ctr" eaLnBrk="0" hangingPunct="0">
              <a:lnSpc>
                <a:spcPct val="150000"/>
              </a:lnSpc>
            </a:pPr>
            <a:r>
              <a:rPr lang="ar-SA" sz="1400" b="1" dirty="0">
                <a:latin typeface="Times New Roman (Arabic)" charset="-78"/>
                <a:cs typeface="B Lotus" panose="00000400000000000000" pitchFamily="2" charset="-78"/>
              </a:rPr>
              <a:t>چارچوب انگاره ها و تصورات</a:t>
            </a:r>
            <a:endParaRPr lang="en-US" sz="1400" b="1" dirty="0">
              <a:cs typeface="B Lotus" panose="00000400000000000000" pitchFamily="2" charset="-78"/>
            </a:endParaRPr>
          </a:p>
        </p:txBody>
      </p:sp>
      <p:sp>
        <p:nvSpPr>
          <p:cNvPr id="24" name="Rectangle 43"/>
          <p:cNvSpPr>
            <a:spLocks noChangeArrowheads="1"/>
          </p:cNvSpPr>
          <p:nvPr/>
        </p:nvSpPr>
        <p:spPr bwMode="auto">
          <a:xfrm>
            <a:off x="5736495" y="3937025"/>
            <a:ext cx="914400" cy="400110"/>
          </a:xfrm>
          <a:prstGeom prst="rect">
            <a:avLst/>
          </a:prstGeom>
          <a:noFill/>
          <a:ln w="12700" cap="sq">
            <a:noFill/>
            <a:miter lim="800000"/>
            <a:headEnd type="none" w="sm" len="sm"/>
            <a:tailEnd type="none" w="sm" len="sm"/>
          </a:ln>
          <a:effectLst/>
        </p:spPr>
        <p:txBody>
          <a:bodyPr>
            <a:spAutoFit/>
          </a:bodyPr>
          <a:lstStyle/>
          <a:p>
            <a:pPr algn="ctr"/>
            <a:r>
              <a:rPr lang="ar-SA" b="1" dirty="0">
                <a:solidFill>
                  <a:schemeClr val="accent5">
                    <a:lumMod val="50000"/>
                  </a:schemeClr>
                </a:solidFill>
                <a:cs typeface="B Lotus" panose="00000400000000000000" pitchFamily="2" charset="-78"/>
              </a:rPr>
              <a:t>فلسفه</a:t>
            </a:r>
            <a:r>
              <a:rPr lang="en-US" sz="2000" b="1" dirty="0">
                <a:solidFill>
                  <a:schemeClr val="accent5">
                    <a:lumMod val="50000"/>
                  </a:schemeClr>
                </a:solidFill>
                <a:cs typeface="B Lotus" panose="00000400000000000000" pitchFamily="2" charset="-78"/>
              </a:rPr>
              <a:t> </a:t>
            </a:r>
          </a:p>
        </p:txBody>
      </p:sp>
      <p:sp>
        <p:nvSpPr>
          <p:cNvPr id="25" name="Line Callout 2 (Border and Accent Bar) 24"/>
          <p:cNvSpPr/>
          <p:nvPr/>
        </p:nvSpPr>
        <p:spPr>
          <a:xfrm flipH="1">
            <a:off x="1683545" y="3222645"/>
            <a:ext cx="2643206" cy="928694"/>
          </a:xfrm>
          <a:prstGeom prst="accentBorderCallout2">
            <a:avLst>
              <a:gd name="adj1" fmla="val 17820"/>
              <a:gd name="adj2" fmla="val -3609"/>
              <a:gd name="adj3" fmla="val 17821"/>
              <a:gd name="adj4" fmla="val -9669"/>
              <a:gd name="adj5" fmla="val 109713"/>
              <a:gd name="adj6" fmla="val -57762"/>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eaLnBrk="0" hangingPunct="0">
              <a:lnSpc>
                <a:spcPct val="150000"/>
              </a:lnSpc>
            </a:pPr>
            <a:r>
              <a:rPr lang="fa-IR" b="1" dirty="0" smtClean="0">
                <a:solidFill>
                  <a:srgbClr val="C00000"/>
                </a:solidFill>
                <a:latin typeface="Times New Roman (Arabic)" charset="-78"/>
                <a:cs typeface="B Lotus" panose="00000400000000000000" pitchFamily="2" charset="-78"/>
              </a:rPr>
              <a:t>ساقه</a:t>
            </a:r>
            <a:r>
              <a:rPr lang="fa-IR" b="1" dirty="0" smtClean="0">
                <a:solidFill>
                  <a:schemeClr val="tx1"/>
                </a:solidFill>
                <a:latin typeface="Times New Roman (Arabic)" charset="-78"/>
                <a:cs typeface="B Lotus" panose="00000400000000000000" pitchFamily="2" charset="-78"/>
              </a:rPr>
              <a:t> </a:t>
            </a:r>
            <a:r>
              <a:rPr lang="ar-SA" b="1" dirty="0" smtClean="0">
                <a:solidFill>
                  <a:schemeClr val="tx1"/>
                </a:solidFill>
                <a:latin typeface="Times New Roman (Arabic)" charset="-78"/>
                <a:cs typeface="B Lotus" panose="00000400000000000000" pitchFamily="2" charset="-78"/>
              </a:rPr>
              <a:t>=</a:t>
            </a:r>
            <a:r>
              <a:rPr lang="fa-IR" b="1" dirty="0" smtClean="0">
                <a:solidFill>
                  <a:schemeClr val="tx1"/>
                </a:solidFill>
                <a:latin typeface="Times New Roman (Arabic)" charset="-78"/>
                <a:cs typeface="B Lotus" panose="00000400000000000000" pitchFamily="2" charset="-78"/>
              </a:rPr>
              <a:t> ارزش های قراردادی</a:t>
            </a:r>
          </a:p>
          <a:p>
            <a:pPr algn="ctr" rtl="1" eaLnBrk="0" hangingPunct="0">
              <a:lnSpc>
                <a:spcPct val="150000"/>
              </a:lnSpc>
            </a:pPr>
            <a:r>
              <a:rPr lang="ar-SA" b="1" dirty="0" smtClean="0">
                <a:solidFill>
                  <a:schemeClr val="tx1"/>
                </a:solidFill>
                <a:latin typeface="Times New Roman (Arabic)" charset="-78"/>
                <a:cs typeface="B Lotus" panose="00000400000000000000" pitchFamily="2" charset="-78"/>
              </a:rPr>
              <a:t> </a:t>
            </a:r>
            <a:r>
              <a:rPr lang="fa-IR" b="1" dirty="0" smtClean="0">
                <a:solidFill>
                  <a:schemeClr val="tx1"/>
                </a:solidFill>
                <a:latin typeface="Times New Roman (Arabic)" charset="-78"/>
                <a:cs typeface="B Lotus" panose="00000400000000000000" pitchFamily="2" charset="-78"/>
              </a:rPr>
              <a:t>(ساختار فرهنگ)</a:t>
            </a:r>
            <a:endParaRPr lang="en-US" b="1" dirty="0">
              <a:solidFill>
                <a:schemeClr val="tx1"/>
              </a:solidFill>
              <a:cs typeface="B Lotus" panose="00000400000000000000" pitchFamily="2" charset="-78"/>
            </a:endParaRPr>
          </a:p>
        </p:txBody>
      </p:sp>
      <p:sp>
        <p:nvSpPr>
          <p:cNvPr id="26" name="Line Callout 2 (Border and Accent Bar) 25"/>
          <p:cNvSpPr/>
          <p:nvPr/>
        </p:nvSpPr>
        <p:spPr>
          <a:xfrm flipH="1">
            <a:off x="1683545" y="508001"/>
            <a:ext cx="2643206" cy="928694"/>
          </a:xfrm>
          <a:prstGeom prst="accentBorderCallout2">
            <a:avLst>
              <a:gd name="adj1" fmla="val 29896"/>
              <a:gd name="adj2" fmla="val -3935"/>
              <a:gd name="adj3" fmla="val 29897"/>
              <a:gd name="adj4" fmla="val -13259"/>
              <a:gd name="adj5" fmla="val 99496"/>
              <a:gd name="adj6" fmla="val -55575"/>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eaLnBrk="0" hangingPunct="0">
              <a:lnSpc>
                <a:spcPct val="150000"/>
              </a:lnSpc>
            </a:pPr>
            <a:r>
              <a:rPr lang="fa-IR" b="1" dirty="0" smtClean="0">
                <a:solidFill>
                  <a:srgbClr val="C00000"/>
                </a:solidFill>
                <a:latin typeface="Times New Roman (Arabic)" charset="-78"/>
                <a:cs typeface="B Lotus" panose="00000400000000000000" pitchFamily="2" charset="-78"/>
              </a:rPr>
              <a:t>برگ ها </a:t>
            </a:r>
            <a:r>
              <a:rPr lang="ar-SA" b="1" dirty="0" smtClean="0">
                <a:solidFill>
                  <a:srgbClr val="C00000"/>
                </a:solidFill>
                <a:latin typeface="Times New Roman (Arabic)" charset="-78"/>
                <a:cs typeface="B Lotus" panose="00000400000000000000" pitchFamily="2" charset="-78"/>
              </a:rPr>
              <a:t>=</a:t>
            </a:r>
            <a:r>
              <a:rPr lang="fa-IR" b="1" dirty="0" smtClean="0">
                <a:solidFill>
                  <a:srgbClr val="C00000"/>
                </a:solidFill>
                <a:latin typeface="Times New Roman (Arabic)" charset="-78"/>
                <a:cs typeface="B Lotus" panose="00000400000000000000" pitchFamily="2" charset="-78"/>
              </a:rPr>
              <a:t> </a:t>
            </a:r>
            <a:r>
              <a:rPr lang="fa-IR" b="1" dirty="0" smtClean="0">
                <a:solidFill>
                  <a:schemeClr val="tx1"/>
                </a:solidFill>
                <a:latin typeface="Times New Roman (Arabic)" charset="-78"/>
                <a:cs typeface="B Lotus" panose="00000400000000000000" pitchFamily="2" charset="-78"/>
              </a:rPr>
              <a:t>نمادهای قابل مشاهده</a:t>
            </a:r>
          </a:p>
          <a:p>
            <a:pPr algn="ctr" rtl="1" eaLnBrk="0" hangingPunct="0">
              <a:lnSpc>
                <a:spcPct val="150000"/>
              </a:lnSpc>
            </a:pPr>
            <a:r>
              <a:rPr lang="ar-SA" b="1" dirty="0" smtClean="0">
                <a:solidFill>
                  <a:schemeClr val="tx1"/>
                </a:solidFill>
                <a:latin typeface="Times New Roman (Arabic)" charset="-78"/>
                <a:cs typeface="B Lotus" panose="00000400000000000000" pitchFamily="2" charset="-78"/>
              </a:rPr>
              <a:t> </a:t>
            </a:r>
            <a:r>
              <a:rPr lang="fa-IR" b="1" dirty="0" smtClean="0">
                <a:solidFill>
                  <a:schemeClr val="tx1"/>
                </a:solidFill>
                <a:latin typeface="Times New Roman (Arabic)" charset="-78"/>
                <a:cs typeface="B Lotus" panose="00000400000000000000" pitchFamily="2" charset="-78"/>
              </a:rPr>
              <a:t>(جلوه های بیرونی فرهنگ)</a:t>
            </a:r>
            <a:endParaRPr lang="en-US" b="1" dirty="0">
              <a:solidFill>
                <a:schemeClr val="tx1"/>
              </a:solidFill>
              <a:cs typeface="B Lotus" panose="00000400000000000000" pitchFamily="2" charset="-78"/>
            </a:endParaRPr>
          </a:p>
        </p:txBody>
      </p:sp>
    </p:spTree>
    <p:extLst>
      <p:ext uri="{BB962C8B-B14F-4D97-AF65-F5344CB8AC3E}">
        <p14:creationId xmlns:p14="http://schemas.microsoft.com/office/powerpoint/2010/main" val="23010203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9363" y="548014"/>
            <a:ext cx="10018713" cy="403964"/>
          </a:xfrm>
        </p:spPr>
        <p:txBody>
          <a:bodyPr>
            <a:normAutofit fontScale="90000"/>
          </a:bodyPr>
          <a:lstStyle/>
          <a:p>
            <a:r>
              <a:rPr lang="fa-IR" sz="2900" b="1" dirty="0" smtClean="0">
                <a:solidFill>
                  <a:srgbClr val="FF0000"/>
                </a:solidFill>
                <a:cs typeface="Titr" pitchFamily="2" charset="-78"/>
              </a:rPr>
              <a:t>لايه </a:t>
            </a:r>
            <a:r>
              <a:rPr lang="fa-IR" sz="2900" b="1" dirty="0">
                <a:solidFill>
                  <a:srgbClr val="FF0000"/>
                </a:solidFill>
                <a:cs typeface="Titr" pitchFamily="2" charset="-78"/>
              </a:rPr>
              <a:t>های فرهنگ</a:t>
            </a:r>
            <a:r>
              <a:rPr lang="en-US" b="1" dirty="0" smtClean="0">
                <a:solidFill>
                  <a:srgbClr val="542600"/>
                </a:solidFill>
                <a:cs typeface="+mj-cs"/>
              </a:rPr>
              <a:t/>
            </a:r>
            <a:br>
              <a:rPr lang="en-US" b="1" dirty="0" smtClean="0">
                <a:solidFill>
                  <a:srgbClr val="542600"/>
                </a:solidFill>
                <a:cs typeface="+mj-cs"/>
              </a:rPr>
            </a:br>
            <a:endParaRPr lang="fa-I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97665941"/>
              </p:ext>
            </p:extLst>
          </p:nvPr>
        </p:nvGraphicFramePr>
        <p:xfrm>
          <a:off x="1832931" y="749996"/>
          <a:ext cx="10390361" cy="5649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34907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dirty="0" smtClean="0">
                <a:cs typeface="B Lotus" panose="00000400000000000000" pitchFamily="2" charset="-78"/>
              </a:rPr>
              <a:t>لایه های فرهنگ سازمانی از نظر ادگار شاین</a:t>
            </a:r>
            <a:endParaRPr lang="fa-IR" b="1" dirty="0">
              <a:cs typeface="B Lotus" panose="00000400000000000000" pitchFamily="2" charset="-78"/>
            </a:endParaRPr>
          </a:p>
        </p:txBody>
      </p:sp>
      <p:sp>
        <p:nvSpPr>
          <p:cNvPr id="3" name="Content Placeholder 2"/>
          <p:cNvSpPr>
            <a:spLocks noGrp="1"/>
          </p:cNvSpPr>
          <p:nvPr>
            <p:ph idx="1"/>
          </p:nvPr>
        </p:nvSpPr>
        <p:spPr/>
        <p:txBody>
          <a:bodyPr/>
          <a:lstStyle/>
          <a:p>
            <a:endParaRPr lang="fa-IR" b="1" dirty="0">
              <a:cs typeface="B Lotus" panose="00000400000000000000" pitchFamily="2" charset="-78"/>
            </a:endParaRPr>
          </a:p>
        </p:txBody>
      </p:sp>
      <p:pic>
        <p:nvPicPr>
          <p:cNvPr id="4" name="Picture 3" descr="imag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2837341" y="98360"/>
            <a:ext cx="8329612" cy="714375"/>
          </a:xfrm>
          <a:prstGeom prst="rect">
            <a:avLst/>
          </a:prstGeom>
        </p:spPr>
        <p:txBody>
          <a:bodyPr vert="horz" lIns="91440" tIns="45720" rIns="91440" bIns="45720" rtlCol="0" anchor="ctr">
            <a:normAutofit fontScale="975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fa-IR" b="1" dirty="0" smtClean="0">
                <a:solidFill>
                  <a:srgbClr val="FF0000"/>
                </a:solidFill>
                <a:cs typeface="B Lotus" panose="00000400000000000000" pitchFamily="2" charset="-78"/>
              </a:rPr>
              <a:t>لایه های فرهنگ سازمانی از نظر ادگار شاین</a:t>
            </a:r>
            <a:endParaRPr lang="en-US" b="1" dirty="0">
              <a:solidFill>
                <a:srgbClr val="FF0000"/>
              </a:solidFill>
              <a:cs typeface="B Lotus" panose="00000400000000000000" pitchFamily="2" charset="-78"/>
            </a:endParaRPr>
          </a:p>
        </p:txBody>
      </p:sp>
      <p:graphicFrame>
        <p:nvGraphicFramePr>
          <p:cNvPr id="6" name="Content Placeholder 6"/>
          <p:cNvGraphicFramePr>
            <a:graphicFrameLocks/>
          </p:cNvGraphicFramePr>
          <p:nvPr>
            <p:extLst>
              <p:ext uri="{D42A27DB-BD31-4B8C-83A1-F6EECF244321}">
                <p14:modId xmlns:p14="http://schemas.microsoft.com/office/powerpoint/2010/main" val="1416804124"/>
              </p:ext>
            </p:extLst>
          </p:nvPr>
        </p:nvGraphicFramePr>
        <p:xfrm>
          <a:off x="678799" y="274931"/>
          <a:ext cx="304323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ight Arrow 6"/>
          <p:cNvSpPr/>
          <p:nvPr/>
        </p:nvSpPr>
        <p:spPr>
          <a:xfrm>
            <a:off x="3616596" y="1400175"/>
            <a:ext cx="1714500" cy="857250"/>
          </a:xfrm>
          <a:prstGeom prst="rightArrow">
            <a:avLst/>
          </a:prstGeom>
          <a:solidFill>
            <a:schemeClr val="bg1">
              <a:lumMod val="75000"/>
            </a:schemeClr>
          </a:solidFill>
          <a:ln>
            <a:solidFill>
              <a:srgbClr val="FF0000"/>
            </a:solidFill>
          </a:ln>
        </p:spPr>
        <p:style>
          <a:lnRef idx="2">
            <a:schemeClr val="accent5"/>
          </a:lnRef>
          <a:fillRef idx="1">
            <a:schemeClr val="lt1"/>
          </a:fillRef>
          <a:effectRef idx="0">
            <a:schemeClr val="accent5"/>
          </a:effectRef>
          <a:fontRef idx="minor">
            <a:schemeClr val="dk1"/>
          </a:fontRef>
        </p:style>
        <p:txBody>
          <a:bodyPr anchor="ctr"/>
          <a:lstStyle/>
          <a:p>
            <a:pPr algn="ctr" rtl="0" fontAlgn="auto">
              <a:spcBef>
                <a:spcPts val="0"/>
              </a:spcBef>
              <a:spcAft>
                <a:spcPts val="0"/>
              </a:spcAft>
              <a:defRPr/>
            </a:pPr>
            <a:endParaRPr lang="en-US" b="1">
              <a:cs typeface="B Lotus" panose="00000400000000000000" pitchFamily="2" charset="-78"/>
            </a:endParaRPr>
          </a:p>
        </p:txBody>
      </p:sp>
      <p:sp>
        <p:nvSpPr>
          <p:cNvPr id="8" name="Right Arrow 7"/>
          <p:cNvSpPr/>
          <p:nvPr/>
        </p:nvSpPr>
        <p:spPr>
          <a:xfrm>
            <a:off x="3580877" y="3214513"/>
            <a:ext cx="1785938" cy="857250"/>
          </a:xfrm>
          <a:prstGeom prst="rightArrow">
            <a:avLst/>
          </a:prstGeom>
          <a:solidFill>
            <a:schemeClr val="bg1">
              <a:lumMod val="75000"/>
            </a:schemeClr>
          </a:solidFill>
          <a:ln>
            <a:solidFill>
              <a:srgbClr val="43F21A"/>
            </a:solidFill>
          </a:ln>
        </p:spPr>
        <p:style>
          <a:lnRef idx="2">
            <a:schemeClr val="accent3"/>
          </a:lnRef>
          <a:fillRef idx="1">
            <a:schemeClr val="lt1"/>
          </a:fillRef>
          <a:effectRef idx="0">
            <a:schemeClr val="accent3"/>
          </a:effectRef>
          <a:fontRef idx="minor">
            <a:schemeClr val="dk1"/>
          </a:fontRef>
        </p:style>
        <p:txBody>
          <a:bodyPr anchor="ctr"/>
          <a:lstStyle/>
          <a:p>
            <a:pPr algn="ctr" rtl="0" fontAlgn="auto">
              <a:spcBef>
                <a:spcPts val="0"/>
              </a:spcBef>
              <a:spcAft>
                <a:spcPts val="0"/>
              </a:spcAft>
              <a:defRPr/>
            </a:pPr>
            <a:endParaRPr lang="en-US" b="1">
              <a:cs typeface="B Lotus" panose="00000400000000000000" pitchFamily="2" charset="-78"/>
            </a:endParaRPr>
          </a:p>
        </p:txBody>
      </p:sp>
      <p:sp>
        <p:nvSpPr>
          <p:cNvPr id="9" name="Right Arrow 8"/>
          <p:cNvSpPr/>
          <p:nvPr/>
        </p:nvSpPr>
        <p:spPr>
          <a:xfrm>
            <a:off x="3580877" y="4913622"/>
            <a:ext cx="1714500" cy="857250"/>
          </a:xfrm>
          <a:prstGeom prst="rightArrow">
            <a:avLst/>
          </a:prstGeom>
          <a:solidFill>
            <a:schemeClr val="bg1">
              <a:lumMod val="65000"/>
            </a:schemeClr>
          </a:solidFill>
          <a:ln>
            <a:solidFill>
              <a:srgbClr val="F79109"/>
            </a:solidFill>
          </a:ln>
        </p:spPr>
        <p:style>
          <a:lnRef idx="2">
            <a:schemeClr val="accent6"/>
          </a:lnRef>
          <a:fillRef idx="1">
            <a:schemeClr val="lt1"/>
          </a:fillRef>
          <a:effectRef idx="0">
            <a:schemeClr val="accent6"/>
          </a:effectRef>
          <a:fontRef idx="minor">
            <a:schemeClr val="dk1"/>
          </a:fontRef>
        </p:style>
        <p:txBody>
          <a:bodyPr anchor="ctr"/>
          <a:lstStyle/>
          <a:p>
            <a:pPr algn="ctr" rtl="0" fontAlgn="auto">
              <a:spcBef>
                <a:spcPts val="0"/>
              </a:spcBef>
              <a:spcAft>
                <a:spcPts val="0"/>
              </a:spcAft>
              <a:defRPr/>
            </a:pPr>
            <a:endParaRPr lang="en-US" b="1">
              <a:cs typeface="B Lotus" panose="00000400000000000000" pitchFamily="2" charset="-78"/>
            </a:endParaRPr>
          </a:p>
        </p:txBody>
      </p:sp>
      <p:sp>
        <p:nvSpPr>
          <p:cNvPr id="10" name="Rounded Rectangle 9"/>
          <p:cNvSpPr/>
          <p:nvPr/>
        </p:nvSpPr>
        <p:spPr>
          <a:xfrm>
            <a:off x="5587684" y="947672"/>
            <a:ext cx="3786187" cy="1500187"/>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fontAlgn="auto">
              <a:spcBef>
                <a:spcPts val="0"/>
              </a:spcBef>
              <a:spcAft>
                <a:spcPts val="0"/>
              </a:spcAft>
              <a:defRPr/>
            </a:pPr>
            <a:r>
              <a:rPr lang="fa-IR" b="1" dirty="0">
                <a:cs typeface="B Lotus" panose="00000400000000000000" pitchFamily="2" charset="-78"/>
              </a:rPr>
              <a:t>به سادگی قابل دسترس هستند و می توانند شامل الگوهای رفتاری یا ساختارهایی باشند که الگوهای فعالیت را مشخص می کنند مانند نشان های شرکتی یا جانمایی  فیزیکی سازمان</a:t>
            </a:r>
            <a:endParaRPr lang="en-US" b="1" dirty="0">
              <a:cs typeface="B Lotus" panose="00000400000000000000" pitchFamily="2" charset="-78"/>
            </a:endParaRPr>
          </a:p>
          <a:p>
            <a:pPr fontAlgn="auto">
              <a:spcBef>
                <a:spcPts val="0"/>
              </a:spcBef>
              <a:spcAft>
                <a:spcPts val="0"/>
              </a:spcAft>
              <a:defRPr/>
            </a:pPr>
            <a:r>
              <a:rPr lang="fa-IR" b="1" dirty="0">
                <a:cs typeface="B Lotus" panose="00000400000000000000" pitchFamily="2" charset="-78"/>
              </a:rPr>
              <a:t>تولیدات, نمادها,علایم و نشانه ها</a:t>
            </a:r>
            <a:endParaRPr lang="en-US" b="1" dirty="0">
              <a:cs typeface="B Lotus" panose="00000400000000000000" pitchFamily="2" charset="-78"/>
            </a:endParaRPr>
          </a:p>
        </p:txBody>
      </p:sp>
      <p:sp>
        <p:nvSpPr>
          <p:cNvPr id="11" name="Rounded Rectangle 10"/>
          <p:cNvSpPr/>
          <p:nvPr/>
        </p:nvSpPr>
        <p:spPr>
          <a:xfrm>
            <a:off x="5578715" y="2535857"/>
            <a:ext cx="3786187" cy="2214562"/>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p>
            <a:pPr algn="ctr" rtl="0" fontAlgn="auto">
              <a:spcBef>
                <a:spcPts val="0"/>
              </a:spcBef>
              <a:spcAft>
                <a:spcPts val="0"/>
              </a:spcAft>
              <a:defRPr/>
            </a:pPr>
            <a:r>
              <a:rPr lang="fa-IR" b="1" dirty="0">
                <a:cs typeface="B Lotus" panose="00000400000000000000" pitchFamily="2" charset="-78"/>
              </a:rPr>
              <a:t>این لایه به ارزش ها و اولویت های سازمانی مربوط می شود و این ارزش ها می تواند به هنجارهای رفتاری گروه یا اینکه چه رفتارهایی در گروه قابل قبول و چه </a:t>
            </a:r>
          </a:p>
          <a:p>
            <a:pPr algn="ctr" rtl="0" fontAlgn="auto">
              <a:spcBef>
                <a:spcPts val="0"/>
              </a:spcBef>
              <a:spcAft>
                <a:spcPts val="0"/>
              </a:spcAft>
              <a:defRPr/>
            </a:pPr>
            <a:r>
              <a:rPr lang="fa-IR" b="1" dirty="0">
                <a:cs typeface="B Lotus" panose="00000400000000000000" pitchFamily="2" charset="-78"/>
              </a:rPr>
              <a:t>رفتارهایی غیر قابل قبول اند اشاره داشته باشد این هنجار ها در سازمانهای بزرگ توسط مدیر ارشد و در سازمانهای کوچک توسط موسسین شکل می گیرد </a:t>
            </a:r>
            <a:endParaRPr lang="en-US" b="1" dirty="0">
              <a:cs typeface="B Lotus" panose="00000400000000000000" pitchFamily="2" charset="-78"/>
            </a:endParaRPr>
          </a:p>
        </p:txBody>
      </p:sp>
      <p:sp>
        <p:nvSpPr>
          <p:cNvPr id="12" name="Rounded Rectangle 11"/>
          <p:cNvSpPr/>
          <p:nvPr/>
        </p:nvSpPr>
        <p:spPr>
          <a:xfrm>
            <a:off x="5659121" y="4750419"/>
            <a:ext cx="3714750" cy="1857375"/>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rtl="0" fontAlgn="auto">
              <a:spcBef>
                <a:spcPts val="0"/>
              </a:spcBef>
              <a:spcAft>
                <a:spcPts val="0"/>
              </a:spcAft>
              <a:defRPr/>
            </a:pPr>
            <a:r>
              <a:rPr lang="fa-IR" sz="1600" b="1" dirty="0">
                <a:cs typeface="B Lotus" panose="00000400000000000000" pitchFamily="2" charset="-78"/>
              </a:rPr>
              <a:t>عمیق ترین پایه فرهنگی است و این الگو ممکن است توسط اعضای سازمان شناخته شده نباشد و به دوره فشرده ای از تعامل, جهت آشکار سازی این الگو نیاز است این فرضیات رفتار سازمان را هدایت می کند و در برابر تغییرات مقاوم هستند مانند؛ </a:t>
            </a:r>
          </a:p>
          <a:p>
            <a:pPr algn="ctr" rtl="0" fontAlgn="auto">
              <a:spcBef>
                <a:spcPts val="0"/>
              </a:spcBef>
              <a:spcAft>
                <a:spcPts val="0"/>
              </a:spcAft>
              <a:defRPr/>
            </a:pPr>
            <a:r>
              <a:rPr lang="fa-IR" sz="1600" b="1" dirty="0">
                <a:cs typeface="B Lotus" panose="00000400000000000000" pitchFamily="2" charset="-78"/>
              </a:rPr>
              <a:t>ارزش ها, باورها </a:t>
            </a:r>
            <a:endParaRPr lang="en-US" sz="1600" b="1" dirty="0">
              <a:cs typeface="B Lotus" panose="00000400000000000000" pitchFamily="2" charset="-78"/>
            </a:endParaRPr>
          </a:p>
        </p:txBody>
      </p:sp>
    </p:spTree>
    <p:extLst>
      <p:ext uri="{BB962C8B-B14F-4D97-AF65-F5344CB8AC3E}">
        <p14:creationId xmlns:p14="http://schemas.microsoft.com/office/powerpoint/2010/main" val="340713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ppt_x</p:attrName>
                                        </p:attrNameLst>
                                      </p:cBhvr>
                                      <p:tavLst>
                                        <p:tav tm="0">
                                          <p:val>
                                            <p:strVal val="#ppt_x-.2"/>
                                          </p:val>
                                        </p:tav>
                                        <p:tav tm="100000">
                                          <p:val>
                                            <p:strVal val="#ppt_x"/>
                                          </p:val>
                                        </p:tav>
                                      </p:tavLst>
                                    </p:anim>
                                    <p:anim calcmode="lin" valueType="num">
                                      <p:cBhvr>
                                        <p:cTn id="20"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strVal val="#ppt_w+.3"/>
                                          </p:val>
                                        </p:tav>
                                        <p:tav tm="100000">
                                          <p:val>
                                            <p:strVal val="#ppt_w"/>
                                          </p:val>
                                        </p:tav>
                                      </p:tavLst>
                                    </p:anim>
                                    <p:anim calcmode="lin" valueType="num">
                                      <p:cBhvr>
                                        <p:cTn id="27" dur="1000" fill="hold"/>
                                        <p:tgtEl>
                                          <p:spTgt spid="7"/>
                                        </p:tgtEl>
                                        <p:attrNameLst>
                                          <p:attrName>ppt_h</p:attrName>
                                        </p:attrNameLst>
                                      </p:cBhvr>
                                      <p:tavLst>
                                        <p:tav tm="0">
                                          <p:val>
                                            <p:strVal val="#ppt_h"/>
                                          </p:val>
                                        </p:tav>
                                        <p:tav tm="100000">
                                          <p:val>
                                            <p:strVal val="#ppt_h"/>
                                          </p:val>
                                        </p:tav>
                                      </p:tavLst>
                                    </p:anim>
                                    <p:animEffect transition="in" filter="fade">
                                      <p:cBhvr>
                                        <p:cTn id="28" dur="1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edge">
                                      <p:cBhvr>
                                        <p:cTn id="33" dur="20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9"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1000" fill="hold"/>
                                        <p:tgtEl>
                                          <p:spTgt spid="8"/>
                                        </p:tgtEl>
                                        <p:attrNameLst>
                                          <p:attrName>ppt_x</p:attrName>
                                        </p:attrNameLst>
                                      </p:cBhvr>
                                      <p:tavLst>
                                        <p:tav tm="0">
                                          <p:val>
                                            <p:strVal val="#ppt_x-.2"/>
                                          </p:val>
                                        </p:tav>
                                        <p:tav tm="100000">
                                          <p:val>
                                            <p:strVal val="#ppt_x"/>
                                          </p:val>
                                        </p:tav>
                                      </p:tavLst>
                                    </p:anim>
                                    <p:anim calcmode="lin" valueType="num">
                                      <p:cBhvr>
                                        <p:cTn id="39"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40" dur="10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4"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to="" calcmode="lin" valueType="num">
                                      <p:cBhvr>
                                        <p:cTn id="45" dur="1" fill="hold"/>
                                        <p:tgtEl>
                                          <p:spTgt spid="11"/>
                                        </p:tgtEl>
                                        <p:attrNameLst>
                                          <p:attrName/>
                                        </p:attrNameLst>
                                      </p:cBhvr>
                                    </p:anim>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down)">
                                      <p:cBhvr>
                                        <p:cTn id="50" dur="580">
                                          <p:stCondLst>
                                            <p:cond delay="0"/>
                                          </p:stCondLst>
                                        </p:cTn>
                                        <p:tgtEl>
                                          <p:spTgt spid="9"/>
                                        </p:tgtEl>
                                      </p:cBhvr>
                                    </p:animEffect>
                                    <p:anim calcmode="lin" valueType="num">
                                      <p:cBhvr>
                                        <p:cTn id="5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6" dur="26">
                                          <p:stCondLst>
                                            <p:cond delay="650"/>
                                          </p:stCondLst>
                                        </p:cTn>
                                        <p:tgtEl>
                                          <p:spTgt spid="9"/>
                                        </p:tgtEl>
                                      </p:cBhvr>
                                      <p:to x="100000" y="60000"/>
                                    </p:animScale>
                                    <p:animScale>
                                      <p:cBhvr>
                                        <p:cTn id="57" dur="166" decel="50000">
                                          <p:stCondLst>
                                            <p:cond delay="676"/>
                                          </p:stCondLst>
                                        </p:cTn>
                                        <p:tgtEl>
                                          <p:spTgt spid="9"/>
                                        </p:tgtEl>
                                      </p:cBhvr>
                                      <p:to x="100000" y="100000"/>
                                    </p:animScale>
                                    <p:animScale>
                                      <p:cBhvr>
                                        <p:cTn id="58" dur="26">
                                          <p:stCondLst>
                                            <p:cond delay="1312"/>
                                          </p:stCondLst>
                                        </p:cTn>
                                        <p:tgtEl>
                                          <p:spTgt spid="9"/>
                                        </p:tgtEl>
                                      </p:cBhvr>
                                      <p:to x="100000" y="80000"/>
                                    </p:animScale>
                                    <p:animScale>
                                      <p:cBhvr>
                                        <p:cTn id="59" dur="166" decel="50000">
                                          <p:stCondLst>
                                            <p:cond delay="1338"/>
                                          </p:stCondLst>
                                        </p:cTn>
                                        <p:tgtEl>
                                          <p:spTgt spid="9"/>
                                        </p:tgtEl>
                                      </p:cBhvr>
                                      <p:to x="100000" y="100000"/>
                                    </p:animScale>
                                    <p:animScale>
                                      <p:cBhvr>
                                        <p:cTn id="60" dur="26">
                                          <p:stCondLst>
                                            <p:cond delay="1642"/>
                                          </p:stCondLst>
                                        </p:cTn>
                                        <p:tgtEl>
                                          <p:spTgt spid="9"/>
                                        </p:tgtEl>
                                      </p:cBhvr>
                                      <p:to x="100000" y="90000"/>
                                    </p:animScale>
                                    <p:animScale>
                                      <p:cBhvr>
                                        <p:cTn id="61" dur="166" decel="50000">
                                          <p:stCondLst>
                                            <p:cond delay="1668"/>
                                          </p:stCondLst>
                                        </p:cTn>
                                        <p:tgtEl>
                                          <p:spTgt spid="9"/>
                                        </p:tgtEl>
                                      </p:cBhvr>
                                      <p:to x="100000" y="100000"/>
                                    </p:animScale>
                                    <p:animScale>
                                      <p:cBhvr>
                                        <p:cTn id="62" dur="26">
                                          <p:stCondLst>
                                            <p:cond delay="1808"/>
                                          </p:stCondLst>
                                        </p:cTn>
                                        <p:tgtEl>
                                          <p:spTgt spid="9"/>
                                        </p:tgtEl>
                                      </p:cBhvr>
                                      <p:to x="100000" y="95000"/>
                                    </p:animScale>
                                    <p:animScale>
                                      <p:cBhvr>
                                        <p:cTn id="63" dur="166" decel="50000">
                                          <p:stCondLst>
                                            <p:cond delay="1834"/>
                                          </p:stCondLst>
                                        </p:cTn>
                                        <p:tgtEl>
                                          <p:spTgt spid="9"/>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8" presetClass="entr" presetSubtype="16" fill="hold" grpId="0"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diamond(in)">
                                      <p:cBhvr>
                                        <p:cTn id="6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6" grpId="0">
        <p:bldAsOne/>
      </p:bldGraphic>
      <p:bldP spid="7" grpId="0" animBg="1"/>
      <p:bldP spid="8" grpId="0" animBg="1"/>
      <p:bldP spid="9" grpId="0" animBg="1"/>
      <p:bldP spid="10"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
            <a:ext cx="10018713" cy="1014608"/>
          </a:xfrm>
        </p:spPr>
        <p:txBody>
          <a:bodyPr>
            <a:normAutofit fontScale="90000"/>
          </a:bodyPr>
          <a:lstStyle/>
          <a:p>
            <a:r>
              <a:rPr lang="fa-IR" sz="4800" b="1" dirty="0">
                <a:solidFill>
                  <a:srgbClr val="FF0000"/>
                </a:solidFill>
                <a:cs typeface="B Lotus" panose="00000400000000000000" pitchFamily="2" charset="-78"/>
              </a:rPr>
              <a:t>عوامل تغییر فرهنگ سازمانی</a:t>
            </a:r>
            <a:r>
              <a:rPr lang="en-US" b="1" dirty="0" smtClean="0">
                <a:solidFill>
                  <a:srgbClr val="542600"/>
                </a:solidFill>
                <a:cs typeface="+mj-cs"/>
              </a:rPr>
              <a:t/>
            </a:r>
            <a:br>
              <a:rPr lang="en-US" b="1" dirty="0" smtClean="0">
                <a:solidFill>
                  <a:srgbClr val="542600"/>
                </a:solidFill>
                <a:cs typeface="+mj-cs"/>
              </a:rPr>
            </a:br>
            <a:endParaRPr lang="fa-I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94841024"/>
              </p:ext>
            </p:extLst>
          </p:nvPr>
        </p:nvGraphicFramePr>
        <p:xfrm>
          <a:off x="1289137" y="776613"/>
          <a:ext cx="11111630" cy="58120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60627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2306" y="-87682"/>
            <a:ext cx="10018713" cy="1089764"/>
          </a:xfrm>
        </p:spPr>
        <p:txBody>
          <a:bodyPr/>
          <a:lstStyle/>
          <a:p>
            <a:r>
              <a:rPr lang="fa-IR" sz="4300" b="1" dirty="0">
                <a:solidFill>
                  <a:srgbClr val="FF0000"/>
                </a:solidFill>
                <a:cs typeface="B Lotus" panose="00000400000000000000" pitchFamily="2" charset="-78"/>
              </a:rPr>
              <a:t>فرآیند مدیریت فرهنگ سازمانی:</a:t>
            </a:r>
          </a:p>
        </p:txBody>
      </p:sp>
      <p:pic>
        <p:nvPicPr>
          <p:cNvPr id="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414902" y="695820"/>
            <a:ext cx="10633520" cy="6162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91957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12192000" cy="6858000"/>
          </a:xfrm>
        </p:spPr>
        <p:style>
          <a:lnRef idx="1">
            <a:schemeClr val="accent1"/>
          </a:lnRef>
          <a:fillRef idx="2">
            <a:schemeClr val="accent1"/>
          </a:fillRef>
          <a:effectRef idx="1">
            <a:schemeClr val="accent1"/>
          </a:effectRef>
          <a:fontRef idx="minor">
            <a:schemeClr val="dk1"/>
          </a:fontRef>
        </p:style>
        <p:txBody>
          <a:bodyPr>
            <a:normAutofit fontScale="32500" lnSpcReduction="20000"/>
            <a:scene3d>
              <a:camera prst="obliqueBottomLeft"/>
              <a:lightRig rig="threePt" dir="t"/>
            </a:scene3d>
          </a:bodyPr>
          <a:lstStyle/>
          <a:p>
            <a:pPr>
              <a:buClr>
                <a:srgbClr val="0070C0"/>
              </a:buClr>
              <a:buSzPct val="103000"/>
              <a:buNone/>
            </a:pPr>
            <a:r>
              <a:rPr lang="fa-IR" sz="24000" b="1" dirty="0" smtClean="0">
                <a:ln w="6600">
                  <a:solidFill>
                    <a:schemeClr val="accent2"/>
                  </a:solidFill>
                  <a:prstDash val="solid"/>
                </a:ln>
                <a:solidFill>
                  <a:srgbClr val="FFFFFF"/>
                </a:solidFill>
                <a:effectLst>
                  <a:outerShdw dist="38100" dir="2700000" algn="tl" rotWithShape="0">
                    <a:schemeClr val="accent2"/>
                  </a:outerShdw>
                </a:effectLst>
                <a:cs typeface="B Lotus" panose="00000400000000000000" pitchFamily="2" charset="-78"/>
              </a:rPr>
              <a:t>شیوۀ تغییردادن  فرهنگ سازمانی</a:t>
            </a:r>
          </a:p>
          <a:p>
            <a:pPr>
              <a:buClr>
                <a:srgbClr val="0070C0"/>
              </a:buClr>
              <a:buSzPct val="103000"/>
              <a:buNone/>
            </a:pPr>
            <a:endParaRPr lang="fa-IR" sz="12000" b="1" dirty="0" smtClean="0">
              <a:ln w="6600">
                <a:solidFill>
                  <a:schemeClr val="accent2"/>
                </a:solidFill>
                <a:prstDash val="solid"/>
              </a:ln>
              <a:solidFill>
                <a:srgbClr val="FFFFFF"/>
              </a:solidFill>
              <a:effectLst>
                <a:outerShdw dist="38100" dir="2700000" algn="tl" rotWithShape="0">
                  <a:schemeClr val="accent2"/>
                </a:outerShdw>
              </a:effectLst>
              <a:cs typeface="B Lotus" panose="00000400000000000000" pitchFamily="2" charset="-78"/>
            </a:endParaRPr>
          </a:p>
          <a:p>
            <a:pPr>
              <a:buClr>
                <a:srgbClr val="0070C0"/>
              </a:buClr>
              <a:buSzPct val="103000"/>
              <a:buFont typeface="Wingdings" pitchFamily="2" charset="2"/>
              <a:buChar char="ü"/>
            </a:pPr>
            <a:r>
              <a:rPr lang="fa-IR" sz="12000" b="1" dirty="0" smtClean="0">
                <a:ln w="6600">
                  <a:solidFill>
                    <a:schemeClr val="accent2"/>
                  </a:solidFill>
                  <a:prstDash val="solid"/>
                </a:ln>
                <a:solidFill>
                  <a:srgbClr val="FFFFFF"/>
                </a:solidFill>
                <a:effectLst>
                  <a:outerShdw dist="38100" dir="2700000" algn="tl" rotWithShape="0">
                    <a:schemeClr val="accent2"/>
                  </a:outerShdw>
                </a:effectLst>
                <a:cs typeface="B Lotus" panose="00000400000000000000" pitchFamily="2" charset="-78"/>
              </a:rPr>
              <a:t> </a:t>
            </a:r>
            <a:r>
              <a:rPr lang="fa-IR" sz="12000" b="1" dirty="0" smtClean="0">
                <a:ln w="6600">
                  <a:solidFill>
                    <a:srgbClr val="FFC000"/>
                  </a:solidFill>
                  <a:prstDash val="solid"/>
                </a:ln>
                <a:solidFill>
                  <a:srgbClr val="FF0000"/>
                </a:solidFill>
                <a:effectLst>
                  <a:glow rad="139700">
                    <a:schemeClr val="accent4">
                      <a:satMod val="175000"/>
                      <a:alpha val="40000"/>
                    </a:schemeClr>
                  </a:glow>
                  <a:outerShdw blurRad="60007" dist="310007" dir="7680000" sy="30000" kx="1300200" algn="ctr" rotWithShape="0">
                    <a:prstClr val="black">
                      <a:alpha val="32000"/>
                    </a:prstClr>
                  </a:outerShdw>
                </a:effectLst>
                <a:cs typeface="B Lotus" panose="00000400000000000000" pitchFamily="2" charset="-78"/>
              </a:rPr>
              <a:t>یک بحران شدید </a:t>
            </a:r>
          </a:p>
          <a:p>
            <a:pPr>
              <a:buClr>
                <a:srgbClr val="0070C0"/>
              </a:buClr>
              <a:buSzPct val="103000"/>
              <a:buNone/>
            </a:pPr>
            <a:endParaRPr lang="fa-IR" sz="12000" b="1" dirty="0" smtClean="0">
              <a:ln w="6600">
                <a:solidFill>
                  <a:srgbClr val="FFC000"/>
                </a:solidFill>
                <a:prstDash val="solid"/>
              </a:ln>
              <a:solidFill>
                <a:srgbClr val="FF0000"/>
              </a:solidFill>
              <a:effectLst>
                <a:glow rad="139700">
                  <a:schemeClr val="accent4">
                    <a:satMod val="175000"/>
                    <a:alpha val="40000"/>
                  </a:schemeClr>
                </a:glow>
                <a:outerShdw blurRad="60007" dist="310007" dir="7680000" sy="30000" kx="1300200" algn="ctr" rotWithShape="0">
                  <a:prstClr val="black">
                    <a:alpha val="32000"/>
                  </a:prstClr>
                </a:outerShdw>
              </a:effectLst>
              <a:cs typeface="B Lotus" panose="00000400000000000000" pitchFamily="2" charset="-78"/>
            </a:endParaRPr>
          </a:p>
          <a:p>
            <a:pPr>
              <a:buClr>
                <a:srgbClr val="0070C0"/>
              </a:buClr>
              <a:buSzPct val="103000"/>
              <a:buFont typeface="Wingdings" pitchFamily="2" charset="2"/>
              <a:buChar char="ü"/>
            </a:pPr>
            <a:r>
              <a:rPr lang="fa-IR" sz="12000" b="1" dirty="0" smtClean="0">
                <a:ln w="6600">
                  <a:solidFill>
                    <a:srgbClr val="FFC000"/>
                  </a:solidFill>
                  <a:prstDash val="solid"/>
                </a:ln>
                <a:solidFill>
                  <a:srgbClr val="FF0000"/>
                </a:solidFill>
                <a:effectLst>
                  <a:glow rad="139700">
                    <a:schemeClr val="accent4">
                      <a:satMod val="175000"/>
                      <a:alpha val="40000"/>
                    </a:schemeClr>
                  </a:glow>
                  <a:outerShdw blurRad="60007" dist="310007" dir="7680000" sy="30000" kx="1300200" algn="ctr" rotWithShape="0">
                    <a:prstClr val="black">
                      <a:alpha val="32000"/>
                    </a:prstClr>
                  </a:outerShdw>
                </a:effectLst>
                <a:cs typeface="B Lotus" panose="00000400000000000000" pitchFamily="2" charset="-78"/>
              </a:rPr>
              <a:t> تغییر در رهبری</a:t>
            </a:r>
          </a:p>
          <a:p>
            <a:pPr>
              <a:buClr>
                <a:srgbClr val="0070C0"/>
              </a:buClr>
              <a:buSzPct val="103000"/>
              <a:buNone/>
            </a:pPr>
            <a:endParaRPr lang="fa-IR" sz="12000" b="1" dirty="0" smtClean="0">
              <a:ln w="6600">
                <a:solidFill>
                  <a:srgbClr val="FFC000"/>
                </a:solidFill>
                <a:prstDash val="solid"/>
              </a:ln>
              <a:solidFill>
                <a:srgbClr val="FF0000"/>
              </a:solidFill>
              <a:effectLst>
                <a:glow rad="139700">
                  <a:schemeClr val="accent4">
                    <a:satMod val="175000"/>
                    <a:alpha val="40000"/>
                  </a:schemeClr>
                </a:glow>
                <a:outerShdw blurRad="60007" dist="310007" dir="7680000" sy="30000" kx="1300200" algn="ctr" rotWithShape="0">
                  <a:prstClr val="black">
                    <a:alpha val="32000"/>
                  </a:prstClr>
                </a:outerShdw>
              </a:effectLst>
              <a:cs typeface="B Lotus" panose="00000400000000000000" pitchFamily="2" charset="-78"/>
            </a:endParaRPr>
          </a:p>
          <a:p>
            <a:pPr>
              <a:buClr>
                <a:srgbClr val="0070C0"/>
              </a:buClr>
              <a:buSzPct val="103000"/>
              <a:buFont typeface="Wingdings" pitchFamily="2" charset="2"/>
              <a:buChar char="ü"/>
            </a:pPr>
            <a:r>
              <a:rPr lang="fa-IR" sz="12000" b="1" dirty="0" smtClean="0">
                <a:ln w="6600">
                  <a:solidFill>
                    <a:srgbClr val="FFC000"/>
                  </a:solidFill>
                  <a:prstDash val="solid"/>
                </a:ln>
                <a:solidFill>
                  <a:srgbClr val="FF0000"/>
                </a:solidFill>
                <a:effectLst>
                  <a:glow rad="139700">
                    <a:schemeClr val="accent4">
                      <a:satMod val="175000"/>
                      <a:alpha val="40000"/>
                    </a:schemeClr>
                  </a:glow>
                  <a:outerShdw blurRad="60007" dist="310007" dir="7680000" sy="30000" kx="1300200" algn="ctr" rotWithShape="0">
                    <a:prstClr val="black">
                      <a:alpha val="32000"/>
                    </a:prstClr>
                  </a:outerShdw>
                </a:effectLst>
                <a:cs typeface="B Lotus" panose="00000400000000000000" pitchFamily="2" charset="-78"/>
              </a:rPr>
              <a:t> سازمانهای کوچک و نوپا</a:t>
            </a:r>
          </a:p>
          <a:p>
            <a:pPr>
              <a:buClr>
                <a:srgbClr val="0070C0"/>
              </a:buClr>
              <a:buSzPct val="103000"/>
              <a:buNone/>
            </a:pPr>
            <a:endParaRPr lang="fa-IR" sz="12000" b="1" dirty="0" smtClean="0">
              <a:ln w="6600">
                <a:solidFill>
                  <a:srgbClr val="FFC000"/>
                </a:solidFill>
                <a:prstDash val="solid"/>
              </a:ln>
              <a:solidFill>
                <a:srgbClr val="FF0000"/>
              </a:solidFill>
              <a:effectLst>
                <a:glow rad="139700">
                  <a:schemeClr val="accent4">
                    <a:satMod val="175000"/>
                    <a:alpha val="40000"/>
                  </a:schemeClr>
                </a:glow>
                <a:outerShdw blurRad="60007" dist="310007" dir="7680000" sy="30000" kx="1300200" algn="ctr" rotWithShape="0">
                  <a:prstClr val="black">
                    <a:alpha val="32000"/>
                  </a:prstClr>
                </a:outerShdw>
              </a:effectLst>
              <a:cs typeface="B Lotus" panose="00000400000000000000" pitchFamily="2" charset="-78"/>
            </a:endParaRPr>
          </a:p>
          <a:p>
            <a:pPr>
              <a:buClr>
                <a:srgbClr val="0070C0"/>
              </a:buClr>
              <a:buSzPct val="103000"/>
              <a:buFont typeface="Wingdings" pitchFamily="2" charset="2"/>
              <a:buChar char="ü"/>
            </a:pPr>
            <a:r>
              <a:rPr lang="fa-IR" sz="12000" b="1" dirty="0" smtClean="0">
                <a:ln w="6600">
                  <a:solidFill>
                    <a:srgbClr val="FFC000"/>
                  </a:solidFill>
                  <a:prstDash val="solid"/>
                </a:ln>
                <a:solidFill>
                  <a:srgbClr val="FF0000"/>
                </a:solidFill>
                <a:effectLst>
                  <a:glow rad="139700">
                    <a:schemeClr val="accent4">
                      <a:satMod val="175000"/>
                      <a:alpha val="40000"/>
                    </a:schemeClr>
                  </a:glow>
                  <a:outerShdw blurRad="60007" dist="310007" dir="7680000" sy="30000" kx="1300200" algn="ctr" rotWithShape="0">
                    <a:prstClr val="black">
                      <a:alpha val="32000"/>
                    </a:prstClr>
                  </a:outerShdw>
                </a:effectLst>
                <a:cs typeface="B Lotus" panose="00000400000000000000" pitchFamily="2" charset="-78"/>
              </a:rPr>
              <a:t> فرهنگ ضعیف </a:t>
            </a:r>
          </a:p>
          <a:p>
            <a:endParaRPr lang="fa-IR"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2627584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a-IR"/>
          </a:p>
        </p:txBody>
      </p:sp>
      <p:sp>
        <p:nvSpPr>
          <p:cNvPr id="3" name="Subtitle 2"/>
          <p:cNvSpPr>
            <a:spLocks noGrp="1"/>
          </p:cNvSpPr>
          <p:nvPr>
            <p:ph type="subTitle" idx="1"/>
          </p:nvPr>
        </p:nvSpPr>
        <p:spPr/>
        <p:txBody>
          <a:bodyPr/>
          <a:lstStyle/>
          <a:p>
            <a:endParaRPr lang="fa-IR"/>
          </a:p>
        </p:txBody>
      </p:sp>
      <p:pic>
        <p:nvPicPr>
          <p:cNvPr id="4" name="Picture 3" descr="9e12byp50r6mkcwdk9ek.jpg"/>
          <p:cNvPicPr>
            <a:picLocks noChangeAspect="1"/>
          </p:cNvPicPr>
          <p:nvPr/>
        </p:nvPicPr>
        <p:blipFill>
          <a:blip r:embed="rId2" cstate="print">
            <a:lum bright="-20000" contrast="40000"/>
          </a:blip>
          <a:stretch>
            <a:fillRect/>
          </a:stretch>
        </p:blipFill>
        <p:spPr>
          <a:xfrm>
            <a:off x="0" y="0"/>
            <a:ext cx="12198103" cy="6858000"/>
          </a:xfrm>
          <a:prstGeom prst="rect">
            <a:avLst/>
          </a:prstGeom>
          <a:ln>
            <a:noFill/>
          </a:ln>
          <a:effectLst>
            <a:outerShdw blurRad="50800" dist="50800" dir="5400000" algn="ctr" rotWithShape="0">
              <a:schemeClr val="accent1">
                <a:lumMod val="75000"/>
              </a:schemeClr>
            </a:outerShdw>
            <a:softEdge rad="112500"/>
          </a:effectLst>
        </p:spPr>
      </p:pic>
    </p:spTree>
    <p:extLst>
      <p:ext uri="{BB962C8B-B14F-4D97-AF65-F5344CB8AC3E}">
        <p14:creationId xmlns:p14="http://schemas.microsoft.com/office/powerpoint/2010/main" val="17801039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fill="hold" nodeType="clickEffect">
                                  <p:stCondLst>
                                    <p:cond delay="0"/>
                                  </p:stCondLst>
                                  <p:childTnLst>
                                    <p:anim calcmode="lin" valueType="num">
                                      <p:cBhvr>
                                        <p:cTn id="6" dur="1000"/>
                                        <p:tgtEl>
                                          <p:spTgt spid="4"/>
                                        </p:tgtEl>
                                        <p:attrNameLst>
                                          <p:attrName>ppt_w</p:attrName>
                                        </p:attrNameLst>
                                      </p:cBhvr>
                                      <p:tavLst>
                                        <p:tav tm="0">
                                          <p:val>
                                            <p:strVal val="ppt_w"/>
                                          </p:val>
                                        </p:tav>
                                        <p:tav tm="100000">
                                          <p:val>
                                            <p:strVal val="ppt_w*0.70"/>
                                          </p:val>
                                        </p:tav>
                                      </p:tavLst>
                                    </p:anim>
                                    <p:anim calcmode="lin" valueType="num">
                                      <p:cBhvr>
                                        <p:cTn id="7" dur="1000"/>
                                        <p:tgtEl>
                                          <p:spTgt spid="4"/>
                                        </p:tgtEl>
                                        <p:attrNameLst>
                                          <p:attrName>ppt_h</p:attrName>
                                        </p:attrNameLst>
                                      </p:cBhvr>
                                      <p:tavLst>
                                        <p:tav tm="0">
                                          <p:val>
                                            <p:strVal val="ppt_h"/>
                                          </p:val>
                                        </p:tav>
                                        <p:tav tm="100000">
                                          <p:val>
                                            <p:strVal val="ppt_h"/>
                                          </p:val>
                                        </p:tav>
                                      </p:tavLst>
                                    </p:anim>
                                    <p:animEffect transition="out" filter="fade">
                                      <p:cBhvr>
                                        <p:cTn id="8" dur="1000"/>
                                        <p:tgtEl>
                                          <p:spTgt spid="4"/>
                                        </p:tgtEl>
                                      </p:cBhvr>
                                    </p:animEffect>
                                    <p:set>
                                      <p:cBhvr>
                                        <p:cTn id="9"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7046" y="85860"/>
            <a:ext cx="10018713" cy="1752599"/>
          </a:xfrm>
        </p:spPr>
        <p:style>
          <a:lnRef idx="0">
            <a:schemeClr val="accent2"/>
          </a:lnRef>
          <a:fillRef idx="3">
            <a:schemeClr val="accent2"/>
          </a:fillRef>
          <a:effectRef idx="3">
            <a:schemeClr val="accent2"/>
          </a:effectRef>
          <a:fontRef idx="minor">
            <a:schemeClr val="lt1"/>
          </a:fontRef>
        </p:style>
        <p:txBody>
          <a:bodyPr>
            <a:normAutofit/>
          </a:bodyPr>
          <a:lstStyle/>
          <a:p>
            <a:r>
              <a:rPr lang="fa-IR" b="1" dirty="0" smtClean="0">
                <a:solidFill>
                  <a:srgbClr val="FF0000"/>
                </a:solidFill>
                <a:cs typeface="B Lotus" panose="00000400000000000000" pitchFamily="2" charset="-78"/>
              </a:rPr>
              <a:t>استراتژي‌هاي مديريت فرهنگ سازماني </a:t>
            </a:r>
            <a:r>
              <a:rPr lang="fa-IR" b="1" dirty="0" smtClean="0">
                <a:solidFill>
                  <a:srgbClr val="00B0F0"/>
                </a:solidFill>
                <a:cs typeface="B Lotus" panose="00000400000000000000" pitchFamily="2" charset="-78"/>
              </a:rPr>
              <a:t>(دنيسون و ميشرا)</a:t>
            </a:r>
            <a:r>
              <a:rPr lang="en-US" b="1" dirty="0" smtClean="0">
                <a:solidFill>
                  <a:srgbClr val="542600"/>
                </a:solidFill>
                <a:cs typeface="B Lotus" panose="00000400000000000000" pitchFamily="2" charset="-78"/>
              </a:rPr>
              <a:t/>
            </a:r>
            <a:br>
              <a:rPr lang="en-US" b="1" dirty="0" smtClean="0">
                <a:solidFill>
                  <a:srgbClr val="542600"/>
                </a:solidFill>
                <a:cs typeface="B Lotus" panose="00000400000000000000" pitchFamily="2" charset="-78"/>
              </a:rPr>
            </a:br>
            <a:endParaRPr lang="fa-IR" b="1" dirty="0">
              <a:cs typeface="B Lotus" panose="00000400000000000000"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2354572588"/>
              </p:ext>
            </p:extLst>
          </p:nvPr>
        </p:nvGraphicFramePr>
        <p:xfrm>
          <a:off x="3465510" y="2300310"/>
          <a:ext cx="7858180" cy="4160520"/>
        </p:xfrm>
        <a:graphic>
          <a:graphicData uri="http://schemas.openxmlformats.org/drawingml/2006/table">
            <a:tbl>
              <a:tblPr rtl="1" firstRow="1" bandRow="1">
                <a:tableStyleId>{D7AC3CCA-C797-4891-BE02-D94E43425B78}</a:tableStyleId>
              </a:tblPr>
              <a:tblGrid>
                <a:gridCol w="3986781"/>
                <a:gridCol w="3871399"/>
              </a:tblGrid>
              <a:tr h="1992773">
                <a:tc>
                  <a:txBody>
                    <a:bodyPr/>
                    <a:lstStyle/>
                    <a:p>
                      <a:pPr marL="0" marR="0" lvl="0" indent="0" algn="ctr" defTabSz="914400" rtl="0" eaLnBrk="1" fontAlgn="base" latinLnBrk="0" hangingPunct="1">
                        <a:lnSpc>
                          <a:spcPct val="100000"/>
                        </a:lnSpc>
                        <a:spcBef>
                          <a:spcPct val="0"/>
                        </a:spcBef>
                        <a:spcAft>
                          <a:spcPct val="50000"/>
                        </a:spcAft>
                        <a:buClrTx/>
                        <a:buSzTx/>
                        <a:buFontTx/>
                        <a:buNone/>
                        <a:tabLst/>
                      </a:pPr>
                      <a:r>
                        <a:rPr kumimoji="0" lang="fa-IR" altLang="ar-SA" sz="1600" b="1" i="0" u="none" strike="noStrike" cap="none" normalizeH="0" baseline="0" dirty="0" smtClean="0">
                          <a:ln>
                            <a:noFill/>
                          </a:ln>
                          <a:solidFill>
                            <a:srgbClr val="5600B4"/>
                          </a:solidFill>
                          <a:effectLst/>
                          <a:latin typeface="Arial" pitchFamily="34" charset="0"/>
                          <a:cs typeface="B Lotus" panose="00000400000000000000" pitchFamily="2" charset="-78"/>
                        </a:rPr>
                        <a:t>فرهنگ انعطاف پذیری</a:t>
                      </a:r>
                    </a:p>
                    <a:p>
                      <a:pPr marL="0" marR="0" lvl="0" indent="0" algn="justLow" defTabSz="914400" rtl="1" eaLnBrk="1" fontAlgn="base" latinLnBrk="0" hangingPunct="1">
                        <a:lnSpc>
                          <a:spcPct val="100000"/>
                        </a:lnSpc>
                        <a:spcBef>
                          <a:spcPct val="0"/>
                        </a:spcBef>
                        <a:spcAft>
                          <a:spcPct val="50000"/>
                        </a:spcAft>
                        <a:buClrTx/>
                        <a:buSzTx/>
                        <a:buFontTx/>
                        <a:buNone/>
                        <a:tabLst/>
                        <a:defRPr/>
                      </a:pPr>
                      <a:r>
                        <a:rPr kumimoji="0" lang="fa-IR" sz="1300" b="1" i="0" u="none" strike="noStrike" cap="none" normalizeH="0" baseline="0" dirty="0" smtClean="0">
                          <a:ln>
                            <a:noFill/>
                          </a:ln>
                          <a:solidFill>
                            <a:schemeClr val="tx1"/>
                          </a:solidFill>
                          <a:effectLst/>
                          <a:latin typeface="Times New Roman" pitchFamily="18" charset="0"/>
                          <a:ea typeface="Times New Roman" pitchFamily="18" charset="0"/>
                          <a:cs typeface="B Lotus" panose="00000400000000000000" pitchFamily="2" charset="-78"/>
                        </a:rPr>
                        <a:t>از مجراي انعطاف پذيري و از نظر استراتژيك به محيط خارجي توجه شده و كوشش مي‌شود تا نيازهاي مشتريان تامين گردد، هنجارها و باورهايي تقويت مي‌شوند كه بتوان بدان وسيله علائم موجود در محيط را شناسايي و تفسير نمود و بر آن اساس واكنش مناسب از خود نشان داده، يا رفتاري مناسب در پيش گرفت. در برابر طرح‌هاي جديد و اصلي به سرعت از خود واكنش نشان داده،‌ توان اين را داشته باشد كه تجديد ساختار نمايد. به هر حال ، در راه ايجاد تغييرات به صورت فعال عمل كند. به نوآوري ،‌خلاقيت و خطرپذيري ارج بگذار. </a:t>
                      </a:r>
                      <a:r>
                        <a:rPr kumimoji="0" lang="fa-IR" sz="1300" b="1" i="0" u="none" strike="noStrike" cap="none" normalizeH="0" baseline="0" dirty="0" smtClean="0">
                          <a:ln>
                            <a:noFill/>
                          </a:ln>
                          <a:solidFill>
                            <a:schemeClr val="tx1"/>
                          </a:solidFill>
                          <a:effectLst/>
                          <a:latin typeface="Times New Roman" pitchFamily="18" charset="0"/>
                          <a:cs typeface="B Lotus" panose="00000400000000000000" pitchFamily="2" charset="-78"/>
                        </a:rPr>
                        <a:t>(نمونه شركت </a:t>
                      </a:r>
                      <a:r>
                        <a:rPr kumimoji="0" lang="en-US" sz="1300" b="1" i="0" u="none" strike="noStrike" cap="none" normalizeH="0" baseline="0" dirty="0" smtClean="0">
                          <a:ln>
                            <a:noFill/>
                          </a:ln>
                          <a:solidFill>
                            <a:schemeClr val="tx1"/>
                          </a:solidFill>
                          <a:effectLst/>
                          <a:latin typeface="Times New Roman" pitchFamily="18" charset="0"/>
                          <a:cs typeface="B Lotus" panose="00000400000000000000" pitchFamily="2" charset="-78"/>
                        </a:rPr>
                        <a:t>3M</a:t>
                      </a:r>
                      <a:r>
                        <a:rPr kumimoji="0" lang="fa-IR" sz="1300" b="1" i="0" u="none" strike="noStrike" cap="none" normalizeH="0" baseline="0" dirty="0" smtClean="0">
                          <a:ln>
                            <a:noFill/>
                          </a:ln>
                          <a:solidFill>
                            <a:schemeClr val="tx1"/>
                          </a:solidFill>
                          <a:effectLst/>
                          <a:latin typeface="Times New Roman" pitchFamily="18" charset="0"/>
                          <a:cs typeface="B Lotus" panose="00000400000000000000" pitchFamily="2" charset="-78"/>
                        </a:rPr>
                        <a:t>)</a:t>
                      </a:r>
                    </a:p>
                  </a:txBody>
                  <a:tcPr anchor="ctr" anchorCtr="1">
                    <a:solidFill>
                      <a:srgbClr val="002060">
                        <a:alpha val="9000"/>
                      </a:srgbClr>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fa-IR" altLang="ar-SA" sz="1600" b="1" i="0" u="none" strike="noStrike" cap="none" normalizeH="0" baseline="0" dirty="0" smtClean="0">
                          <a:ln>
                            <a:noFill/>
                          </a:ln>
                          <a:solidFill>
                            <a:srgbClr val="5600B4"/>
                          </a:solidFill>
                          <a:effectLst/>
                          <a:latin typeface="Arial" pitchFamily="34" charset="0"/>
                          <a:cs typeface="B Lotus" panose="00000400000000000000" pitchFamily="2" charset="-78"/>
                        </a:rPr>
                        <a:t>فرهنگ مشارکتی</a:t>
                      </a:r>
                    </a:p>
                    <a:p>
                      <a:pPr marL="0" marR="0" lvl="0" indent="0" algn="justLow" defTabSz="914400" rtl="1" eaLnBrk="1" fontAlgn="base" latinLnBrk="0" hangingPunct="1">
                        <a:lnSpc>
                          <a:spcPct val="100000"/>
                        </a:lnSpc>
                        <a:spcBef>
                          <a:spcPct val="0"/>
                        </a:spcBef>
                        <a:spcAft>
                          <a:spcPts val="600"/>
                        </a:spcAft>
                        <a:buClrTx/>
                        <a:buSzTx/>
                        <a:buFontTx/>
                        <a:buNone/>
                        <a:tabLst/>
                        <a:defRPr/>
                      </a:pPr>
                      <a:r>
                        <a:rPr kumimoji="0" lang="fa-IR" sz="1200" b="1" i="0" u="none" strike="noStrike" cap="none" normalizeH="0" baseline="0" dirty="0" smtClean="0">
                          <a:ln>
                            <a:noFill/>
                          </a:ln>
                          <a:solidFill>
                            <a:schemeClr val="tx1"/>
                          </a:solidFill>
                          <a:effectLst/>
                          <a:latin typeface="Times New Roman" pitchFamily="18" charset="0"/>
                          <a:cs typeface="B Lotus" panose="00000400000000000000" pitchFamily="2" charset="-78"/>
                        </a:rPr>
                        <a:t>از اعضاي سازمان خواسته مي‌شود كه در امور مشاركت كنند تا شركت بتواند از عهده انتظارات عوامل محيطي در حال تغيير برآيد. به نيازهاي كاركنان توجه مي‌شود و همين امر موجب عملكرد عالي سازمان خواهد شد. مشاركت در امور موجب مي‌شود كه فرد احساس مسئوليت و مالكيت در شركت بنمايد و از اين رو نسبت به سازمان تعهد بيشتري پيدا كند. توجه كردن به كاركنان از اهميت بالايي برخوردار است . سازمان با اين كار مي‌تواند خود را با بازارهاي رقابتي و در حال تغيير وفق دهد. به كاركنان آزادي عمل و اختيارات بيشتري مي‌دهند تا در برابر تغيير سليقه مشتريان ابتكار عمل به خرج دهند.</a:t>
                      </a:r>
                      <a:r>
                        <a:rPr kumimoji="0" lang="en-US" sz="1200" b="1" i="0" u="none" strike="noStrike" cap="none" normalizeH="0" baseline="0" dirty="0" smtClean="0">
                          <a:ln>
                            <a:noFill/>
                          </a:ln>
                          <a:solidFill>
                            <a:schemeClr val="tx1"/>
                          </a:solidFill>
                          <a:effectLst/>
                          <a:latin typeface="Times New Roman" pitchFamily="18" charset="0"/>
                          <a:cs typeface="B Lotus" panose="00000400000000000000" pitchFamily="2" charset="-78"/>
                        </a:rPr>
                        <a:t> </a:t>
                      </a:r>
                      <a:endParaRPr kumimoji="0" lang="en-US" sz="1200" b="1" i="0" u="none" strike="noStrike" cap="none" normalizeH="0" baseline="0" dirty="0" smtClean="0">
                        <a:ln>
                          <a:noFill/>
                        </a:ln>
                        <a:solidFill>
                          <a:schemeClr val="tx1"/>
                        </a:solidFill>
                        <a:effectLst/>
                        <a:latin typeface="Times New Roman" pitchFamily="18" charset="0"/>
                        <a:ea typeface="Times New Roman" pitchFamily="18" charset="0"/>
                        <a:cs typeface="B Lotus" panose="00000400000000000000" pitchFamily="2" charset="-78"/>
                      </a:endParaRPr>
                    </a:p>
                  </a:txBody>
                  <a:tcPr anchor="ctr" anchorCtr="1">
                    <a:solidFill>
                      <a:srgbClr val="00B0F0">
                        <a:alpha val="9000"/>
                      </a:srgbClr>
                    </a:solidFill>
                  </a:tcPr>
                </a:tc>
              </a:tr>
              <a:tr h="2033441">
                <a:tc>
                  <a:txBody>
                    <a:bodyPr/>
                    <a:lstStyle/>
                    <a:p>
                      <a:pPr marL="0" marR="0" lvl="0" indent="0" algn="ctr" defTabSz="914400" rtl="0" eaLnBrk="1" fontAlgn="base" latinLnBrk="0" hangingPunct="1">
                        <a:lnSpc>
                          <a:spcPct val="100000"/>
                        </a:lnSpc>
                        <a:spcBef>
                          <a:spcPct val="0"/>
                        </a:spcBef>
                        <a:spcAft>
                          <a:spcPct val="50000"/>
                        </a:spcAft>
                        <a:buClrTx/>
                        <a:buSzTx/>
                        <a:buFont typeface="Wingdings" pitchFamily="2" charset="2"/>
                        <a:buNone/>
                        <a:tabLst/>
                      </a:pPr>
                      <a:r>
                        <a:rPr kumimoji="0" lang="fa-IR" altLang="ar-SA" sz="1600" b="1" i="0" u="none" strike="noStrike" cap="none" normalizeH="0" baseline="0" dirty="0" smtClean="0">
                          <a:ln>
                            <a:noFill/>
                          </a:ln>
                          <a:solidFill>
                            <a:srgbClr val="5600B4"/>
                          </a:solidFill>
                          <a:effectLst/>
                          <a:latin typeface="Arial" pitchFamily="34" charset="0"/>
                          <a:cs typeface="B Lotus" panose="00000400000000000000" pitchFamily="2" charset="-78"/>
                        </a:rPr>
                        <a:t>فرهنگ مأموریتی</a:t>
                      </a:r>
                    </a:p>
                    <a:p>
                      <a:pPr marL="0" marR="0" lvl="0" indent="0" algn="justLow" defTabSz="914400" rtl="1" eaLnBrk="1" fontAlgn="base" latinLnBrk="0" hangingPunct="1">
                        <a:lnSpc>
                          <a:spcPct val="100000"/>
                        </a:lnSpc>
                        <a:spcBef>
                          <a:spcPct val="0"/>
                        </a:spcBef>
                        <a:spcAft>
                          <a:spcPct val="50000"/>
                        </a:spcAft>
                        <a:buClrTx/>
                        <a:buSzTx/>
                        <a:buFont typeface="Wingdings" pitchFamily="2" charset="2"/>
                        <a:buNone/>
                        <a:tabLst/>
                        <a:defRPr/>
                      </a:pPr>
                      <a:r>
                        <a:rPr kumimoji="0" lang="fa-IR" sz="1200" b="1" i="0" u="none" strike="noStrike" cap="none" normalizeH="0" baseline="0" dirty="0" smtClean="0">
                          <a:ln>
                            <a:noFill/>
                          </a:ln>
                          <a:solidFill>
                            <a:schemeClr val="tx1"/>
                          </a:solidFill>
                          <a:effectLst/>
                          <a:latin typeface="Times New Roman" pitchFamily="18" charset="0"/>
                          <a:ea typeface="Times New Roman" pitchFamily="18" charset="0"/>
                          <a:cs typeface="B Lotus" panose="00000400000000000000" pitchFamily="2" charset="-78"/>
                        </a:rPr>
                        <a:t>مي‌كوشد تا نيازهاي محيط خارجي را تامين كند، ولي الزامي در خود نمي‌بيند كه به سرعت دستخوش تغييرات قرار گيرد. به ديدگاه‌‌هاي مشترك (از نظر هدف سازمان) توجه زيادي مي‌شود. اين ديدگاه نوع فعاليت اعضاي سازمان را تعيين مي‌كند و اين فعاليت‌ها مفهومي به خود مي‌گيرد كه از حد كارهاي موظف فراتر مي‌رود. افراد كاملاً (و گاهي در حد افراط) در جريان امور و مسيري كه شركت بايد طي كند، نوع نقش و هدف سازمان، قرار مي‌گيرند . رهبران سازمان داراي ديدگاه مشترك مي شوند، آينده را ترسيم مي‌نمايند، آن را در معرض ديد همگان قرار مي‌دهند و تصوير به گونه‌اي در مي‌آيد كه براي يكايك اعضاي سازمان اهميت خاصي پيدا مي‌كند. (نمونه شركت پپسي)</a:t>
                      </a:r>
                      <a:endParaRPr kumimoji="0" lang="en-US" altLang="en-US" sz="1600" b="1" i="0" u="none" strike="noStrike" cap="none" normalizeH="0" baseline="0" dirty="0" smtClean="0">
                        <a:ln>
                          <a:noFill/>
                        </a:ln>
                        <a:solidFill>
                          <a:srgbClr val="5600B4"/>
                        </a:solidFill>
                        <a:effectLst/>
                        <a:latin typeface="Arial" pitchFamily="34" charset="0"/>
                        <a:cs typeface="B Lotus" panose="00000400000000000000" pitchFamily="2" charset="-78"/>
                      </a:endParaRPr>
                    </a:p>
                  </a:txBody>
                  <a:tcPr anchor="ctr" anchorCtr="1">
                    <a:solidFill>
                      <a:srgbClr val="FFFF00">
                        <a:alpha val="9000"/>
                      </a:srgbClr>
                    </a:solidFill>
                  </a:tcPr>
                </a:tc>
                <a:tc>
                  <a:txBody>
                    <a:bodyPr/>
                    <a:lstStyle/>
                    <a:p>
                      <a:pPr marL="0" marR="0" lvl="0" indent="0" algn="ctr" defTabSz="914400" rtl="0" eaLnBrk="1" fontAlgn="base" latinLnBrk="0" hangingPunct="1">
                        <a:lnSpc>
                          <a:spcPct val="100000"/>
                        </a:lnSpc>
                        <a:spcBef>
                          <a:spcPct val="0"/>
                        </a:spcBef>
                        <a:spcAft>
                          <a:spcPct val="50000"/>
                        </a:spcAft>
                        <a:buClrTx/>
                        <a:buSzTx/>
                        <a:buFontTx/>
                        <a:buNone/>
                        <a:tabLst/>
                      </a:pPr>
                      <a:r>
                        <a:rPr kumimoji="0" lang="fa-IR" altLang="ar-SA" sz="1600" b="1" i="0" u="none" strike="noStrike" cap="none" normalizeH="0" baseline="0" dirty="0" smtClean="0">
                          <a:ln>
                            <a:noFill/>
                          </a:ln>
                          <a:solidFill>
                            <a:srgbClr val="5600B4"/>
                          </a:solidFill>
                          <a:effectLst/>
                          <a:latin typeface="Arial" pitchFamily="34" charset="0"/>
                          <a:cs typeface="B Lotus" panose="00000400000000000000" pitchFamily="2" charset="-78"/>
                        </a:rPr>
                        <a:t>فرهنگ بروکراتیک</a:t>
                      </a:r>
                    </a:p>
                    <a:p>
                      <a:pPr marL="0" marR="0" lvl="0" indent="0" algn="justLow" defTabSz="914400" rtl="1" eaLnBrk="0" fontAlgn="base" latinLnBrk="0" hangingPunct="0">
                        <a:lnSpc>
                          <a:spcPct val="100000"/>
                        </a:lnSpc>
                        <a:spcBef>
                          <a:spcPct val="20000"/>
                        </a:spcBef>
                        <a:spcAft>
                          <a:spcPct val="0"/>
                        </a:spcAft>
                        <a:buClrTx/>
                        <a:buSzTx/>
                        <a:buFontTx/>
                        <a:buNone/>
                        <a:tabLst/>
                      </a:pPr>
                      <a:r>
                        <a:rPr kumimoji="0" lang="fa-IR" sz="1200" b="1" i="0" u="none" strike="noStrike" cap="none" normalizeH="0" baseline="0" dirty="0" smtClean="0">
                          <a:ln>
                            <a:noFill/>
                          </a:ln>
                          <a:solidFill>
                            <a:schemeClr val="tx1"/>
                          </a:solidFill>
                          <a:effectLst/>
                          <a:latin typeface="Times New Roman" pitchFamily="18" charset="0"/>
                          <a:cs typeface="B Lotus" panose="00000400000000000000" pitchFamily="2" charset="-78"/>
                        </a:rPr>
                        <a:t>به امور داخلي سازمان توجه مي‌كند و براي محيطي مناسب است كه از ثبات نسبي برخوردار باشد. براي انجام كارها از روشي مشخص و با ثبات استفاده مي‌شود . شعارها، قهرمانان و جشن‌ها در جهت همكاري،‌ سنت و رعايت رويه ها و سياست‌هاي پابرجاست و سازمان بدين گونه درصدد تامين هدف‌هاي خود بر مي‌آيد. افراد مشاركت بسيار اندكي در امور سرنوشت‌ساز سازمان دارند و كارها براساس رويه‌اي با ثبات و با ايجاد هماهنگي و اشتراك مساعي بين اعضاء انجام مي‌شود. موقعيت سازمان در گروه يكپارچگي و كارايي بالاست.</a:t>
                      </a:r>
                      <a:endParaRPr lang="fa-IR" sz="1800" b="1" dirty="0" smtClean="0">
                        <a:solidFill>
                          <a:srgbClr val="3333FF"/>
                        </a:solidFill>
                        <a:cs typeface="B Lotus" panose="00000400000000000000" pitchFamily="2" charset="-78"/>
                      </a:endParaRPr>
                    </a:p>
                  </a:txBody>
                  <a:tcPr anchor="ctr" anchorCtr="1">
                    <a:solidFill>
                      <a:schemeClr val="accent3">
                        <a:alpha val="9000"/>
                      </a:schemeClr>
                    </a:solidFill>
                  </a:tcPr>
                </a:tc>
              </a:tr>
            </a:tbl>
          </a:graphicData>
        </a:graphic>
      </p:graphicFrame>
      <p:sp>
        <p:nvSpPr>
          <p:cNvPr id="7" name="Rounded Rectangle 6"/>
          <p:cNvSpPr/>
          <p:nvPr/>
        </p:nvSpPr>
        <p:spPr>
          <a:xfrm>
            <a:off x="3458895" y="1305235"/>
            <a:ext cx="7858180" cy="85725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b="1" dirty="0">
              <a:cs typeface="B Lotus" panose="00000400000000000000" pitchFamily="2" charset="-78"/>
            </a:endParaRPr>
          </a:p>
        </p:txBody>
      </p:sp>
      <p:sp>
        <p:nvSpPr>
          <p:cNvPr id="8" name="Rectangle 12"/>
          <p:cNvSpPr>
            <a:spLocks noChangeArrowheads="1"/>
          </p:cNvSpPr>
          <p:nvPr/>
        </p:nvSpPr>
        <p:spPr bwMode="auto">
          <a:xfrm>
            <a:off x="3604807" y="1308643"/>
            <a:ext cx="7858180" cy="4591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lIns="90488" tIns="44450" rIns="90488" bIns="44450">
            <a:spAutoFit/>
          </a:bodyPr>
          <a:lstStyle/>
          <a:p>
            <a:pPr algn="ctr" eaLnBrk="0" hangingPunct="0"/>
            <a:r>
              <a:rPr lang="fa-IR" sz="2400" b="1" dirty="0" smtClean="0">
                <a:solidFill>
                  <a:srgbClr val="C00000"/>
                </a:solidFill>
                <a:cs typeface="B Lotus" panose="00000400000000000000" pitchFamily="2" charset="-78"/>
              </a:rPr>
              <a:t>کانون توجه</a:t>
            </a:r>
            <a:endParaRPr lang="en-US" sz="1600" b="1" dirty="0">
              <a:solidFill>
                <a:srgbClr val="C00000"/>
              </a:solidFill>
              <a:cs typeface="B Lotus" panose="00000400000000000000" pitchFamily="2" charset="-78"/>
            </a:endParaRPr>
          </a:p>
        </p:txBody>
      </p:sp>
      <p:sp>
        <p:nvSpPr>
          <p:cNvPr id="9" name="Rectangle 14"/>
          <p:cNvSpPr>
            <a:spLocks noChangeArrowheads="1"/>
          </p:cNvSpPr>
          <p:nvPr/>
        </p:nvSpPr>
        <p:spPr bwMode="auto">
          <a:xfrm>
            <a:off x="8873635" y="1538193"/>
            <a:ext cx="1714512" cy="39754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lIns="90488" tIns="44450" rIns="90488" bIns="44450">
            <a:spAutoFit/>
          </a:bodyPr>
          <a:lstStyle/>
          <a:p>
            <a:pPr algn="ctr" eaLnBrk="0" hangingPunct="0"/>
            <a:r>
              <a:rPr lang="fa-IR" sz="2000" b="1" dirty="0" smtClean="0">
                <a:cs typeface="B Lotus" panose="00000400000000000000" pitchFamily="2" charset="-78"/>
              </a:rPr>
              <a:t>خارج </a:t>
            </a:r>
            <a:endParaRPr lang="en-US" sz="1400" b="1" dirty="0">
              <a:cs typeface="B Lotus" panose="00000400000000000000" pitchFamily="2" charset="-78"/>
            </a:endParaRPr>
          </a:p>
        </p:txBody>
      </p:sp>
      <p:sp>
        <p:nvSpPr>
          <p:cNvPr id="10" name="Rectangle 15"/>
          <p:cNvSpPr>
            <a:spLocks noChangeArrowheads="1"/>
          </p:cNvSpPr>
          <p:nvPr/>
        </p:nvSpPr>
        <p:spPr bwMode="auto">
          <a:xfrm>
            <a:off x="3532739" y="1575913"/>
            <a:ext cx="1785949" cy="39754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lIns="90488" tIns="44450" rIns="90488" bIns="44450">
            <a:spAutoFit/>
          </a:bodyPr>
          <a:lstStyle/>
          <a:p>
            <a:pPr algn="ctr" eaLnBrk="0" hangingPunct="0"/>
            <a:r>
              <a:rPr lang="fa-IR" sz="2000" b="1" dirty="0" smtClean="0">
                <a:cs typeface="B Lotus" panose="00000400000000000000" pitchFamily="2" charset="-78"/>
              </a:rPr>
              <a:t>داخل </a:t>
            </a:r>
            <a:endParaRPr lang="en-US" sz="2000" b="1" dirty="0">
              <a:cs typeface="B Lotus" panose="00000400000000000000" pitchFamily="2" charset="-78"/>
            </a:endParaRPr>
          </a:p>
        </p:txBody>
      </p:sp>
      <p:cxnSp>
        <p:nvCxnSpPr>
          <p:cNvPr id="11" name="Straight Arrow Connector 10"/>
          <p:cNvCxnSpPr/>
          <p:nvPr/>
        </p:nvCxnSpPr>
        <p:spPr>
          <a:xfrm flipV="1">
            <a:off x="5610511" y="1755825"/>
            <a:ext cx="3564627" cy="18860"/>
          </a:xfrm>
          <a:prstGeom prst="straightConnector1">
            <a:avLst/>
          </a:prstGeom>
          <a:ln>
            <a:solidFill>
              <a:schemeClr val="accent3">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rot="16200000">
            <a:off x="678629" y="3919889"/>
            <a:ext cx="4500594" cy="94704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b="1">
              <a:cs typeface="B Lotus" panose="00000400000000000000" pitchFamily="2" charset="-78"/>
            </a:endParaRPr>
          </a:p>
        </p:txBody>
      </p:sp>
      <p:sp>
        <p:nvSpPr>
          <p:cNvPr id="13" name="Rectangle 14"/>
          <p:cNvSpPr>
            <a:spLocks noChangeArrowheads="1"/>
          </p:cNvSpPr>
          <p:nvPr/>
        </p:nvSpPr>
        <p:spPr bwMode="auto">
          <a:xfrm>
            <a:off x="2454358" y="2162491"/>
            <a:ext cx="928694" cy="705321"/>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lIns="90488" tIns="44450" rIns="90488" bIns="44450">
            <a:spAutoFit/>
          </a:bodyPr>
          <a:lstStyle/>
          <a:p>
            <a:pPr algn="ctr" eaLnBrk="0" hangingPunct="0"/>
            <a:r>
              <a:rPr lang="fa-IR" sz="2000" b="1" dirty="0" smtClean="0">
                <a:cs typeface="B Lotus" panose="00000400000000000000" pitchFamily="2" charset="-78"/>
              </a:rPr>
              <a:t>انعطاف پذیری</a:t>
            </a:r>
            <a:endParaRPr lang="en-US" sz="1600" b="1" dirty="0">
              <a:cs typeface="B Lotus" panose="00000400000000000000" pitchFamily="2" charset="-78"/>
            </a:endParaRPr>
          </a:p>
        </p:txBody>
      </p:sp>
      <p:sp>
        <p:nvSpPr>
          <p:cNvPr id="14" name="Rectangle 14"/>
          <p:cNvSpPr>
            <a:spLocks noChangeArrowheads="1"/>
          </p:cNvSpPr>
          <p:nvPr/>
        </p:nvSpPr>
        <p:spPr bwMode="auto">
          <a:xfrm>
            <a:off x="2493477" y="5763025"/>
            <a:ext cx="875609" cy="705321"/>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lIns="90488" tIns="44450" rIns="90488" bIns="44450">
            <a:spAutoFit/>
          </a:bodyPr>
          <a:lstStyle/>
          <a:p>
            <a:pPr algn="ctr" eaLnBrk="0" hangingPunct="0"/>
            <a:r>
              <a:rPr lang="fa-IR" sz="2000" b="1" dirty="0" smtClean="0">
                <a:cs typeface="B Lotus" panose="00000400000000000000" pitchFamily="2" charset="-78"/>
              </a:rPr>
              <a:t>ثبات و پایداری</a:t>
            </a:r>
            <a:endParaRPr lang="en-US" b="1" dirty="0">
              <a:cs typeface="B Lotus" panose="00000400000000000000" pitchFamily="2" charset="-78"/>
            </a:endParaRPr>
          </a:p>
        </p:txBody>
      </p:sp>
      <p:sp>
        <p:nvSpPr>
          <p:cNvPr id="15" name="Rounded Rectangle 14"/>
          <p:cNvSpPr/>
          <p:nvPr/>
        </p:nvSpPr>
        <p:spPr>
          <a:xfrm>
            <a:off x="2493477" y="1262060"/>
            <a:ext cx="928693" cy="85725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smtClean="0">
                <a:solidFill>
                  <a:schemeClr val="accent3">
                    <a:lumMod val="50000"/>
                  </a:schemeClr>
                </a:solidFill>
                <a:cs typeface="B Lotus" panose="00000400000000000000" pitchFamily="2" charset="-78"/>
              </a:rPr>
              <a:t>SRP</a:t>
            </a:r>
            <a:r>
              <a:rPr lang="en-US" sz="1400" b="1" spc="300" dirty="0" smtClean="0">
                <a:solidFill>
                  <a:schemeClr val="accent3">
                    <a:lumMod val="50000"/>
                  </a:schemeClr>
                </a:solidFill>
                <a:cs typeface="B Lotus" panose="00000400000000000000" pitchFamily="2" charset="-78"/>
              </a:rPr>
              <a:t>s</a:t>
            </a:r>
            <a:endParaRPr lang="en-US" sz="2400" b="1" spc="300" dirty="0">
              <a:solidFill>
                <a:schemeClr val="accent3">
                  <a:lumMod val="50000"/>
                </a:schemeClr>
              </a:solidFill>
              <a:cs typeface="B Lotus" panose="00000400000000000000" pitchFamily="2" charset="-78"/>
            </a:endParaRPr>
          </a:p>
        </p:txBody>
      </p:sp>
      <p:sp>
        <p:nvSpPr>
          <p:cNvPr id="16" name="Rectangle 14"/>
          <p:cNvSpPr>
            <a:spLocks noChangeArrowheads="1"/>
          </p:cNvSpPr>
          <p:nvPr/>
        </p:nvSpPr>
        <p:spPr bwMode="auto">
          <a:xfrm>
            <a:off x="2493477" y="3905636"/>
            <a:ext cx="875609" cy="705321"/>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lIns="90488" tIns="44450" rIns="90488" bIns="44450">
            <a:spAutoFit/>
          </a:bodyPr>
          <a:lstStyle/>
          <a:p>
            <a:pPr algn="ctr" eaLnBrk="0" hangingPunct="0"/>
            <a:r>
              <a:rPr lang="fa-IR" sz="2000" b="1" dirty="0" smtClean="0">
                <a:cs typeface="B Lotus" panose="00000400000000000000" pitchFamily="2" charset="-78"/>
              </a:rPr>
              <a:t>نیازهای محیط</a:t>
            </a:r>
            <a:endParaRPr lang="en-US" b="1" dirty="0">
              <a:cs typeface="B Lotus" panose="00000400000000000000" pitchFamily="2" charset="-78"/>
            </a:endParaRPr>
          </a:p>
        </p:txBody>
      </p:sp>
    </p:spTree>
    <p:extLst>
      <p:ext uri="{BB962C8B-B14F-4D97-AF65-F5344CB8AC3E}">
        <p14:creationId xmlns:p14="http://schemas.microsoft.com/office/powerpoint/2010/main" val="193770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199" y="187890"/>
            <a:ext cx="11054219" cy="802710"/>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fa-IR" sz="4000" b="1" dirty="0">
                <a:ln w="3175" cmpd="sng">
                  <a:noFill/>
                </a:ln>
                <a:solidFill>
                  <a:srgbClr val="FF0000"/>
                </a:solidFill>
                <a:latin typeface="+mn-lt"/>
                <a:ea typeface="+mn-ea"/>
                <a:cs typeface="B Lotus" panose="00000400000000000000" pitchFamily="2" charset="-78"/>
              </a:rPr>
              <a:t>مدیریت فرهنگ سازمانی</a:t>
            </a:r>
            <a:endParaRPr lang="en-US" sz="4000" b="1" dirty="0">
              <a:ln w="3175" cmpd="sng">
                <a:noFill/>
              </a:ln>
              <a:solidFill>
                <a:srgbClr val="FF0000"/>
              </a:solidFill>
              <a:latin typeface="+mn-lt"/>
              <a:ea typeface="+mn-ea"/>
              <a:cs typeface="B Lotus" panose="00000400000000000000" pitchFamily="2" charset="-78"/>
            </a:endParaRPr>
          </a:p>
        </p:txBody>
      </p:sp>
      <p:sp>
        <p:nvSpPr>
          <p:cNvPr id="6" name="Content Placeholder 2"/>
          <p:cNvSpPr txBox="1">
            <a:spLocks/>
          </p:cNvSpPr>
          <p:nvPr/>
        </p:nvSpPr>
        <p:spPr>
          <a:xfrm>
            <a:off x="1415441" y="916781"/>
            <a:ext cx="10534389" cy="5696961"/>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a-IR" b="1" dirty="0" smtClean="0">
                <a:solidFill>
                  <a:schemeClr val="accent6">
                    <a:lumMod val="75000"/>
                  </a:schemeClr>
                </a:solidFill>
                <a:cs typeface="B Lotus" panose="00000400000000000000" pitchFamily="2" charset="-78"/>
              </a:rPr>
              <a:t>شناخت و استفاده بهینه از فرهنگ موجود، تغییر یا تضعیف باورها و هنجارهای ناخواسته، تقویت باورها، ارزش ها و هنجارهای مورد نظر و تثبیت فرهنگ مطلوب.</a:t>
            </a:r>
          </a:p>
          <a:p>
            <a:pPr algn="just"/>
            <a:r>
              <a:rPr lang="fa-IR" b="1" dirty="0" smtClean="0">
                <a:solidFill>
                  <a:schemeClr val="accent6">
                    <a:lumMod val="75000"/>
                  </a:schemeClr>
                </a:solidFill>
                <a:cs typeface="B Lotus" panose="00000400000000000000" pitchFamily="2" charset="-78"/>
              </a:rPr>
              <a:t>فرایند مدیریت فرهنگ سازمانی شامل مراحل زیر است:   </a:t>
            </a:r>
            <a:endParaRPr lang="en-US" b="1" dirty="0">
              <a:solidFill>
                <a:schemeClr val="accent6">
                  <a:lumMod val="75000"/>
                </a:schemeClr>
              </a:solidFill>
              <a:cs typeface="B Lotus" panose="00000400000000000000" pitchFamily="2" charset="-78"/>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l="19354" t="41936" r="19102" b="17339"/>
          <a:stretch>
            <a:fillRect/>
          </a:stretch>
        </p:blipFill>
        <p:spPr bwMode="auto">
          <a:xfrm>
            <a:off x="2154477" y="2624945"/>
            <a:ext cx="9144000" cy="3665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92262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9571" y="0"/>
            <a:ext cx="10018713" cy="1152395"/>
          </a:xfrm>
        </p:spPr>
        <p:txBody>
          <a:bodyPr/>
          <a:lstStyle/>
          <a:p>
            <a:r>
              <a:rPr lang="fa-IR" b="1" dirty="0" smtClean="0">
                <a:solidFill>
                  <a:srgbClr val="FF0000"/>
                </a:solidFill>
                <a:cs typeface="B Lotus" panose="00000400000000000000" pitchFamily="2" charset="-78"/>
              </a:rPr>
              <a:t>ويژگي هاي فرهنگ سازماني از ديدگاه هافستد </a:t>
            </a:r>
            <a:endParaRPr lang="fa-IR" dirty="0">
              <a:solidFill>
                <a:srgbClr val="FF0000"/>
              </a:solidFill>
              <a:cs typeface="B Lotus" panose="00000400000000000000" pitchFamily="2" charset="-78"/>
            </a:endParaRPr>
          </a:p>
        </p:txBody>
      </p:sp>
      <p:sp>
        <p:nvSpPr>
          <p:cNvPr id="3" name="Content Placeholder 2"/>
          <p:cNvSpPr>
            <a:spLocks noGrp="1"/>
          </p:cNvSpPr>
          <p:nvPr>
            <p:ph idx="1"/>
          </p:nvPr>
        </p:nvSpPr>
        <p:spPr>
          <a:xfrm>
            <a:off x="1484310" y="1002082"/>
            <a:ext cx="10018713" cy="5411243"/>
          </a:xfrm>
        </p:spPr>
        <p:txBody>
          <a:bodyPr>
            <a:prstTxWarp prst="textChevronInverted">
              <a:avLst/>
            </a:prstTxWarp>
          </a:bodyPr>
          <a:lstStyle/>
          <a:p>
            <a:pPr marL="609600" indent="-609600">
              <a:buClr>
                <a:schemeClr val="tx1"/>
              </a:buClr>
              <a:buFontTx/>
              <a:buAutoNum type="arabicPeriod"/>
            </a:pPr>
            <a:r>
              <a:rPr lang="fa-IR" sz="4000" dirty="0" smtClean="0">
                <a:solidFill>
                  <a:srgbClr val="00B050"/>
                </a:solidFill>
                <a:effectLst>
                  <a:glow rad="228600">
                    <a:schemeClr val="accent3">
                      <a:satMod val="175000"/>
                      <a:alpha val="40000"/>
                    </a:schemeClr>
                  </a:glow>
                </a:effectLst>
                <a:cs typeface="Nazanin" panose="00000400000000000000" pitchFamily="2" charset="-78"/>
              </a:rPr>
              <a:t>فاصله ميان افراد در جامعه بر پايه قدرت و اختيار </a:t>
            </a:r>
          </a:p>
          <a:p>
            <a:pPr marL="609600" indent="-609600">
              <a:buClr>
                <a:schemeClr val="tx1"/>
              </a:buClr>
              <a:buFontTx/>
              <a:buAutoNum type="arabicPeriod"/>
            </a:pPr>
            <a:r>
              <a:rPr lang="fa-IR" sz="4000" dirty="0" smtClean="0">
                <a:solidFill>
                  <a:srgbClr val="00B050"/>
                </a:solidFill>
                <a:effectLst>
                  <a:glow rad="228600">
                    <a:schemeClr val="accent3">
                      <a:satMod val="175000"/>
                      <a:alpha val="40000"/>
                    </a:schemeClr>
                  </a:glow>
                </a:effectLst>
                <a:cs typeface="Nazanin" panose="00000400000000000000" pitchFamily="2" charset="-78"/>
              </a:rPr>
              <a:t>ميزان اجتناب از مخاطره(ريسك پذيري و محافظه كاري) </a:t>
            </a:r>
          </a:p>
          <a:p>
            <a:pPr marL="609600" indent="-609600">
              <a:buClr>
                <a:schemeClr val="tx1"/>
              </a:buClr>
              <a:buFontTx/>
              <a:buAutoNum type="arabicPeriod"/>
            </a:pPr>
            <a:r>
              <a:rPr lang="fa-IR" sz="4000" dirty="0" smtClean="0">
                <a:solidFill>
                  <a:srgbClr val="00B050"/>
                </a:solidFill>
                <a:effectLst>
                  <a:glow rad="228600">
                    <a:schemeClr val="accent3">
                      <a:satMod val="175000"/>
                      <a:alpha val="40000"/>
                    </a:schemeClr>
                  </a:glow>
                </a:effectLst>
                <a:cs typeface="Nazanin" panose="00000400000000000000" pitchFamily="2" charset="-78"/>
              </a:rPr>
              <a:t>گرايش فردي در برابر گرايش گروهي </a:t>
            </a:r>
          </a:p>
          <a:p>
            <a:pPr marL="609600" indent="-609600">
              <a:buClr>
                <a:schemeClr val="tx1"/>
              </a:buClr>
              <a:buFontTx/>
              <a:buAutoNum type="arabicPeriod"/>
            </a:pPr>
            <a:r>
              <a:rPr lang="fa-IR" sz="4000" dirty="0" smtClean="0">
                <a:solidFill>
                  <a:srgbClr val="00B050"/>
                </a:solidFill>
                <a:effectLst>
                  <a:glow rad="228600">
                    <a:schemeClr val="accent3">
                      <a:satMod val="175000"/>
                      <a:alpha val="40000"/>
                    </a:schemeClr>
                  </a:glow>
                </a:effectLst>
                <a:cs typeface="Nazanin" panose="00000400000000000000" pitchFamily="2" charset="-78"/>
              </a:rPr>
              <a:t>گرايش مردسالاري در برابر زن سالاري </a:t>
            </a:r>
            <a:endParaRPr lang="en-US" sz="4000" dirty="0" smtClean="0">
              <a:solidFill>
                <a:srgbClr val="00B050"/>
              </a:solidFill>
              <a:effectLst>
                <a:glow rad="228600">
                  <a:schemeClr val="accent3">
                    <a:satMod val="175000"/>
                    <a:alpha val="40000"/>
                  </a:schemeClr>
                </a:glow>
              </a:effectLst>
              <a:cs typeface="Nazanin" panose="00000400000000000000" pitchFamily="2" charset="-78"/>
            </a:endParaRPr>
          </a:p>
          <a:p>
            <a:endParaRPr lang="fa-IR" dirty="0"/>
          </a:p>
        </p:txBody>
      </p:sp>
    </p:spTree>
    <p:extLst>
      <p:ext uri="{BB962C8B-B14F-4D97-AF65-F5344CB8AC3E}">
        <p14:creationId xmlns:p14="http://schemas.microsoft.com/office/powerpoint/2010/main" val="35123622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19065"/>
            <a:ext cx="10018713" cy="920596"/>
          </a:xfrm>
        </p:spPr>
        <p:txBody>
          <a:bodyPr>
            <a:noAutofit/>
          </a:bodyPr>
          <a:lstStyle/>
          <a:p>
            <a:r>
              <a:rPr lang="fa-IR" b="1" dirty="0">
                <a:solidFill>
                  <a:srgbClr val="FF0000"/>
                </a:solidFill>
                <a:cs typeface="B Lotus" panose="00000400000000000000" pitchFamily="2" charset="-78"/>
              </a:rPr>
              <a:t>مقايسه </a:t>
            </a:r>
            <a:r>
              <a:rPr lang="fa-IR" b="1" dirty="0" smtClean="0">
                <a:solidFill>
                  <a:srgbClr val="FF0000"/>
                </a:solidFill>
                <a:cs typeface="B Lotus" panose="00000400000000000000" pitchFamily="2" charset="-78"/>
              </a:rPr>
              <a:t>فرهنگ هاي </a:t>
            </a:r>
            <a:r>
              <a:rPr lang="fa-IR" b="1" dirty="0">
                <a:solidFill>
                  <a:srgbClr val="FF0000"/>
                </a:solidFill>
                <a:cs typeface="B Lotus" panose="00000400000000000000" pitchFamily="2" charset="-78"/>
              </a:rPr>
              <a:t>سازماني دو شركت آمريكايي و آلماني الگوي تحول </a:t>
            </a:r>
          </a:p>
        </p:txBody>
      </p:sp>
      <p:grpSp>
        <p:nvGrpSpPr>
          <p:cNvPr id="4" name="Group 48"/>
          <p:cNvGrpSpPr>
            <a:grpSpLocks/>
          </p:cNvGrpSpPr>
          <p:nvPr/>
        </p:nvGrpSpPr>
        <p:grpSpPr bwMode="auto">
          <a:xfrm>
            <a:off x="2064544" y="1252603"/>
            <a:ext cx="9438480" cy="5037072"/>
            <a:chOff x="295" y="890"/>
            <a:chExt cx="5079" cy="2812"/>
          </a:xfrm>
        </p:grpSpPr>
        <p:sp>
          <p:nvSpPr>
            <p:cNvPr id="5" name="Rectangle 8"/>
            <p:cNvSpPr>
              <a:spLocks noChangeArrowheads="1"/>
            </p:cNvSpPr>
            <p:nvPr/>
          </p:nvSpPr>
          <p:spPr bwMode="auto">
            <a:xfrm>
              <a:off x="385" y="890"/>
              <a:ext cx="4989" cy="54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b="1">
                <a:ln w="9525">
                  <a:solidFill>
                    <a:schemeClr val="bg1"/>
                  </a:solidFill>
                  <a:prstDash val="solid"/>
                </a:ln>
                <a:solidFill>
                  <a:srgbClr val="FFFF00"/>
                </a:solidFill>
                <a:effectLst>
                  <a:outerShdw blurRad="12700" dist="38100" dir="2700000" algn="tl" rotWithShape="0">
                    <a:schemeClr val="bg1">
                      <a:lumMod val="50000"/>
                    </a:schemeClr>
                  </a:outerShdw>
                </a:effectLst>
              </a:endParaRPr>
            </a:p>
          </p:txBody>
        </p:sp>
        <p:sp>
          <p:nvSpPr>
            <p:cNvPr id="6" name="Rectangle 10"/>
            <p:cNvSpPr>
              <a:spLocks noChangeArrowheads="1"/>
            </p:cNvSpPr>
            <p:nvPr/>
          </p:nvSpPr>
          <p:spPr bwMode="auto">
            <a:xfrm>
              <a:off x="385" y="1616"/>
              <a:ext cx="4989" cy="54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b="1">
                <a:ln w="9525">
                  <a:solidFill>
                    <a:schemeClr val="bg1"/>
                  </a:solidFill>
                  <a:prstDash val="solid"/>
                </a:ln>
                <a:solidFill>
                  <a:srgbClr val="FFFF00"/>
                </a:solidFill>
                <a:effectLst>
                  <a:outerShdw blurRad="12700" dist="38100" dir="2700000" algn="tl" rotWithShape="0">
                    <a:schemeClr val="bg1">
                      <a:lumMod val="50000"/>
                    </a:schemeClr>
                  </a:outerShdw>
                </a:effectLst>
              </a:endParaRPr>
            </a:p>
          </p:txBody>
        </p:sp>
        <p:sp>
          <p:nvSpPr>
            <p:cNvPr id="7" name="Rectangle 11"/>
            <p:cNvSpPr>
              <a:spLocks noChangeArrowheads="1"/>
            </p:cNvSpPr>
            <p:nvPr/>
          </p:nvSpPr>
          <p:spPr bwMode="auto">
            <a:xfrm>
              <a:off x="385" y="2387"/>
              <a:ext cx="4989" cy="54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b="1">
                <a:ln w="9525">
                  <a:solidFill>
                    <a:schemeClr val="bg1"/>
                  </a:solidFill>
                  <a:prstDash val="solid"/>
                </a:ln>
                <a:solidFill>
                  <a:srgbClr val="FFFF00"/>
                </a:solidFill>
                <a:effectLst>
                  <a:outerShdw blurRad="12700" dist="38100" dir="2700000" algn="tl" rotWithShape="0">
                    <a:schemeClr val="bg1">
                      <a:lumMod val="50000"/>
                    </a:schemeClr>
                  </a:outerShdw>
                </a:effectLst>
              </a:endParaRPr>
            </a:p>
          </p:txBody>
        </p:sp>
        <p:sp>
          <p:nvSpPr>
            <p:cNvPr id="8" name="Rectangle 12"/>
            <p:cNvSpPr>
              <a:spLocks noChangeArrowheads="1"/>
            </p:cNvSpPr>
            <p:nvPr/>
          </p:nvSpPr>
          <p:spPr bwMode="auto">
            <a:xfrm>
              <a:off x="385" y="3158"/>
              <a:ext cx="4989" cy="54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b="1">
                <a:ln w="9525">
                  <a:solidFill>
                    <a:schemeClr val="bg1"/>
                  </a:solidFill>
                  <a:prstDash val="solid"/>
                </a:ln>
                <a:solidFill>
                  <a:srgbClr val="FFFF00"/>
                </a:solidFill>
                <a:effectLst>
                  <a:outerShdw blurRad="12700" dist="38100" dir="2700000" algn="tl" rotWithShape="0">
                    <a:schemeClr val="bg1">
                      <a:lumMod val="50000"/>
                    </a:schemeClr>
                  </a:outerShdw>
                </a:effectLst>
              </a:endParaRPr>
            </a:p>
          </p:txBody>
        </p:sp>
        <p:sp>
          <p:nvSpPr>
            <p:cNvPr id="9" name="Text Box 13"/>
            <p:cNvSpPr txBox="1">
              <a:spLocks noChangeArrowheads="1"/>
            </p:cNvSpPr>
            <p:nvPr/>
          </p:nvSpPr>
          <p:spPr bwMode="auto">
            <a:xfrm>
              <a:off x="4059" y="1026"/>
              <a:ext cx="1225"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50000"/>
                </a:spcBef>
              </a:pPr>
              <a:r>
                <a:rPr lang="fa-IR" sz="2400" b="1">
                  <a:ln w="9525">
                    <a:solidFill>
                      <a:schemeClr val="bg1"/>
                    </a:solidFill>
                    <a:prstDash val="solid"/>
                  </a:ln>
                  <a:solidFill>
                    <a:srgbClr val="FFFF00"/>
                  </a:solidFill>
                  <a:effectLst>
                    <a:outerShdw blurRad="12700" dist="38100" dir="2700000" algn="tl" rotWithShape="0">
                      <a:schemeClr val="bg1">
                        <a:lumMod val="50000"/>
                      </a:schemeClr>
                    </a:outerShdw>
                  </a:effectLst>
                  <a:cs typeface="Nazanin" panose="00000400000000000000" pitchFamily="2" charset="-78"/>
                </a:rPr>
                <a:t>فاصله قدرت زياد </a:t>
              </a:r>
              <a:endParaRPr lang="en-US" sz="2400" b="1">
                <a:ln w="9525">
                  <a:solidFill>
                    <a:schemeClr val="bg1"/>
                  </a:solidFill>
                  <a:prstDash val="solid"/>
                </a:ln>
                <a:solidFill>
                  <a:srgbClr val="FFFF00"/>
                </a:solidFill>
                <a:effectLst>
                  <a:outerShdw blurRad="12700" dist="38100" dir="2700000" algn="tl" rotWithShape="0">
                    <a:schemeClr val="bg1">
                      <a:lumMod val="50000"/>
                    </a:schemeClr>
                  </a:outerShdw>
                </a:effectLst>
                <a:cs typeface="Nazanin" panose="00000400000000000000" pitchFamily="2" charset="-78"/>
              </a:endParaRPr>
            </a:p>
          </p:txBody>
        </p:sp>
        <p:sp>
          <p:nvSpPr>
            <p:cNvPr id="10" name="Text Box 14"/>
            <p:cNvSpPr txBox="1">
              <a:spLocks noChangeArrowheads="1"/>
            </p:cNvSpPr>
            <p:nvPr/>
          </p:nvSpPr>
          <p:spPr bwMode="auto">
            <a:xfrm>
              <a:off x="431" y="1010"/>
              <a:ext cx="1225"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50000"/>
                </a:spcBef>
              </a:pPr>
              <a:r>
                <a:rPr lang="fa-IR" sz="2400" b="1">
                  <a:ln w="9525">
                    <a:solidFill>
                      <a:schemeClr val="bg1"/>
                    </a:solidFill>
                    <a:prstDash val="solid"/>
                  </a:ln>
                  <a:solidFill>
                    <a:srgbClr val="FFFF00"/>
                  </a:solidFill>
                  <a:effectLst>
                    <a:outerShdw blurRad="12700" dist="38100" dir="2700000" algn="tl" rotWithShape="0">
                      <a:schemeClr val="bg1">
                        <a:lumMod val="50000"/>
                      </a:schemeClr>
                    </a:outerShdw>
                  </a:effectLst>
                  <a:cs typeface="Nazanin" panose="00000400000000000000" pitchFamily="2" charset="-78"/>
                </a:rPr>
                <a:t>فاصله قدرت كم </a:t>
              </a:r>
              <a:endParaRPr lang="en-US" sz="2400" b="1">
                <a:ln w="9525">
                  <a:solidFill>
                    <a:schemeClr val="bg1"/>
                  </a:solidFill>
                  <a:prstDash val="solid"/>
                </a:ln>
                <a:solidFill>
                  <a:srgbClr val="FFFF00"/>
                </a:solidFill>
                <a:effectLst>
                  <a:outerShdw blurRad="12700" dist="38100" dir="2700000" algn="tl" rotWithShape="0">
                    <a:schemeClr val="bg1">
                      <a:lumMod val="50000"/>
                    </a:schemeClr>
                  </a:outerShdw>
                </a:effectLst>
                <a:cs typeface="Nazanin" panose="00000400000000000000" pitchFamily="2" charset="-78"/>
              </a:endParaRPr>
            </a:p>
          </p:txBody>
        </p:sp>
        <p:sp>
          <p:nvSpPr>
            <p:cNvPr id="11" name="Line 15"/>
            <p:cNvSpPr>
              <a:spLocks noChangeShapeType="1"/>
            </p:cNvSpPr>
            <p:nvPr/>
          </p:nvSpPr>
          <p:spPr bwMode="auto">
            <a:xfrm flipV="1">
              <a:off x="1837" y="1162"/>
              <a:ext cx="22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b="1">
                <a:ln w="9525">
                  <a:solidFill>
                    <a:schemeClr val="bg1"/>
                  </a:solidFill>
                  <a:prstDash val="solid"/>
                </a:ln>
                <a:solidFill>
                  <a:srgbClr val="FFFF00"/>
                </a:solidFill>
                <a:effectLst>
                  <a:outerShdw blurRad="12700" dist="38100" dir="2700000" algn="tl" rotWithShape="0">
                    <a:schemeClr val="bg1">
                      <a:lumMod val="50000"/>
                    </a:schemeClr>
                  </a:outerShdw>
                </a:effectLst>
              </a:endParaRPr>
            </a:p>
          </p:txBody>
        </p:sp>
        <p:sp>
          <p:nvSpPr>
            <p:cNvPr id="12" name="Line 16"/>
            <p:cNvSpPr>
              <a:spLocks noChangeShapeType="1"/>
            </p:cNvSpPr>
            <p:nvPr/>
          </p:nvSpPr>
          <p:spPr bwMode="auto">
            <a:xfrm>
              <a:off x="2064" y="1026"/>
              <a:ext cx="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b="1">
                <a:ln w="9525">
                  <a:solidFill>
                    <a:schemeClr val="bg1"/>
                  </a:solidFill>
                  <a:prstDash val="solid"/>
                </a:ln>
                <a:solidFill>
                  <a:srgbClr val="FFFF00"/>
                </a:solidFill>
                <a:effectLst>
                  <a:outerShdw blurRad="12700" dist="38100" dir="2700000" algn="tl" rotWithShape="0">
                    <a:schemeClr val="bg1">
                      <a:lumMod val="50000"/>
                    </a:schemeClr>
                  </a:outerShdw>
                </a:effectLst>
              </a:endParaRPr>
            </a:p>
          </p:txBody>
        </p:sp>
        <p:sp>
          <p:nvSpPr>
            <p:cNvPr id="13" name="Line 18"/>
            <p:cNvSpPr>
              <a:spLocks noChangeShapeType="1"/>
            </p:cNvSpPr>
            <p:nvPr/>
          </p:nvSpPr>
          <p:spPr bwMode="auto">
            <a:xfrm>
              <a:off x="2562" y="1026"/>
              <a:ext cx="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b="1">
                <a:ln w="9525">
                  <a:solidFill>
                    <a:schemeClr val="bg1"/>
                  </a:solidFill>
                  <a:prstDash val="solid"/>
                </a:ln>
                <a:solidFill>
                  <a:srgbClr val="FFFF00"/>
                </a:solidFill>
                <a:effectLst>
                  <a:outerShdw blurRad="12700" dist="38100" dir="2700000" algn="tl" rotWithShape="0">
                    <a:schemeClr val="bg1">
                      <a:lumMod val="50000"/>
                    </a:schemeClr>
                  </a:outerShdw>
                </a:effectLst>
              </a:endParaRPr>
            </a:p>
          </p:txBody>
        </p:sp>
        <p:sp>
          <p:nvSpPr>
            <p:cNvPr id="14" name="Line 19"/>
            <p:cNvSpPr>
              <a:spLocks noChangeShapeType="1"/>
            </p:cNvSpPr>
            <p:nvPr/>
          </p:nvSpPr>
          <p:spPr bwMode="auto">
            <a:xfrm>
              <a:off x="3016" y="1026"/>
              <a:ext cx="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b="1">
                <a:ln w="9525">
                  <a:solidFill>
                    <a:schemeClr val="bg1"/>
                  </a:solidFill>
                  <a:prstDash val="solid"/>
                </a:ln>
                <a:solidFill>
                  <a:srgbClr val="FFFF00"/>
                </a:solidFill>
                <a:effectLst>
                  <a:outerShdw blurRad="12700" dist="38100" dir="2700000" algn="tl" rotWithShape="0">
                    <a:schemeClr val="bg1">
                      <a:lumMod val="50000"/>
                    </a:schemeClr>
                  </a:outerShdw>
                </a:effectLst>
              </a:endParaRPr>
            </a:p>
          </p:txBody>
        </p:sp>
        <p:sp>
          <p:nvSpPr>
            <p:cNvPr id="15" name="Line 20"/>
            <p:cNvSpPr>
              <a:spLocks noChangeShapeType="1"/>
            </p:cNvSpPr>
            <p:nvPr/>
          </p:nvSpPr>
          <p:spPr bwMode="auto">
            <a:xfrm>
              <a:off x="3969" y="1026"/>
              <a:ext cx="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b="1">
                <a:ln w="9525">
                  <a:solidFill>
                    <a:schemeClr val="bg1"/>
                  </a:solidFill>
                  <a:prstDash val="solid"/>
                </a:ln>
                <a:solidFill>
                  <a:srgbClr val="FFFF00"/>
                </a:solidFill>
                <a:effectLst>
                  <a:outerShdw blurRad="12700" dist="38100" dir="2700000" algn="tl" rotWithShape="0">
                    <a:schemeClr val="bg1">
                      <a:lumMod val="50000"/>
                    </a:schemeClr>
                  </a:outerShdw>
                </a:effectLst>
              </a:endParaRPr>
            </a:p>
          </p:txBody>
        </p:sp>
        <p:sp>
          <p:nvSpPr>
            <p:cNvPr id="16" name="Line 21"/>
            <p:cNvSpPr>
              <a:spLocks noChangeShapeType="1"/>
            </p:cNvSpPr>
            <p:nvPr/>
          </p:nvSpPr>
          <p:spPr bwMode="auto">
            <a:xfrm flipV="1">
              <a:off x="1837" y="1888"/>
              <a:ext cx="22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b="1">
                <a:ln w="9525">
                  <a:solidFill>
                    <a:schemeClr val="bg1"/>
                  </a:solidFill>
                  <a:prstDash val="solid"/>
                </a:ln>
                <a:solidFill>
                  <a:srgbClr val="FFFF00"/>
                </a:solidFill>
                <a:effectLst>
                  <a:outerShdw blurRad="12700" dist="38100" dir="2700000" algn="tl" rotWithShape="0">
                    <a:schemeClr val="bg1">
                      <a:lumMod val="50000"/>
                    </a:schemeClr>
                  </a:outerShdw>
                </a:effectLst>
              </a:endParaRPr>
            </a:p>
          </p:txBody>
        </p:sp>
        <p:sp>
          <p:nvSpPr>
            <p:cNvPr id="17" name="Line 22"/>
            <p:cNvSpPr>
              <a:spLocks noChangeShapeType="1"/>
            </p:cNvSpPr>
            <p:nvPr/>
          </p:nvSpPr>
          <p:spPr bwMode="auto">
            <a:xfrm>
              <a:off x="2064" y="1752"/>
              <a:ext cx="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b="1">
                <a:ln w="9525">
                  <a:solidFill>
                    <a:schemeClr val="bg1"/>
                  </a:solidFill>
                  <a:prstDash val="solid"/>
                </a:ln>
                <a:solidFill>
                  <a:srgbClr val="FFFF00"/>
                </a:solidFill>
                <a:effectLst>
                  <a:outerShdw blurRad="12700" dist="38100" dir="2700000" algn="tl" rotWithShape="0">
                    <a:schemeClr val="bg1">
                      <a:lumMod val="50000"/>
                    </a:schemeClr>
                  </a:outerShdw>
                </a:effectLst>
              </a:endParaRPr>
            </a:p>
          </p:txBody>
        </p:sp>
        <p:sp>
          <p:nvSpPr>
            <p:cNvPr id="18" name="Line 23"/>
            <p:cNvSpPr>
              <a:spLocks noChangeShapeType="1"/>
            </p:cNvSpPr>
            <p:nvPr/>
          </p:nvSpPr>
          <p:spPr bwMode="auto">
            <a:xfrm>
              <a:off x="2562" y="1752"/>
              <a:ext cx="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b="1">
                <a:ln w="9525">
                  <a:solidFill>
                    <a:schemeClr val="bg1"/>
                  </a:solidFill>
                  <a:prstDash val="solid"/>
                </a:ln>
                <a:solidFill>
                  <a:srgbClr val="FFFF00"/>
                </a:solidFill>
                <a:effectLst>
                  <a:outerShdw blurRad="12700" dist="38100" dir="2700000" algn="tl" rotWithShape="0">
                    <a:schemeClr val="bg1">
                      <a:lumMod val="50000"/>
                    </a:schemeClr>
                  </a:outerShdw>
                </a:effectLst>
              </a:endParaRPr>
            </a:p>
          </p:txBody>
        </p:sp>
        <p:sp>
          <p:nvSpPr>
            <p:cNvPr id="19" name="Line 24"/>
            <p:cNvSpPr>
              <a:spLocks noChangeShapeType="1"/>
            </p:cNvSpPr>
            <p:nvPr/>
          </p:nvSpPr>
          <p:spPr bwMode="auto">
            <a:xfrm>
              <a:off x="3016" y="1752"/>
              <a:ext cx="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b="1">
                <a:ln w="9525">
                  <a:solidFill>
                    <a:schemeClr val="bg1"/>
                  </a:solidFill>
                  <a:prstDash val="solid"/>
                </a:ln>
                <a:solidFill>
                  <a:srgbClr val="FFFF00"/>
                </a:solidFill>
                <a:effectLst>
                  <a:outerShdw blurRad="12700" dist="38100" dir="2700000" algn="tl" rotWithShape="0">
                    <a:schemeClr val="bg1">
                      <a:lumMod val="50000"/>
                    </a:schemeClr>
                  </a:outerShdw>
                </a:effectLst>
              </a:endParaRPr>
            </a:p>
          </p:txBody>
        </p:sp>
        <p:sp>
          <p:nvSpPr>
            <p:cNvPr id="20" name="Line 25"/>
            <p:cNvSpPr>
              <a:spLocks noChangeShapeType="1"/>
            </p:cNvSpPr>
            <p:nvPr/>
          </p:nvSpPr>
          <p:spPr bwMode="auto">
            <a:xfrm>
              <a:off x="3969" y="1752"/>
              <a:ext cx="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b="1">
                <a:ln w="9525">
                  <a:solidFill>
                    <a:schemeClr val="bg1"/>
                  </a:solidFill>
                  <a:prstDash val="solid"/>
                </a:ln>
                <a:solidFill>
                  <a:srgbClr val="FFFF00"/>
                </a:solidFill>
                <a:effectLst>
                  <a:outerShdw blurRad="12700" dist="38100" dir="2700000" algn="tl" rotWithShape="0">
                    <a:schemeClr val="bg1">
                      <a:lumMod val="50000"/>
                    </a:schemeClr>
                  </a:outerShdw>
                </a:effectLst>
              </a:endParaRPr>
            </a:p>
          </p:txBody>
        </p:sp>
        <p:sp>
          <p:nvSpPr>
            <p:cNvPr id="21" name="Line 26"/>
            <p:cNvSpPr>
              <a:spLocks noChangeShapeType="1"/>
            </p:cNvSpPr>
            <p:nvPr/>
          </p:nvSpPr>
          <p:spPr bwMode="auto">
            <a:xfrm flipV="1">
              <a:off x="1837" y="2659"/>
              <a:ext cx="22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b="1">
                <a:ln w="9525">
                  <a:solidFill>
                    <a:schemeClr val="bg1"/>
                  </a:solidFill>
                  <a:prstDash val="solid"/>
                </a:ln>
                <a:solidFill>
                  <a:srgbClr val="FFFF00"/>
                </a:solidFill>
                <a:effectLst>
                  <a:outerShdw blurRad="12700" dist="38100" dir="2700000" algn="tl" rotWithShape="0">
                    <a:schemeClr val="bg1">
                      <a:lumMod val="50000"/>
                    </a:schemeClr>
                  </a:outerShdw>
                </a:effectLst>
              </a:endParaRPr>
            </a:p>
          </p:txBody>
        </p:sp>
        <p:sp>
          <p:nvSpPr>
            <p:cNvPr id="22" name="Line 27"/>
            <p:cNvSpPr>
              <a:spLocks noChangeShapeType="1"/>
            </p:cNvSpPr>
            <p:nvPr/>
          </p:nvSpPr>
          <p:spPr bwMode="auto">
            <a:xfrm>
              <a:off x="2064" y="2523"/>
              <a:ext cx="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b="1">
                <a:ln w="9525">
                  <a:solidFill>
                    <a:schemeClr val="bg1"/>
                  </a:solidFill>
                  <a:prstDash val="solid"/>
                </a:ln>
                <a:solidFill>
                  <a:srgbClr val="FFFF00"/>
                </a:solidFill>
                <a:effectLst>
                  <a:outerShdw blurRad="12700" dist="38100" dir="2700000" algn="tl" rotWithShape="0">
                    <a:schemeClr val="bg1">
                      <a:lumMod val="50000"/>
                    </a:schemeClr>
                  </a:outerShdw>
                </a:effectLst>
              </a:endParaRPr>
            </a:p>
          </p:txBody>
        </p:sp>
        <p:sp>
          <p:nvSpPr>
            <p:cNvPr id="23" name="Line 28"/>
            <p:cNvSpPr>
              <a:spLocks noChangeShapeType="1"/>
            </p:cNvSpPr>
            <p:nvPr/>
          </p:nvSpPr>
          <p:spPr bwMode="auto">
            <a:xfrm>
              <a:off x="2562" y="2523"/>
              <a:ext cx="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b="1">
                <a:ln w="9525">
                  <a:solidFill>
                    <a:schemeClr val="bg1"/>
                  </a:solidFill>
                  <a:prstDash val="solid"/>
                </a:ln>
                <a:solidFill>
                  <a:srgbClr val="FFFF00"/>
                </a:solidFill>
                <a:effectLst>
                  <a:outerShdw blurRad="12700" dist="38100" dir="2700000" algn="tl" rotWithShape="0">
                    <a:schemeClr val="bg1">
                      <a:lumMod val="50000"/>
                    </a:schemeClr>
                  </a:outerShdw>
                </a:effectLst>
              </a:endParaRPr>
            </a:p>
          </p:txBody>
        </p:sp>
        <p:sp>
          <p:nvSpPr>
            <p:cNvPr id="24" name="Line 29"/>
            <p:cNvSpPr>
              <a:spLocks noChangeShapeType="1"/>
            </p:cNvSpPr>
            <p:nvPr/>
          </p:nvSpPr>
          <p:spPr bwMode="auto">
            <a:xfrm>
              <a:off x="2971" y="2523"/>
              <a:ext cx="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b="1">
                <a:ln w="9525">
                  <a:solidFill>
                    <a:schemeClr val="bg1"/>
                  </a:solidFill>
                  <a:prstDash val="solid"/>
                </a:ln>
                <a:solidFill>
                  <a:srgbClr val="FFFF00"/>
                </a:solidFill>
                <a:effectLst>
                  <a:outerShdw blurRad="12700" dist="38100" dir="2700000" algn="tl" rotWithShape="0">
                    <a:schemeClr val="bg1">
                      <a:lumMod val="50000"/>
                    </a:schemeClr>
                  </a:outerShdw>
                </a:effectLst>
              </a:endParaRPr>
            </a:p>
          </p:txBody>
        </p:sp>
        <p:sp>
          <p:nvSpPr>
            <p:cNvPr id="25" name="Line 30"/>
            <p:cNvSpPr>
              <a:spLocks noChangeShapeType="1"/>
            </p:cNvSpPr>
            <p:nvPr/>
          </p:nvSpPr>
          <p:spPr bwMode="auto">
            <a:xfrm>
              <a:off x="3969" y="2523"/>
              <a:ext cx="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b="1">
                <a:ln w="9525">
                  <a:solidFill>
                    <a:schemeClr val="bg1"/>
                  </a:solidFill>
                  <a:prstDash val="solid"/>
                </a:ln>
                <a:solidFill>
                  <a:srgbClr val="FFFF00"/>
                </a:solidFill>
                <a:effectLst>
                  <a:outerShdw blurRad="12700" dist="38100" dir="2700000" algn="tl" rotWithShape="0">
                    <a:schemeClr val="bg1">
                      <a:lumMod val="50000"/>
                    </a:schemeClr>
                  </a:outerShdw>
                </a:effectLst>
              </a:endParaRPr>
            </a:p>
          </p:txBody>
        </p:sp>
        <p:sp>
          <p:nvSpPr>
            <p:cNvPr id="26" name="Line 31"/>
            <p:cNvSpPr>
              <a:spLocks noChangeShapeType="1"/>
            </p:cNvSpPr>
            <p:nvPr/>
          </p:nvSpPr>
          <p:spPr bwMode="auto">
            <a:xfrm flipV="1">
              <a:off x="1837" y="3430"/>
              <a:ext cx="22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b="1">
                <a:ln w="9525">
                  <a:solidFill>
                    <a:schemeClr val="bg1"/>
                  </a:solidFill>
                  <a:prstDash val="solid"/>
                </a:ln>
                <a:solidFill>
                  <a:srgbClr val="FFFF00"/>
                </a:solidFill>
                <a:effectLst>
                  <a:outerShdw blurRad="12700" dist="38100" dir="2700000" algn="tl" rotWithShape="0">
                    <a:schemeClr val="bg1">
                      <a:lumMod val="50000"/>
                    </a:schemeClr>
                  </a:outerShdw>
                </a:effectLst>
              </a:endParaRPr>
            </a:p>
          </p:txBody>
        </p:sp>
        <p:sp>
          <p:nvSpPr>
            <p:cNvPr id="27" name="Line 32"/>
            <p:cNvSpPr>
              <a:spLocks noChangeShapeType="1"/>
            </p:cNvSpPr>
            <p:nvPr/>
          </p:nvSpPr>
          <p:spPr bwMode="auto">
            <a:xfrm>
              <a:off x="2064" y="3294"/>
              <a:ext cx="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b="1">
                <a:ln w="9525">
                  <a:solidFill>
                    <a:schemeClr val="bg1"/>
                  </a:solidFill>
                  <a:prstDash val="solid"/>
                </a:ln>
                <a:solidFill>
                  <a:srgbClr val="FFFF00"/>
                </a:solidFill>
                <a:effectLst>
                  <a:outerShdw blurRad="12700" dist="38100" dir="2700000" algn="tl" rotWithShape="0">
                    <a:schemeClr val="bg1">
                      <a:lumMod val="50000"/>
                    </a:schemeClr>
                  </a:outerShdw>
                </a:effectLst>
              </a:endParaRPr>
            </a:p>
          </p:txBody>
        </p:sp>
        <p:sp>
          <p:nvSpPr>
            <p:cNvPr id="28" name="Line 33"/>
            <p:cNvSpPr>
              <a:spLocks noChangeShapeType="1"/>
            </p:cNvSpPr>
            <p:nvPr/>
          </p:nvSpPr>
          <p:spPr bwMode="auto">
            <a:xfrm>
              <a:off x="2562" y="3294"/>
              <a:ext cx="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b="1">
                <a:ln w="9525">
                  <a:solidFill>
                    <a:schemeClr val="bg1"/>
                  </a:solidFill>
                  <a:prstDash val="solid"/>
                </a:ln>
                <a:solidFill>
                  <a:srgbClr val="FFFF00"/>
                </a:solidFill>
                <a:effectLst>
                  <a:outerShdw blurRad="12700" dist="38100" dir="2700000" algn="tl" rotWithShape="0">
                    <a:schemeClr val="bg1">
                      <a:lumMod val="50000"/>
                    </a:schemeClr>
                  </a:outerShdw>
                </a:effectLst>
              </a:endParaRPr>
            </a:p>
          </p:txBody>
        </p:sp>
        <p:sp>
          <p:nvSpPr>
            <p:cNvPr id="29" name="Line 34"/>
            <p:cNvSpPr>
              <a:spLocks noChangeShapeType="1"/>
            </p:cNvSpPr>
            <p:nvPr/>
          </p:nvSpPr>
          <p:spPr bwMode="auto">
            <a:xfrm>
              <a:off x="2971" y="3294"/>
              <a:ext cx="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b="1">
                <a:ln w="9525">
                  <a:solidFill>
                    <a:schemeClr val="bg1"/>
                  </a:solidFill>
                  <a:prstDash val="solid"/>
                </a:ln>
                <a:solidFill>
                  <a:srgbClr val="FFFF00"/>
                </a:solidFill>
                <a:effectLst>
                  <a:outerShdw blurRad="12700" dist="38100" dir="2700000" algn="tl" rotWithShape="0">
                    <a:schemeClr val="bg1">
                      <a:lumMod val="50000"/>
                    </a:schemeClr>
                  </a:outerShdw>
                </a:effectLst>
              </a:endParaRPr>
            </a:p>
          </p:txBody>
        </p:sp>
        <p:sp>
          <p:nvSpPr>
            <p:cNvPr id="30" name="Line 35"/>
            <p:cNvSpPr>
              <a:spLocks noChangeShapeType="1"/>
            </p:cNvSpPr>
            <p:nvPr/>
          </p:nvSpPr>
          <p:spPr bwMode="auto">
            <a:xfrm>
              <a:off x="3969" y="3294"/>
              <a:ext cx="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b="1">
                <a:ln w="9525">
                  <a:solidFill>
                    <a:schemeClr val="bg1"/>
                  </a:solidFill>
                  <a:prstDash val="solid"/>
                </a:ln>
                <a:solidFill>
                  <a:srgbClr val="FFFF00"/>
                </a:solidFill>
                <a:effectLst>
                  <a:outerShdw blurRad="12700" dist="38100" dir="2700000" algn="tl" rotWithShape="0">
                    <a:schemeClr val="bg1">
                      <a:lumMod val="50000"/>
                    </a:schemeClr>
                  </a:outerShdw>
                </a:effectLst>
              </a:endParaRPr>
            </a:p>
          </p:txBody>
        </p:sp>
        <p:sp>
          <p:nvSpPr>
            <p:cNvPr id="31" name="Text Box 36"/>
            <p:cNvSpPr txBox="1">
              <a:spLocks noChangeArrowheads="1"/>
            </p:cNvSpPr>
            <p:nvPr/>
          </p:nvSpPr>
          <p:spPr bwMode="auto">
            <a:xfrm>
              <a:off x="3742" y="1666"/>
              <a:ext cx="1542" cy="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lnSpc>
                  <a:spcPct val="60000"/>
                </a:lnSpc>
                <a:spcBef>
                  <a:spcPct val="50000"/>
                </a:spcBef>
              </a:pPr>
              <a:r>
                <a:rPr lang="fa-IR" sz="2400" b="1">
                  <a:ln w="9525">
                    <a:solidFill>
                      <a:schemeClr val="bg1"/>
                    </a:solidFill>
                    <a:prstDash val="solid"/>
                  </a:ln>
                  <a:solidFill>
                    <a:srgbClr val="FFFF00"/>
                  </a:solidFill>
                  <a:effectLst>
                    <a:outerShdw blurRad="12700" dist="38100" dir="2700000" algn="tl" rotWithShape="0">
                      <a:schemeClr val="bg1">
                        <a:lumMod val="50000"/>
                      </a:schemeClr>
                    </a:outerShdw>
                  </a:effectLst>
                  <a:cs typeface="Nazanin" panose="00000400000000000000" pitchFamily="2" charset="-78"/>
                </a:rPr>
                <a:t>گرايش زياد اجتناب </a:t>
              </a:r>
            </a:p>
            <a:p>
              <a:pPr algn="r" rtl="1" eaLnBrk="1" hangingPunct="1">
                <a:lnSpc>
                  <a:spcPct val="60000"/>
                </a:lnSpc>
                <a:spcBef>
                  <a:spcPct val="50000"/>
                </a:spcBef>
              </a:pPr>
              <a:r>
                <a:rPr lang="fa-IR" sz="2400" b="1">
                  <a:ln w="9525">
                    <a:solidFill>
                      <a:schemeClr val="bg1"/>
                    </a:solidFill>
                    <a:prstDash val="solid"/>
                  </a:ln>
                  <a:solidFill>
                    <a:srgbClr val="FFFF00"/>
                  </a:solidFill>
                  <a:effectLst>
                    <a:outerShdw blurRad="12700" dist="38100" dir="2700000" algn="tl" rotWithShape="0">
                      <a:schemeClr val="bg1">
                        <a:lumMod val="50000"/>
                      </a:schemeClr>
                    </a:outerShdw>
                  </a:effectLst>
                  <a:cs typeface="Nazanin" panose="00000400000000000000" pitchFamily="2" charset="-78"/>
                </a:rPr>
                <a:t>از عدم قطعيت </a:t>
              </a:r>
              <a:endParaRPr lang="en-US" sz="2400" b="1">
                <a:ln w="9525">
                  <a:solidFill>
                    <a:schemeClr val="bg1"/>
                  </a:solidFill>
                  <a:prstDash val="solid"/>
                </a:ln>
                <a:solidFill>
                  <a:srgbClr val="FFFF00"/>
                </a:solidFill>
                <a:effectLst>
                  <a:outerShdw blurRad="12700" dist="38100" dir="2700000" algn="tl" rotWithShape="0">
                    <a:schemeClr val="bg1">
                      <a:lumMod val="50000"/>
                    </a:schemeClr>
                  </a:outerShdw>
                </a:effectLst>
                <a:cs typeface="Nazanin" panose="00000400000000000000" pitchFamily="2" charset="-78"/>
              </a:endParaRPr>
            </a:p>
          </p:txBody>
        </p:sp>
        <p:sp>
          <p:nvSpPr>
            <p:cNvPr id="32" name="Text Box 38"/>
            <p:cNvSpPr txBox="1">
              <a:spLocks noChangeArrowheads="1"/>
            </p:cNvSpPr>
            <p:nvPr/>
          </p:nvSpPr>
          <p:spPr bwMode="auto">
            <a:xfrm>
              <a:off x="4105" y="2523"/>
              <a:ext cx="1225"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eaLnBrk="1" hangingPunct="1">
                <a:spcBef>
                  <a:spcPct val="50000"/>
                </a:spcBef>
              </a:pPr>
              <a:r>
                <a:rPr lang="fa-IR" sz="2400" b="1">
                  <a:ln w="9525">
                    <a:solidFill>
                      <a:schemeClr val="bg1"/>
                    </a:solidFill>
                    <a:prstDash val="solid"/>
                  </a:ln>
                  <a:solidFill>
                    <a:srgbClr val="FFFF00"/>
                  </a:solidFill>
                  <a:effectLst>
                    <a:outerShdw blurRad="12700" dist="38100" dir="2700000" algn="tl" rotWithShape="0">
                      <a:schemeClr val="bg1">
                        <a:lumMod val="50000"/>
                      </a:schemeClr>
                    </a:outerShdw>
                  </a:effectLst>
                  <a:cs typeface="Nazanin" panose="00000400000000000000" pitchFamily="2" charset="-78"/>
                </a:rPr>
                <a:t>جمع گرايي </a:t>
              </a:r>
              <a:endParaRPr lang="en-US" sz="2400" b="1">
                <a:ln w="9525">
                  <a:solidFill>
                    <a:schemeClr val="bg1"/>
                  </a:solidFill>
                  <a:prstDash val="solid"/>
                </a:ln>
                <a:solidFill>
                  <a:srgbClr val="FFFF00"/>
                </a:solidFill>
                <a:effectLst>
                  <a:outerShdw blurRad="12700" dist="38100" dir="2700000" algn="tl" rotWithShape="0">
                    <a:schemeClr val="bg1">
                      <a:lumMod val="50000"/>
                    </a:schemeClr>
                  </a:outerShdw>
                </a:effectLst>
                <a:cs typeface="Nazanin" panose="00000400000000000000" pitchFamily="2" charset="-78"/>
              </a:endParaRPr>
            </a:p>
          </p:txBody>
        </p:sp>
        <p:sp>
          <p:nvSpPr>
            <p:cNvPr id="33" name="Text Box 39"/>
            <p:cNvSpPr txBox="1">
              <a:spLocks noChangeArrowheads="1"/>
            </p:cNvSpPr>
            <p:nvPr/>
          </p:nvSpPr>
          <p:spPr bwMode="auto">
            <a:xfrm>
              <a:off x="567" y="2523"/>
              <a:ext cx="1225"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eaLnBrk="1" hangingPunct="1">
                <a:spcBef>
                  <a:spcPct val="50000"/>
                </a:spcBef>
              </a:pPr>
              <a:r>
                <a:rPr lang="fa-IR" sz="2400" b="1">
                  <a:ln w="9525">
                    <a:solidFill>
                      <a:schemeClr val="bg1"/>
                    </a:solidFill>
                    <a:prstDash val="solid"/>
                  </a:ln>
                  <a:solidFill>
                    <a:srgbClr val="FFFF00"/>
                  </a:solidFill>
                  <a:effectLst>
                    <a:outerShdw blurRad="12700" dist="38100" dir="2700000" algn="tl" rotWithShape="0">
                      <a:schemeClr val="bg1">
                        <a:lumMod val="50000"/>
                      </a:schemeClr>
                    </a:outerShdw>
                  </a:effectLst>
                  <a:cs typeface="Nazanin" panose="00000400000000000000" pitchFamily="2" charset="-78"/>
                </a:rPr>
                <a:t>فردگرايي </a:t>
              </a:r>
              <a:endParaRPr lang="en-US" sz="2400" b="1">
                <a:ln w="9525">
                  <a:solidFill>
                    <a:schemeClr val="bg1"/>
                  </a:solidFill>
                  <a:prstDash val="solid"/>
                </a:ln>
                <a:solidFill>
                  <a:srgbClr val="FFFF00"/>
                </a:solidFill>
                <a:effectLst>
                  <a:outerShdw blurRad="12700" dist="38100" dir="2700000" algn="tl" rotWithShape="0">
                    <a:schemeClr val="bg1">
                      <a:lumMod val="50000"/>
                    </a:schemeClr>
                  </a:outerShdw>
                </a:effectLst>
                <a:cs typeface="Nazanin" panose="00000400000000000000" pitchFamily="2" charset="-78"/>
              </a:endParaRPr>
            </a:p>
          </p:txBody>
        </p:sp>
        <p:sp>
          <p:nvSpPr>
            <p:cNvPr id="34" name="Text Box 40"/>
            <p:cNvSpPr txBox="1">
              <a:spLocks noChangeArrowheads="1"/>
            </p:cNvSpPr>
            <p:nvPr/>
          </p:nvSpPr>
          <p:spPr bwMode="auto">
            <a:xfrm>
              <a:off x="4059" y="3278"/>
              <a:ext cx="1225"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50000"/>
                </a:spcBef>
              </a:pPr>
              <a:r>
                <a:rPr lang="fa-IR" sz="2400" b="1">
                  <a:ln w="9525">
                    <a:solidFill>
                      <a:schemeClr val="bg1"/>
                    </a:solidFill>
                    <a:prstDash val="solid"/>
                  </a:ln>
                  <a:solidFill>
                    <a:srgbClr val="FFFF00"/>
                  </a:solidFill>
                  <a:effectLst>
                    <a:outerShdw blurRad="12700" dist="38100" dir="2700000" algn="tl" rotWithShape="0">
                      <a:schemeClr val="bg1">
                        <a:lumMod val="50000"/>
                      </a:schemeClr>
                    </a:outerShdw>
                  </a:effectLst>
                  <a:cs typeface="Nazanin" panose="00000400000000000000" pitchFamily="2" charset="-78"/>
                </a:rPr>
                <a:t>گرايش زن سالاري </a:t>
              </a:r>
              <a:endParaRPr lang="en-US" sz="2400" b="1">
                <a:ln w="9525">
                  <a:solidFill>
                    <a:schemeClr val="bg1"/>
                  </a:solidFill>
                  <a:prstDash val="solid"/>
                </a:ln>
                <a:solidFill>
                  <a:srgbClr val="FFFF00"/>
                </a:solidFill>
                <a:effectLst>
                  <a:outerShdw blurRad="12700" dist="38100" dir="2700000" algn="tl" rotWithShape="0">
                    <a:schemeClr val="bg1">
                      <a:lumMod val="50000"/>
                    </a:schemeClr>
                  </a:outerShdw>
                </a:effectLst>
                <a:cs typeface="Nazanin" panose="00000400000000000000" pitchFamily="2" charset="-78"/>
              </a:endParaRPr>
            </a:p>
          </p:txBody>
        </p:sp>
        <p:sp>
          <p:nvSpPr>
            <p:cNvPr id="35" name="Text Box 41"/>
            <p:cNvSpPr txBox="1">
              <a:spLocks noChangeArrowheads="1"/>
            </p:cNvSpPr>
            <p:nvPr/>
          </p:nvSpPr>
          <p:spPr bwMode="auto">
            <a:xfrm>
              <a:off x="476" y="3294"/>
              <a:ext cx="1225"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50000"/>
                </a:spcBef>
              </a:pPr>
              <a:r>
                <a:rPr lang="fa-IR" sz="2400" b="1">
                  <a:ln w="9525">
                    <a:solidFill>
                      <a:schemeClr val="bg1"/>
                    </a:solidFill>
                    <a:prstDash val="solid"/>
                  </a:ln>
                  <a:solidFill>
                    <a:srgbClr val="FFFF00"/>
                  </a:solidFill>
                  <a:effectLst>
                    <a:outerShdw blurRad="12700" dist="38100" dir="2700000" algn="tl" rotWithShape="0">
                      <a:schemeClr val="bg1">
                        <a:lumMod val="50000"/>
                      </a:schemeClr>
                    </a:outerShdw>
                  </a:effectLst>
                  <a:cs typeface="Nazanin" panose="00000400000000000000" pitchFamily="2" charset="-78"/>
                </a:rPr>
                <a:t>گرايش مردسالاري </a:t>
              </a:r>
              <a:endParaRPr lang="en-US" sz="2400" b="1">
                <a:ln w="9525">
                  <a:solidFill>
                    <a:schemeClr val="bg1"/>
                  </a:solidFill>
                  <a:prstDash val="solid"/>
                </a:ln>
                <a:solidFill>
                  <a:srgbClr val="FFFF00"/>
                </a:solidFill>
                <a:effectLst>
                  <a:outerShdw blurRad="12700" dist="38100" dir="2700000" algn="tl" rotWithShape="0">
                    <a:schemeClr val="bg1">
                      <a:lumMod val="50000"/>
                    </a:schemeClr>
                  </a:outerShdw>
                </a:effectLst>
                <a:cs typeface="Nazanin" panose="00000400000000000000" pitchFamily="2" charset="-78"/>
              </a:endParaRPr>
            </a:p>
          </p:txBody>
        </p:sp>
        <p:sp>
          <p:nvSpPr>
            <p:cNvPr id="36" name="Text Box 42"/>
            <p:cNvSpPr txBox="1">
              <a:spLocks noChangeArrowheads="1"/>
            </p:cNvSpPr>
            <p:nvPr/>
          </p:nvSpPr>
          <p:spPr bwMode="auto">
            <a:xfrm>
              <a:off x="295" y="1661"/>
              <a:ext cx="1542" cy="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lnSpc>
                  <a:spcPct val="60000"/>
                </a:lnSpc>
                <a:spcBef>
                  <a:spcPct val="50000"/>
                </a:spcBef>
              </a:pPr>
              <a:r>
                <a:rPr lang="fa-IR" sz="2400" b="1">
                  <a:ln w="9525">
                    <a:solidFill>
                      <a:schemeClr val="bg1"/>
                    </a:solidFill>
                    <a:prstDash val="solid"/>
                  </a:ln>
                  <a:solidFill>
                    <a:srgbClr val="FFFF00"/>
                  </a:solidFill>
                  <a:effectLst>
                    <a:outerShdw blurRad="12700" dist="38100" dir="2700000" algn="tl" rotWithShape="0">
                      <a:schemeClr val="bg1">
                        <a:lumMod val="50000"/>
                      </a:schemeClr>
                    </a:outerShdw>
                  </a:effectLst>
                  <a:cs typeface="Nazanin" panose="00000400000000000000" pitchFamily="2" charset="-78"/>
                </a:rPr>
                <a:t>گرايش كم اجتناب </a:t>
              </a:r>
            </a:p>
            <a:p>
              <a:pPr algn="r" rtl="1" eaLnBrk="1" hangingPunct="1">
                <a:lnSpc>
                  <a:spcPct val="60000"/>
                </a:lnSpc>
                <a:spcBef>
                  <a:spcPct val="50000"/>
                </a:spcBef>
              </a:pPr>
              <a:r>
                <a:rPr lang="fa-IR" sz="2400" b="1">
                  <a:ln w="9525">
                    <a:solidFill>
                      <a:schemeClr val="bg1"/>
                    </a:solidFill>
                    <a:prstDash val="solid"/>
                  </a:ln>
                  <a:solidFill>
                    <a:srgbClr val="FFFF00"/>
                  </a:solidFill>
                  <a:effectLst>
                    <a:outerShdw blurRad="12700" dist="38100" dir="2700000" algn="tl" rotWithShape="0">
                      <a:schemeClr val="bg1">
                        <a:lumMod val="50000"/>
                      </a:schemeClr>
                    </a:outerShdw>
                  </a:effectLst>
                  <a:cs typeface="Nazanin" panose="00000400000000000000" pitchFamily="2" charset="-78"/>
                </a:rPr>
                <a:t>از عدم قطعيت </a:t>
              </a:r>
              <a:endParaRPr lang="en-US" sz="2400" b="1">
                <a:ln w="9525">
                  <a:solidFill>
                    <a:schemeClr val="bg1"/>
                  </a:solidFill>
                  <a:prstDash val="solid"/>
                </a:ln>
                <a:solidFill>
                  <a:srgbClr val="FFFF00"/>
                </a:solidFill>
                <a:effectLst>
                  <a:outerShdw blurRad="12700" dist="38100" dir="2700000" algn="tl" rotWithShape="0">
                    <a:schemeClr val="bg1">
                      <a:lumMod val="50000"/>
                    </a:schemeClr>
                  </a:outerShdw>
                </a:effectLst>
                <a:cs typeface="Nazanin" panose="00000400000000000000" pitchFamily="2" charset="-78"/>
              </a:endParaRPr>
            </a:p>
          </p:txBody>
        </p:sp>
        <p:sp>
          <p:nvSpPr>
            <p:cNvPr id="37" name="Line 43"/>
            <p:cNvSpPr>
              <a:spLocks noChangeShapeType="1"/>
            </p:cNvSpPr>
            <p:nvPr/>
          </p:nvSpPr>
          <p:spPr bwMode="auto">
            <a:xfrm>
              <a:off x="3651" y="1026"/>
              <a:ext cx="0" cy="9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b="1">
                <a:ln w="9525">
                  <a:solidFill>
                    <a:schemeClr val="bg1"/>
                  </a:solidFill>
                  <a:prstDash val="solid"/>
                </a:ln>
                <a:solidFill>
                  <a:srgbClr val="FFFF00"/>
                </a:solidFill>
                <a:effectLst>
                  <a:outerShdw blurRad="12700" dist="38100" dir="2700000" algn="tl" rotWithShape="0">
                    <a:schemeClr val="bg1">
                      <a:lumMod val="50000"/>
                    </a:schemeClr>
                  </a:outerShdw>
                </a:effectLst>
              </a:endParaRPr>
            </a:p>
          </p:txBody>
        </p:sp>
        <p:sp>
          <p:nvSpPr>
            <p:cNvPr id="38" name="Line 44"/>
            <p:cNvSpPr>
              <a:spLocks noChangeShapeType="1"/>
            </p:cNvSpPr>
            <p:nvPr/>
          </p:nvSpPr>
          <p:spPr bwMode="auto">
            <a:xfrm flipH="1">
              <a:off x="2018" y="2024"/>
              <a:ext cx="1633" cy="140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b="1">
                <a:ln w="9525">
                  <a:solidFill>
                    <a:schemeClr val="bg1"/>
                  </a:solidFill>
                  <a:prstDash val="solid"/>
                </a:ln>
                <a:solidFill>
                  <a:srgbClr val="FFFF00"/>
                </a:solidFill>
                <a:effectLst>
                  <a:outerShdw blurRad="12700" dist="38100" dir="2700000" algn="tl" rotWithShape="0">
                    <a:schemeClr val="bg1">
                      <a:lumMod val="50000"/>
                    </a:schemeClr>
                  </a:outerShdw>
                </a:effectLst>
              </a:endParaRPr>
            </a:p>
          </p:txBody>
        </p:sp>
        <p:sp>
          <p:nvSpPr>
            <p:cNvPr id="39" name="Line 45"/>
            <p:cNvSpPr>
              <a:spLocks noChangeShapeType="1"/>
            </p:cNvSpPr>
            <p:nvPr/>
          </p:nvSpPr>
          <p:spPr bwMode="auto">
            <a:xfrm flipH="1" flipV="1">
              <a:off x="2608" y="2659"/>
              <a:ext cx="363" cy="77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b="1">
                <a:ln w="9525">
                  <a:solidFill>
                    <a:schemeClr val="bg1"/>
                  </a:solidFill>
                  <a:prstDash val="solid"/>
                </a:ln>
                <a:solidFill>
                  <a:srgbClr val="FFFF00"/>
                </a:solidFill>
                <a:effectLst>
                  <a:outerShdw blurRad="12700" dist="38100" dir="2700000" algn="tl" rotWithShape="0">
                    <a:schemeClr val="bg1">
                      <a:lumMod val="50000"/>
                    </a:schemeClr>
                  </a:outerShdw>
                </a:effectLst>
              </a:endParaRPr>
            </a:p>
          </p:txBody>
        </p:sp>
        <p:sp>
          <p:nvSpPr>
            <p:cNvPr id="40" name="Line 46"/>
            <p:cNvSpPr>
              <a:spLocks noChangeShapeType="1"/>
            </p:cNvSpPr>
            <p:nvPr/>
          </p:nvSpPr>
          <p:spPr bwMode="auto">
            <a:xfrm flipV="1">
              <a:off x="2608" y="1797"/>
              <a:ext cx="0" cy="90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b="1">
                <a:ln w="9525">
                  <a:solidFill>
                    <a:schemeClr val="bg1"/>
                  </a:solidFill>
                  <a:prstDash val="solid"/>
                </a:ln>
                <a:solidFill>
                  <a:srgbClr val="FFFF00"/>
                </a:solidFill>
                <a:effectLst>
                  <a:outerShdw blurRad="12700" dist="38100" dir="2700000" algn="tl" rotWithShape="0">
                    <a:schemeClr val="bg1">
                      <a:lumMod val="50000"/>
                    </a:schemeClr>
                  </a:outerShdw>
                </a:effectLst>
              </a:endParaRPr>
            </a:p>
          </p:txBody>
        </p:sp>
        <p:sp>
          <p:nvSpPr>
            <p:cNvPr id="41" name="Line 47"/>
            <p:cNvSpPr>
              <a:spLocks noChangeShapeType="1"/>
            </p:cNvSpPr>
            <p:nvPr/>
          </p:nvSpPr>
          <p:spPr bwMode="auto">
            <a:xfrm flipV="1">
              <a:off x="2608" y="1162"/>
              <a:ext cx="227" cy="63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b="1">
                <a:ln w="9525">
                  <a:solidFill>
                    <a:schemeClr val="bg1"/>
                  </a:solidFill>
                  <a:prstDash val="solid"/>
                </a:ln>
                <a:solidFill>
                  <a:srgbClr val="FFFF00"/>
                </a:solidFill>
                <a:effectLst>
                  <a:outerShdw blurRad="12700" dist="38100" dir="2700000" algn="tl" rotWithShape="0">
                    <a:schemeClr val="bg1">
                      <a:lumMod val="50000"/>
                    </a:schemeClr>
                  </a:outerShdw>
                </a:effectLst>
              </a:endParaRPr>
            </a:p>
          </p:txBody>
        </p:sp>
      </p:grpSp>
    </p:spTree>
    <p:extLst>
      <p:ext uri="{BB962C8B-B14F-4D97-AF65-F5344CB8AC3E}">
        <p14:creationId xmlns:p14="http://schemas.microsoft.com/office/powerpoint/2010/main" val="38469325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535488"/>
            <a:ext cx="10018713" cy="303756"/>
          </a:xfrm>
        </p:spPr>
        <p:txBody>
          <a:bodyPr>
            <a:normAutofit fontScale="90000"/>
          </a:bodyPr>
          <a:lstStyle/>
          <a:p>
            <a:pPr lvl="0"/>
            <a:r>
              <a:rPr lang="fa-IR" sz="3600" b="1" dirty="0">
                <a:solidFill>
                  <a:srgbClr val="FF0000"/>
                </a:solidFill>
                <a:cs typeface="B Lotus" panose="00000400000000000000" pitchFamily="2" charset="-78"/>
              </a:rPr>
              <a:t>شيوه هاي تغيير دادن فرهنگ سازماني</a:t>
            </a:r>
            <a:r>
              <a:rPr lang="fa-IR" dirty="0">
                <a:cs typeface="2  Titr" pitchFamily="2" charset="-78"/>
              </a:rPr>
              <a:t/>
            </a:r>
            <a:br>
              <a:rPr lang="fa-IR" dirty="0">
                <a:cs typeface="2  Titr" pitchFamily="2" charset="-78"/>
              </a:rPr>
            </a:br>
            <a:endParaRPr lang="fa-I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50990122"/>
              </p:ext>
            </p:extLst>
          </p:nvPr>
        </p:nvGraphicFramePr>
        <p:xfrm>
          <a:off x="1484312" y="839244"/>
          <a:ext cx="10515622" cy="60187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56311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250521"/>
            <a:ext cx="10018713" cy="6607479"/>
          </a:xfrm>
        </p:spPr>
        <p:txBody>
          <a:bodyPr>
            <a:prstTxWarp prst="textStop">
              <a:avLst/>
            </a:prstTxWarp>
            <a:normAutofit/>
          </a:bodyPr>
          <a:lstStyle/>
          <a:p>
            <a:pPr algn="just"/>
            <a:r>
              <a:rPr lang="fa-IR" sz="4000" b="1" dirty="0" smtClean="0">
                <a:ln w="9525">
                  <a:solidFill>
                    <a:schemeClr val="bg1"/>
                  </a:solidFill>
                  <a:prstDash val="solid"/>
                </a:ln>
                <a:solidFill>
                  <a:schemeClr val="accent5"/>
                </a:solidFill>
                <a:effectLst>
                  <a:glow rad="228600">
                    <a:schemeClr val="accent2">
                      <a:satMod val="175000"/>
                      <a:alpha val="40000"/>
                    </a:schemeClr>
                  </a:glow>
                  <a:outerShdw blurRad="12700" dist="38100" dir="2700000" algn="tl" rotWithShape="0">
                    <a:schemeClr val="accent5">
                      <a:lumMod val="60000"/>
                      <a:lumOff val="40000"/>
                    </a:schemeClr>
                  </a:outerShdw>
                </a:effectLst>
                <a:cs typeface="B Mitra" panose="00000400000000000000" pitchFamily="2" charset="-78"/>
              </a:rPr>
              <a:t>1 – بحران ضربه اي است كه وضع موجود را  بر هم مي زند و موجوديت فرهنگ سازمان  را زير  سؤال مي برد . </a:t>
            </a:r>
            <a:endParaRPr lang="en-US" sz="4000" b="1" dirty="0" smtClean="0">
              <a:ln w="9525">
                <a:solidFill>
                  <a:schemeClr val="bg1"/>
                </a:solidFill>
                <a:prstDash val="solid"/>
              </a:ln>
              <a:solidFill>
                <a:schemeClr val="accent5"/>
              </a:solidFill>
              <a:effectLst>
                <a:glow rad="228600">
                  <a:schemeClr val="accent2">
                    <a:satMod val="175000"/>
                    <a:alpha val="40000"/>
                  </a:schemeClr>
                </a:glow>
                <a:outerShdw blurRad="12700" dist="38100" dir="2700000" algn="tl" rotWithShape="0">
                  <a:schemeClr val="accent5">
                    <a:lumMod val="60000"/>
                    <a:lumOff val="40000"/>
                  </a:schemeClr>
                </a:outerShdw>
              </a:effectLst>
              <a:cs typeface="B Mitra" panose="00000400000000000000" pitchFamily="2" charset="-78"/>
            </a:endParaRPr>
          </a:p>
          <a:p>
            <a:pPr algn="just"/>
            <a:r>
              <a:rPr lang="fa-IR" sz="4000" b="1" dirty="0" smtClean="0">
                <a:ln w="9525">
                  <a:solidFill>
                    <a:schemeClr val="bg1"/>
                  </a:solidFill>
                  <a:prstDash val="solid"/>
                </a:ln>
                <a:solidFill>
                  <a:schemeClr val="accent5"/>
                </a:solidFill>
                <a:effectLst>
                  <a:glow rad="228600">
                    <a:schemeClr val="accent2">
                      <a:satMod val="175000"/>
                      <a:alpha val="40000"/>
                    </a:schemeClr>
                  </a:glow>
                  <a:outerShdw blurRad="12700" dist="38100" dir="2700000" algn="tl" rotWithShape="0">
                    <a:schemeClr val="accent5">
                      <a:lumMod val="60000"/>
                      <a:lumOff val="40000"/>
                    </a:schemeClr>
                  </a:outerShdw>
                </a:effectLst>
                <a:cs typeface="B Mitra" panose="00000400000000000000" pitchFamily="2" charset="-78"/>
              </a:rPr>
              <a:t>2 – رهبرجديدي كه در رأس هرم قرار مي گيرد احتمالاً مجموعه اي از ارزشهاي جديد را براي سازمان در نظر مي گيرد . </a:t>
            </a:r>
            <a:endParaRPr lang="en-US" sz="4000" b="1" dirty="0" smtClean="0">
              <a:ln w="9525">
                <a:solidFill>
                  <a:schemeClr val="bg1"/>
                </a:solidFill>
                <a:prstDash val="solid"/>
              </a:ln>
              <a:solidFill>
                <a:schemeClr val="accent5"/>
              </a:solidFill>
              <a:effectLst>
                <a:glow rad="228600">
                  <a:schemeClr val="accent2">
                    <a:satMod val="175000"/>
                    <a:alpha val="40000"/>
                  </a:schemeClr>
                </a:glow>
                <a:outerShdw blurRad="12700" dist="38100" dir="2700000" algn="tl" rotWithShape="0">
                  <a:schemeClr val="accent5">
                    <a:lumMod val="60000"/>
                    <a:lumOff val="40000"/>
                  </a:schemeClr>
                </a:outerShdw>
              </a:effectLst>
              <a:cs typeface="B Mitra" panose="00000400000000000000" pitchFamily="2" charset="-78"/>
            </a:endParaRPr>
          </a:p>
          <a:p>
            <a:pPr algn="just"/>
            <a:r>
              <a:rPr lang="fa-IR" sz="4000" b="1" dirty="0" smtClean="0">
                <a:ln w="9525">
                  <a:solidFill>
                    <a:schemeClr val="bg1"/>
                  </a:solidFill>
                  <a:prstDash val="solid"/>
                </a:ln>
                <a:solidFill>
                  <a:schemeClr val="accent5"/>
                </a:solidFill>
                <a:effectLst>
                  <a:glow rad="228600">
                    <a:schemeClr val="accent2">
                      <a:satMod val="175000"/>
                      <a:alpha val="40000"/>
                    </a:schemeClr>
                  </a:glow>
                  <a:outerShdw blurRad="12700" dist="38100" dir="2700000" algn="tl" rotWithShape="0">
                    <a:schemeClr val="accent5">
                      <a:lumMod val="60000"/>
                      <a:lumOff val="40000"/>
                    </a:schemeClr>
                  </a:outerShdw>
                </a:effectLst>
                <a:cs typeface="B Mitra" panose="00000400000000000000" pitchFamily="2" charset="-78"/>
              </a:rPr>
              <a:t>3 -  فرهنگ هاي ضعيف در مقابل فرهنگ هاي قوي براحتي دستخوش تغييرات قرار مي گيرند . </a:t>
            </a:r>
            <a:endParaRPr lang="fa-IR" b="1" dirty="0">
              <a:ln w="9525">
                <a:solidFill>
                  <a:schemeClr val="bg1"/>
                </a:solidFill>
                <a:prstDash val="solid"/>
              </a:ln>
              <a:solidFill>
                <a:schemeClr val="accent5"/>
              </a:solidFill>
              <a:effectLst>
                <a:glow rad="228600">
                  <a:schemeClr val="accent2">
                    <a:satMod val="175000"/>
                    <a:alpha val="40000"/>
                  </a:schemeClr>
                </a:glow>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5434676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259915"/>
            <a:ext cx="10018713" cy="541751"/>
          </a:xfrm>
        </p:spPr>
        <p:txBody>
          <a:bodyPr>
            <a:normAutofit fontScale="90000"/>
          </a:bodyPr>
          <a:lstStyle/>
          <a:p>
            <a:r>
              <a:rPr lang="fa-IR" b="1" dirty="0">
                <a:solidFill>
                  <a:srgbClr val="FF0000"/>
                </a:solidFill>
                <a:cs typeface="B Lotus" panose="00000400000000000000" pitchFamily="2" charset="-78"/>
              </a:rPr>
              <a:t>زنده نگه داشتن یک فرهنگ</a:t>
            </a:r>
            <a:r>
              <a:rPr lang="en-US" dirty="0" smtClean="0"/>
              <a:t/>
            </a:r>
            <a:br>
              <a:rPr lang="en-US" dirty="0" smtClean="0"/>
            </a:br>
            <a:endParaRPr lang="fa-IR" dirty="0"/>
          </a:p>
        </p:txBody>
      </p:sp>
      <p:sp>
        <p:nvSpPr>
          <p:cNvPr id="4" name="Espace réservé du contenu 2"/>
          <p:cNvSpPr>
            <a:spLocks noGrp="1"/>
          </p:cNvSpPr>
          <p:nvPr>
            <p:ph idx="1"/>
          </p:nvPr>
        </p:nvSpPr>
        <p:spPr>
          <a:xfrm>
            <a:off x="1484310" y="801666"/>
            <a:ext cx="10252578" cy="5486400"/>
          </a:xfrm>
          <a:ln>
            <a:noFill/>
          </a:ln>
          <a:effectLst>
            <a:outerShdw blurRad="190500" dist="228600" dir="2700000" algn="ctr">
              <a:srgbClr val="000000">
                <a:alpha val="30000"/>
              </a:srgbClr>
            </a:outerShdw>
          </a:effectLst>
          <a:scene3d>
            <a:camera prst="obliqueTopLeft"/>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a:lstStyle/>
          <a:p>
            <a:pPr algn="r" rtl="1"/>
            <a:r>
              <a:rPr lang="fa-IR" dirty="0" smtClean="0">
                <a:effectLst>
                  <a:glow rad="228600">
                    <a:schemeClr val="accent4">
                      <a:satMod val="175000"/>
                      <a:alpha val="40000"/>
                    </a:schemeClr>
                  </a:glow>
                </a:effectLst>
                <a:cs typeface="B Nazanin" pitchFamily="2" charset="-78"/>
              </a:rPr>
              <a:t> </a:t>
            </a:r>
            <a:r>
              <a:rPr lang="fa-IR" sz="28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228600">
                    <a:schemeClr val="accent4">
                      <a:satMod val="175000"/>
                      <a:alpha val="40000"/>
                    </a:schemeClr>
                  </a:glow>
                </a:effectLst>
                <a:cs typeface="B Nazanin" pitchFamily="2" charset="-78"/>
              </a:rPr>
              <a:t>برای حفظ و نگه داری یک فرهنگ سه عامل نقش اساسی ایفا می کنند. آنها عبارتند از:</a:t>
            </a:r>
          </a:p>
          <a:p>
            <a:pPr lvl="2"/>
            <a:r>
              <a:rPr lang="fa-IR" sz="3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228600">
                    <a:schemeClr val="accent4">
                      <a:satMod val="175000"/>
                      <a:alpha val="40000"/>
                    </a:schemeClr>
                  </a:glow>
                </a:effectLst>
                <a:cs typeface="B Nazanin" pitchFamily="2" charset="-78"/>
              </a:rPr>
              <a:t>شیوه ی گزینش.</a:t>
            </a:r>
            <a:endParaRPr lang="en-US" sz="3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228600">
                  <a:schemeClr val="accent4">
                    <a:satMod val="175000"/>
                    <a:alpha val="40000"/>
                  </a:schemeClr>
                </a:glow>
              </a:effectLst>
              <a:cs typeface="B Nazanin" pitchFamily="2" charset="-78"/>
            </a:endParaRPr>
          </a:p>
          <a:p>
            <a:pPr lvl="2"/>
            <a:r>
              <a:rPr lang="fa-IR" sz="3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228600">
                    <a:schemeClr val="accent4">
                      <a:satMod val="175000"/>
                      <a:alpha val="40000"/>
                    </a:schemeClr>
                  </a:glow>
                </a:effectLst>
                <a:cs typeface="B Nazanin" pitchFamily="2" charset="-78"/>
              </a:rPr>
              <a:t>اقدامات مدیریت عالی سازمان.</a:t>
            </a:r>
            <a:endParaRPr lang="en-US" sz="3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228600">
                  <a:schemeClr val="accent4">
                    <a:satMod val="175000"/>
                    <a:alpha val="40000"/>
                  </a:schemeClr>
                </a:glow>
              </a:effectLst>
              <a:cs typeface="B Nazanin" pitchFamily="2" charset="-78"/>
            </a:endParaRPr>
          </a:p>
          <a:p>
            <a:pPr lvl="2"/>
            <a:r>
              <a:rPr lang="fa-IR" sz="3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228600">
                    <a:schemeClr val="accent4">
                      <a:satMod val="175000"/>
                      <a:alpha val="40000"/>
                    </a:schemeClr>
                  </a:glow>
                </a:effectLst>
                <a:cs typeface="B Nazanin" pitchFamily="2" charset="-78"/>
              </a:rPr>
              <a:t>شیوه هایی که افراد خود را با آن فرهنگ وفق می دهند. (جامعه  پذیری)</a:t>
            </a:r>
            <a:endParaRPr lang="en-US" sz="3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228600">
                  <a:schemeClr val="accent4">
                    <a:satMod val="175000"/>
                    <a:alpha val="40000"/>
                  </a:schemeClr>
                </a:glow>
              </a:effectLst>
              <a:cs typeface="B Nazanin" pitchFamily="2" charset="-78"/>
            </a:endParaRPr>
          </a:p>
          <a:p>
            <a:pPr algn="r" rtl="1"/>
            <a:endParaRPr lang="en-US" dirty="0" smtClean="0">
              <a:effectLst>
                <a:glow rad="228600">
                  <a:schemeClr val="accent4">
                    <a:satMod val="175000"/>
                    <a:alpha val="40000"/>
                  </a:schemeClr>
                </a:glow>
              </a:effectLst>
              <a:cs typeface="B Nazanin" pitchFamily="2" charset="-78"/>
            </a:endParaRPr>
          </a:p>
        </p:txBody>
      </p:sp>
    </p:spTree>
    <p:extLst>
      <p:ext uri="{BB962C8B-B14F-4D97-AF65-F5344CB8AC3E}">
        <p14:creationId xmlns:p14="http://schemas.microsoft.com/office/powerpoint/2010/main" val="8420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2000"/>
                                        <p:tgtEl>
                                          <p:spTgt spid="4">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2000"/>
                                        <p:tgtEl>
                                          <p:spTgt spid="4">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1"/>
            <a:ext cx="10018713" cy="1102290"/>
          </a:xfrm>
        </p:spPr>
        <p:txBody>
          <a:bodyPr>
            <a:normAutofit/>
          </a:bodyPr>
          <a:lstStyle/>
          <a:p>
            <a:r>
              <a:rPr lang="fa-IR" sz="3600" b="1" dirty="0">
                <a:solidFill>
                  <a:srgbClr val="FF0000"/>
                </a:solidFill>
                <a:cs typeface="B Lotus" panose="00000400000000000000" pitchFamily="2" charset="-78"/>
              </a:rPr>
              <a:t>گزینش</a:t>
            </a:r>
          </a:p>
        </p:txBody>
      </p:sp>
      <p:sp>
        <p:nvSpPr>
          <p:cNvPr id="4" name="Espace réservé du contenu 2"/>
          <p:cNvSpPr>
            <a:spLocks noGrp="1"/>
          </p:cNvSpPr>
          <p:nvPr>
            <p:ph idx="1"/>
          </p:nvPr>
        </p:nvSpPr>
        <p:spPr>
          <a:xfrm>
            <a:off x="1496836" y="926926"/>
            <a:ext cx="10018713" cy="5931073"/>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a:noAutofit/>
          </a:bodyPr>
          <a:lstStyle/>
          <a:p>
            <a:pPr marL="914400" lvl="2" indent="0" algn="just">
              <a:buNone/>
            </a:pPr>
            <a:r>
              <a:rPr lang="fa-IR" sz="4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228600">
                    <a:schemeClr val="accent2">
                      <a:satMod val="175000"/>
                      <a:alpha val="40000"/>
                    </a:schemeClr>
                  </a:glow>
                </a:effectLst>
                <a:cs typeface="B Nazanin" pitchFamily="2" charset="-78"/>
              </a:rPr>
              <a:t>* هدف </a:t>
            </a:r>
            <a:r>
              <a:rPr lang="fa-IR"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228600">
                    <a:schemeClr val="accent2">
                      <a:satMod val="175000"/>
                      <a:alpha val="40000"/>
                    </a:schemeClr>
                  </a:glow>
                </a:effectLst>
                <a:cs typeface="B Nazanin" pitchFamily="2" charset="-78"/>
              </a:rPr>
              <a:t>مشخص و بسیار روشن فرایند گزینش این است تا افرادی شناسایی و استخدام شوند که برای انجام موفقیت آمیز کار مورد نظر دانش، اطلاعات، مهارت و توانایی های لازم را داشته باشند.</a:t>
            </a:r>
          </a:p>
          <a:p>
            <a:pPr marL="914400" lvl="2" indent="0" algn="just">
              <a:buNone/>
            </a:pPr>
            <a:r>
              <a:rPr lang="fa-IR" sz="4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228600">
                    <a:schemeClr val="accent2">
                      <a:satMod val="175000"/>
                      <a:alpha val="40000"/>
                    </a:schemeClr>
                  </a:glow>
                </a:effectLst>
                <a:cs typeface="B Nazanin" pitchFamily="2" charset="-78"/>
              </a:rPr>
              <a:t>* باحذف </a:t>
            </a:r>
            <a:r>
              <a:rPr lang="fa-IR"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228600">
                    <a:schemeClr val="accent2">
                      <a:satMod val="175000"/>
                      <a:alpha val="40000"/>
                    </a:schemeClr>
                  </a:glow>
                </a:effectLst>
                <a:cs typeface="B Nazanin" pitchFamily="2" charset="-78"/>
              </a:rPr>
              <a:t>کسانی که به ارزشهای اصولی سازمان اهمیت ندهند یا آنها را مورد حمله قرار دهند،سعی می شود تا فرهنگ سازمانی حفظ گردد.</a:t>
            </a:r>
            <a:endParaRPr lang="fr-CA"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228600">
                  <a:schemeClr val="accent2">
                    <a:satMod val="175000"/>
                    <a:alpha val="40000"/>
                  </a:schemeClr>
                </a:glow>
              </a:effectLst>
              <a:cs typeface="B Nazanin" pitchFamily="2" charset="-78"/>
            </a:endParaRPr>
          </a:p>
        </p:txBody>
      </p:sp>
    </p:spTree>
    <p:extLst>
      <p:ext uri="{BB962C8B-B14F-4D97-AF65-F5344CB8AC3E}">
        <p14:creationId xmlns:p14="http://schemas.microsoft.com/office/powerpoint/2010/main" val="368326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2000"/>
                                        <p:tgtEl>
                                          <p:spTgt spid="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1"/>
            <a:ext cx="10018713" cy="1127342"/>
          </a:xfrm>
        </p:spPr>
        <p:txBody>
          <a:bodyPr>
            <a:normAutofit/>
          </a:bodyPr>
          <a:lstStyle/>
          <a:p>
            <a:r>
              <a:rPr lang="fa-IR" sz="3600" b="1" dirty="0">
                <a:solidFill>
                  <a:srgbClr val="FF0000"/>
                </a:solidFill>
                <a:cs typeface="B Lotus" panose="00000400000000000000" pitchFamily="2" charset="-78"/>
              </a:rPr>
              <a:t>مدیریت عالی سازمان</a:t>
            </a:r>
          </a:p>
        </p:txBody>
      </p:sp>
      <p:sp>
        <p:nvSpPr>
          <p:cNvPr id="4" name="Espace réservé du contenu 2"/>
          <p:cNvSpPr>
            <a:spLocks noGrp="1"/>
          </p:cNvSpPr>
          <p:nvPr>
            <p:ph idx="1"/>
          </p:nvPr>
        </p:nvSpPr>
        <p:spPr>
          <a:xfrm>
            <a:off x="1659675" y="1002083"/>
            <a:ext cx="10018713" cy="5761972"/>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a:lstStyle/>
          <a:p>
            <a:pPr algn="r" rtl="1"/>
            <a:r>
              <a:rPr lang="fa-IR" sz="2800" b="1" dirty="0" smtClean="0">
                <a:ln w="12700" cmpd="sng">
                  <a:solidFill>
                    <a:srgbClr val="FFFF00"/>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228600">
                    <a:schemeClr val="accent5">
                      <a:satMod val="175000"/>
                      <a:alpha val="40000"/>
                    </a:schemeClr>
                  </a:glow>
                </a:effectLst>
                <a:cs typeface="B Nazanin" pitchFamily="2" charset="-78"/>
              </a:rPr>
              <a:t>مدیریت عالی سازمان بر فرهنگ سازمانی اثرات بسیار شدیدی می گذارد.</a:t>
            </a:r>
            <a:endParaRPr lang="en-US" sz="2800" b="1" dirty="0" smtClean="0">
              <a:ln w="12700" cmpd="sng">
                <a:solidFill>
                  <a:srgbClr val="FFFF00"/>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228600">
                  <a:schemeClr val="accent5">
                    <a:satMod val="175000"/>
                    <a:alpha val="40000"/>
                  </a:schemeClr>
                </a:glow>
              </a:effectLst>
              <a:cs typeface="B Nazanin" pitchFamily="2" charset="-78"/>
            </a:endParaRPr>
          </a:p>
          <a:p>
            <a:pPr algn="r" rtl="1"/>
            <a:r>
              <a:rPr lang="fa-IR" sz="2800" b="1" dirty="0" smtClean="0">
                <a:ln w="12700" cmpd="sng">
                  <a:solidFill>
                    <a:srgbClr val="FFFF00"/>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228600">
                    <a:schemeClr val="accent5">
                      <a:satMod val="175000"/>
                      <a:alpha val="40000"/>
                    </a:schemeClr>
                  </a:glow>
                </a:effectLst>
                <a:cs typeface="B Nazanin" pitchFamily="2" charset="-78"/>
              </a:rPr>
              <a:t>مدیران ارشد اجرایی از طریق گفتار و کردار،هنجارها و معیارهایی را ارائه می کنند که دست به دست می شود و پس از طی سلسله مراتب به همه جای سازمان  می رسد</a:t>
            </a:r>
            <a:r>
              <a:rPr lang="en-US" sz="2800" dirty="0" smtClean="0">
                <a:cs typeface="B Nazanin" pitchFamily="2" charset="-78"/>
              </a:rPr>
              <a:t>.</a:t>
            </a:r>
            <a:endParaRPr lang="fr-CA" dirty="0" smtClean="0">
              <a:cs typeface="B Nazanin" pitchFamily="2" charset="-78"/>
            </a:endParaRPr>
          </a:p>
        </p:txBody>
      </p:sp>
    </p:spTree>
    <p:extLst>
      <p:ext uri="{BB962C8B-B14F-4D97-AF65-F5344CB8AC3E}">
        <p14:creationId xmlns:p14="http://schemas.microsoft.com/office/powerpoint/2010/main" val="369796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2000"/>
                                        <p:tgtEl>
                                          <p:spTgt spid="4">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0"/>
            <a:ext cx="10018713" cy="1164921"/>
          </a:xfrm>
        </p:spPr>
        <p:txBody>
          <a:bodyPr>
            <a:normAutofit/>
          </a:bodyPr>
          <a:lstStyle/>
          <a:p>
            <a:r>
              <a:rPr lang="fa-IR" sz="3600" b="1" dirty="0">
                <a:solidFill>
                  <a:srgbClr val="FF0000"/>
                </a:solidFill>
                <a:cs typeface="B Lotus" panose="00000400000000000000" pitchFamily="2" charset="-78"/>
              </a:rPr>
              <a:t>جامعه  پذیری</a:t>
            </a:r>
          </a:p>
        </p:txBody>
      </p:sp>
      <p:sp>
        <p:nvSpPr>
          <p:cNvPr id="4" name="Espace réservé du contenu 2"/>
          <p:cNvSpPr>
            <a:spLocks noGrp="1"/>
          </p:cNvSpPr>
          <p:nvPr>
            <p:ph idx="1"/>
          </p:nvPr>
        </p:nvSpPr>
        <p:spPr>
          <a:xfrm>
            <a:off x="1484310" y="876823"/>
            <a:ext cx="10018713" cy="5824602"/>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a:normAutofit/>
          </a:bodyPr>
          <a:lstStyle/>
          <a:p>
            <a:pPr algn="r" rtl="1"/>
            <a:r>
              <a:rPr lang="fa-IR" sz="2800" b="1" dirty="0" smtClean="0">
                <a:ln w="12700">
                  <a:solidFill>
                    <a:schemeClr val="accent5"/>
                  </a:solidFill>
                  <a:prstDash val="solid"/>
                </a:ln>
                <a:pattFill prst="ltDnDiag">
                  <a:fgClr>
                    <a:schemeClr val="accent5">
                      <a:lumMod val="60000"/>
                      <a:lumOff val="40000"/>
                    </a:schemeClr>
                  </a:fgClr>
                  <a:bgClr>
                    <a:schemeClr val="bg1"/>
                  </a:bgClr>
                </a:pattFill>
                <a:effectLst>
                  <a:glow rad="228600">
                    <a:schemeClr val="accent6">
                      <a:satMod val="175000"/>
                      <a:alpha val="40000"/>
                    </a:schemeClr>
                  </a:glow>
                </a:effectLst>
                <a:cs typeface="B Nazanin" pitchFamily="2" charset="-78"/>
              </a:rPr>
              <a:t>خو گرفتن یا پذیرفتن و رعایت فرهنگ سازمانی را جامعه پذیری کارکنان سازمان می نامند.</a:t>
            </a:r>
            <a:endParaRPr lang="en-US" sz="2800" b="1" dirty="0" smtClean="0">
              <a:ln w="12700">
                <a:solidFill>
                  <a:schemeClr val="accent5"/>
                </a:solidFill>
                <a:prstDash val="solid"/>
              </a:ln>
              <a:pattFill prst="ltDnDiag">
                <a:fgClr>
                  <a:schemeClr val="accent5">
                    <a:lumMod val="60000"/>
                    <a:lumOff val="40000"/>
                  </a:schemeClr>
                </a:fgClr>
                <a:bgClr>
                  <a:schemeClr val="bg1"/>
                </a:bgClr>
              </a:pattFill>
              <a:effectLst>
                <a:glow rad="228600">
                  <a:schemeClr val="accent6">
                    <a:satMod val="175000"/>
                    <a:alpha val="40000"/>
                  </a:schemeClr>
                </a:glow>
              </a:effectLst>
              <a:cs typeface="B Nazanin" pitchFamily="2" charset="-78"/>
            </a:endParaRPr>
          </a:p>
          <a:p>
            <a:pPr algn="r" rtl="1"/>
            <a:r>
              <a:rPr lang="fa-IR" sz="2800" b="1" dirty="0" smtClean="0">
                <a:ln w="12700">
                  <a:solidFill>
                    <a:schemeClr val="accent5"/>
                  </a:solidFill>
                  <a:prstDash val="solid"/>
                </a:ln>
                <a:pattFill prst="ltDnDiag">
                  <a:fgClr>
                    <a:schemeClr val="accent5">
                      <a:lumMod val="60000"/>
                      <a:lumOff val="40000"/>
                    </a:schemeClr>
                  </a:fgClr>
                  <a:bgClr>
                    <a:schemeClr val="bg1"/>
                  </a:bgClr>
                </a:pattFill>
                <a:effectLst>
                  <a:glow rad="228600">
                    <a:schemeClr val="accent6">
                      <a:satMod val="175000"/>
                      <a:alpha val="40000"/>
                    </a:schemeClr>
                  </a:glow>
                </a:effectLst>
                <a:cs typeface="B Nazanin" pitchFamily="2" charset="-78"/>
              </a:rPr>
              <a:t>اگر افراد با فرهنگ  سازمان آشنا نباشند، پس از استخدام موجب مخدوش شدن باورها و عاداتی می شوند که در سازمان رایج است</a:t>
            </a:r>
            <a:r>
              <a:rPr lang="en-US" sz="2800" b="1" dirty="0" smtClean="0">
                <a:ln w="12700">
                  <a:solidFill>
                    <a:schemeClr val="accent5"/>
                  </a:solidFill>
                  <a:prstDash val="solid"/>
                </a:ln>
                <a:pattFill prst="ltDnDiag">
                  <a:fgClr>
                    <a:schemeClr val="accent5">
                      <a:lumMod val="60000"/>
                      <a:lumOff val="40000"/>
                    </a:schemeClr>
                  </a:fgClr>
                  <a:bgClr>
                    <a:schemeClr val="bg1"/>
                  </a:bgClr>
                </a:pattFill>
                <a:effectLst>
                  <a:glow rad="228600">
                    <a:schemeClr val="accent6">
                      <a:satMod val="175000"/>
                      <a:alpha val="40000"/>
                    </a:schemeClr>
                  </a:glow>
                </a:effectLst>
                <a:cs typeface="B Nazanin" pitchFamily="2" charset="-78"/>
              </a:rPr>
              <a:t>.</a:t>
            </a:r>
            <a:endParaRPr lang="fr-CA" b="1" dirty="0" smtClean="0">
              <a:ln w="12700">
                <a:solidFill>
                  <a:schemeClr val="accent5"/>
                </a:solidFill>
                <a:prstDash val="solid"/>
              </a:ln>
              <a:pattFill prst="ltDnDiag">
                <a:fgClr>
                  <a:schemeClr val="accent5">
                    <a:lumMod val="60000"/>
                    <a:lumOff val="40000"/>
                  </a:schemeClr>
                </a:fgClr>
                <a:bgClr>
                  <a:schemeClr val="bg1"/>
                </a:bgClr>
              </a:pattFill>
              <a:effectLst>
                <a:glow rad="228600">
                  <a:schemeClr val="accent6">
                    <a:satMod val="175000"/>
                    <a:alpha val="40000"/>
                  </a:schemeClr>
                </a:glow>
              </a:effectLst>
              <a:cs typeface="B Nazanin" pitchFamily="2" charset="-78"/>
            </a:endParaRPr>
          </a:p>
        </p:txBody>
      </p:sp>
    </p:spTree>
    <p:extLst>
      <p:ext uri="{BB962C8B-B14F-4D97-AF65-F5344CB8AC3E}">
        <p14:creationId xmlns:p14="http://schemas.microsoft.com/office/powerpoint/2010/main" val="177428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2000"/>
                                        <p:tgtEl>
                                          <p:spTgt spid="4">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8328" y="638827"/>
            <a:ext cx="5035463" cy="1653437"/>
          </a:xfrm>
        </p:spPr>
        <p:txBody>
          <a:bodyPr>
            <a:normAutofit/>
          </a:bodyPr>
          <a:lstStyle/>
          <a:p>
            <a:r>
              <a:rPr lang="fa-IR" b="1" dirty="0" smtClean="0">
                <a:solidFill>
                  <a:srgbClr val="FF0000"/>
                </a:solidFill>
                <a:cs typeface="Titr" pitchFamily="2" charset="-78"/>
              </a:rPr>
              <a:t>تعريف فرهنگ </a:t>
            </a:r>
            <a:r>
              <a:rPr lang="fa-IR" sz="4000" b="1" dirty="0" smtClean="0">
                <a:solidFill>
                  <a:srgbClr val="FF0000"/>
                </a:solidFill>
                <a:cs typeface="Titr" pitchFamily="2" charset="-78"/>
              </a:rPr>
              <a:t>(</a:t>
            </a:r>
            <a:r>
              <a:rPr lang="en-US" sz="4000" b="1" dirty="0" smtClean="0">
                <a:solidFill>
                  <a:srgbClr val="FF0000"/>
                </a:solidFill>
                <a:cs typeface="Titr" pitchFamily="2" charset="-78"/>
              </a:rPr>
              <a:t>Culture</a:t>
            </a:r>
            <a:r>
              <a:rPr lang="fa-IR" sz="4000" b="1" dirty="0" smtClean="0">
                <a:solidFill>
                  <a:srgbClr val="FF0000"/>
                </a:solidFill>
                <a:cs typeface="Titr" pitchFamily="2" charset="-78"/>
              </a:rPr>
              <a:t>)</a:t>
            </a:r>
            <a:r>
              <a:rPr lang="en-US" b="1" dirty="0" smtClean="0">
                <a:solidFill>
                  <a:srgbClr val="542600"/>
                </a:solidFill>
                <a:cs typeface="Titr" pitchFamily="2" charset="-78"/>
              </a:rPr>
              <a:t/>
            </a:r>
            <a:br>
              <a:rPr lang="en-US" b="1" dirty="0" smtClean="0">
                <a:solidFill>
                  <a:srgbClr val="542600"/>
                </a:solidFill>
                <a:cs typeface="Titr" pitchFamily="2" charset="-78"/>
              </a:rPr>
            </a:br>
            <a:endParaRPr lang="fa-IR" dirty="0">
              <a:cs typeface="Titr" pitchFamily="2" charset="-78"/>
            </a:endParaRPr>
          </a:p>
        </p:txBody>
      </p:sp>
      <p:sp>
        <p:nvSpPr>
          <p:cNvPr id="3" name="Content Placeholder 2"/>
          <p:cNvSpPr>
            <a:spLocks noGrp="1"/>
          </p:cNvSpPr>
          <p:nvPr>
            <p:ph idx="1"/>
          </p:nvPr>
        </p:nvSpPr>
        <p:spPr/>
        <p:txBody>
          <a:bodyPr>
            <a:normAutofit lnSpcReduction="10000"/>
          </a:bodyPr>
          <a:lstStyle/>
          <a:p>
            <a:pPr marL="630238" indent="-630238" algn="justLow">
              <a:lnSpc>
                <a:spcPct val="150000"/>
              </a:lnSpc>
              <a:spcBef>
                <a:spcPts val="1800"/>
              </a:spcBef>
              <a:spcAft>
                <a:spcPts val="1200"/>
              </a:spcAft>
              <a:buClr>
                <a:srgbClr val="C00000"/>
              </a:buClr>
              <a:buFont typeface="Wingdings" pitchFamily="2" charset="2"/>
              <a:buChar char="v"/>
            </a:pPr>
            <a:r>
              <a:rPr lang="fa-IR" b="1" dirty="0" smtClean="0">
                <a:cs typeface="B Lotus" panose="00000400000000000000" pitchFamily="2" charset="-78"/>
              </a:rPr>
              <a:t>كليه كوششهايي كه اعضاء يك جامعه براي انطباق خود با هنجارهاي محيط اعم از طبيعي يا اجتماعي مي كنند</a:t>
            </a:r>
            <a:r>
              <a:rPr lang="fa-IR" sz="2000" b="1" dirty="0" smtClean="0">
                <a:cs typeface="B Lotus" panose="00000400000000000000" pitchFamily="2" charset="-78"/>
              </a:rPr>
              <a:t>. </a:t>
            </a:r>
            <a:r>
              <a:rPr lang="fa-IR" sz="2000" b="1" dirty="0" smtClean="0">
                <a:solidFill>
                  <a:srgbClr val="C00000"/>
                </a:solidFill>
                <a:cs typeface="B Lotus" panose="00000400000000000000" pitchFamily="2" charset="-78"/>
              </a:rPr>
              <a:t>(ساموئل كنيگ)</a:t>
            </a:r>
          </a:p>
          <a:p>
            <a:pPr marL="630238" indent="-630238" algn="justLow">
              <a:lnSpc>
                <a:spcPct val="150000"/>
              </a:lnSpc>
              <a:spcBef>
                <a:spcPts val="1800"/>
              </a:spcBef>
              <a:spcAft>
                <a:spcPts val="1200"/>
              </a:spcAft>
              <a:buClr>
                <a:srgbClr val="C00000"/>
              </a:buClr>
              <a:buFont typeface="Wingdings" pitchFamily="2" charset="2"/>
              <a:buChar char="v"/>
            </a:pPr>
            <a:r>
              <a:rPr lang="fa-IR" b="1" dirty="0" smtClean="0">
                <a:solidFill>
                  <a:srgbClr val="006600"/>
                </a:solidFill>
                <a:cs typeface="B Lotus" panose="00000400000000000000" pitchFamily="2" charset="-78"/>
              </a:rPr>
              <a:t>مجموعه اي از رفتارهاي آموختني ، باورها ، عادات و سنن كه مشترك ميان گروهي از افراد است و به گونه اي متوالي توسط ديگران كه به آن جامعه وارد مي شوند آموخته و به كار گرفته مي شوند.</a:t>
            </a:r>
            <a:endParaRPr lang="fa-IR" b="1" dirty="0">
              <a:cs typeface="B Lotus" panose="00000400000000000000" pitchFamily="2" charset="-78"/>
            </a:endParaRPr>
          </a:p>
        </p:txBody>
      </p:sp>
    </p:spTree>
    <p:extLst>
      <p:ext uri="{BB962C8B-B14F-4D97-AF65-F5344CB8AC3E}">
        <p14:creationId xmlns:p14="http://schemas.microsoft.com/office/powerpoint/2010/main" val="42856696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1875823674"/>
              </p:ext>
            </p:extLst>
          </p:nvPr>
        </p:nvGraphicFramePr>
        <p:xfrm>
          <a:off x="2921175" y="1543159"/>
          <a:ext cx="70104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ular Callout 4"/>
          <p:cNvSpPr/>
          <p:nvPr/>
        </p:nvSpPr>
        <p:spPr>
          <a:xfrm>
            <a:off x="7581379" y="2090129"/>
            <a:ext cx="3200400" cy="1828800"/>
          </a:xfrm>
          <a:prstGeom prst="wedgeRectCallout">
            <a:avLst>
              <a:gd name="adj1" fmla="val -36870"/>
              <a:gd name="adj2" fmla="val 67536"/>
            </a:avLst>
          </a:prstGeom>
          <a:solidFill>
            <a:schemeClr val="accent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fa-IR" b="1" dirty="0" smtClean="0">
                <a:cs typeface="B Lotus" panose="00000400000000000000" pitchFamily="2" charset="-78"/>
              </a:rPr>
              <a:t>فرد تازه استخدام شده  متوجه واقعیت سازمان خود می شود. </a:t>
            </a:r>
            <a:endParaRPr lang="en-US" b="1" dirty="0" smtClean="0">
              <a:cs typeface="B Lotus" panose="00000400000000000000" pitchFamily="2" charset="-78"/>
            </a:endParaRPr>
          </a:p>
          <a:p>
            <a:pPr algn="ctr"/>
            <a:r>
              <a:rPr lang="fa-IR" b="1" dirty="0" smtClean="0">
                <a:cs typeface="B Lotus" panose="00000400000000000000" pitchFamily="2" charset="-78"/>
              </a:rPr>
              <a:t>درمی یابد که باید در انتظارات و آنچه به نظر وی واقعیت بوده است، تجدید نظر کند.</a:t>
            </a:r>
            <a:endParaRPr lang="en-US" b="1" dirty="0">
              <a:cs typeface="B Lotus" panose="00000400000000000000" pitchFamily="2" charset="-78"/>
            </a:endParaRPr>
          </a:p>
        </p:txBody>
      </p:sp>
      <p:sp>
        <p:nvSpPr>
          <p:cNvPr id="6" name="Rectangular Callout 5"/>
          <p:cNvSpPr/>
          <p:nvPr/>
        </p:nvSpPr>
        <p:spPr>
          <a:xfrm>
            <a:off x="2070970" y="261329"/>
            <a:ext cx="3200400" cy="1828800"/>
          </a:xfrm>
          <a:prstGeom prst="wedgeRectCallout">
            <a:avLst>
              <a:gd name="adj1" fmla="val 47299"/>
              <a:gd name="adj2" fmla="val 64039"/>
            </a:avLst>
          </a:prstGeom>
          <a:solidFill>
            <a:schemeClr val="accent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pPr algn="ctr" rtl="1"/>
            <a:r>
              <a:rPr lang="fa-IR" b="1" dirty="0" smtClean="0">
                <a:cs typeface="B Lotus" panose="00000400000000000000" pitchFamily="2" charset="-78"/>
              </a:rPr>
              <a:t>آموزشها و یاد گیری هایی است که پیش از پیوستن فرد به سازمان صورت می گیرد.</a:t>
            </a:r>
            <a:endParaRPr lang="en-US" b="1" dirty="0" smtClean="0">
              <a:cs typeface="B Lotus" panose="00000400000000000000" pitchFamily="2" charset="-78"/>
            </a:endParaRPr>
          </a:p>
        </p:txBody>
      </p:sp>
      <p:sp>
        <p:nvSpPr>
          <p:cNvPr id="7" name="Rectangular Callout 6"/>
          <p:cNvSpPr/>
          <p:nvPr/>
        </p:nvSpPr>
        <p:spPr>
          <a:xfrm>
            <a:off x="2147170" y="2547329"/>
            <a:ext cx="3124200" cy="1752600"/>
          </a:xfrm>
          <a:prstGeom prst="wedgeRectCallout">
            <a:avLst>
              <a:gd name="adj1" fmla="val -120"/>
              <a:gd name="adj2" fmla="val 63303"/>
            </a:avLst>
          </a:prstGeom>
          <a:solidFill>
            <a:schemeClr val="accent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fa-IR" b="1" dirty="0" smtClean="0">
                <a:cs typeface="B Lotus" panose="00000400000000000000" pitchFamily="2" charset="-78"/>
              </a:rPr>
              <a:t>فرد تازه استخدام شده مهارتهای لازم برای انجام موفقیت آمیز کارها و ایفای نقش های جدید را می آموزد.</a:t>
            </a:r>
          </a:p>
          <a:p>
            <a:pPr algn="ctr"/>
            <a:r>
              <a:rPr lang="fa-IR" b="1" dirty="0" smtClean="0">
                <a:cs typeface="B Lotus" panose="00000400000000000000" pitchFamily="2" charset="-78"/>
              </a:rPr>
              <a:t>به ارزشها، هنجارها  و معیارهای گروهی ارج می نهند و در این رابطه با آنها همسان و همنوا می گردد.</a:t>
            </a:r>
            <a:endParaRPr lang="en-US" b="1" dirty="0">
              <a:cs typeface="B Lotus" panose="00000400000000000000" pitchFamily="2" charset="-78"/>
            </a:endParaRPr>
          </a:p>
        </p:txBody>
      </p:sp>
    </p:spTree>
    <p:extLst>
      <p:ext uri="{BB962C8B-B14F-4D97-AF65-F5344CB8AC3E}">
        <p14:creationId xmlns:p14="http://schemas.microsoft.com/office/powerpoint/2010/main" val="68653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2BA1A2E6-0C5D-4021-BBF0-78329C9B4607}"/>
                                            </p:graphicEl>
                                          </p:spTgt>
                                        </p:tgtEl>
                                        <p:attrNameLst>
                                          <p:attrName>style.visibility</p:attrName>
                                        </p:attrNameLst>
                                      </p:cBhvr>
                                      <p:to>
                                        <p:strVal val="visible"/>
                                      </p:to>
                                    </p:set>
                                    <p:animEffect transition="in" filter="fade">
                                      <p:cBhvr>
                                        <p:cTn id="7" dur="2000"/>
                                        <p:tgtEl>
                                          <p:spTgt spid="4">
                                            <p:graphicEl>
                                              <a:dgm id="{2BA1A2E6-0C5D-4021-BBF0-78329C9B4607}"/>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6076D05A-8CD9-4960-95B3-DD00AE2550D1}"/>
                                            </p:graphicEl>
                                          </p:spTgt>
                                        </p:tgtEl>
                                        <p:attrNameLst>
                                          <p:attrName>style.visibility</p:attrName>
                                        </p:attrNameLst>
                                      </p:cBhvr>
                                      <p:to>
                                        <p:strVal val="visible"/>
                                      </p:to>
                                    </p:set>
                                    <p:animEffect transition="in" filter="fade">
                                      <p:cBhvr>
                                        <p:cTn id="10" dur="2000"/>
                                        <p:tgtEl>
                                          <p:spTgt spid="4">
                                            <p:graphicEl>
                                              <a:dgm id="{6076D05A-8CD9-4960-95B3-DD00AE2550D1}"/>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graphicEl>
                                              <a:dgm id="{405F1CAC-4C37-4440-B9C4-BDA76DF33A1F}"/>
                                            </p:graphicEl>
                                          </p:spTgt>
                                        </p:tgtEl>
                                        <p:attrNameLst>
                                          <p:attrName>style.visibility</p:attrName>
                                        </p:attrNameLst>
                                      </p:cBhvr>
                                      <p:to>
                                        <p:strVal val="visible"/>
                                      </p:to>
                                    </p:set>
                                    <p:animEffect transition="in" filter="fade">
                                      <p:cBhvr>
                                        <p:cTn id="13" dur="2000"/>
                                        <p:tgtEl>
                                          <p:spTgt spid="4">
                                            <p:graphicEl>
                                              <a:dgm id="{405F1CAC-4C37-4440-B9C4-BDA76DF33A1F}"/>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graphicEl>
                                              <a:dgm id="{1945BBC7-BDEA-46FD-95A0-B8A050793F39}"/>
                                            </p:graphicEl>
                                          </p:spTgt>
                                        </p:tgtEl>
                                        <p:attrNameLst>
                                          <p:attrName>style.visibility</p:attrName>
                                        </p:attrNameLst>
                                      </p:cBhvr>
                                      <p:to>
                                        <p:strVal val="visible"/>
                                      </p:to>
                                    </p:set>
                                    <p:animEffect transition="in" filter="fade">
                                      <p:cBhvr>
                                        <p:cTn id="16" dur="2000"/>
                                        <p:tgtEl>
                                          <p:spTgt spid="4">
                                            <p:graphicEl>
                                              <a:dgm id="{1945BBC7-BDEA-46FD-95A0-B8A050793F39}"/>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graphicEl>
                                              <a:dgm id="{65C45298-CFE1-42CD-A9A2-ACAFE7430B52}"/>
                                            </p:graphicEl>
                                          </p:spTgt>
                                        </p:tgtEl>
                                        <p:attrNameLst>
                                          <p:attrName>style.visibility</p:attrName>
                                        </p:attrNameLst>
                                      </p:cBhvr>
                                      <p:to>
                                        <p:strVal val="visible"/>
                                      </p:to>
                                    </p:set>
                                    <p:animEffect transition="in" filter="fade">
                                      <p:cBhvr>
                                        <p:cTn id="19" dur="2000"/>
                                        <p:tgtEl>
                                          <p:spTgt spid="4">
                                            <p:graphicEl>
                                              <a:dgm id="{65C45298-CFE1-42CD-A9A2-ACAFE7430B52}"/>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graphicEl>
                                              <a:dgm id="{5D171184-B93C-417B-957A-2D9C4F7CB13C}"/>
                                            </p:graphicEl>
                                          </p:spTgt>
                                        </p:tgtEl>
                                        <p:attrNameLst>
                                          <p:attrName>style.visibility</p:attrName>
                                        </p:attrNameLst>
                                      </p:cBhvr>
                                      <p:to>
                                        <p:strVal val="visible"/>
                                      </p:to>
                                    </p:set>
                                    <p:animEffect transition="in" filter="fade">
                                      <p:cBhvr>
                                        <p:cTn id="22" dur="2000"/>
                                        <p:tgtEl>
                                          <p:spTgt spid="4">
                                            <p:graphicEl>
                                              <a:dgm id="{5D171184-B93C-417B-957A-2D9C4F7CB13C}"/>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graphicEl>
                                              <a:dgm id="{75B75852-EE3F-462F-BEA6-6E40DE55B628}"/>
                                            </p:graphicEl>
                                          </p:spTgt>
                                        </p:tgtEl>
                                        <p:attrNameLst>
                                          <p:attrName>style.visibility</p:attrName>
                                        </p:attrNameLst>
                                      </p:cBhvr>
                                      <p:to>
                                        <p:strVal val="visible"/>
                                      </p:to>
                                    </p:set>
                                    <p:animEffect transition="in" filter="fade">
                                      <p:cBhvr>
                                        <p:cTn id="25" dur="2000"/>
                                        <p:tgtEl>
                                          <p:spTgt spid="4">
                                            <p:graphicEl>
                                              <a:dgm id="{75B75852-EE3F-462F-BEA6-6E40DE55B628}"/>
                                            </p:graphicEl>
                                          </p:spTgt>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6">
                                            <p:bg/>
                                          </p:spTgt>
                                        </p:tgtEl>
                                        <p:attrNameLst>
                                          <p:attrName>style.visibility</p:attrName>
                                        </p:attrNameLst>
                                      </p:cBhvr>
                                      <p:to>
                                        <p:strVal val="visible"/>
                                      </p:to>
                                    </p:set>
                                    <p:animEffect transition="in" filter="fade">
                                      <p:cBhvr>
                                        <p:cTn id="29" dur="2000"/>
                                        <p:tgtEl>
                                          <p:spTgt spid="6">
                                            <p:bg/>
                                          </p:spTgt>
                                        </p:tgtEl>
                                      </p:cBhvr>
                                    </p:animEffect>
                                  </p:childTnLst>
                                </p:cTn>
                              </p:par>
                            </p:childTnLst>
                          </p:cTn>
                        </p:par>
                        <p:par>
                          <p:cTn id="30" fill="hold">
                            <p:stCondLst>
                              <p:cond delay="4000"/>
                            </p:stCondLst>
                            <p:childTnLst>
                              <p:par>
                                <p:cTn id="31" presetID="10" presetClass="entr" presetSubtype="0" fill="hold" grpId="0" nodeType="after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Effect transition="in" filter="fade">
                                      <p:cBhvr>
                                        <p:cTn id="33" dur="2000"/>
                                        <p:tgtEl>
                                          <p:spTgt spid="6">
                                            <p:txEl>
                                              <p:pRg st="0" end="0"/>
                                            </p:txEl>
                                          </p:spTgt>
                                        </p:tgtEl>
                                      </p:cBhvr>
                                    </p:animEffect>
                                  </p:childTnLst>
                                </p:cTn>
                              </p:par>
                            </p:childTnLst>
                          </p:cTn>
                        </p:par>
                        <p:par>
                          <p:cTn id="34" fill="hold">
                            <p:stCondLst>
                              <p:cond delay="6000"/>
                            </p:stCondLst>
                            <p:childTnLst>
                              <p:par>
                                <p:cTn id="35" presetID="10" presetClass="entr" presetSubtype="0" fill="hold" grpId="0" nodeType="afterEffect">
                                  <p:stCondLst>
                                    <p:cond delay="0"/>
                                  </p:stCondLst>
                                  <p:childTnLst>
                                    <p:set>
                                      <p:cBhvr>
                                        <p:cTn id="36" dur="1" fill="hold">
                                          <p:stCondLst>
                                            <p:cond delay="0"/>
                                          </p:stCondLst>
                                        </p:cTn>
                                        <p:tgtEl>
                                          <p:spTgt spid="5">
                                            <p:bg/>
                                          </p:spTgt>
                                        </p:tgtEl>
                                        <p:attrNameLst>
                                          <p:attrName>style.visibility</p:attrName>
                                        </p:attrNameLst>
                                      </p:cBhvr>
                                      <p:to>
                                        <p:strVal val="visible"/>
                                      </p:to>
                                    </p:set>
                                    <p:animEffect transition="in" filter="fade">
                                      <p:cBhvr>
                                        <p:cTn id="37" dur="2000"/>
                                        <p:tgtEl>
                                          <p:spTgt spid="5">
                                            <p:bg/>
                                          </p:spTgt>
                                        </p:tgtEl>
                                      </p:cBhvr>
                                    </p:animEffect>
                                  </p:childTnLst>
                                </p:cTn>
                              </p:par>
                            </p:childTnLst>
                          </p:cTn>
                        </p:par>
                        <p:par>
                          <p:cTn id="38" fill="hold">
                            <p:stCondLst>
                              <p:cond delay="8000"/>
                            </p:stCondLst>
                            <p:childTnLst>
                              <p:par>
                                <p:cTn id="39" presetID="10" presetClass="entr" presetSubtype="0" fill="hold" grpId="0" nodeType="afterEffect">
                                  <p:stCondLst>
                                    <p:cond delay="0"/>
                                  </p:stCondLst>
                                  <p:childTnLst>
                                    <p:set>
                                      <p:cBhvr>
                                        <p:cTn id="40" dur="1" fill="hold">
                                          <p:stCondLst>
                                            <p:cond delay="0"/>
                                          </p:stCondLst>
                                        </p:cTn>
                                        <p:tgtEl>
                                          <p:spTgt spid="5">
                                            <p:txEl>
                                              <p:pRg st="0" end="0"/>
                                            </p:txEl>
                                          </p:spTgt>
                                        </p:tgtEl>
                                        <p:attrNameLst>
                                          <p:attrName>style.visibility</p:attrName>
                                        </p:attrNameLst>
                                      </p:cBhvr>
                                      <p:to>
                                        <p:strVal val="visible"/>
                                      </p:to>
                                    </p:set>
                                    <p:animEffect transition="in" filter="fade">
                                      <p:cBhvr>
                                        <p:cTn id="41" dur="2000"/>
                                        <p:tgtEl>
                                          <p:spTgt spid="5">
                                            <p:txEl>
                                              <p:pRg st="0" end="0"/>
                                            </p:txEl>
                                          </p:spTgt>
                                        </p:tgtEl>
                                      </p:cBhvr>
                                    </p:animEffect>
                                  </p:childTnLst>
                                </p:cTn>
                              </p:par>
                            </p:childTnLst>
                          </p:cTn>
                        </p:par>
                        <p:par>
                          <p:cTn id="42" fill="hold">
                            <p:stCondLst>
                              <p:cond delay="10000"/>
                            </p:stCondLst>
                            <p:childTnLst>
                              <p:par>
                                <p:cTn id="43" presetID="10" presetClass="entr" presetSubtype="0" fill="hold" grpId="0" nodeType="afterEffect">
                                  <p:stCondLst>
                                    <p:cond delay="0"/>
                                  </p:stCondLst>
                                  <p:childTnLst>
                                    <p:set>
                                      <p:cBhvr>
                                        <p:cTn id="44" dur="1" fill="hold">
                                          <p:stCondLst>
                                            <p:cond delay="0"/>
                                          </p:stCondLst>
                                        </p:cTn>
                                        <p:tgtEl>
                                          <p:spTgt spid="5">
                                            <p:txEl>
                                              <p:pRg st="1" end="1"/>
                                            </p:txEl>
                                          </p:spTgt>
                                        </p:tgtEl>
                                        <p:attrNameLst>
                                          <p:attrName>style.visibility</p:attrName>
                                        </p:attrNameLst>
                                      </p:cBhvr>
                                      <p:to>
                                        <p:strVal val="visible"/>
                                      </p:to>
                                    </p:set>
                                    <p:animEffect transition="in" filter="fade">
                                      <p:cBhvr>
                                        <p:cTn id="45" dur="2000"/>
                                        <p:tgtEl>
                                          <p:spTgt spid="5">
                                            <p:txEl>
                                              <p:pRg st="1" end="1"/>
                                            </p:txEl>
                                          </p:spTgt>
                                        </p:tgtEl>
                                      </p:cBhvr>
                                    </p:animEffect>
                                  </p:childTnLst>
                                </p:cTn>
                              </p:par>
                            </p:childTnLst>
                          </p:cTn>
                        </p:par>
                        <p:par>
                          <p:cTn id="46" fill="hold">
                            <p:stCondLst>
                              <p:cond delay="12000"/>
                            </p:stCondLst>
                            <p:childTnLst>
                              <p:par>
                                <p:cTn id="47" presetID="10" presetClass="entr" presetSubtype="0" fill="hold" grpId="0" nodeType="afterEffect">
                                  <p:stCondLst>
                                    <p:cond delay="0"/>
                                  </p:stCondLst>
                                  <p:childTnLst>
                                    <p:set>
                                      <p:cBhvr>
                                        <p:cTn id="48" dur="1" fill="hold">
                                          <p:stCondLst>
                                            <p:cond delay="0"/>
                                          </p:stCondLst>
                                        </p:cTn>
                                        <p:tgtEl>
                                          <p:spTgt spid="7">
                                            <p:bg/>
                                          </p:spTgt>
                                        </p:tgtEl>
                                        <p:attrNameLst>
                                          <p:attrName>style.visibility</p:attrName>
                                        </p:attrNameLst>
                                      </p:cBhvr>
                                      <p:to>
                                        <p:strVal val="visible"/>
                                      </p:to>
                                    </p:set>
                                    <p:animEffect transition="in" filter="fade">
                                      <p:cBhvr>
                                        <p:cTn id="49" dur="2000"/>
                                        <p:tgtEl>
                                          <p:spTgt spid="7">
                                            <p:bg/>
                                          </p:spTgt>
                                        </p:tgtEl>
                                      </p:cBhvr>
                                    </p:animEffect>
                                  </p:childTnLst>
                                </p:cTn>
                              </p:par>
                            </p:childTnLst>
                          </p:cTn>
                        </p:par>
                        <p:par>
                          <p:cTn id="50" fill="hold">
                            <p:stCondLst>
                              <p:cond delay="14000"/>
                            </p:stCondLst>
                            <p:childTnLst>
                              <p:par>
                                <p:cTn id="51" presetID="10" presetClass="entr" presetSubtype="0" fill="hold" grpId="0" nodeType="afterEffect">
                                  <p:stCondLst>
                                    <p:cond delay="0"/>
                                  </p:stCondLst>
                                  <p:childTnLst>
                                    <p:set>
                                      <p:cBhvr>
                                        <p:cTn id="52" dur="1" fill="hold">
                                          <p:stCondLst>
                                            <p:cond delay="0"/>
                                          </p:stCondLst>
                                        </p:cTn>
                                        <p:tgtEl>
                                          <p:spTgt spid="7">
                                            <p:txEl>
                                              <p:pRg st="0" end="0"/>
                                            </p:txEl>
                                          </p:spTgt>
                                        </p:tgtEl>
                                        <p:attrNameLst>
                                          <p:attrName>style.visibility</p:attrName>
                                        </p:attrNameLst>
                                      </p:cBhvr>
                                      <p:to>
                                        <p:strVal val="visible"/>
                                      </p:to>
                                    </p:set>
                                    <p:animEffect transition="in" filter="fade">
                                      <p:cBhvr>
                                        <p:cTn id="53" dur="2000"/>
                                        <p:tgtEl>
                                          <p:spTgt spid="7">
                                            <p:txEl>
                                              <p:pRg st="0" end="0"/>
                                            </p:txEl>
                                          </p:spTgt>
                                        </p:tgtEl>
                                      </p:cBhvr>
                                    </p:animEffect>
                                  </p:childTnLst>
                                </p:cTn>
                              </p:par>
                            </p:childTnLst>
                          </p:cTn>
                        </p:par>
                        <p:par>
                          <p:cTn id="54" fill="hold">
                            <p:stCondLst>
                              <p:cond delay="16000"/>
                            </p:stCondLst>
                            <p:childTnLst>
                              <p:par>
                                <p:cTn id="55" presetID="10" presetClass="entr" presetSubtype="0" fill="hold" grpId="0" nodeType="afterEffect">
                                  <p:stCondLst>
                                    <p:cond delay="0"/>
                                  </p:stCondLst>
                                  <p:childTnLst>
                                    <p:set>
                                      <p:cBhvr>
                                        <p:cTn id="56" dur="1" fill="hold">
                                          <p:stCondLst>
                                            <p:cond delay="0"/>
                                          </p:stCondLst>
                                        </p:cTn>
                                        <p:tgtEl>
                                          <p:spTgt spid="7">
                                            <p:txEl>
                                              <p:pRg st="1" end="1"/>
                                            </p:txEl>
                                          </p:spTgt>
                                        </p:tgtEl>
                                        <p:attrNameLst>
                                          <p:attrName>style.visibility</p:attrName>
                                        </p:attrNameLst>
                                      </p:cBhvr>
                                      <p:to>
                                        <p:strVal val="visible"/>
                                      </p:to>
                                    </p:set>
                                    <p:animEffect transition="in" filter="fade">
                                      <p:cBhvr>
                                        <p:cTn id="57"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p:bldSub>
      </p:bldGraphic>
      <p:bldP spid="5" grpId="0" build="p" animBg="1"/>
      <p:bldP spid="6" grpId="0" build="p" animBg="1"/>
      <p:bldP spid="7"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ole narges .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p:spPr>
      </p:pic>
      <p:sp>
        <p:nvSpPr>
          <p:cNvPr id="5" name="TextBox 4"/>
          <p:cNvSpPr txBox="1">
            <a:spLocks noChangeArrowheads="1"/>
          </p:cNvSpPr>
          <p:nvPr/>
        </p:nvSpPr>
        <p:spPr bwMode="auto">
          <a:xfrm>
            <a:off x="3378896" y="6152323"/>
            <a:ext cx="4800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sz="3200" b="1" dirty="0">
                <a:solidFill>
                  <a:srgbClr val="FFFF00"/>
                </a:solidFill>
                <a:latin typeface="Times New Roman" panose="02020603050405020304" pitchFamily="18" charset="0"/>
                <a:cs typeface="Yagut" panose="00000400000000000000" pitchFamily="2" charset="-78"/>
              </a:rPr>
              <a:t>با تشکر از توجه شما</a:t>
            </a:r>
            <a:endParaRPr lang="en-US" sz="3200" b="1" dirty="0">
              <a:solidFill>
                <a:srgbClr val="FFFF00"/>
              </a:solidFill>
              <a:latin typeface="Times New Roman" panose="02020603050405020304" pitchFamily="18" charset="0"/>
              <a:cs typeface="Yagut" panose="00000400000000000000" pitchFamily="2" charset="-78"/>
            </a:endParaRPr>
          </a:p>
        </p:txBody>
      </p:sp>
    </p:spTree>
    <p:extLst>
      <p:ext uri="{BB962C8B-B14F-4D97-AF65-F5344CB8AC3E}">
        <p14:creationId xmlns:p14="http://schemas.microsoft.com/office/powerpoint/2010/main" val="3857939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4624" y="201010"/>
            <a:ext cx="10018713" cy="842375"/>
          </a:xfrm>
        </p:spPr>
        <p:txBody>
          <a:bodyPr>
            <a:normAutofit/>
          </a:bodyPr>
          <a:lstStyle/>
          <a:p>
            <a:r>
              <a:rPr lang="fa-IR" b="1" dirty="0" smtClean="0">
                <a:solidFill>
                  <a:srgbClr val="FF0000"/>
                </a:solidFill>
                <a:cs typeface="Titr" pitchFamily="2" charset="-78"/>
              </a:rPr>
              <a:t>ويژگی </a:t>
            </a:r>
            <a:r>
              <a:rPr lang="fa-IR" b="1" dirty="0">
                <a:solidFill>
                  <a:srgbClr val="FF0000"/>
                </a:solidFill>
                <a:cs typeface="Titr" pitchFamily="2" charset="-78"/>
              </a:rPr>
              <a:t>های عمومی فرهنگ</a:t>
            </a:r>
          </a:p>
        </p:txBody>
      </p:sp>
      <p:sp>
        <p:nvSpPr>
          <p:cNvPr id="6" name="Content Placeholder 2"/>
          <p:cNvSpPr txBox="1">
            <a:spLocks/>
          </p:cNvSpPr>
          <p:nvPr/>
        </p:nvSpPr>
        <p:spPr>
          <a:xfrm>
            <a:off x="2179529" y="1406047"/>
            <a:ext cx="9086589" cy="5313363"/>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indent="-274320" algn="just">
              <a:buFont typeface="Wingdings 2"/>
              <a:buChar char=""/>
              <a:defRPr/>
            </a:pPr>
            <a:r>
              <a:rPr lang="fa-IR" sz="3600" b="1" dirty="0" smtClean="0">
                <a:cs typeface="B Lotus" panose="00000400000000000000" pitchFamily="2" charset="-78"/>
              </a:rPr>
              <a:t>به طور کلی فرهنگ دارای چهار ویژگی اساسی است:</a:t>
            </a:r>
          </a:p>
          <a:p>
            <a:pPr marL="457200" indent="-457200" algn="just">
              <a:buFont typeface="+mj-lt"/>
              <a:buAutoNum type="arabicPeriod"/>
              <a:defRPr/>
            </a:pPr>
            <a:r>
              <a:rPr lang="fa-IR" sz="2400" b="1" dirty="0" smtClean="0">
                <a:cs typeface="B Lotus" panose="00000400000000000000" pitchFamily="2" charset="-78"/>
              </a:rPr>
              <a:t>اکتسابی </a:t>
            </a:r>
            <a:r>
              <a:rPr lang="fa-IR" sz="2400" b="1" dirty="0">
                <a:cs typeface="B Lotus" panose="00000400000000000000" pitchFamily="2" charset="-78"/>
              </a:rPr>
              <a:t>بودن: فرهنگ آموختنی است و خصوصیتی غریزی یا ذاتی </a:t>
            </a:r>
            <a:r>
              <a:rPr lang="fa-IR" sz="2400" b="1" dirty="0" smtClean="0">
                <a:cs typeface="B Lotus" panose="00000400000000000000" pitchFamily="2" charset="-78"/>
              </a:rPr>
              <a:t>نیست.</a:t>
            </a:r>
          </a:p>
          <a:p>
            <a:pPr marL="457200" indent="-457200" algn="just">
              <a:buFont typeface="+mj-lt"/>
              <a:buAutoNum type="arabicPeriod"/>
              <a:defRPr/>
            </a:pPr>
            <a:r>
              <a:rPr lang="fa-IR" sz="2400" b="1" dirty="0" smtClean="0">
                <a:cs typeface="B Lotus" panose="00000400000000000000" pitchFamily="2" charset="-78"/>
              </a:rPr>
              <a:t>انسانی </a:t>
            </a:r>
            <a:r>
              <a:rPr lang="fa-IR" sz="2400" b="1" dirty="0">
                <a:cs typeface="B Lotus" panose="00000400000000000000" pitchFamily="2" charset="-78"/>
              </a:rPr>
              <a:t>بودن: تنها انسان است که می تواند این عادات مشترک را بیاموزد و آنها را به دیگران منتقل سازد</a:t>
            </a:r>
            <a:r>
              <a:rPr lang="fa-IR" sz="2400" b="1" dirty="0" smtClean="0">
                <a:cs typeface="B Lotus" panose="00000400000000000000" pitchFamily="2" charset="-78"/>
              </a:rPr>
              <a:t>.</a:t>
            </a:r>
          </a:p>
          <a:p>
            <a:pPr marL="457200" indent="-457200" algn="just">
              <a:buFont typeface="+mj-lt"/>
              <a:buAutoNum type="arabicPeriod"/>
              <a:defRPr/>
            </a:pPr>
            <a:r>
              <a:rPr lang="fa-IR" sz="2400" b="1" dirty="0" smtClean="0">
                <a:cs typeface="B Lotus" panose="00000400000000000000" pitchFamily="2" charset="-78"/>
              </a:rPr>
              <a:t> </a:t>
            </a:r>
            <a:r>
              <a:rPr lang="fa-IR" sz="2400" b="1" dirty="0">
                <a:cs typeface="B Lotus" panose="00000400000000000000" pitchFamily="2" charset="-78"/>
              </a:rPr>
              <a:t>اجتماعی بودن: افرادی که در جوامع و گروه ها زندگی می کنند در فرهنگ آن گروه یا جامعه شریک اند و نوعی همگونی اجتماعی میان فرهنگ ها وجود </a:t>
            </a:r>
            <a:r>
              <a:rPr lang="fa-IR" sz="2400" b="1" dirty="0" smtClean="0">
                <a:cs typeface="B Lotus" panose="00000400000000000000" pitchFamily="2" charset="-78"/>
              </a:rPr>
              <a:t>دارد.</a:t>
            </a:r>
          </a:p>
          <a:p>
            <a:pPr marL="457200" indent="-457200" algn="just">
              <a:buFont typeface="+mj-lt"/>
              <a:buAutoNum type="arabicPeriod"/>
              <a:defRPr/>
            </a:pPr>
            <a:r>
              <a:rPr lang="fa-IR" sz="2400" b="1" dirty="0" smtClean="0">
                <a:cs typeface="B Lotus" panose="00000400000000000000" pitchFamily="2" charset="-78"/>
              </a:rPr>
              <a:t>سازگاری</a:t>
            </a:r>
            <a:r>
              <a:rPr lang="fa-IR" sz="2400" b="1" dirty="0">
                <a:cs typeface="B Lotus" panose="00000400000000000000" pitchFamily="2" charset="-78"/>
              </a:rPr>
              <a:t>: فرهنگ سازگاری می یابد، یعنی در جهت نزدیکی و سازگاری با محیط و افراد حرکت می کند.</a:t>
            </a:r>
          </a:p>
          <a:p>
            <a:pPr marL="514350" indent="-233363" algn="just">
              <a:buFont typeface="+mj-lt"/>
              <a:buAutoNum type="arabicPeriod"/>
              <a:defRPr/>
            </a:pPr>
            <a:endParaRPr lang="en-US" sz="2200" dirty="0"/>
          </a:p>
        </p:txBody>
      </p:sp>
      <p:sp>
        <p:nvSpPr>
          <p:cNvPr id="7" name="Rounded Rectangle 6"/>
          <p:cNvSpPr/>
          <p:nvPr/>
        </p:nvSpPr>
        <p:spPr>
          <a:xfrm>
            <a:off x="4271898" y="5183166"/>
            <a:ext cx="1524000" cy="9906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fa-IR" b="1" dirty="0" smtClean="0">
                <a:solidFill>
                  <a:srgbClr val="FF0000"/>
                </a:solidFill>
                <a:cs typeface="B Mitra" panose="00000400000000000000" pitchFamily="2" charset="-78"/>
              </a:rPr>
              <a:t>ویژگی های </a:t>
            </a:r>
            <a:r>
              <a:rPr lang="fa-IR" b="1" dirty="0">
                <a:solidFill>
                  <a:srgbClr val="FF0000"/>
                </a:solidFill>
                <a:cs typeface="B Mitra" panose="00000400000000000000" pitchFamily="2" charset="-78"/>
              </a:rPr>
              <a:t>عمومی فرهنگ</a:t>
            </a:r>
            <a:endParaRPr lang="en-US" b="1" dirty="0">
              <a:solidFill>
                <a:srgbClr val="FF0000"/>
              </a:solidFill>
              <a:cs typeface="B Mitra" panose="00000400000000000000" pitchFamily="2" charset="-78"/>
            </a:endParaRPr>
          </a:p>
        </p:txBody>
      </p:sp>
      <p:sp>
        <p:nvSpPr>
          <p:cNvPr id="8" name="Oval 7"/>
          <p:cNvSpPr/>
          <p:nvPr/>
        </p:nvSpPr>
        <p:spPr>
          <a:xfrm>
            <a:off x="3074096" y="4637522"/>
            <a:ext cx="1219200" cy="838200"/>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fa-IR" sz="1400" b="1" dirty="0">
                <a:cs typeface="B Mitra" panose="00000400000000000000" pitchFamily="2" charset="-78"/>
              </a:rPr>
              <a:t>انسانی بودن</a:t>
            </a:r>
            <a:endParaRPr lang="en-US" sz="1400" b="1" dirty="0">
              <a:cs typeface="B Mitra" panose="00000400000000000000" pitchFamily="2" charset="-78"/>
            </a:endParaRPr>
          </a:p>
        </p:txBody>
      </p:sp>
      <p:sp>
        <p:nvSpPr>
          <p:cNvPr id="9" name="Oval 8"/>
          <p:cNvSpPr/>
          <p:nvPr/>
        </p:nvSpPr>
        <p:spPr>
          <a:xfrm>
            <a:off x="3012509" y="5678466"/>
            <a:ext cx="1219200" cy="838200"/>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fa-IR" sz="1400" b="1" dirty="0">
                <a:cs typeface="B Mitra" panose="00000400000000000000" pitchFamily="2" charset="-78"/>
              </a:rPr>
              <a:t>اجتماعی بودن</a:t>
            </a:r>
            <a:endParaRPr lang="en-US" sz="1400" b="1" dirty="0">
              <a:cs typeface="B Mitra" panose="00000400000000000000" pitchFamily="2" charset="-78"/>
            </a:endParaRPr>
          </a:p>
        </p:txBody>
      </p:sp>
      <p:sp>
        <p:nvSpPr>
          <p:cNvPr id="10" name="Oval 9"/>
          <p:cNvSpPr/>
          <p:nvPr/>
        </p:nvSpPr>
        <p:spPr>
          <a:xfrm>
            <a:off x="5795898" y="5746936"/>
            <a:ext cx="1219200" cy="838200"/>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fa-IR" sz="1400" b="1" dirty="0" smtClean="0">
                <a:cs typeface="B Mitra" panose="00000400000000000000" pitchFamily="2" charset="-78"/>
              </a:rPr>
              <a:t>سازگاری</a:t>
            </a:r>
            <a:r>
              <a:rPr lang="fa-IR" sz="1400" b="1" dirty="0" smtClean="0">
                <a:cs typeface="B Tir" panose="00000400000000000000" pitchFamily="2" charset="-78"/>
              </a:rPr>
              <a:t> </a:t>
            </a:r>
            <a:endParaRPr lang="en-US" sz="1400" b="1" dirty="0">
              <a:cs typeface="B Tir" panose="00000400000000000000" pitchFamily="2" charset="-78"/>
            </a:endParaRPr>
          </a:p>
        </p:txBody>
      </p:sp>
      <p:sp>
        <p:nvSpPr>
          <p:cNvPr id="11" name="Oval 10"/>
          <p:cNvSpPr/>
          <p:nvPr/>
        </p:nvSpPr>
        <p:spPr>
          <a:xfrm>
            <a:off x="5765366" y="4727405"/>
            <a:ext cx="1240598" cy="838200"/>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fa-IR" sz="1400" b="1" dirty="0">
                <a:cs typeface="B Mitra" panose="00000400000000000000" pitchFamily="2" charset="-78"/>
              </a:rPr>
              <a:t>اکتسابی بودن</a:t>
            </a:r>
            <a:endParaRPr lang="en-US" sz="1400" b="1" dirty="0">
              <a:cs typeface="B Mitra" panose="00000400000000000000" pitchFamily="2" charset="-78"/>
            </a:endParaRPr>
          </a:p>
        </p:txBody>
      </p:sp>
    </p:spTree>
    <p:extLst>
      <p:ext uri="{BB962C8B-B14F-4D97-AF65-F5344CB8AC3E}">
        <p14:creationId xmlns:p14="http://schemas.microsoft.com/office/powerpoint/2010/main" val="1681670324"/>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dirty="0" smtClean="0">
                <a:solidFill>
                  <a:srgbClr val="FF0000"/>
                </a:solidFill>
                <a:cs typeface="Titr" pitchFamily="2" charset="-78"/>
              </a:rPr>
              <a:t>تعريف </a:t>
            </a:r>
            <a:r>
              <a:rPr lang="fa-IR" b="1" dirty="0">
                <a:solidFill>
                  <a:srgbClr val="FF0000"/>
                </a:solidFill>
                <a:cs typeface="Titr" pitchFamily="2" charset="-78"/>
              </a:rPr>
              <a:t>فرهنگ سازمانی (</a:t>
            </a:r>
            <a:r>
              <a:rPr lang="en-US" b="1" dirty="0">
                <a:solidFill>
                  <a:srgbClr val="FF0000"/>
                </a:solidFill>
                <a:cs typeface="Titr" pitchFamily="2" charset="-78"/>
              </a:rPr>
              <a:t>Corporate culture</a:t>
            </a:r>
            <a:r>
              <a:rPr lang="fa-IR" b="1" dirty="0">
                <a:solidFill>
                  <a:srgbClr val="FF0000"/>
                </a:solidFill>
                <a:cs typeface="Titr" pitchFamily="2" charset="-78"/>
              </a:rPr>
              <a:t>)</a:t>
            </a:r>
          </a:p>
        </p:txBody>
      </p:sp>
      <p:sp>
        <p:nvSpPr>
          <p:cNvPr id="3" name="Content Placeholder 2"/>
          <p:cNvSpPr>
            <a:spLocks noGrp="1"/>
          </p:cNvSpPr>
          <p:nvPr>
            <p:ph idx="1"/>
          </p:nvPr>
        </p:nvSpPr>
        <p:spPr/>
        <p:txBody>
          <a:bodyPr>
            <a:normAutofit/>
          </a:bodyPr>
          <a:lstStyle/>
          <a:p>
            <a:pPr marL="630238" indent="-630238" algn="justLow">
              <a:lnSpc>
                <a:spcPct val="150000"/>
              </a:lnSpc>
              <a:spcBef>
                <a:spcPts val="1200"/>
              </a:spcBef>
              <a:spcAft>
                <a:spcPts val="1200"/>
              </a:spcAft>
              <a:buClr>
                <a:srgbClr val="C00000"/>
              </a:buClr>
              <a:buFont typeface="Wingdings" pitchFamily="2" charset="2"/>
              <a:buChar char="v"/>
            </a:pPr>
            <a:r>
              <a:rPr lang="fa-IR" b="1" dirty="0" smtClean="0">
                <a:solidFill>
                  <a:srgbClr val="006600"/>
                </a:solidFill>
                <a:cs typeface="B Lotus" panose="00000400000000000000" pitchFamily="2" charset="-78"/>
              </a:rPr>
              <a:t>تركيبي از باورها ، ارزشها و پيش فرضهايي است كه در سازمان وجوددارد و همه اعضاء سازمان ، كم و بيش ، به طور يكسان در معرض آن قرار مي گيرند. </a:t>
            </a:r>
            <a:r>
              <a:rPr lang="fa-IR" b="1" dirty="0" smtClean="0">
                <a:solidFill>
                  <a:srgbClr val="C00000"/>
                </a:solidFill>
                <a:cs typeface="B Lotus" panose="00000400000000000000" pitchFamily="2" charset="-78"/>
              </a:rPr>
              <a:t>(ادگار شاين)</a:t>
            </a:r>
          </a:p>
          <a:p>
            <a:pPr marL="630238" indent="-630238" algn="justLow">
              <a:lnSpc>
                <a:spcPct val="150000"/>
              </a:lnSpc>
              <a:spcBef>
                <a:spcPts val="1200"/>
              </a:spcBef>
              <a:spcAft>
                <a:spcPts val="1200"/>
              </a:spcAft>
              <a:buClr>
                <a:srgbClr val="C00000"/>
              </a:buClr>
              <a:buFont typeface="Wingdings" pitchFamily="2" charset="2"/>
              <a:buChar char="v"/>
            </a:pPr>
            <a:r>
              <a:rPr lang="fa-IR" b="1" dirty="0" smtClean="0">
                <a:cs typeface="B Lotus" panose="00000400000000000000" pitchFamily="2" charset="-78"/>
              </a:rPr>
              <a:t>فرهنگ سازمانی ، درک یا پنداشت کلی است که اعضا از سازمان دارند .</a:t>
            </a:r>
          </a:p>
          <a:p>
            <a:pPr marL="630238" indent="-630238" algn="justLow">
              <a:lnSpc>
                <a:spcPct val="150000"/>
              </a:lnSpc>
              <a:spcBef>
                <a:spcPts val="1200"/>
              </a:spcBef>
              <a:spcAft>
                <a:spcPts val="1200"/>
              </a:spcAft>
              <a:buClr>
                <a:srgbClr val="C00000"/>
              </a:buClr>
              <a:buFont typeface="Wingdings" pitchFamily="2" charset="2"/>
              <a:buChar char="v"/>
            </a:pPr>
            <a:r>
              <a:rPr lang="fa-IR" b="1" dirty="0" smtClean="0">
                <a:solidFill>
                  <a:srgbClr val="C00000"/>
                </a:solidFill>
                <a:cs typeface="B Lotus" panose="00000400000000000000" pitchFamily="2" charset="-78"/>
              </a:rPr>
              <a:t>هويت اجتماعي هر سازمان می باشد .</a:t>
            </a:r>
            <a:endParaRPr lang="fa-IR" b="1" dirty="0">
              <a:cs typeface="B Lotus" panose="00000400000000000000" pitchFamily="2" charset="-78"/>
            </a:endParaRPr>
          </a:p>
        </p:txBody>
      </p:sp>
    </p:spTree>
    <p:extLst>
      <p:ext uri="{BB962C8B-B14F-4D97-AF65-F5344CB8AC3E}">
        <p14:creationId xmlns:p14="http://schemas.microsoft.com/office/powerpoint/2010/main" val="2922945603"/>
      </p:ext>
    </p:extLst>
  </p:cSld>
  <p:clrMapOvr>
    <a:masterClrMapping/>
  </p:clrMapOvr>
  <p:transition spd="med">
    <p:pull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318364"/>
          </a:xfrm>
        </p:spPr>
        <p:txBody>
          <a:bodyPr>
            <a:normAutofit/>
          </a:bodyPr>
          <a:lstStyle/>
          <a:p>
            <a:r>
              <a:rPr lang="fa-IR" b="1" dirty="0">
                <a:solidFill>
                  <a:srgbClr val="FF0000"/>
                </a:solidFill>
                <a:cs typeface="Titr" pitchFamily="2" charset="-78"/>
              </a:rPr>
              <a:t>هفت </a:t>
            </a:r>
            <a:r>
              <a:rPr lang="fa-IR" b="1" dirty="0" smtClean="0">
                <a:solidFill>
                  <a:srgbClr val="FF0000"/>
                </a:solidFill>
                <a:cs typeface="Titr" pitchFamily="2" charset="-78"/>
              </a:rPr>
              <a:t>ويژگی </a:t>
            </a:r>
            <a:r>
              <a:rPr lang="fa-IR" b="1" dirty="0">
                <a:solidFill>
                  <a:srgbClr val="FF0000"/>
                </a:solidFill>
                <a:cs typeface="Titr" pitchFamily="2" charset="-78"/>
              </a:rPr>
              <a:t>اصلی فرهنگ سازمانی</a:t>
            </a:r>
            <a:r>
              <a:rPr lang="en-US" b="1" dirty="0" smtClean="0">
                <a:solidFill>
                  <a:srgbClr val="542600"/>
                </a:solidFill>
                <a:cs typeface="+mj-cs"/>
              </a:rPr>
              <a:t/>
            </a:r>
            <a:br>
              <a:rPr lang="en-US" b="1" dirty="0" smtClean="0">
                <a:solidFill>
                  <a:srgbClr val="542600"/>
                </a:solidFill>
                <a:cs typeface="+mj-cs"/>
              </a:rPr>
            </a:br>
            <a:endParaRPr lang="fa-I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06313073"/>
              </p:ext>
            </p:extLst>
          </p:nvPr>
        </p:nvGraphicFramePr>
        <p:xfrm>
          <a:off x="1484312" y="1578279"/>
          <a:ext cx="10315205" cy="49227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8803533"/>
      </p:ext>
    </p:extLst>
  </p:cSld>
  <p:clrMapOvr>
    <a:masterClrMapping/>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9363" y="310021"/>
            <a:ext cx="10018713" cy="1055318"/>
          </a:xfrm>
        </p:spPr>
        <p:txBody>
          <a:bodyPr>
            <a:normAutofit fontScale="90000"/>
          </a:bodyPr>
          <a:lstStyle/>
          <a:p>
            <a:r>
              <a:rPr lang="fa-IR" b="1" dirty="0">
                <a:solidFill>
                  <a:srgbClr val="FF0000"/>
                </a:solidFill>
                <a:cs typeface="Titr" pitchFamily="2" charset="-78"/>
              </a:rPr>
              <a:t>نقش فرهنگ در سازمان</a:t>
            </a:r>
            <a:r>
              <a:rPr lang="en-US" b="1" dirty="0" smtClean="0">
                <a:solidFill>
                  <a:srgbClr val="542600"/>
                </a:solidFill>
                <a:cs typeface="+mj-cs"/>
              </a:rPr>
              <a:t/>
            </a:r>
            <a:br>
              <a:rPr lang="en-US" b="1" dirty="0" smtClean="0">
                <a:solidFill>
                  <a:srgbClr val="542600"/>
                </a:solidFill>
                <a:cs typeface="+mj-cs"/>
              </a:rPr>
            </a:br>
            <a:endParaRPr lang="fa-I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94032208"/>
              </p:ext>
            </p:extLst>
          </p:nvPr>
        </p:nvGraphicFramePr>
        <p:xfrm>
          <a:off x="1484312" y="837679"/>
          <a:ext cx="10390361" cy="5826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083030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9571" y="259940"/>
            <a:ext cx="10018713" cy="816770"/>
          </a:xfrm>
        </p:spPr>
        <p:txBody>
          <a:bodyPr>
            <a:normAutofit/>
          </a:bodyPr>
          <a:lstStyle/>
          <a:p>
            <a:r>
              <a:rPr lang="fa-IR" sz="3600" b="1" dirty="0" smtClean="0">
                <a:solidFill>
                  <a:srgbClr val="FF0000"/>
                </a:solidFill>
                <a:cs typeface="Titr" pitchFamily="2" charset="-78"/>
              </a:rPr>
              <a:t>شيوه </a:t>
            </a:r>
            <a:r>
              <a:rPr lang="fa-IR" sz="3600" b="1" dirty="0">
                <a:solidFill>
                  <a:srgbClr val="FF0000"/>
                </a:solidFill>
                <a:cs typeface="Titr" pitchFamily="2" charset="-78"/>
              </a:rPr>
              <a:t>ی شکل </a:t>
            </a:r>
            <a:r>
              <a:rPr lang="fa-IR" sz="3600" b="1" dirty="0" smtClean="0">
                <a:solidFill>
                  <a:srgbClr val="FF0000"/>
                </a:solidFill>
                <a:cs typeface="Titr" pitchFamily="2" charset="-78"/>
              </a:rPr>
              <a:t>گيری </a:t>
            </a:r>
            <a:r>
              <a:rPr lang="fa-IR" sz="3600" b="1" dirty="0">
                <a:solidFill>
                  <a:srgbClr val="FF0000"/>
                </a:solidFill>
                <a:cs typeface="Titr" pitchFamily="2" charset="-78"/>
              </a:rPr>
              <a:t>فرهنگ سازمان</a:t>
            </a:r>
          </a:p>
        </p:txBody>
      </p:sp>
      <p:sp>
        <p:nvSpPr>
          <p:cNvPr id="4" name="Rounded Rectangle 3"/>
          <p:cNvSpPr/>
          <p:nvPr/>
        </p:nvSpPr>
        <p:spPr>
          <a:xfrm>
            <a:off x="7072330" y="3286124"/>
            <a:ext cx="1500198" cy="1571636"/>
          </a:xfrm>
          <a:prstGeom prst="roundRect">
            <a:avLst/>
          </a:prstGeom>
          <a:solidFill>
            <a:srgbClr val="EEE5FF"/>
          </a:solidFill>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r>
              <a:rPr lang="fa-IR" sz="2000" b="1" dirty="0" smtClean="0">
                <a:cs typeface="B Nazanin" pitchFamily="2" charset="-78"/>
              </a:rPr>
              <a:t>فلسفه بنیانگذاران سازمان</a:t>
            </a:r>
            <a:endParaRPr lang="en-US" sz="2000" b="1" dirty="0">
              <a:cs typeface="B Nazanin" pitchFamily="2" charset="-78"/>
            </a:endParaRPr>
          </a:p>
        </p:txBody>
      </p:sp>
      <p:sp>
        <p:nvSpPr>
          <p:cNvPr id="5" name="Rounded Rectangle 4"/>
          <p:cNvSpPr/>
          <p:nvPr/>
        </p:nvSpPr>
        <p:spPr>
          <a:xfrm>
            <a:off x="5000628" y="3286124"/>
            <a:ext cx="1500198" cy="1571636"/>
          </a:xfrm>
          <a:prstGeom prst="roundRect">
            <a:avLst/>
          </a:prstGeom>
          <a:solidFill>
            <a:srgbClr val="E8FFD1"/>
          </a:solidFill>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r>
              <a:rPr lang="fa-IR" sz="2000" b="1" dirty="0" smtClean="0">
                <a:cs typeface="B Nazanin" pitchFamily="2" charset="-78"/>
              </a:rPr>
              <a:t>شاخص های گزینش</a:t>
            </a:r>
            <a:endParaRPr lang="en-US" sz="2000" b="1" dirty="0">
              <a:cs typeface="B Nazanin" pitchFamily="2" charset="-78"/>
            </a:endParaRPr>
          </a:p>
        </p:txBody>
      </p:sp>
      <p:sp>
        <p:nvSpPr>
          <p:cNvPr id="6" name="Rounded Rectangle 5"/>
          <p:cNvSpPr/>
          <p:nvPr/>
        </p:nvSpPr>
        <p:spPr>
          <a:xfrm>
            <a:off x="2786050" y="2071678"/>
            <a:ext cx="1500198" cy="1571636"/>
          </a:xfrm>
          <a:prstGeom prst="roundRect">
            <a:avLst/>
          </a:prstGeom>
          <a:solidFill>
            <a:schemeClr val="accent4">
              <a:lumMod val="20000"/>
              <a:lumOff val="80000"/>
            </a:schemeClr>
          </a:solidFill>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r>
              <a:rPr lang="fa-IR" sz="2000" b="1" dirty="0" smtClean="0">
                <a:cs typeface="B Nazanin" pitchFamily="2" charset="-78"/>
              </a:rPr>
              <a:t>مدیریت عالی سازمان</a:t>
            </a:r>
            <a:endParaRPr lang="en-US" sz="2000" b="1" dirty="0">
              <a:cs typeface="B Nazanin" pitchFamily="2" charset="-78"/>
            </a:endParaRPr>
          </a:p>
        </p:txBody>
      </p:sp>
      <p:sp>
        <p:nvSpPr>
          <p:cNvPr id="7" name="Rounded Rectangle 6"/>
          <p:cNvSpPr/>
          <p:nvPr/>
        </p:nvSpPr>
        <p:spPr>
          <a:xfrm>
            <a:off x="2786050" y="4429132"/>
            <a:ext cx="1500198" cy="1571636"/>
          </a:xfrm>
          <a:prstGeom prst="roundRect">
            <a:avLst/>
          </a:prstGeom>
          <a:solidFill>
            <a:schemeClr val="accent4">
              <a:lumMod val="20000"/>
              <a:lumOff val="80000"/>
            </a:schemeClr>
          </a:solidFill>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r>
              <a:rPr lang="fa-IR" sz="2000" b="1" dirty="0" smtClean="0">
                <a:cs typeface="B Nazanin" pitchFamily="2" charset="-78"/>
              </a:rPr>
              <a:t>جامعه پذیری</a:t>
            </a:r>
            <a:endParaRPr lang="en-US" sz="2000" b="1" dirty="0">
              <a:cs typeface="B Nazanin" pitchFamily="2" charset="-78"/>
            </a:endParaRPr>
          </a:p>
        </p:txBody>
      </p:sp>
      <p:sp>
        <p:nvSpPr>
          <p:cNvPr id="8" name="Rounded Rectangle 7"/>
          <p:cNvSpPr/>
          <p:nvPr/>
        </p:nvSpPr>
        <p:spPr>
          <a:xfrm>
            <a:off x="642910" y="3286124"/>
            <a:ext cx="1500198" cy="1571636"/>
          </a:xfrm>
          <a:prstGeom prst="roundRect">
            <a:avLst/>
          </a:prstGeom>
          <a:solidFill>
            <a:srgbClr val="FFFFFF"/>
          </a:solidFill>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r>
              <a:rPr lang="fa-IR" sz="2000" b="1" dirty="0" smtClean="0">
                <a:cs typeface="B Nazanin" pitchFamily="2" charset="-78"/>
              </a:rPr>
              <a:t>فرهنگ سازمان</a:t>
            </a:r>
            <a:endParaRPr lang="en-US" sz="2000" b="1" dirty="0">
              <a:cs typeface="B Nazanin" pitchFamily="2" charset="-78"/>
            </a:endParaRPr>
          </a:p>
        </p:txBody>
      </p:sp>
      <p:cxnSp>
        <p:nvCxnSpPr>
          <p:cNvPr id="9" name="Straight Arrow Connector 8"/>
          <p:cNvCxnSpPr>
            <a:stCxn id="4" idx="1"/>
            <a:endCxn id="5" idx="3"/>
          </p:cNvCxnSpPr>
          <p:nvPr/>
        </p:nvCxnSpPr>
        <p:spPr>
          <a:xfrm rot="10800000">
            <a:off x="6500826" y="4071942"/>
            <a:ext cx="571504" cy="1588"/>
          </a:xfrm>
          <a:prstGeom prst="straightConnector1">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1"/>
            <a:endCxn id="6" idx="3"/>
          </p:cNvCxnSpPr>
          <p:nvPr/>
        </p:nvCxnSpPr>
        <p:spPr>
          <a:xfrm rot="10800000">
            <a:off x="4286248" y="2857496"/>
            <a:ext cx="714380" cy="1214446"/>
          </a:xfrm>
          <a:prstGeom prst="straightConnector1">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1"/>
            <a:endCxn id="7" idx="3"/>
          </p:cNvCxnSpPr>
          <p:nvPr/>
        </p:nvCxnSpPr>
        <p:spPr>
          <a:xfrm rot="10800000" flipV="1">
            <a:off x="4286248" y="4071942"/>
            <a:ext cx="714380" cy="1143008"/>
          </a:xfrm>
          <a:prstGeom prst="straightConnector1">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1"/>
            <a:endCxn id="8" idx="3"/>
          </p:cNvCxnSpPr>
          <p:nvPr/>
        </p:nvCxnSpPr>
        <p:spPr>
          <a:xfrm rot="10800000">
            <a:off x="2143108" y="4071942"/>
            <a:ext cx="642942" cy="1143008"/>
          </a:xfrm>
          <a:prstGeom prst="straightConnector1">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1"/>
            <a:endCxn id="8" idx="3"/>
          </p:cNvCxnSpPr>
          <p:nvPr/>
        </p:nvCxnSpPr>
        <p:spPr>
          <a:xfrm rot="10800000" flipV="1">
            <a:off x="2143108" y="2857496"/>
            <a:ext cx="642942" cy="1214446"/>
          </a:xfrm>
          <a:prstGeom prst="straightConnector1">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2"/>
            <a:endCxn id="7" idx="0"/>
          </p:cNvCxnSpPr>
          <p:nvPr/>
        </p:nvCxnSpPr>
        <p:spPr>
          <a:xfrm rot="5400000">
            <a:off x="3143240" y="4036223"/>
            <a:ext cx="785818" cy="1588"/>
          </a:xfrm>
          <a:prstGeom prst="straightConnector1">
            <a:avLst/>
          </a:prstGeom>
          <a:ln>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4014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0"/>
            <a:ext cx="10018713" cy="1752599"/>
          </a:xfrm>
        </p:spPr>
        <p:txBody>
          <a:bodyPr>
            <a:normAutofit/>
          </a:bodyPr>
          <a:lstStyle/>
          <a:p>
            <a:r>
              <a:rPr lang="fa-IR" b="1" u="sng" dirty="0" smtClean="0">
                <a:solidFill>
                  <a:srgbClr val="FF0000"/>
                </a:solidFill>
                <a:cs typeface="B Lotus" panose="00000400000000000000" pitchFamily="2" charset="-78"/>
              </a:rPr>
              <a:t>شیوه های آشنایی با فرهنگ سازمان</a:t>
            </a:r>
            <a:r>
              <a:rPr lang="en-US" b="1" u="sng" dirty="0" smtClean="0">
                <a:solidFill>
                  <a:srgbClr val="FF0000"/>
                </a:solidFill>
                <a:cs typeface="B Lotus" panose="00000400000000000000" pitchFamily="2" charset="-78"/>
              </a:rPr>
              <a:t/>
            </a:r>
            <a:br>
              <a:rPr lang="en-US" b="1" u="sng" dirty="0" smtClean="0">
                <a:solidFill>
                  <a:srgbClr val="FF0000"/>
                </a:solidFill>
                <a:cs typeface="B Lotus" panose="00000400000000000000" pitchFamily="2" charset="-78"/>
              </a:rPr>
            </a:br>
            <a:endParaRPr lang="fa-IR" u="sng" dirty="0">
              <a:solidFill>
                <a:srgbClr val="FF0000"/>
              </a:solidFill>
              <a:cs typeface="B Lotus" panose="00000400000000000000" pitchFamily="2" charset="-78"/>
            </a:endParaRPr>
          </a:p>
        </p:txBody>
      </p:sp>
      <p:graphicFrame>
        <p:nvGraphicFramePr>
          <p:cNvPr id="4" name="Content Placeholder 3"/>
          <p:cNvGraphicFramePr>
            <a:graphicFrameLocks/>
          </p:cNvGraphicFramePr>
          <p:nvPr>
            <p:extLst>
              <p:ext uri="{D42A27DB-BD31-4B8C-83A1-F6EECF244321}">
                <p14:modId xmlns:p14="http://schemas.microsoft.com/office/powerpoint/2010/main" val="1794640365"/>
              </p:ext>
            </p:extLst>
          </p:nvPr>
        </p:nvGraphicFramePr>
        <p:xfrm>
          <a:off x="2486416" y="759608"/>
          <a:ext cx="8229600" cy="56975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382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576</TotalTime>
  <Words>1952</Words>
  <Application>Microsoft Office PowerPoint</Application>
  <PresentationFormat>Widescreen</PresentationFormat>
  <Paragraphs>217</Paragraphs>
  <Slides>31</Slides>
  <Notes>2</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31</vt:i4>
      </vt:variant>
    </vt:vector>
  </HeadingPairs>
  <TitlesOfParts>
    <vt:vector size="50" baseType="lpstr">
      <vt:lpstr>B Tir</vt:lpstr>
      <vt:lpstr>Arial</vt:lpstr>
      <vt:lpstr>B Lotus</vt:lpstr>
      <vt:lpstr>Times New Roman</vt:lpstr>
      <vt:lpstr>IranNastaliq</vt:lpstr>
      <vt:lpstr>Corbel</vt:lpstr>
      <vt:lpstr>Nazanin</vt:lpstr>
      <vt:lpstr>Titr</vt:lpstr>
      <vt:lpstr>B Mitra</vt:lpstr>
      <vt:lpstr>Wingdings</vt:lpstr>
      <vt:lpstr>Calibri</vt:lpstr>
      <vt:lpstr>B Nazanin</vt:lpstr>
      <vt:lpstr>2  Titr</vt:lpstr>
      <vt:lpstr>Tahoma</vt:lpstr>
      <vt:lpstr>Times New Roman (Arabic)</vt:lpstr>
      <vt:lpstr>B Yagut</vt:lpstr>
      <vt:lpstr>Wingdings 2</vt:lpstr>
      <vt:lpstr>Yagut</vt:lpstr>
      <vt:lpstr>Parallax</vt:lpstr>
      <vt:lpstr>PowerPoint Presentation</vt:lpstr>
      <vt:lpstr>PowerPoint Presentation</vt:lpstr>
      <vt:lpstr>تعريف فرهنگ (Culture) </vt:lpstr>
      <vt:lpstr>ويژگی های عمومی فرهنگ</vt:lpstr>
      <vt:lpstr>تعريف فرهنگ سازمانی (Corporate culture)</vt:lpstr>
      <vt:lpstr>هفت ويژگی اصلی فرهنگ سازمانی </vt:lpstr>
      <vt:lpstr>نقش فرهنگ در سازمان </vt:lpstr>
      <vt:lpstr>شيوه ی شکل گيری فرهنگ سازمان</vt:lpstr>
      <vt:lpstr>شیوه های آشنایی با فرهنگ سازمان </vt:lpstr>
      <vt:lpstr>عوامل تشكيل‌دهنده ی فرهنگ سازمان  </vt:lpstr>
      <vt:lpstr> عواملی که در ايجاد فرهنگ نقش دارند </vt:lpstr>
      <vt:lpstr>چهار نقش فرهنگ سازماني</vt:lpstr>
      <vt:lpstr>سطوح فرهنگ سازمانی </vt:lpstr>
      <vt:lpstr>PowerPoint Presentation</vt:lpstr>
      <vt:lpstr>لايه های فرهنگ </vt:lpstr>
      <vt:lpstr>لایه های فرهنگ سازمانی از نظر ادگار شاین</vt:lpstr>
      <vt:lpstr>عوامل تغییر فرهنگ سازمانی </vt:lpstr>
      <vt:lpstr>فرآیند مدیریت فرهنگ سازمانی:</vt:lpstr>
      <vt:lpstr>PowerPoint Presentation</vt:lpstr>
      <vt:lpstr>استراتژي‌هاي مديريت فرهنگ سازماني (دنيسون و ميشرا) </vt:lpstr>
      <vt:lpstr>PowerPoint Presentation</vt:lpstr>
      <vt:lpstr>ويژگي هاي فرهنگ سازماني از ديدگاه هافستد </vt:lpstr>
      <vt:lpstr>مقايسه فرهنگ هاي سازماني دو شركت آمريكايي و آلماني الگوي تحول </vt:lpstr>
      <vt:lpstr>شيوه هاي تغيير دادن فرهنگ سازماني </vt:lpstr>
      <vt:lpstr>PowerPoint Presentation</vt:lpstr>
      <vt:lpstr>زنده نگه داشتن یک فرهنگ </vt:lpstr>
      <vt:lpstr>گزینش</vt:lpstr>
      <vt:lpstr>مدیریت عالی سازمان</vt:lpstr>
      <vt:lpstr>جامعه  پذیری</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N5710</dc:creator>
  <cp:lastModifiedBy>N5710</cp:lastModifiedBy>
  <cp:revision>29</cp:revision>
  <dcterms:created xsi:type="dcterms:W3CDTF">2013-06-06T08:33:05Z</dcterms:created>
  <dcterms:modified xsi:type="dcterms:W3CDTF">2013-06-06T19:32:28Z</dcterms:modified>
</cp:coreProperties>
</file>