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4"/>
  </p:notesMasterIdLst>
  <p:sldIdLst>
    <p:sldId id="256" r:id="rId2"/>
    <p:sldId id="259" r:id="rId3"/>
    <p:sldId id="260" r:id="rId4"/>
    <p:sldId id="271" r:id="rId5"/>
    <p:sldId id="272" r:id="rId6"/>
    <p:sldId id="286" r:id="rId7"/>
    <p:sldId id="275" r:id="rId8"/>
    <p:sldId id="274" r:id="rId9"/>
    <p:sldId id="276" r:id="rId10"/>
    <p:sldId id="270" r:id="rId11"/>
    <p:sldId id="287" r:id="rId12"/>
    <p:sldId id="288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100" d="100"/>
          <a:sy n="100" d="100"/>
        </p:scale>
        <p:origin x="-498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0.xml"/><Relationship Id="rId3" Type="http://schemas.openxmlformats.org/officeDocument/2006/relationships/slide" Target="../slides/slide4.xml"/><Relationship Id="rId7" Type="http://schemas.openxmlformats.org/officeDocument/2006/relationships/slide" Target="../slides/slide9.xml"/><Relationship Id="rId2" Type="http://schemas.openxmlformats.org/officeDocument/2006/relationships/slide" Target="../slides/slide3.xml"/><Relationship Id="rId1" Type="http://schemas.openxmlformats.org/officeDocument/2006/relationships/slide" Target="../slides/slide2.xml"/><Relationship Id="rId6" Type="http://schemas.openxmlformats.org/officeDocument/2006/relationships/slide" Target="../slides/slide8.xml"/><Relationship Id="rId5" Type="http://schemas.openxmlformats.org/officeDocument/2006/relationships/slide" Target="../slides/slide7.xml"/><Relationship Id="rId10" Type="http://schemas.openxmlformats.org/officeDocument/2006/relationships/slide" Target="../slides/slide12.xml"/><Relationship Id="rId4" Type="http://schemas.openxmlformats.org/officeDocument/2006/relationships/slide" Target="../slides/slide6.xml"/><Relationship Id="rId9" Type="http://schemas.openxmlformats.org/officeDocument/2006/relationships/slide" Target="../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951F65-02DF-4263-858A-D36531FDB6CB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13D003CB-3BE9-4060-AF71-49DB1374C2EE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  <a:softEdge rad="12700"/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fa-IR" sz="1100" dirty="0" smtClean="0">
              <a:cs typeface="B Homa" pitchFamily="2" charset="-78"/>
            </a:rPr>
            <a:t>فصل دوم</a:t>
          </a:r>
          <a:endParaRPr lang="fa-IR" sz="1100" dirty="0">
            <a:cs typeface="B Homa" pitchFamily="2" charset="-78"/>
          </a:endParaRPr>
        </a:p>
      </dgm:t>
    </dgm:pt>
    <dgm:pt modelId="{A33D41C0-1529-4DC9-A092-8CC497D6AF68}" type="parTrans" cxnId="{250B090C-3911-41C8-A562-514DE7FB2EA5}">
      <dgm:prSet/>
      <dgm:spPr/>
      <dgm:t>
        <a:bodyPr/>
        <a:lstStyle/>
        <a:p>
          <a:pPr rtl="1"/>
          <a:endParaRPr lang="fa-IR"/>
        </a:p>
      </dgm:t>
    </dgm:pt>
    <dgm:pt modelId="{9C79D484-60E1-4D23-A7C8-922DB8C817C1}" type="sibTrans" cxnId="{250B090C-3911-41C8-A562-514DE7FB2EA5}">
      <dgm:prSet/>
      <dgm:spPr/>
      <dgm:t>
        <a:bodyPr/>
        <a:lstStyle/>
        <a:p>
          <a:pPr rtl="1"/>
          <a:endParaRPr lang="fa-IR"/>
        </a:p>
      </dgm:t>
    </dgm:pt>
    <dgm:pt modelId="{EBB175AB-06D0-47B3-AA0E-D028DBA16010}">
      <dgm:prSet phldrT="[Text]" custT="1"/>
      <dgm:spPr>
        <a:solidFill>
          <a:srgbClr val="FFC000">
            <a:alpha val="90000"/>
          </a:srgb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fa-IR" sz="1000" dirty="0" smtClean="0"/>
            <a:t>آغاز پروژه</a:t>
          </a:r>
          <a:endParaRPr lang="fa-IR" sz="1000" dirty="0">
            <a:cs typeface="B Homa" pitchFamily="2" charset="-78"/>
          </a:endParaRPr>
        </a:p>
      </dgm:t>
    </dgm:pt>
    <dgm:pt modelId="{985A3740-910B-462B-A42E-CD706A539F53}" type="parTrans" cxnId="{8FA96A97-7AEA-4542-BB1D-F3C29FEB45A4}">
      <dgm:prSet/>
      <dgm:spPr/>
      <dgm:t>
        <a:bodyPr/>
        <a:lstStyle/>
        <a:p>
          <a:pPr rtl="1"/>
          <a:endParaRPr lang="fa-IR"/>
        </a:p>
      </dgm:t>
    </dgm:pt>
    <dgm:pt modelId="{9512703A-935D-4830-859D-1A127F7D04AE}" type="sibTrans" cxnId="{8FA96A97-7AEA-4542-BB1D-F3C29FEB45A4}">
      <dgm:prSet/>
      <dgm:spPr/>
      <dgm:t>
        <a:bodyPr/>
        <a:lstStyle/>
        <a:p>
          <a:pPr rtl="1"/>
          <a:endParaRPr lang="fa-IR"/>
        </a:p>
      </dgm:t>
    </dgm:pt>
    <dgm:pt modelId="{1EE50623-CBEB-468A-A959-651A47B9D36A}">
      <dgm:prSet phldrT="[Text]"/>
      <dgm:spPr/>
      <dgm:t>
        <a:bodyPr/>
        <a:lstStyle/>
        <a:p>
          <a:pPr rtl="1"/>
          <a:r>
            <a:rPr lang="fa-IR" dirty="0" smtClean="0"/>
            <a:t>فصل اول</a:t>
          </a:r>
          <a:endParaRPr lang="fa-IR" dirty="0"/>
        </a:p>
      </dgm:t>
    </dgm:pt>
    <dgm:pt modelId="{EC1EB21E-3828-4008-BFE9-EBA4FF225197}" type="parTrans" cxnId="{906F5646-91F6-468B-B2AE-8FB1792D9011}">
      <dgm:prSet/>
      <dgm:spPr/>
      <dgm:t>
        <a:bodyPr/>
        <a:lstStyle/>
        <a:p>
          <a:pPr rtl="1"/>
          <a:endParaRPr lang="fa-IR"/>
        </a:p>
      </dgm:t>
    </dgm:pt>
    <dgm:pt modelId="{D79F3051-8DA1-4CB8-9083-4869E2557719}" type="sibTrans" cxnId="{906F5646-91F6-468B-B2AE-8FB1792D9011}">
      <dgm:prSet/>
      <dgm:spPr/>
      <dgm:t>
        <a:bodyPr/>
        <a:lstStyle/>
        <a:p>
          <a:pPr rtl="1"/>
          <a:endParaRPr lang="fa-IR"/>
        </a:p>
      </dgm:t>
    </dgm:pt>
    <dgm:pt modelId="{FE390FAA-E92E-49EE-8501-B0E4E05F49AB}">
      <dgm:prSet phldrT="[Text]"/>
      <dgm:spPr/>
      <dgm:t>
        <a:bodyPr/>
        <a:lstStyle/>
        <a:p>
          <a:pPr rtl="1"/>
          <a:r>
            <a:rPr lang="fa-IR" dirty="0" smtClean="0">
              <a:cs typeface="B Homa" pitchFamily="2" charset="-78"/>
            </a:rPr>
            <a:t>مقدمات</a:t>
          </a:r>
          <a:endParaRPr lang="fa-IR" dirty="0"/>
        </a:p>
      </dgm:t>
    </dgm:pt>
    <dgm:pt modelId="{8E495711-98BC-4B1A-939F-B91338A0DA3D}" type="parTrans" cxnId="{57836FA6-3BE4-4696-89D2-3EC2ED98F1C5}">
      <dgm:prSet/>
      <dgm:spPr/>
      <dgm:t>
        <a:bodyPr/>
        <a:lstStyle/>
        <a:p>
          <a:pPr rtl="1"/>
          <a:endParaRPr lang="fa-IR"/>
        </a:p>
      </dgm:t>
    </dgm:pt>
    <dgm:pt modelId="{FBB6EBFB-DA94-4D4D-9CA7-3D1D66AF12A0}" type="sibTrans" cxnId="{57836FA6-3BE4-4696-89D2-3EC2ED98F1C5}">
      <dgm:prSet/>
      <dgm:spPr/>
      <dgm:t>
        <a:bodyPr/>
        <a:lstStyle/>
        <a:p>
          <a:pPr rtl="1"/>
          <a:endParaRPr lang="fa-IR"/>
        </a:p>
      </dgm:t>
    </dgm:pt>
    <dgm:pt modelId="{5C833712-A2AE-4774-B8D1-29D22EDFA08B}">
      <dgm:prSet phldrT="[Text]"/>
      <dgm:spPr/>
      <dgm:t>
        <a:bodyPr/>
        <a:lstStyle/>
        <a:p>
          <a:pPr rtl="1"/>
          <a:r>
            <a:rPr lang="fa-IR" dirty="0" smtClean="0"/>
            <a:t>فصل سوم</a:t>
          </a:r>
        </a:p>
      </dgm:t>
    </dgm:pt>
    <dgm:pt modelId="{019B001B-F3C3-4A3E-8C97-671E7A4B51BB}" type="parTrans" cxnId="{135394A4-AFA8-4867-AD77-15E902B33592}">
      <dgm:prSet/>
      <dgm:spPr/>
      <dgm:t>
        <a:bodyPr/>
        <a:lstStyle/>
        <a:p>
          <a:pPr rtl="1"/>
          <a:endParaRPr lang="fa-IR"/>
        </a:p>
      </dgm:t>
    </dgm:pt>
    <dgm:pt modelId="{B9F533F1-FBF4-4939-8AB2-AD6792ECF4F5}" type="sibTrans" cxnId="{135394A4-AFA8-4867-AD77-15E902B33592}">
      <dgm:prSet/>
      <dgm:spPr/>
      <dgm:t>
        <a:bodyPr/>
        <a:lstStyle/>
        <a:p>
          <a:pPr rtl="1"/>
          <a:endParaRPr lang="fa-IR"/>
        </a:p>
      </dgm:t>
    </dgm:pt>
    <dgm:pt modelId="{F09292C9-336A-4ADD-BD1B-E2BCFA291C24}">
      <dgm:prSet phldrT="[Text]"/>
      <dgm:spPr/>
      <dgm:t>
        <a:bodyPr/>
        <a:lstStyle/>
        <a:p>
          <a:pPr rtl="1"/>
          <a:r>
            <a:rPr lang="fa-IR" dirty="0" smtClean="0"/>
            <a:t>پایان پروژه</a:t>
          </a:r>
          <a:endParaRPr lang="fa-IR" dirty="0"/>
        </a:p>
      </dgm:t>
    </dgm:pt>
    <dgm:pt modelId="{CC108671-5DD2-43D5-8337-4B8277662810}" type="parTrans" cxnId="{D4711452-0854-42E5-8A1C-85D5AFB14834}">
      <dgm:prSet/>
      <dgm:spPr/>
      <dgm:t>
        <a:bodyPr/>
        <a:lstStyle/>
        <a:p>
          <a:pPr rtl="1"/>
          <a:endParaRPr lang="fa-IR"/>
        </a:p>
      </dgm:t>
    </dgm:pt>
    <dgm:pt modelId="{DF213CA0-0CBE-4DE4-A253-EF092500241B}" type="sibTrans" cxnId="{D4711452-0854-42E5-8A1C-85D5AFB14834}">
      <dgm:prSet/>
      <dgm:spPr/>
      <dgm:t>
        <a:bodyPr/>
        <a:lstStyle/>
        <a:p>
          <a:pPr rtl="1"/>
          <a:endParaRPr lang="fa-IR"/>
        </a:p>
      </dgm:t>
    </dgm:pt>
    <dgm:pt modelId="{C39484EF-580A-4B1E-BEF0-78E366657814}">
      <dgm:prSet phldrT="[Text]"/>
      <dgm:spPr/>
      <dgm:t>
        <a:bodyPr/>
        <a:lstStyle/>
        <a:p>
          <a:pPr rtl="1"/>
          <a:r>
            <a:rPr lang="fa-IR" dirty="0" smtClean="0"/>
            <a:t>فصل پنجم</a:t>
          </a:r>
        </a:p>
      </dgm:t>
    </dgm:pt>
    <dgm:pt modelId="{DA084718-3640-4BDB-B58B-0B1A1DC32CEC}" type="parTrans" cxnId="{5A969402-0D7E-4B38-822E-3B7489BF6A21}">
      <dgm:prSet/>
      <dgm:spPr/>
      <dgm:t>
        <a:bodyPr/>
        <a:lstStyle/>
        <a:p>
          <a:pPr rtl="1"/>
          <a:endParaRPr lang="fa-IR"/>
        </a:p>
      </dgm:t>
    </dgm:pt>
    <dgm:pt modelId="{6C3DF995-CBC2-4B95-9B0C-900620442AC2}" type="sibTrans" cxnId="{5A969402-0D7E-4B38-822E-3B7489BF6A21}">
      <dgm:prSet/>
      <dgm:spPr/>
      <dgm:t>
        <a:bodyPr/>
        <a:lstStyle/>
        <a:p>
          <a:pPr rtl="1"/>
          <a:endParaRPr lang="fa-IR"/>
        </a:p>
      </dgm:t>
    </dgm:pt>
    <dgm:pt modelId="{3262CDEB-D197-46FF-B164-7FAD13C35A0A}">
      <dgm:prSet phldrT="[Text]"/>
      <dgm:spPr/>
      <dgm:t>
        <a:bodyPr/>
        <a:lstStyle/>
        <a:p>
          <a:pPr rtl="1"/>
          <a:r>
            <a:rPr lang="fa-IR" dirty="0" smtClean="0"/>
            <a:t>فصل چهارم</a:t>
          </a:r>
        </a:p>
      </dgm:t>
    </dgm:pt>
    <dgm:pt modelId="{08EEF1B0-C3D9-4318-B7E8-E552A83930F5}" type="parTrans" cxnId="{15FFD908-25B1-4F35-B360-9A4C361AF8BD}">
      <dgm:prSet/>
      <dgm:spPr/>
      <dgm:t>
        <a:bodyPr/>
        <a:lstStyle/>
        <a:p>
          <a:pPr rtl="1"/>
          <a:endParaRPr lang="fa-IR"/>
        </a:p>
      </dgm:t>
    </dgm:pt>
    <dgm:pt modelId="{6790BC4D-9A48-48DB-9D53-0338D1FF6BFC}" type="sibTrans" cxnId="{15FFD908-25B1-4F35-B360-9A4C361AF8BD}">
      <dgm:prSet/>
      <dgm:spPr/>
      <dgm:t>
        <a:bodyPr/>
        <a:lstStyle/>
        <a:p>
          <a:pPr rtl="1"/>
          <a:endParaRPr lang="fa-IR"/>
        </a:p>
      </dgm:t>
    </dgm:pt>
    <dgm:pt modelId="{80F9E2DD-FB75-49B9-93CA-F681B943BA61}">
      <dgm:prSet/>
      <dgm:spPr/>
      <dgm:t>
        <a:bodyPr/>
        <a:lstStyle/>
        <a:p>
          <a:pPr rtl="1"/>
          <a:r>
            <a:rPr lang="fa-IR" dirty="0" smtClean="0"/>
            <a:t>برنامه ریزی پروژه</a:t>
          </a:r>
          <a:endParaRPr lang="fa-IR" dirty="0"/>
        </a:p>
      </dgm:t>
    </dgm:pt>
    <dgm:pt modelId="{B50911F2-B512-476C-A1D7-B929247BF9EF}" type="parTrans" cxnId="{BB22BBF1-75DA-48A5-89F9-5D8595CE5071}">
      <dgm:prSet/>
      <dgm:spPr/>
      <dgm:t>
        <a:bodyPr/>
        <a:lstStyle/>
        <a:p>
          <a:pPr rtl="1"/>
          <a:endParaRPr lang="fa-IR"/>
        </a:p>
      </dgm:t>
    </dgm:pt>
    <dgm:pt modelId="{425E2F41-5FF3-42A7-9674-011DA3587524}" type="sibTrans" cxnId="{BB22BBF1-75DA-48A5-89F9-5D8595CE5071}">
      <dgm:prSet/>
      <dgm:spPr/>
      <dgm:t>
        <a:bodyPr/>
        <a:lstStyle/>
        <a:p>
          <a:pPr rtl="1"/>
          <a:endParaRPr lang="fa-IR"/>
        </a:p>
      </dgm:t>
    </dgm:pt>
    <dgm:pt modelId="{31188CF0-270F-4F4C-8683-F2E5878C6233}">
      <dgm:prSet/>
      <dgm:spPr/>
      <dgm:t>
        <a:bodyPr/>
        <a:lstStyle/>
        <a:p>
          <a:pPr rtl="1"/>
          <a:r>
            <a:rPr lang="fa-IR" dirty="0" smtClean="0"/>
            <a:t>اجرای پروژه</a:t>
          </a:r>
          <a:endParaRPr lang="fa-IR" dirty="0"/>
        </a:p>
      </dgm:t>
    </dgm:pt>
    <dgm:pt modelId="{1DEB5743-24AF-4B90-A1C5-9790A719E454}" type="parTrans" cxnId="{284DB84B-FBA4-40DF-B698-B7AB856346F8}">
      <dgm:prSet/>
      <dgm:spPr/>
      <dgm:t>
        <a:bodyPr/>
        <a:lstStyle/>
        <a:p>
          <a:pPr rtl="1"/>
          <a:endParaRPr lang="fa-IR"/>
        </a:p>
      </dgm:t>
    </dgm:pt>
    <dgm:pt modelId="{BEA494D0-AC2F-4352-98CA-294B64FD0903}" type="sibTrans" cxnId="{284DB84B-FBA4-40DF-B698-B7AB856346F8}">
      <dgm:prSet/>
      <dgm:spPr/>
      <dgm:t>
        <a:bodyPr/>
        <a:lstStyle/>
        <a:p>
          <a:pPr rtl="1"/>
          <a:endParaRPr lang="fa-IR"/>
        </a:p>
      </dgm:t>
    </dgm:pt>
    <dgm:pt modelId="{E3A92AF8-D340-47DF-BEFB-97782912D60A}">
      <dgm:prSet phldrT="[Text]"/>
      <dgm:spPr/>
      <dgm:t>
        <a:bodyPr/>
        <a:lstStyle/>
        <a:p>
          <a:pPr rtl="1"/>
          <a:r>
            <a:rPr lang="fa-IR" dirty="0" smtClean="0"/>
            <a:t>فصل ششم</a:t>
          </a:r>
        </a:p>
      </dgm:t>
    </dgm:pt>
    <dgm:pt modelId="{19A20954-8EFB-4172-A76B-7C3C4CBACF21}" type="parTrans" cxnId="{02D06C9C-41E1-4AC2-A82D-921147C93478}">
      <dgm:prSet/>
      <dgm:spPr/>
      <dgm:t>
        <a:bodyPr/>
        <a:lstStyle/>
        <a:p>
          <a:pPr rtl="1"/>
          <a:endParaRPr lang="fa-IR"/>
        </a:p>
      </dgm:t>
    </dgm:pt>
    <dgm:pt modelId="{173295A7-74F5-4933-8803-F54977E9682F}" type="sibTrans" cxnId="{02D06C9C-41E1-4AC2-A82D-921147C93478}">
      <dgm:prSet/>
      <dgm:spPr/>
      <dgm:t>
        <a:bodyPr/>
        <a:lstStyle/>
        <a:p>
          <a:pPr rtl="1"/>
          <a:endParaRPr lang="fa-IR"/>
        </a:p>
      </dgm:t>
    </dgm:pt>
    <dgm:pt modelId="{BA706F85-8A0B-4253-98DB-E392206D6FA6}">
      <dgm:prSet/>
      <dgm:spPr/>
      <dgm:t>
        <a:bodyPr/>
        <a:lstStyle/>
        <a:p>
          <a:pPr rtl="1"/>
          <a:r>
            <a:rPr lang="fa-IR" dirty="0" smtClean="0"/>
            <a:t>کنترل پروژه</a:t>
          </a:r>
          <a:endParaRPr lang="fa-IR" dirty="0"/>
        </a:p>
      </dgm:t>
    </dgm:pt>
    <dgm:pt modelId="{2BE20577-1300-4EB9-87E2-64E77D5B8A39}" type="parTrans" cxnId="{DB8CB0A1-9E2D-45BE-9844-9B884712BB7D}">
      <dgm:prSet/>
      <dgm:spPr/>
      <dgm:t>
        <a:bodyPr/>
        <a:lstStyle/>
        <a:p>
          <a:pPr rtl="1"/>
          <a:endParaRPr lang="fa-IR"/>
        </a:p>
      </dgm:t>
    </dgm:pt>
    <dgm:pt modelId="{6DE9AAD9-6C65-47AD-9E6A-2F85B9E5E30E}" type="sibTrans" cxnId="{DB8CB0A1-9E2D-45BE-9844-9B884712BB7D}">
      <dgm:prSet/>
      <dgm:spPr/>
      <dgm:t>
        <a:bodyPr/>
        <a:lstStyle/>
        <a:p>
          <a:pPr rtl="1"/>
          <a:endParaRPr lang="fa-IR"/>
        </a:p>
      </dgm:t>
    </dgm:pt>
    <dgm:pt modelId="{3341BCFE-56BB-42DA-AF40-C62E6B27A9C4}" type="pres">
      <dgm:prSet presAssocID="{06951F65-02DF-4263-858A-D36531FDB6CB}" presName="theList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40A8F91C-2875-4217-873C-2DA08CA1C29F}" type="pres">
      <dgm:prSet presAssocID="{13D003CB-3BE9-4060-AF71-49DB1374C2EE}" presName="compNode" presStyleCnt="0"/>
      <dgm:spPr/>
    </dgm:pt>
    <dgm:pt modelId="{601B7C9F-81E7-4777-9590-3684519C0BA2}" type="pres">
      <dgm:prSet presAssocID="{13D003CB-3BE9-4060-AF71-49DB1374C2EE}" presName="noGeometry" presStyleCnt="0"/>
      <dgm:spPr/>
    </dgm:pt>
    <dgm:pt modelId="{64A0B718-5951-446C-B9A1-A6B9D4CE0CDA}" type="pres">
      <dgm:prSet presAssocID="{13D003CB-3BE9-4060-AF71-49DB1374C2EE}" presName="childTextVisible" presStyleLbl="bgAccFollowNode1" presStyleIdx="0" presStyleCnt="6" custLinFactX="-30780" custLinFactNeighborX="-10000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3C90D62-4CAB-4515-BECC-AF0260592CA6}" type="pres">
      <dgm:prSet presAssocID="{13D003CB-3BE9-4060-AF71-49DB1374C2EE}" presName="childTextHidden" presStyleLbl="bgAccFollowNode1" presStyleIdx="0" presStyleCnt="6"/>
      <dgm:spPr/>
      <dgm:t>
        <a:bodyPr/>
        <a:lstStyle/>
        <a:p>
          <a:pPr rtl="1"/>
          <a:endParaRPr lang="fa-IR"/>
        </a:p>
      </dgm:t>
    </dgm:pt>
    <dgm:pt modelId="{45180D48-B8E7-41E5-8A0A-483EA967DDA5}" type="pres">
      <dgm:prSet presAssocID="{13D003CB-3BE9-4060-AF71-49DB1374C2EE}" presName="parentText" presStyleLbl="node1" presStyleIdx="0" presStyleCnt="6" custLinFactX="-100000" custLinFactNeighborX="-15190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F5DAAC2-29CE-4446-8707-C69A79C02189}" type="pres">
      <dgm:prSet presAssocID="{13D003CB-3BE9-4060-AF71-49DB1374C2EE}" presName="aSpace" presStyleCnt="0"/>
      <dgm:spPr/>
    </dgm:pt>
    <dgm:pt modelId="{EFA3AEEA-1B7B-4D80-886A-A42B58498212}" type="pres">
      <dgm:prSet presAssocID="{1EE50623-CBEB-468A-A959-651A47B9D36A}" presName="compNode" presStyleCnt="0"/>
      <dgm:spPr/>
    </dgm:pt>
    <dgm:pt modelId="{2FE05A8A-5E41-4E16-BDC9-43CDA6C16D9D}" type="pres">
      <dgm:prSet presAssocID="{1EE50623-CBEB-468A-A959-651A47B9D36A}" presName="noGeometry" presStyleCnt="0"/>
      <dgm:spPr/>
    </dgm:pt>
    <dgm:pt modelId="{B383C279-B608-4E53-8F28-BDD4D4C03B08}" type="pres">
      <dgm:prSet presAssocID="{1EE50623-CBEB-468A-A959-651A47B9D36A}" presName="childTextVisible" presStyleLbl="bgAccFollowNode1" presStyleIdx="1" presStyleCnt="6" custLinFactX="31000" custLinFactNeighborX="10000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C33045D-2D22-4DF3-8A06-B0A282B30D21}" type="pres">
      <dgm:prSet presAssocID="{1EE50623-CBEB-468A-A959-651A47B9D36A}" presName="childTextHidden" presStyleLbl="bgAccFollowNode1" presStyleIdx="1" presStyleCnt="6"/>
      <dgm:spPr/>
      <dgm:t>
        <a:bodyPr/>
        <a:lstStyle/>
        <a:p>
          <a:pPr rtl="1"/>
          <a:endParaRPr lang="fa-IR"/>
        </a:p>
      </dgm:t>
    </dgm:pt>
    <dgm:pt modelId="{ED39B373-33D0-446F-AC59-ABAE914A2382}" type="pres">
      <dgm:prSet presAssocID="{1EE50623-CBEB-468A-A959-651A47B9D36A}" presName="parentText" presStyleLbl="node1" presStyleIdx="1" presStyleCnt="6" custLinFactX="100000" custLinFactNeighborX="174106" custLinFactNeighborY="-2932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51AF25C-6FA1-4423-85C3-87B6D26E62A4}" type="pres">
      <dgm:prSet presAssocID="{1EE50623-CBEB-468A-A959-651A47B9D36A}" presName="aSpace" presStyleCnt="0"/>
      <dgm:spPr/>
    </dgm:pt>
    <dgm:pt modelId="{1B8484D2-F11E-4734-97E2-E38B2D195449}" type="pres">
      <dgm:prSet presAssocID="{5C833712-A2AE-4774-B8D1-29D22EDFA08B}" presName="compNode" presStyleCnt="0"/>
      <dgm:spPr/>
    </dgm:pt>
    <dgm:pt modelId="{23DF6D79-6194-43D0-BA76-61FDAEF93C66}" type="pres">
      <dgm:prSet presAssocID="{5C833712-A2AE-4774-B8D1-29D22EDFA08B}" presName="noGeometry" presStyleCnt="0"/>
      <dgm:spPr/>
    </dgm:pt>
    <dgm:pt modelId="{5C6FCF50-DED2-45AF-9D5D-9035B1E0999B}" type="pres">
      <dgm:prSet presAssocID="{5C833712-A2AE-4774-B8D1-29D22EDFA08B}" presName="childTextVisible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F4C2BE8-DBE9-416F-87A9-C648E3DD3C01}" type="pres">
      <dgm:prSet presAssocID="{5C833712-A2AE-4774-B8D1-29D22EDFA08B}" presName="childTextHidden" presStyleLbl="bgAccFollowNode1" presStyleIdx="2" presStyleCnt="6"/>
      <dgm:spPr/>
      <dgm:t>
        <a:bodyPr/>
        <a:lstStyle/>
        <a:p>
          <a:pPr rtl="1"/>
          <a:endParaRPr lang="fa-IR"/>
        </a:p>
      </dgm:t>
    </dgm:pt>
    <dgm:pt modelId="{514E7588-7CA2-4856-AEF9-E338DA0EA51F}" type="pres">
      <dgm:prSet presAssocID="{5C833712-A2AE-4774-B8D1-29D22EDFA08B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56323E0-E798-4352-B4EB-25EE20C6590B}" type="pres">
      <dgm:prSet presAssocID="{5C833712-A2AE-4774-B8D1-29D22EDFA08B}" presName="aSpace" presStyleCnt="0"/>
      <dgm:spPr/>
    </dgm:pt>
    <dgm:pt modelId="{D3968F36-0CA1-454F-B935-28088C628C23}" type="pres">
      <dgm:prSet presAssocID="{3262CDEB-D197-46FF-B164-7FAD13C35A0A}" presName="compNode" presStyleCnt="0"/>
      <dgm:spPr/>
    </dgm:pt>
    <dgm:pt modelId="{ADB7A7CB-84C0-46DD-84FE-5F36E1710AE5}" type="pres">
      <dgm:prSet presAssocID="{3262CDEB-D197-46FF-B164-7FAD13C35A0A}" presName="noGeometry" presStyleCnt="0"/>
      <dgm:spPr/>
    </dgm:pt>
    <dgm:pt modelId="{511246B6-F679-4419-9EED-65CC3E65B7DA}" type="pres">
      <dgm:prSet presAssocID="{3262CDEB-D197-46FF-B164-7FAD13C35A0A}" presName="childTextVisible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8F3058C-0759-4A3D-8483-203DDB445C5C}" type="pres">
      <dgm:prSet presAssocID="{3262CDEB-D197-46FF-B164-7FAD13C35A0A}" presName="childTextHidden" presStyleLbl="bgAccFollowNode1" presStyleIdx="3" presStyleCnt="6"/>
      <dgm:spPr/>
      <dgm:t>
        <a:bodyPr/>
        <a:lstStyle/>
        <a:p>
          <a:pPr rtl="1"/>
          <a:endParaRPr lang="fa-IR"/>
        </a:p>
      </dgm:t>
    </dgm:pt>
    <dgm:pt modelId="{8C5C0B45-E45C-4860-B65C-6D39B3E2C264}" type="pres">
      <dgm:prSet presAssocID="{3262CDEB-D197-46FF-B164-7FAD13C35A0A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7E7B16E-3605-46EA-8C82-9A847AB5FC2E}" type="pres">
      <dgm:prSet presAssocID="{3262CDEB-D197-46FF-B164-7FAD13C35A0A}" presName="aSpace" presStyleCnt="0"/>
      <dgm:spPr/>
    </dgm:pt>
    <dgm:pt modelId="{107A6A39-55FF-4BEF-A5D5-CE077E35618B}" type="pres">
      <dgm:prSet presAssocID="{C39484EF-580A-4B1E-BEF0-78E366657814}" presName="compNode" presStyleCnt="0"/>
      <dgm:spPr/>
    </dgm:pt>
    <dgm:pt modelId="{7115EEFA-C956-4CAC-BAC3-6645861337A5}" type="pres">
      <dgm:prSet presAssocID="{C39484EF-580A-4B1E-BEF0-78E366657814}" presName="noGeometry" presStyleCnt="0"/>
      <dgm:spPr/>
    </dgm:pt>
    <dgm:pt modelId="{4EF515A3-85DD-43A1-959D-52A859CB7F1D}" type="pres">
      <dgm:prSet presAssocID="{C39484EF-580A-4B1E-BEF0-78E366657814}" presName="childTextVisible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F0EE792-41EA-4C03-9237-F5CCD6F3EF8F}" type="pres">
      <dgm:prSet presAssocID="{C39484EF-580A-4B1E-BEF0-78E366657814}" presName="childTextHidden" presStyleLbl="bgAccFollowNode1" presStyleIdx="4" presStyleCnt="6"/>
      <dgm:spPr/>
      <dgm:t>
        <a:bodyPr/>
        <a:lstStyle/>
        <a:p>
          <a:pPr rtl="1"/>
          <a:endParaRPr lang="fa-IR"/>
        </a:p>
      </dgm:t>
    </dgm:pt>
    <dgm:pt modelId="{03EE637F-A78C-4726-A092-2B0A9041690B}" type="pres">
      <dgm:prSet presAssocID="{C39484EF-580A-4B1E-BEF0-78E366657814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33A76F1-7D49-43A5-91DC-D587E130FB85}" type="pres">
      <dgm:prSet presAssocID="{C39484EF-580A-4B1E-BEF0-78E366657814}" presName="aSpace" presStyleCnt="0"/>
      <dgm:spPr/>
    </dgm:pt>
    <dgm:pt modelId="{2D3B4517-5AB8-4DA7-8876-F20107DA9DD5}" type="pres">
      <dgm:prSet presAssocID="{E3A92AF8-D340-47DF-BEFB-97782912D60A}" presName="compNode" presStyleCnt="0"/>
      <dgm:spPr/>
    </dgm:pt>
    <dgm:pt modelId="{2561F937-2F9A-4332-B27C-82664E233995}" type="pres">
      <dgm:prSet presAssocID="{E3A92AF8-D340-47DF-BEFB-97782912D60A}" presName="noGeometry" presStyleCnt="0"/>
      <dgm:spPr/>
    </dgm:pt>
    <dgm:pt modelId="{876530B3-DE74-40A4-87AA-4D4673EB17D6}" type="pres">
      <dgm:prSet presAssocID="{E3A92AF8-D340-47DF-BEFB-97782912D60A}" presName="childTextVisible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75B143E-FE71-4B85-BD04-B30A3094418D}" type="pres">
      <dgm:prSet presAssocID="{E3A92AF8-D340-47DF-BEFB-97782912D60A}" presName="childTextHidden" presStyleLbl="bgAccFollowNode1" presStyleIdx="5" presStyleCnt="6"/>
      <dgm:spPr/>
      <dgm:t>
        <a:bodyPr/>
        <a:lstStyle/>
        <a:p>
          <a:pPr rtl="1"/>
          <a:endParaRPr lang="fa-IR"/>
        </a:p>
      </dgm:t>
    </dgm:pt>
    <dgm:pt modelId="{C21910F6-F344-40D7-B575-E6F629A31948}" type="pres">
      <dgm:prSet presAssocID="{E3A92AF8-D340-47DF-BEFB-97782912D60A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57836FA6-3BE4-4696-89D2-3EC2ED98F1C5}" srcId="{1EE50623-CBEB-468A-A959-651A47B9D36A}" destId="{FE390FAA-E92E-49EE-8501-B0E4E05F49AB}" srcOrd="0" destOrd="0" parTransId="{8E495711-98BC-4B1A-939F-B91338A0DA3D}" sibTransId="{FBB6EBFB-DA94-4D4D-9CA7-3D1D66AF12A0}"/>
    <dgm:cxn modelId="{A1C09C83-1790-4A90-8949-D91E686A3023}" type="presOf" srcId="{BA706F85-8A0B-4253-98DB-E392206D6FA6}" destId="{AF0EE792-41EA-4C03-9237-F5CCD6F3EF8F}" srcOrd="1" destOrd="0" presId="urn:microsoft.com/office/officeart/2005/8/layout/hProcess6"/>
    <dgm:cxn modelId="{44C44D47-54A3-4BC8-9F0D-45AEACCD04B2}" type="presOf" srcId="{31188CF0-270F-4F4C-8683-F2E5878C6233}" destId="{48F3058C-0759-4A3D-8483-203DDB445C5C}" srcOrd="1" destOrd="0" presId="urn:microsoft.com/office/officeart/2005/8/layout/hProcess6"/>
    <dgm:cxn modelId="{250B090C-3911-41C8-A562-514DE7FB2EA5}" srcId="{06951F65-02DF-4263-858A-D36531FDB6CB}" destId="{13D003CB-3BE9-4060-AF71-49DB1374C2EE}" srcOrd="0" destOrd="0" parTransId="{A33D41C0-1529-4DC9-A092-8CC497D6AF68}" sibTransId="{9C79D484-60E1-4D23-A7C8-922DB8C817C1}"/>
    <dgm:cxn modelId="{49FD3A98-578C-40CA-B626-BA5ACDEC28D5}" type="presOf" srcId="{1EE50623-CBEB-468A-A959-651A47B9D36A}" destId="{ED39B373-33D0-446F-AC59-ABAE914A2382}" srcOrd="0" destOrd="0" presId="urn:microsoft.com/office/officeart/2005/8/layout/hProcess6"/>
    <dgm:cxn modelId="{4209CC2D-3416-4772-8DC4-E021BAF27819}" type="presOf" srcId="{06951F65-02DF-4263-858A-D36531FDB6CB}" destId="{3341BCFE-56BB-42DA-AF40-C62E6B27A9C4}" srcOrd="0" destOrd="0" presId="urn:microsoft.com/office/officeart/2005/8/layout/hProcess6"/>
    <dgm:cxn modelId="{85AA20A7-A9D6-4720-9909-197CFA995D8C}" type="presOf" srcId="{EBB175AB-06D0-47B3-AA0E-D028DBA16010}" destId="{63C90D62-4CAB-4515-BECC-AF0260592CA6}" srcOrd="1" destOrd="0" presId="urn:microsoft.com/office/officeart/2005/8/layout/hProcess6"/>
    <dgm:cxn modelId="{02D06C9C-41E1-4AC2-A82D-921147C93478}" srcId="{06951F65-02DF-4263-858A-D36531FDB6CB}" destId="{E3A92AF8-D340-47DF-BEFB-97782912D60A}" srcOrd="5" destOrd="0" parTransId="{19A20954-8EFB-4172-A76B-7C3C4CBACF21}" sibTransId="{173295A7-74F5-4933-8803-F54977E9682F}"/>
    <dgm:cxn modelId="{60312567-B141-4146-B539-FBD08BA7766F}" type="presOf" srcId="{3262CDEB-D197-46FF-B164-7FAD13C35A0A}" destId="{8C5C0B45-E45C-4860-B65C-6D39B3E2C264}" srcOrd="0" destOrd="0" presId="urn:microsoft.com/office/officeart/2005/8/layout/hProcess6"/>
    <dgm:cxn modelId="{5A969402-0D7E-4B38-822E-3B7489BF6A21}" srcId="{06951F65-02DF-4263-858A-D36531FDB6CB}" destId="{C39484EF-580A-4B1E-BEF0-78E366657814}" srcOrd="4" destOrd="0" parTransId="{DA084718-3640-4BDB-B58B-0B1A1DC32CEC}" sibTransId="{6C3DF995-CBC2-4B95-9B0C-900620442AC2}"/>
    <dgm:cxn modelId="{4522105B-751B-4E64-BC91-B6021B7DC2FB}" type="presOf" srcId="{F09292C9-336A-4ADD-BD1B-E2BCFA291C24}" destId="{375B143E-FE71-4B85-BD04-B30A3094418D}" srcOrd="1" destOrd="0" presId="urn:microsoft.com/office/officeart/2005/8/layout/hProcess6"/>
    <dgm:cxn modelId="{BA2BB9F8-1092-4FA9-A8ED-4B274F29C4DB}" type="presOf" srcId="{F09292C9-336A-4ADD-BD1B-E2BCFA291C24}" destId="{876530B3-DE74-40A4-87AA-4D4673EB17D6}" srcOrd="0" destOrd="0" presId="urn:microsoft.com/office/officeart/2005/8/layout/hProcess6"/>
    <dgm:cxn modelId="{521897D7-532E-450F-AB0E-161BA3C82975}" type="presOf" srcId="{5C833712-A2AE-4774-B8D1-29D22EDFA08B}" destId="{514E7588-7CA2-4856-AEF9-E338DA0EA51F}" srcOrd="0" destOrd="0" presId="urn:microsoft.com/office/officeart/2005/8/layout/hProcess6"/>
    <dgm:cxn modelId="{BB22BBF1-75DA-48A5-89F9-5D8595CE5071}" srcId="{5C833712-A2AE-4774-B8D1-29D22EDFA08B}" destId="{80F9E2DD-FB75-49B9-93CA-F681B943BA61}" srcOrd="0" destOrd="0" parTransId="{B50911F2-B512-476C-A1D7-B929247BF9EF}" sibTransId="{425E2F41-5FF3-42A7-9674-011DA3587524}"/>
    <dgm:cxn modelId="{906F5646-91F6-468B-B2AE-8FB1792D9011}" srcId="{06951F65-02DF-4263-858A-D36531FDB6CB}" destId="{1EE50623-CBEB-468A-A959-651A47B9D36A}" srcOrd="1" destOrd="0" parTransId="{EC1EB21E-3828-4008-BFE9-EBA4FF225197}" sibTransId="{D79F3051-8DA1-4CB8-9083-4869E2557719}"/>
    <dgm:cxn modelId="{DB8CB0A1-9E2D-45BE-9844-9B884712BB7D}" srcId="{C39484EF-580A-4B1E-BEF0-78E366657814}" destId="{BA706F85-8A0B-4253-98DB-E392206D6FA6}" srcOrd="0" destOrd="0" parTransId="{2BE20577-1300-4EB9-87E2-64E77D5B8A39}" sibTransId="{6DE9AAD9-6C65-47AD-9E6A-2F85B9E5E30E}"/>
    <dgm:cxn modelId="{8FA96A97-7AEA-4542-BB1D-F3C29FEB45A4}" srcId="{13D003CB-3BE9-4060-AF71-49DB1374C2EE}" destId="{EBB175AB-06D0-47B3-AA0E-D028DBA16010}" srcOrd="0" destOrd="0" parTransId="{985A3740-910B-462B-A42E-CD706A539F53}" sibTransId="{9512703A-935D-4830-859D-1A127F7D04AE}"/>
    <dgm:cxn modelId="{FB185360-0BFB-4A13-BFAD-E8CB6A998B4C}" type="presOf" srcId="{80F9E2DD-FB75-49B9-93CA-F681B943BA61}" destId="{5C6FCF50-DED2-45AF-9D5D-9035B1E0999B}" srcOrd="0" destOrd="0" presId="urn:microsoft.com/office/officeart/2005/8/layout/hProcess6"/>
    <dgm:cxn modelId="{026844F8-F01D-4D99-8BB0-EAAC07ACC08E}" type="presOf" srcId="{31188CF0-270F-4F4C-8683-F2E5878C6233}" destId="{511246B6-F679-4419-9EED-65CC3E65B7DA}" srcOrd="0" destOrd="0" presId="urn:microsoft.com/office/officeart/2005/8/layout/hProcess6"/>
    <dgm:cxn modelId="{EB9FFDCF-2327-45DB-BF38-2A0983199CCF}" type="presOf" srcId="{BA706F85-8A0B-4253-98DB-E392206D6FA6}" destId="{4EF515A3-85DD-43A1-959D-52A859CB7F1D}" srcOrd="0" destOrd="0" presId="urn:microsoft.com/office/officeart/2005/8/layout/hProcess6"/>
    <dgm:cxn modelId="{3348629A-005B-46FE-ACBE-A3D468C1331E}" type="presOf" srcId="{FE390FAA-E92E-49EE-8501-B0E4E05F49AB}" destId="{B383C279-B608-4E53-8F28-BDD4D4C03B08}" srcOrd="0" destOrd="0" presId="urn:microsoft.com/office/officeart/2005/8/layout/hProcess6"/>
    <dgm:cxn modelId="{135394A4-AFA8-4867-AD77-15E902B33592}" srcId="{06951F65-02DF-4263-858A-D36531FDB6CB}" destId="{5C833712-A2AE-4774-B8D1-29D22EDFA08B}" srcOrd="2" destOrd="0" parTransId="{019B001B-F3C3-4A3E-8C97-671E7A4B51BB}" sibTransId="{B9F533F1-FBF4-4939-8AB2-AD6792ECF4F5}"/>
    <dgm:cxn modelId="{D4711452-0854-42E5-8A1C-85D5AFB14834}" srcId="{E3A92AF8-D340-47DF-BEFB-97782912D60A}" destId="{F09292C9-336A-4ADD-BD1B-E2BCFA291C24}" srcOrd="0" destOrd="0" parTransId="{CC108671-5DD2-43D5-8337-4B8277662810}" sibTransId="{DF213CA0-0CBE-4DE4-A253-EF092500241B}"/>
    <dgm:cxn modelId="{6FE444F8-1F92-4E15-B1FC-92C3C9576A00}" type="presOf" srcId="{EBB175AB-06D0-47B3-AA0E-D028DBA16010}" destId="{64A0B718-5951-446C-B9A1-A6B9D4CE0CDA}" srcOrd="0" destOrd="0" presId="urn:microsoft.com/office/officeart/2005/8/layout/hProcess6"/>
    <dgm:cxn modelId="{15FFD908-25B1-4F35-B360-9A4C361AF8BD}" srcId="{06951F65-02DF-4263-858A-D36531FDB6CB}" destId="{3262CDEB-D197-46FF-B164-7FAD13C35A0A}" srcOrd="3" destOrd="0" parTransId="{08EEF1B0-C3D9-4318-B7E8-E552A83930F5}" sibTransId="{6790BC4D-9A48-48DB-9D53-0338D1FF6BFC}"/>
    <dgm:cxn modelId="{444E40A4-44AB-4456-9A61-4A05CE851FD4}" type="presOf" srcId="{C39484EF-580A-4B1E-BEF0-78E366657814}" destId="{03EE637F-A78C-4726-A092-2B0A9041690B}" srcOrd="0" destOrd="0" presId="urn:microsoft.com/office/officeart/2005/8/layout/hProcess6"/>
    <dgm:cxn modelId="{D7D99261-A4F2-4D27-A5DC-AAE983EE8EBB}" type="presOf" srcId="{E3A92AF8-D340-47DF-BEFB-97782912D60A}" destId="{C21910F6-F344-40D7-B575-E6F629A31948}" srcOrd="0" destOrd="0" presId="urn:microsoft.com/office/officeart/2005/8/layout/hProcess6"/>
    <dgm:cxn modelId="{C57B813B-BCC7-4F76-840A-0C9A0A3007E4}" type="presOf" srcId="{FE390FAA-E92E-49EE-8501-B0E4E05F49AB}" destId="{EC33045D-2D22-4DF3-8A06-B0A282B30D21}" srcOrd="1" destOrd="0" presId="urn:microsoft.com/office/officeart/2005/8/layout/hProcess6"/>
    <dgm:cxn modelId="{284DB84B-FBA4-40DF-B698-B7AB856346F8}" srcId="{3262CDEB-D197-46FF-B164-7FAD13C35A0A}" destId="{31188CF0-270F-4F4C-8683-F2E5878C6233}" srcOrd="0" destOrd="0" parTransId="{1DEB5743-24AF-4B90-A1C5-9790A719E454}" sibTransId="{BEA494D0-AC2F-4352-98CA-294B64FD0903}"/>
    <dgm:cxn modelId="{5D56DBDE-F8E5-4EC3-BC24-F0E2CACC9ADA}" type="presOf" srcId="{13D003CB-3BE9-4060-AF71-49DB1374C2EE}" destId="{45180D48-B8E7-41E5-8A0A-483EA967DDA5}" srcOrd="0" destOrd="0" presId="urn:microsoft.com/office/officeart/2005/8/layout/hProcess6"/>
    <dgm:cxn modelId="{8E703759-C47E-4763-9D5F-B67450793A7C}" type="presOf" srcId="{80F9E2DD-FB75-49B9-93CA-F681B943BA61}" destId="{AF4C2BE8-DBE9-416F-87A9-C648E3DD3C01}" srcOrd="1" destOrd="0" presId="urn:microsoft.com/office/officeart/2005/8/layout/hProcess6"/>
    <dgm:cxn modelId="{5F50C9B8-B9C3-4E97-AA5C-DB74F4F1703F}" type="presParOf" srcId="{3341BCFE-56BB-42DA-AF40-C62E6B27A9C4}" destId="{40A8F91C-2875-4217-873C-2DA08CA1C29F}" srcOrd="0" destOrd="0" presId="urn:microsoft.com/office/officeart/2005/8/layout/hProcess6"/>
    <dgm:cxn modelId="{A457CE88-0725-4EEE-93AC-A33F19AB177E}" type="presParOf" srcId="{40A8F91C-2875-4217-873C-2DA08CA1C29F}" destId="{601B7C9F-81E7-4777-9590-3684519C0BA2}" srcOrd="0" destOrd="0" presId="urn:microsoft.com/office/officeart/2005/8/layout/hProcess6"/>
    <dgm:cxn modelId="{77794715-297D-468E-B1D1-CA1567C8E1BB}" type="presParOf" srcId="{40A8F91C-2875-4217-873C-2DA08CA1C29F}" destId="{64A0B718-5951-446C-B9A1-A6B9D4CE0CDA}" srcOrd="1" destOrd="0" presId="urn:microsoft.com/office/officeart/2005/8/layout/hProcess6"/>
    <dgm:cxn modelId="{BC83926D-8B31-4908-8158-7CD4469ACB15}" type="presParOf" srcId="{40A8F91C-2875-4217-873C-2DA08CA1C29F}" destId="{63C90D62-4CAB-4515-BECC-AF0260592CA6}" srcOrd="2" destOrd="0" presId="urn:microsoft.com/office/officeart/2005/8/layout/hProcess6"/>
    <dgm:cxn modelId="{51ABFDD3-1D49-46E2-9180-D9AB6A8F1689}" type="presParOf" srcId="{40A8F91C-2875-4217-873C-2DA08CA1C29F}" destId="{45180D48-B8E7-41E5-8A0A-483EA967DDA5}" srcOrd="3" destOrd="0" presId="urn:microsoft.com/office/officeart/2005/8/layout/hProcess6"/>
    <dgm:cxn modelId="{43345F02-C6D7-46C6-8575-C968D603F40B}" type="presParOf" srcId="{3341BCFE-56BB-42DA-AF40-C62E6B27A9C4}" destId="{AF5DAAC2-29CE-4446-8707-C69A79C02189}" srcOrd="1" destOrd="0" presId="urn:microsoft.com/office/officeart/2005/8/layout/hProcess6"/>
    <dgm:cxn modelId="{A99C1FD8-03D0-4A2E-BC73-6F42B14DAF11}" type="presParOf" srcId="{3341BCFE-56BB-42DA-AF40-C62E6B27A9C4}" destId="{EFA3AEEA-1B7B-4D80-886A-A42B58498212}" srcOrd="2" destOrd="0" presId="urn:microsoft.com/office/officeart/2005/8/layout/hProcess6"/>
    <dgm:cxn modelId="{3EE6A547-7BB1-4EE1-917C-02E6B1AF7BD9}" type="presParOf" srcId="{EFA3AEEA-1B7B-4D80-886A-A42B58498212}" destId="{2FE05A8A-5E41-4E16-BDC9-43CDA6C16D9D}" srcOrd="0" destOrd="0" presId="urn:microsoft.com/office/officeart/2005/8/layout/hProcess6"/>
    <dgm:cxn modelId="{D2330A19-06F1-46B1-9BB0-8B8873B697E6}" type="presParOf" srcId="{EFA3AEEA-1B7B-4D80-886A-A42B58498212}" destId="{B383C279-B608-4E53-8F28-BDD4D4C03B08}" srcOrd="1" destOrd="0" presId="urn:microsoft.com/office/officeart/2005/8/layout/hProcess6"/>
    <dgm:cxn modelId="{07F31C88-8EAA-482C-8145-E5FCEF2B6E30}" type="presParOf" srcId="{EFA3AEEA-1B7B-4D80-886A-A42B58498212}" destId="{EC33045D-2D22-4DF3-8A06-B0A282B30D21}" srcOrd="2" destOrd="0" presId="urn:microsoft.com/office/officeart/2005/8/layout/hProcess6"/>
    <dgm:cxn modelId="{9539FF6E-C6B0-4922-B165-7440C64E969F}" type="presParOf" srcId="{EFA3AEEA-1B7B-4D80-886A-A42B58498212}" destId="{ED39B373-33D0-446F-AC59-ABAE914A2382}" srcOrd="3" destOrd="0" presId="urn:microsoft.com/office/officeart/2005/8/layout/hProcess6"/>
    <dgm:cxn modelId="{B48B4EF1-0765-4CFF-9C43-58BD5F098084}" type="presParOf" srcId="{3341BCFE-56BB-42DA-AF40-C62E6B27A9C4}" destId="{551AF25C-6FA1-4423-85C3-87B6D26E62A4}" srcOrd="3" destOrd="0" presId="urn:microsoft.com/office/officeart/2005/8/layout/hProcess6"/>
    <dgm:cxn modelId="{9CF6BEAF-867B-4D2A-AB3B-EE8FA5933EA2}" type="presParOf" srcId="{3341BCFE-56BB-42DA-AF40-C62E6B27A9C4}" destId="{1B8484D2-F11E-4734-97E2-E38B2D195449}" srcOrd="4" destOrd="0" presId="urn:microsoft.com/office/officeart/2005/8/layout/hProcess6"/>
    <dgm:cxn modelId="{81F935FC-87F3-4BA5-B4F0-6C1FBCCD96B4}" type="presParOf" srcId="{1B8484D2-F11E-4734-97E2-E38B2D195449}" destId="{23DF6D79-6194-43D0-BA76-61FDAEF93C66}" srcOrd="0" destOrd="0" presId="urn:microsoft.com/office/officeart/2005/8/layout/hProcess6"/>
    <dgm:cxn modelId="{DEB96D99-F399-4CAA-9F4C-F075EE7269CD}" type="presParOf" srcId="{1B8484D2-F11E-4734-97E2-E38B2D195449}" destId="{5C6FCF50-DED2-45AF-9D5D-9035B1E0999B}" srcOrd="1" destOrd="0" presId="urn:microsoft.com/office/officeart/2005/8/layout/hProcess6"/>
    <dgm:cxn modelId="{7787FB22-4748-40B1-8BA9-16A045888B60}" type="presParOf" srcId="{1B8484D2-F11E-4734-97E2-E38B2D195449}" destId="{AF4C2BE8-DBE9-416F-87A9-C648E3DD3C01}" srcOrd="2" destOrd="0" presId="urn:microsoft.com/office/officeart/2005/8/layout/hProcess6"/>
    <dgm:cxn modelId="{75361F3F-93C2-4573-8FA1-5594225204B9}" type="presParOf" srcId="{1B8484D2-F11E-4734-97E2-E38B2D195449}" destId="{514E7588-7CA2-4856-AEF9-E338DA0EA51F}" srcOrd="3" destOrd="0" presId="urn:microsoft.com/office/officeart/2005/8/layout/hProcess6"/>
    <dgm:cxn modelId="{4250FE7B-92F2-43E2-BED0-448C9BFE0B0C}" type="presParOf" srcId="{3341BCFE-56BB-42DA-AF40-C62E6B27A9C4}" destId="{F56323E0-E798-4352-B4EB-25EE20C6590B}" srcOrd="5" destOrd="0" presId="urn:microsoft.com/office/officeart/2005/8/layout/hProcess6"/>
    <dgm:cxn modelId="{7A914140-5CE5-4BE0-8111-F6285B48D33E}" type="presParOf" srcId="{3341BCFE-56BB-42DA-AF40-C62E6B27A9C4}" destId="{D3968F36-0CA1-454F-B935-28088C628C23}" srcOrd="6" destOrd="0" presId="urn:microsoft.com/office/officeart/2005/8/layout/hProcess6"/>
    <dgm:cxn modelId="{6CB72FC7-D1E6-44B3-B042-4A5B078E6EBB}" type="presParOf" srcId="{D3968F36-0CA1-454F-B935-28088C628C23}" destId="{ADB7A7CB-84C0-46DD-84FE-5F36E1710AE5}" srcOrd="0" destOrd="0" presId="urn:microsoft.com/office/officeart/2005/8/layout/hProcess6"/>
    <dgm:cxn modelId="{F8240961-03E8-4E8B-9E05-6591609A9A4D}" type="presParOf" srcId="{D3968F36-0CA1-454F-B935-28088C628C23}" destId="{511246B6-F679-4419-9EED-65CC3E65B7DA}" srcOrd="1" destOrd="0" presId="urn:microsoft.com/office/officeart/2005/8/layout/hProcess6"/>
    <dgm:cxn modelId="{BB2BD204-2E8F-4973-AFAA-24EA2B851F5F}" type="presParOf" srcId="{D3968F36-0CA1-454F-B935-28088C628C23}" destId="{48F3058C-0759-4A3D-8483-203DDB445C5C}" srcOrd="2" destOrd="0" presId="urn:microsoft.com/office/officeart/2005/8/layout/hProcess6"/>
    <dgm:cxn modelId="{1695ABF0-C605-4C54-A311-084AC440174F}" type="presParOf" srcId="{D3968F36-0CA1-454F-B935-28088C628C23}" destId="{8C5C0B45-E45C-4860-B65C-6D39B3E2C264}" srcOrd="3" destOrd="0" presId="urn:microsoft.com/office/officeart/2005/8/layout/hProcess6"/>
    <dgm:cxn modelId="{4CBB4DBD-3F36-47AA-BBE8-A5C54F5EECE4}" type="presParOf" srcId="{3341BCFE-56BB-42DA-AF40-C62E6B27A9C4}" destId="{77E7B16E-3605-46EA-8C82-9A847AB5FC2E}" srcOrd="7" destOrd="0" presId="urn:microsoft.com/office/officeart/2005/8/layout/hProcess6"/>
    <dgm:cxn modelId="{A67A6343-D409-41E3-A669-02A61B5997B2}" type="presParOf" srcId="{3341BCFE-56BB-42DA-AF40-C62E6B27A9C4}" destId="{107A6A39-55FF-4BEF-A5D5-CE077E35618B}" srcOrd="8" destOrd="0" presId="urn:microsoft.com/office/officeart/2005/8/layout/hProcess6"/>
    <dgm:cxn modelId="{6CA32E9F-AB41-4872-AFCD-14A086D91BC3}" type="presParOf" srcId="{107A6A39-55FF-4BEF-A5D5-CE077E35618B}" destId="{7115EEFA-C956-4CAC-BAC3-6645861337A5}" srcOrd="0" destOrd="0" presId="urn:microsoft.com/office/officeart/2005/8/layout/hProcess6"/>
    <dgm:cxn modelId="{0956C742-220D-43FF-9C97-ADD41EB00E73}" type="presParOf" srcId="{107A6A39-55FF-4BEF-A5D5-CE077E35618B}" destId="{4EF515A3-85DD-43A1-959D-52A859CB7F1D}" srcOrd="1" destOrd="0" presId="urn:microsoft.com/office/officeart/2005/8/layout/hProcess6"/>
    <dgm:cxn modelId="{886C5CA8-EAA2-4750-963B-DE3B237383D8}" type="presParOf" srcId="{107A6A39-55FF-4BEF-A5D5-CE077E35618B}" destId="{AF0EE792-41EA-4C03-9237-F5CCD6F3EF8F}" srcOrd="2" destOrd="0" presId="urn:microsoft.com/office/officeart/2005/8/layout/hProcess6"/>
    <dgm:cxn modelId="{A88DB878-BB36-4488-92F0-4390AF4FA0D1}" type="presParOf" srcId="{107A6A39-55FF-4BEF-A5D5-CE077E35618B}" destId="{03EE637F-A78C-4726-A092-2B0A9041690B}" srcOrd="3" destOrd="0" presId="urn:microsoft.com/office/officeart/2005/8/layout/hProcess6"/>
    <dgm:cxn modelId="{893DCAB6-7DB9-4D3D-A86D-8A5E31AE41E6}" type="presParOf" srcId="{3341BCFE-56BB-42DA-AF40-C62E6B27A9C4}" destId="{C33A76F1-7D49-43A5-91DC-D587E130FB85}" srcOrd="9" destOrd="0" presId="urn:microsoft.com/office/officeart/2005/8/layout/hProcess6"/>
    <dgm:cxn modelId="{3600D65F-5DE6-41BB-97F2-2513C4551794}" type="presParOf" srcId="{3341BCFE-56BB-42DA-AF40-C62E6B27A9C4}" destId="{2D3B4517-5AB8-4DA7-8876-F20107DA9DD5}" srcOrd="10" destOrd="0" presId="urn:microsoft.com/office/officeart/2005/8/layout/hProcess6"/>
    <dgm:cxn modelId="{9F972719-E49F-47B0-A74D-87F5A9FC9022}" type="presParOf" srcId="{2D3B4517-5AB8-4DA7-8876-F20107DA9DD5}" destId="{2561F937-2F9A-4332-B27C-82664E233995}" srcOrd="0" destOrd="0" presId="urn:microsoft.com/office/officeart/2005/8/layout/hProcess6"/>
    <dgm:cxn modelId="{F4D46EC0-B0CE-420F-A9AB-13EE5A3113CA}" type="presParOf" srcId="{2D3B4517-5AB8-4DA7-8876-F20107DA9DD5}" destId="{876530B3-DE74-40A4-87AA-4D4673EB17D6}" srcOrd="1" destOrd="0" presId="urn:microsoft.com/office/officeart/2005/8/layout/hProcess6"/>
    <dgm:cxn modelId="{12F3797D-62DF-4239-91BC-511EEC4DCD76}" type="presParOf" srcId="{2D3B4517-5AB8-4DA7-8876-F20107DA9DD5}" destId="{375B143E-FE71-4B85-BD04-B30A3094418D}" srcOrd="2" destOrd="0" presId="urn:microsoft.com/office/officeart/2005/8/layout/hProcess6"/>
    <dgm:cxn modelId="{46619AB6-A265-4277-8990-76064F33DB40}" type="presParOf" srcId="{2D3B4517-5AB8-4DA7-8876-F20107DA9DD5}" destId="{C21910F6-F344-40D7-B575-E6F629A31948}" srcOrd="3" destOrd="0" presId="urn:microsoft.com/office/officeart/2005/8/layout/hProcess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4C7C8E-570D-40C2-BE2A-676E46E57A8E}" type="doc">
      <dgm:prSet loTypeId="urn:microsoft.com/office/officeart/2005/8/layout/list1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F1A62B51-BF75-480E-8ACB-A3BD99257B30}">
      <dgm:prSet phldrT="[Text]" custT="1"/>
      <dgm:spPr/>
      <dgm:t>
        <a:bodyPr/>
        <a:lstStyle/>
        <a:p>
          <a:pPr rtl="1"/>
          <a:r>
            <a:rPr lang="fa-I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Homa" pitchFamily="2" charset="-78"/>
              <a:hlinkClick xmlns:r="http://schemas.openxmlformats.org/officeDocument/2006/relationships" r:id="rId1" action="ppaction://hlinksldjump"/>
            </a:rPr>
            <a:t>تعریف بودجه</a:t>
          </a:r>
          <a:endParaRPr lang="fa-IR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Homa" pitchFamily="2" charset="-78"/>
          </a:endParaRPr>
        </a:p>
      </dgm:t>
    </dgm:pt>
    <dgm:pt modelId="{B75867A7-9273-43C8-B4D6-27D00193DFCE}" type="parTrans" cxnId="{87CE7EBD-12B1-4C62-BC33-F0205EF7449F}">
      <dgm:prSet/>
      <dgm:spPr/>
      <dgm:t>
        <a:bodyPr/>
        <a:lstStyle/>
        <a:p>
          <a:pPr rtl="1"/>
          <a:endParaRPr lang="fa-IR"/>
        </a:p>
      </dgm:t>
    </dgm:pt>
    <dgm:pt modelId="{4AF58C09-7CCC-44FE-B395-EE2E7894E036}" type="sibTrans" cxnId="{87CE7EBD-12B1-4C62-BC33-F0205EF7449F}">
      <dgm:prSet/>
      <dgm:spPr/>
      <dgm:t>
        <a:bodyPr/>
        <a:lstStyle/>
        <a:p>
          <a:pPr rtl="1"/>
          <a:endParaRPr lang="fa-IR"/>
        </a:p>
      </dgm:t>
    </dgm:pt>
    <dgm:pt modelId="{E5E0C153-27F0-466E-B11C-8D92077E6978}">
      <dgm:prSet phldrT="[Text]" custT="1"/>
      <dgm:spPr/>
      <dgm:t>
        <a:bodyPr/>
        <a:lstStyle/>
        <a:p>
          <a:pPr rtl="1"/>
          <a:r>
            <a:rPr lang="fa-I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Homa" pitchFamily="2" charset="-78"/>
              <a:hlinkClick xmlns:r="http://schemas.openxmlformats.org/officeDocument/2006/relationships" r:id="rId2" action="ppaction://hlinksldjump"/>
            </a:rPr>
            <a:t>تخمین پروژه</a:t>
          </a:r>
          <a:endParaRPr lang="fa-IR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Homa" pitchFamily="2" charset="-78"/>
          </a:endParaRPr>
        </a:p>
      </dgm:t>
    </dgm:pt>
    <dgm:pt modelId="{7960DABD-0F96-41F8-99D1-4EAEED28D0DA}" type="parTrans" cxnId="{531EF8AC-75F2-41D0-AB64-4F75C5EDB084}">
      <dgm:prSet/>
      <dgm:spPr/>
      <dgm:t>
        <a:bodyPr/>
        <a:lstStyle/>
        <a:p>
          <a:pPr rtl="1"/>
          <a:endParaRPr lang="fa-IR"/>
        </a:p>
      </dgm:t>
    </dgm:pt>
    <dgm:pt modelId="{FDD81247-B0AC-411F-9D4B-1362F5D7C49E}" type="sibTrans" cxnId="{531EF8AC-75F2-41D0-AB64-4F75C5EDB084}">
      <dgm:prSet/>
      <dgm:spPr/>
      <dgm:t>
        <a:bodyPr/>
        <a:lstStyle/>
        <a:p>
          <a:pPr rtl="1"/>
          <a:endParaRPr lang="fa-IR"/>
        </a:p>
      </dgm:t>
    </dgm:pt>
    <dgm:pt modelId="{6B5B4D9B-84E5-45D4-AF7F-29121DD5C920}">
      <dgm:prSet phldrT="[Text]" custT="1"/>
      <dgm:spPr/>
      <dgm:t>
        <a:bodyPr/>
        <a:lstStyle/>
        <a:p>
          <a:pPr rtl="1"/>
          <a:r>
            <a:rPr lang="fa-I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Homa" pitchFamily="2" charset="-78"/>
              <a:hlinkClick xmlns:r="http://schemas.openxmlformats.org/officeDocument/2006/relationships" r:id="rId3" action="ppaction://hlinksldjump"/>
            </a:rPr>
            <a:t>روش تخمین از پایین به بالا</a:t>
          </a:r>
          <a:endParaRPr lang="fa-IR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Homa" pitchFamily="2" charset="-78"/>
          </a:endParaRPr>
        </a:p>
      </dgm:t>
    </dgm:pt>
    <dgm:pt modelId="{77DBC2BF-5AB7-4132-ACDA-1E6FF7B7BB12}" type="parTrans" cxnId="{D551EAC8-8020-4AB9-946A-D9CDA0D04830}">
      <dgm:prSet/>
      <dgm:spPr/>
      <dgm:t>
        <a:bodyPr/>
        <a:lstStyle/>
        <a:p>
          <a:pPr rtl="1"/>
          <a:endParaRPr lang="fa-IR"/>
        </a:p>
      </dgm:t>
    </dgm:pt>
    <dgm:pt modelId="{3A76B06F-2916-426D-951D-01C5EA351202}" type="sibTrans" cxnId="{D551EAC8-8020-4AB9-946A-D9CDA0D04830}">
      <dgm:prSet/>
      <dgm:spPr/>
      <dgm:t>
        <a:bodyPr/>
        <a:lstStyle/>
        <a:p>
          <a:pPr rtl="1"/>
          <a:endParaRPr lang="fa-IR"/>
        </a:p>
      </dgm:t>
    </dgm:pt>
    <dgm:pt modelId="{1B0F0817-34E6-430B-B979-410053E4D690}">
      <dgm:prSet phldrT="[Text]" custT="1"/>
      <dgm:spPr/>
      <dgm:t>
        <a:bodyPr/>
        <a:lstStyle/>
        <a:p>
          <a:pPr rtl="1"/>
          <a:endParaRPr lang="fa-IR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Homa" pitchFamily="2" charset="-78"/>
          </a:endParaRPr>
        </a:p>
      </dgm:t>
    </dgm:pt>
    <dgm:pt modelId="{8678FBCE-2216-4FBF-940F-36D8B82C258D}" type="parTrans" cxnId="{277FDE4B-B7B3-4670-92B8-A7D1F3E1A0CD}">
      <dgm:prSet/>
      <dgm:spPr/>
      <dgm:t>
        <a:bodyPr/>
        <a:lstStyle/>
        <a:p>
          <a:pPr rtl="1"/>
          <a:endParaRPr lang="fa-IR"/>
        </a:p>
      </dgm:t>
    </dgm:pt>
    <dgm:pt modelId="{4C04A25E-6B8D-4202-905D-0BFFDCF67E22}" type="sibTrans" cxnId="{277FDE4B-B7B3-4670-92B8-A7D1F3E1A0CD}">
      <dgm:prSet/>
      <dgm:spPr/>
      <dgm:t>
        <a:bodyPr/>
        <a:lstStyle/>
        <a:p>
          <a:pPr rtl="1"/>
          <a:endParaRPr lang="fa-IR"/>
        </a:p>
      </dgm:t>
    </dgm:pt>
    <dgm:pt modelId="{E97EBB55-CBB3-4826-B68C-50C1FEE37821}">
      <dgm:prSet phldrT="[Text]" custT="1"/>
      <dgm:spPr/>
      <dgm:t>
        <a:bodyPr/>
        <a:lstStyle/>
        <a:p>
          <a:pPr rtl="1"/>
          <a:r>
            <a:rPr lang="fa-I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Homa" pitchFamily="2" charset="-78"/>
              <a:hlinkClick xmlns:r="http://schemas.openxmlformats.org/officeDocument/2006/relationships" r:id="rId4" action="ppaction://hlinksldjump"/>
            </a:rPr>
            <a:t>روش تخمین از بالا به پایین</a:t>
          </a:r>
          <a:endParaRPr lang="fa-IR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Homa" pitchFamily="2" charset="-78"/>
          </a:endParaRPr>
        </a:p>
      </dgm:t>
    </dgm:pt>
    <dgm:pt modelId="{C8015351-1B4E-49D9-8764-642462794BA6}" type="parTrans" cxnId="{B926EF99-600B-4795-9CE0-C16A84A3BE99}">
      <dgm:prSet/>
      <dgm:spPr/>
      <dgm:t>
        <a:bodyPr/>
        <a:lstStyle/>
        <a:p>
          <a:pPr rtl="1"/>
          <a:endParaRPr lang="fa-IR"/>
        </a:p>
      </dgm:t>
    </dgm:pt>
    <dgm:pt modelId="{C8A8FA26-B6AC-40E5-AF1E-9E88CDE84946}" type="sibTrans" cxnId="{B926EF99-600B-4795-9CE0-C16A84A3BE99}">
      <dgm:prSet/>
      <dgm:spPr/>
      <dgm:t>
        <a:bodyPr/>
        <a:lstStyle/>
        <a:p>
          <a:pPr rtl="1"/>
          <a:endParaRPr lang="fa-IR"/>
        </a:p>
      </dgm:t>
    </dgm:pt>
    <dgm:pt modelId="{E6FAC8A3-A4B3-4CDB-9D61-22E4A720CFE7}">
      <dgm:prSet phldrT="[Text]" custT="1"/>
      <dgm:spPr/>
      <dgm:t>
        <a:bodyPr/>
        <a:lstStyle/>
        <a:p>
          <a:pPr rtl="1"/>
          <a:r>
            <a:rPr lang="fa-I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Homa" pitchFamily="2" charset="-78"/>
              <a:hlinkClick xmlns:r="http://schemas.openxmlformats.org/officeDocument/2006/relationships" r:id="rId5" action="ppaction://hlinksldjump"/>
            </a:rPr>
            <a:t>بودجه در نقطه تکمیل</a:t>
          </a:r>
          <a:endParaRPr lang="fa-IR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Homa" pitchFamily="2" charset="-78"/>
          </a:endParaRPr>
        </a:p>
      </dgm:t>
    </dgm:pt>
    <dgm:pt modelId="{93BFB94A-94A8-4C12-B2AD-69090F2B4AB2}" type="parTrans" cxnId="{ED406356-108C-4552-9E7D-B8147AAC882F}">
      <dgm:prSet/>
      <dgm:spPr/>
      <dgm:t>
        <a:bodyPr/>
        <a:lstStyle/>
        <a:p>
          <a:pPr rtl="1"/>
          <a:endParaRPr lang="fa-IR"/>
        </a:p>
      </dgm:t>
    </dgm:pt>
    <dgm:pt modelId="{0A510910-2092-4329-951A-9422C253575F}" type="sibTrans" cxnId="{ED406356-108C-4552-9E7D-B8147AAC882F}">
      <dgm:prSet/>
      <dgm:spPr/>
      <dgm:t>
        <a:bodyPr/>
        <a:lstStyle/>
        <a:p>
          <a:pPr rtl="1"/>
          <a:endParaRPr lang="fa-IR"/>
        </a:p>
      </dgm:t>
    </dgm:pt>
    <dgm:pt modelId="{F3537F2B-D84F-41EA-B86D-A54AB67F2E3E}">
      <dgm:prSet phldrT="[Text]" custT="1"/>
      <dgm:spPr/>
      <dgm:t>
        <a:bodyPr/>
        <a:lstStyle/>
        <a:p>
          <a:pPr rtl="1"/>
          <a:r>
            <a:rPr lang="fa-I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Homa" pitchFamily="2" charset="-78"/>
              <a:hlinkClick xmlns:r="http://schemas.openxmlformats.org/officeDocument/2006/relationships" r:id="rId6" action="ppaction://hlinksldjump"/>
            </a:rPr>
            <a:t>بودجه بندی در نقطه صفر</a:t>
          </a:r>
          <a:endParaRPr lang="fa-IR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Homa" pitchFamily="2" charset="-78"/>
          </a:endParaRPr>
        </a:p>
      </dgm:t>
    </dgm:pt>
    <dgm:pt modelId="{A1F03F36-A7EB-44A8-AE08-2A06C7E6C96D}" type="parTrans" cxnId="{7373F904-5875-4C9F-989C-91932667F36A}">
      <dgm:prSet/>
      <dgm:spPr/>
      <dgm:t>
        <a:bodyPr/>
        <a:lstStyle/>
        <a:p>
          <a:pPr rtl="1"/>
          <a:endParaRPr lang="fa-IR"/>
        </a:p>
      </dgm:t>
    </dgm:pt>
    <dgm:pt modelId="{0A10A4B8-6CE2-4436-BD8D-4C7622110FE2}" type="sibTrans" cxnId="{7373F904-5875-4C9F-989C-91932667F36A}">
      <dgm:prSet/>
      <dgm:spPr/>
      <dgm:t>
        <a:bodyPr/>
        <a:lstStyle/>
        <a:p>
          <a:pPr rtl="1"/>
          <a:endParaRPr lang="fa-IR"/>
        </a:p>
      </dgm:t>
    </dgm:pt>
    <dgm:pt modelId="{3D14F740-B97E-4E12-93E0-AC1C75BB3C41}">
      <dgm:prSet phldrT="[Text]" custT="1"/>
      <dgm:spPr/>
      <dgm:t>
        <a:bodyPr/>
        <a:lstStyle/>
        <a:p>
          <a:pPr rtl="1"/>
          <a:r>
            <a:rPr lang="fa-I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Homa" pitchFamily="2" charset="-78"/>
              <a:hlinkClick xmlns:r="http://schemas.openxmlformats.org/officeDocument/2006/relationships" r:id="rId7" action="ppaction://hlinksldjump"/>
            </a:rPr>
            <a:t>مخارج پروزه – بهای کالا</a:t>
          </a:r>
          <a:endParaRPr lang="fa-IR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Homa" pitchFamily="2" charset="-78"/>
          </a:endParaRPr>
        </a:p>
      </dgm:t>
    </dgm:pt>
    <dgm:pt modelId="{BFA48349-B73B-4408-B9D5-7C59B7859306}" type="parTrans" cxnId="{57C59E6E-B830-4000-AEDB-B4446C180803}">
      <dgm:prSet/>
      <dgm:spPr/>
      <dgm:t>
        <a:bodyPr/>
        <a:lstStyle/>
        <a:p>
          <a:pPr rtl="1"/>
          <a:endParaRPr lang="fa-IR"/>
        </a:p>
      </dgm:t>
    </dgm:pt>
    <dgm:pt modelId="{D35D377C-0694-483F-834D-980FED2A505E}" type="sibTrans" cxnId="{57C59E6E-B830-4000-AEDB-B4446C180803}">
      <dgm:prSet/>
      <dgm:spPr/>
      <dgm:t>
        <a:bodyPr/>
        <a:lstStyle/>
        <a:p>
          <a:pPr rtl="1"/>
          <a:endParaRPr lang="fa-IR"/>
        </a:p>
      </dgm:t>
    </dgm:pt>
    <dgm:pt modelId="{0100C486-A563-4269-8C6F-73CAA74958B7}">
      <dgm:prSet phldrT="[Text]" custT="1"/>
      <dgm:spPr/>
      <dgm:t>
        <a:bodyPr/>
        <a:lstStyle/>
        <a:p>
          <a:pPr rtl="1"/>
          <a:r>
            <a:rPr lang="fa-I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Homa" pitchFamily="2" charset="-78"/>
              <a:hlinkClick xmlns:r="http://schemas.openxmlformats.org/officeDocument/2006/relationships" r:id="rId8" action="ppaction://hlinksldjump"/>
            </a:rPr>
            <a:t>مخارج پروژه –نرم افزار</a:t>
          </a:r>
          <a:endParaRPr lang="fa-IR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Homa" pitchFamily="2" charset="-78"/>
          </a:endParaRPr>
        </a:p>
      </dgm:t>
    </dgm:pt>
    <dgm:pt modelId="{A077A1A0-44DD-4C7F-8F21-F4E46CE9B542}" type="parTrans" cxnId="{176E9436-AF48-4BB5-A977-3D70977A8120}">
      <dgm:prSet/>
      <dgm:spPr/>
      <dgm:t>
        <a:bodyPr/>
        <a:lstStyle/>
        <a:p>
          <a:pPr rtl="1"/>
          <a:endParaRPr lang="fa-IR"/>
        </a:p>
      </dgm:t>
    </dgm:pt>
    <dgm:pt modelId="{B50D51FD-6A9B-4F88-B000-EE613356F285}" type="sibTrans" cxnId="{176E9436-AF48-4BB5-A977-3D70977A8120}">
      <dgm:prSet/>
      <dgm:spPr/>
      <dgm:t>
        <a:bodyPr/>
        <a:lstStyle/>
        <a:p>
          <a:pPr rtl="1"/>
          <a:endParaRPr lang="fa-IR"/>
        </a:p>
      </dgm:t>
    </dgm:pt>
    <dgm:pt modelId="{9E8993F6-E391-4B37-A1AA-90C250F4FC55}">
      <dgm:prSet phldrT="[Text]" custT="1"/>
      <dgm:spPr/>
      <dgm:t>
        <a:bodyPr/>
        <a:lstStyle/>
        <a:p>
          <a:pPr rtl="1"/>
          <a:r>
            <a:rPr lang="fa-I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Homa" pitchFamily="2" charset="-78"/>
              <a:hlinkClick xmlns:r="http://schemas.openxmlformats.org/officeDocument/2006/relationships" r:id="rId9" action="ppaction://hlinksldjump"/>
            </a:rPr>
            <a:t>مخارج پروژه-نیروی انسانی</a:t>
          </a:r>
          <a:endParaRPr lang="fa-IR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Homa" pitchFamily="2" charset="-78"/>
          </a:endParaRPr>
        </a:p>
      </dgm:t>
    </dgm:pt>
    <dgm:pt modelId="{D8410578-F693-4602-AA59-6B2630472FEB}" type="parTrans" cxnId="{9A404263-998F-4515-A910-C5CE63278644}">
      <dgm:prSet/>
      <dgm:spPr/>
      <dgm:t>
        <a:bodyPr/>
        <a:lstStyle/>
        <a:p>
          <a:pPr rtl="1"/>
          <a:endParaRPr lang="fa-IR"/>
        </a:p>
      </dgm:t>
    </dgm:pt>
    <dgm:pt modelId="{9815B03F-9B8B-4A7B-BF02-CE3B1EC31B36}" type="sibTrans" cxnId="{9A404263-998F-4515-A910-C5CE63278644}">
      <dgm:prSet/>
      <dgm:spPr/>
      <dgm:t>
        <a:bodyPr/>
        <a:lstStyle/>
        <a:p>
          <a:pPr rtl="1"/>
          <a:endParaRPr lang="fa-IR"/>
        </a:p>
      </dgm:t>
    </dgm:pt>
    <dgm:pt modelId="{FEA58610-8FC1-4D69-9ABD-2CF444AA6217}">
      <dgm:prSet phldrT="[Text]" custT="1"/>
      <dgm:spPr/>
      <dgm:t>
        <a:bodyPr/>
        <a:lstStyle/>
        <a:p>
          <a:pPr rtl="1"/>
          <a:r>
            <a:rPr lang="fa-I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Homa" pitchFamily="2" charset="-78"/>
              <a:hlinkClick xmlns:r="http://schemas.openxmlformats.org/officeDocument/2006/relationships" r:id="rId10" action="ppaction://hlinksldjump"/>
            </a:rPr>
            <a:t>رهگیری و کنترل مخارج</a:t>
          </a:r>
          <a:endParaRPr lang="fa-IR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Homa" pitchFamily="2" charset="-78"/>
          </a:endParaRPr>
        </a:p>
      </dgm:t>
    </dgm:pt>
    <dgm:pt modelId="{12ECEEE1-7293-4A53-B573-6B25533421CF}" type="parTrans" cxnId="{0F77785F-08D1-42B6-BA78-9D37B5847396}">
      <dgm:prSet/>
      <dgm:spPr/>
      <dgm:t>
        <a:bodyPr/>
        <a:lstStyle/>
        <a:p>
          <a:pPr rtl="1"/>
          <a:endParaRPr lang="fa-IR"/>
        </a:p>
      </dgm:t>
    </dgm:pt>
    <dgm:pt modelId="{3139DC57-A522-4BDF-A0C0-A39E44AF9980}" type="sibTrans" cxnId="{0F77785F-08D1-42B6-BA78-9D37B5847396}">
      <dgm:prSet/>
      <dgm:spPr/>
      <dgm:t>
        <a:bodyPr/>
        <a:lstStyle/>
        <a:p>
          <a:pPr rtl="1"/>
          <a:endParaRPr lang="fa-IR"/>
        </a:p>
      </dgm:t>
    </dgm:pt>
    <dgm:pt modelId="{70F1B664-B981-4E75-BDCD-963FEC2964C1}" type="pres">
      <dgm:prSet presAssocID="{D54C7C8E-570D-40C2-BE2A-676E46E57A8E}" presName="linear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6878173F-753B-4C13-AAAF-AD24DCC9013C}" type="pres">
      <dgm:prSet presAssocID="{F1A62B51-BF75-480E-8ACB-A3BD99257B30}" presName="parentLin" presStyleCnt="0"/>
      <dgm:spPr/>
    </dgm:pt>
    <dgm:pt modelId="{B876FF05-CC99-4543-AE7A-FD465327C050}" type="pres">
      <dgm:prSet presAssocID="{F1A62B51-BF75-480E-8ACB-A3BD99257B30}" presName="parentLeftMargin" presStyleLbl="node1" presStyleIdx="0" presStyleCnt="11"/>
      <dgm:spPr/>
      <dgm:t>
        <a:bodyPr/>
        <a:lstStyle/>
        <a:p>
          <a:pPr rtl="1"/>
          <a:endParaRPr lang="fa-IR"/>
        </a:p>
      </dgm:t>
    </dgm:pt>
    <dgm:pt modelId="{D52C2813-760E-46E5-967B-6B4610ACBB7A}" type="pres">
      <dgm:prSet presAssocID="{F1A62B51-BF75-480E-8ACB-A3BD99257B30}" presName="parentText" presStyleLbl="node1" presStyleIdx="0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13563DA-2E35-4D0F-8B1E-34340396BCEC}" type="pres">
      <dgm:prSet presAssocID="{F1A62B51-BF75-480E-8ACB-A3BD99257B30}" presName="negativeSpace" presStyleCnt="0"/>
      <dgm:spPr/>
    </dgm:pt>
    <dgm:pt modelId="{880BFF02-0895-4CFA-8CEF-852C5E168E0F}" type="pres">
      <dgm:prSet presAssocID="{F1A62B51-BF75-480E-8ACB-A3BD99257B30}" presName="childText" presStyleLbl="conFgAcc1" presStyleIdx="0" presStyleCnt="11">
        <dgm:presLayoutVars>
          <dgm:bulletEnabled val="1"/>
        </dgm:presLayoutVars>
      </dgm:prSet>
      <dgm:spPr/>
    </dgm:pt>
    <dgm:pt modelId="{2007FD8E-6561-403E-8CB8-CB5ADE4E322F}" type="pres">
      <dgm:prSet presAssocID="{4AF58C09-7CCC-44FE-B395-EE2E7894E036}" presName="spaceBetweenRectangles" presStyleCnt="0"/>
      <dgm:spPr/>
    </dgm:pt>
    <dgm:pt modelId="{CC660BFA-930E-48E7-8570-953FE52DFDC1}" type="pres">
      <dgm:prSet presAssocID="{E5E0C153-27F0-466E-B11C-8D92077E6978}" presName="parentLin" presStyleCnt="0"/>
      <dgm:spPr/>
    </dgm:pt>
    <dgm:pt modelId="{A7042403-4F8A-4FE8-8CF8-1D187C760FA4}" type="pres">
      <dgm:prSet presAssocID="{E5E0C153-27F0-466E-B11C-8D92077E6978}" presName="parentLeftMargin" presStyleLbl="node1" presStyleIdx="0" presStyleCnt="11"/>
      <dgm:spPr/>
      <dgm:t>
        <a:bodyPr/>
        <a:lstStyle/>
        <a:p>
          <a:pPr rtl="1"/>
          <a:endParaRPr lang="fa-IR"/>
        </a:p>
      </dgm:t>
    </dgm:pt>
    <dgm:pt modelId="{0A297B37-920E-49AE-AC29-E14AB4B5A11C}" type="pres">
      <dgm:prSet presAssocID="{E5E0C153-27F0-466E-B11C-8D92077E6978}" presName="parentText" presStyleLbl="node1" presStyleIdx="1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47EAC24-E8A9-42A9-A09A-8B02B8CB741C}" type="pres">
      <dgm:prSet presAssocID="{E5E0C153-27F0-466E-B11C-8D92077E6978}" presName="negativeSpace" presStyleCnt="0"/>
      <dgm:spPr/>
    </dgm:pt>
    <dgm:pt modelId="{F9E6C987-FC7D-4FCD-8EEE-B019469D358D}" type="pres">
      <dgm:prSet presAssocID="{E5E0C153-27F0-466E-B11C-8D92077E6978}" presName="childText" presStyleLbl="conFgAcc1" presStyleIdx="1" presStyleCnt="11">
        <dgm:presLayoutVars>
          <dgm:bulletEnabled val="1"/>
        </dgm:presLayoutVars>
      </dgm:prSet>
      <dgm:spPr/>
    </dgm:pt>
    <dgm:pt modelId="{6CBD578A-E208-47A8-88C4-C3B699EE51E2}" type="pres">
      <dgm:prSet presAssocID="{FDD81247-B0AC-411F-9D4B-1362F5D7C49E}" presName="spaceBetweenRectangles" presStyleCnt="0"/>
      <dgm:spPr/>
    </dgm:pt>
    <dgm:pt modelId="{D7DFEB16-9041-4B1B-A4D7-31010C8A484D}" type="pres">
      <dgm:prSet presAssocID="{6B5B4D9B-84E5-45D4-AF7F-29121DD5C920}" presName="parentLin" presStyleCnt="0"/>
      <dgm:spPr/>
    </dgm:pt>
    <dgm:pt modelId="{76F1F20B-1AA6-4983-84A3-DC9C5B5E9E92}" type="pres">
      <dgm:prSet presAssocID="{6B5B4D9B-84E5-45D4-AF7F-29121DD5C920}" presName="parentLeftMargin" presStyleLbl="node1" presStyleIdx="1" presStyleCnt="11"/>
      <dgm:spPr/>
      <dgm:t>
        <a:bodyPr/>
        <a:lstStyle/>
        <a:p>
          <a:pPr rtl="1"/>
          <a:endParaRPr lang="fa-IR"/>
        </a:p>
      </dgm:t>
    </dgm:pt>
    <dgm:pt modelId="{498888DD-BFA9-4E5B-9B73-5DFCDB1C11AB}" type="pres">
      <dgm:prSet presAssocID="{6B5B4D9B-84E5-45D4-AF7F-29121DD5C920}" presName="parentText" presStyleLbl="node1" presStyleIdx="2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FADD0D6-CD14-448B-A351-FF71BEBC789C}" type="pres">
      <dgm:prSet presAssocID="{6B5B4D9B-84E5-45D4-AF7F-29121DD5C920}" presName="negativeSpace" presStyleCnt="0"/>
      <dgm:spPr/>
    </dgm:pt>
    <dgm:pt modelId="{DB3A448E-5DEA-4BF4-BF63-6C86ED9FD599}" type="pres">
      <dgm:prSet presAssocID="{6B5B4D9B-84E5-45D4-AF7F-29121DD5C920}" presName="childText" presStyleLbl="conFgAcc1" presStyleIdx="2" presStyleCnt="11">
        <dgm:presLayoutVars>
          <dgm:bulletEnabled val="1"/>
        </dgm:presLayoutVars>
      </dgm:prSet>
      <dgm:spPr/>
    </dgm:pt>
    <dgm:pt modelId="{F90CEF25-0F67-4444-91C9-A085E6E27987}" type="pres">
      <dgm:prSet presAssocID="{3A76B06F-2916-426D-951D-01C5EA351202}" presName="spaceBetweenRectangles" presStyleCnt="0"/>
      <dgm:spPr/>
    </dgm:pt>
    <dgm:pt modelId="{B4D35D7D-5C74-478D-849C-0542CED4039C}" type="pres">
      <dgm:prSet presAssocID="{E97EBB55-CBB3-4826-B68C-50C1FEE37821}" presName="parentLin" presStyleCnt="0"/>
      <dgm:spPr/>
    </dgm:pt>
    <dgm:pt modelId="{4DCB1E16-D673-4159-A082-4D6952E21CEB}" type="pres">
      <dgm:prSet presAssocID="{E97EBB55-CBB3-4826-B68C-50C1FEE37821}" presName="parentLeftMargin" presStyleLbl="node1" presStyleIdx="2" presStyleCnt="11"/>
      <dgm:spPr/>
      <dgm:t>
        <a:bodyPr/>
        <a:lstStyle/>
        <a:p>
          <a:pPr rtl="1"/>
          <a:endParaRPr lang="fa-IR"/>
        </a:p>
      </dgm:t>
    </dgm:pt>
    <dgm:pt modelId="{8396FC18-8A34-4A3F-96D9-4EC90C684385}" type="pres">
      <dgm:prSet presAssocID="{E97EBB55-CBB3-4826-B68C-50C1FEE37821}" presName="parentText" presStyleLbl="node1" presStyleIdx="3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0900466-30F0-4D21-B95E-39C90108549F}" type="pres">
      <dgm:prSet presAssocID="{E97EBB55-CBB3-4826-B68C-50C1FEE37821}" presName="negativeSpace" presStyleCnt="0"/>
      <dgm:spPr/>
    </dgm:pt>
    <dgm:pt modelId="{38892008-FFB1-45F9-92F9-33C46B0D7D19}" type="pres">
      <dgm:prSet presAssocID="{E97EBB55-CBB3-4826-B68C-50C1FEE37821}" presName="childText" presStyleLbl="conFgAcc1" presStyleIdx="3" presStyleCnt="11">
        <dgm:presLayoutVars>
          <dgm:bulletEnabled val="1"/>
        </dgm:presLayoutVars>
      </dgm:prSet>
      <dgm:spPr/>
    </dgm:pt>
    <dgm:pt modelId="{E3E61FDA-BED4-4427-A485-66CD54CC21E2}" type="pres">
      <dgm:prSet presAssocID="{C8A8FA26-B6AC-40E5-AF1E-9E88CDE84946}" presName="spaceBetweenRectangles" presStyleCnt="0"/>
      <dgm:spPr/>
    </dgm:pt>
    <dgm:pt modelId="{B7F7D88C-585F-4FE7-9FEE-2FCC875ECCCB}" type="pres">
      <dgm:prSet presAssocID="{E6FAC8A3-A4B3-4CDB-9D61-22E4A720CFE7}" presName="parentLin" presStyleCnt="0"/>
      <dgm:spPr/>
    </dgm:pt>
    <dgm:pt modelId="{FD2F41CD-205E-4141-B8EE-4C5431658ED3}" type="pres">
      <dgm:prSet presAssocID="{E6FAC8A3-A4B3-4CDB-9D61-22E4A720CFE7}" presName="parentLeftMargin" presStyleLbl="node1" presStyleIdx="3" presStyleCnt="11"/>
      <dgm:spPr/>
      <dgm:t>
        <a:bodyPr/>
        <a:lstStyle/>
        <a:p>
          <a:pPr rtl="1"/>
          <a:endParaRPr lang="fa-IR"/>
        </a:p>
      </dgm:t>
    </dgm:pt>
    <dgm:pt modelId="{B4C2F792-967F-4AA5-86D3-DDFD3EC2C3FC}" type="pres">
      <dgm:prSet presAssocID="{E6FAC8A3-A4B3-4CDB-9D61-22E4A720CFE7}" presName="parentText" presStyleLbl="node1" presStyleIdx="4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5CBC704-74BD-4744-B2EC-EC198CD7698E}" type="pres">
      <dgm:prSet presAssocID="{E6FAC8A3-A4B3-4CDB-9D61-22E4A720CFE7}" presName="negativeSpace" presStyleCnt="0"/>
      <dgm:spPr/>
    </dgm:pt>
    <dgm:pt modelId="{4363BC34-4217-4140-B935-C83696401943}" type="pres">
      <dgm:prSet presAssocID="{E6FAC8A3-A4B3-4CDB-9D61-22E4A720CFE7}" presName="childText" presStyleLbl="conFgAcc1" presStyleIdx="4" presStyleCnt="11">
        <dgm:presLayoutVars>
          <dgm:bulletEnabled val="1"/>
        </dgm:presLayoutVars>
      </dgm:prSet>
      <dgm:spPr/>
    </dgm:pt>
    <dgm:pt modelId="{B0271F8F-564D-4499-A6AB-E0E5774C9519}" type="pres">
      <dgm:prSet presAssocID="{0A510910-2092-4329-951A-9422C253575F}" presName="spaceBetweenRectangles" presStyleCnt="0"/>
      <dgm:spPr/>
    </dgm:pt>
    <dgm:pt modelId="{3621C9B3-9E41-4A48-8189-BC35CA56E2CE}" type="pres">
      <dgm:prSet presAssocID="{F3537F2B-D84F-41EA-B86D-A54AB67F2E3E}" presName="parentLin" presStyleCnt="0"/>
      <dgm:spPr/>
    </dgm:pt>
    <dgm:pt modelId="{59A8660D-5808-43EA-8EA1-0390BDBFDC3F}" type="pres">
      <dgm:prSet presAssocID="{F3537F2B-D84F-41EA-B86D-A54AB67F2E3E}" presName="parentLeftMargin" presStyleLbl="node1" presStyleIdx="4" presStyleCnt="11"/>
      <dgm:spPr/>
      <dgm:t>
        <a:bodyPr/>
        <a:lstStyle/>
        <a:p>
          <a:pPr rtl="1"/>
          <a:endParaRPr lang="fa-IR"/>
        </a:p>
      </dgm:t>
    </dgm:pt>
    <dgm:pt modelId="{10A0BA25-46F9-4A50-A94C-F5C59AA77519}" type="pres">
      <dgm:prSet presAssocID="{F3537F2B-D84F-41EA-B86D-A54AB67F2E3E}" presName="parentText" presStyleLbl="node1" presStyleIdx="5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B50D823-6864-4322-B420-654557631391}" type="pres">
      <dgm:prSet presAssocID="{F3537F2B-D84F-41EA-B86D-A54AB67F2E3E}" presName="negativeSpace" presStyleCnt="0"/>
      <dgm:spPr/>
    </dgm:pt>
    <dgm:pt modelId="{2F9C8041-1CA7-496A-A886-5ED4D81EF207}" type="pres">
      <dgm:prSet presAssocID="{F3537F2B-D84F-41EA-B86D-A54AB67F2E3E}" presName="childText" presStyleLbl="conFgAcc1" presStyleIdx="5" presStyleCnt="11">
        <dgm:presLayoutVars>
          <dgm:bulletEnabled val="1"/>
        </dgm:presLayoutVars>
      </dgm:prSet>
      <dgm:spPr/>
    </dgm:pt>
    <dgm:pt modelId="{AE84FF35-7BAA-45DA-AFB1-17D23FB645BB}" type="pres">
      <dgm:prSet presAssocID="{0A10A4B8-6CE2-4436-BD8D-4C7622110FE2}" presName="spaceBetweenRectangles" presStyleCnt="0"/>
      <dgm:spPr/>
    </dgm:pt>
    <dgm:pt modelId="{562C562A-CE8F-41D0-817A-84B98FF0E805}" type="pres">
      <dgm:prSet presAssocID="{3D14F740-B97E-4E12-93E0-AC1C75BB3C41}" presName="parentLin" presStyleCnt="0"/>
      <dgm:spPr/>
    </dgm:pt>
    <dgm:pt modelId="{5882C574-2C36-4A61-BBB7-F69A01798C19}" type="pres">
      <dgm:prSet presAssocID="{3D14F740-B97E-4E12-93E0-AC1C75BB3C41}" presName="parentLeftMargin" presStyleLbl="node1" presStyleIdx="5" presStyleCnt="11"/>
      <dgm:spPr/>
      <dgm:t>
        <a:bodyPr/>
        <a:lstStyle/>
        <a:p>
          <a:pPr rtl="1"/>
          <a:endParaRPr lang="fa-IR"/>
        </a:p>
      </dgm:t>
    </dgm:pt>
    <dgm:pt modelId="{3C2403BD-49FF-4084-B2B9-8A399312EB3F}" type="pres">
      <dgm:prSet presAssocID="{3D14F740-B97E-4E12-93E0-AC1C75BB3C41}" presName="parentText" presStyleLbl="node1" presStyleIdx="6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93C7F17-4CE5-4F54-AC11-50EAFA76C103}" type="pres">
      <dgm:prSet presAssocID="{3D14F740-B97E-4E12-93E0-AC1C75BB3C41}" presName="negativeSpace" presStyleCnt="0"/>
      <dgm:spPr/>
    </dgm:pt>
    <dgm:pt modelId="{9FDBAB6A-2AE6-4540-A678-792AE129EED1}" type="pres">
      <dgm:prSet presAssocID="{3D14F740-B97E-4E12-93E0-AC1C75BB3C41}" presName="childText" presStyleLbl="conFgAcc1" presStyleIdx="6" presStyleCnt="11">
        <dgm:presLayoutVars>
          <dgm:bulletEnabled val="1"/>
        </dgm:presLayoutVars>
      </dgm:prSet>
      <dgm:spPr/>
    </dgm:pt>
    <dgm:pt modelId="{7E10FF59-5FE1-4618-9DB8-E9DA9D25BCC7}" type="pres">
      <dgm:prSet presAssocID="{D35D377C-0694-483F-834D-980FED2A505E}" presName="spaceBetweenRectangles" presStyleCnt="0"/>
      <dgm:spPr/>
    </dgm:pt>
    <dgm:pt modelId="{E43CD52B-B975-4802-8EF4-D78AC513C939}" type="pres">
      <dgm:prSet presAssocID="{0100C486-A563-4269-8C6F-73CAA74958B7}" presName="parentLin" presStyleCnt="0"/>
      <dgm:spPr/>
    </dgm:pt>
    <dgm:pt modelId="{85D95062-266A-4A78-9C71-4A54B3ECA731}" type="pres">
      <dgm:prSet presAssocID="{0100C486-A563-4269-8C6F-73CAA74958B7}" presName="parentLeftMargin" presStyleLbl="node1" presStyleIdx="6" presStyleCnt="11"/>
      <dgm:spPr/>
      <dgm:t>
        <a:bodyPr/>
        <a:lstStyle/>
        <a:p>
          <a:pPr rtl="1"/>
          <a:endParaRPr lang="fa-IR"/>
        </a:p>
      </dgm:t>
    </dgm:pt>
    <dgm:pt modelId="{44CC5181-DAAD-47B2-9716-CF591B026A01}" type="pres">
      <dgm:prSet presAssocID="{0100C486-A563-4269-8C6F-73CAA74958B7}" presName="parentText" presStyleLbl="node1" presStyleIdx="7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C64AEF9-5FAC-4F9A-9CEA-FCFEBED98986}" type="pres">
      <dgm:prSet presAssocID="{0100C486-A563-4269-8C6F-73CAA74958B7}" presName="negativeSpace" presStyleCnt="0"/>
      <dgm:spPr/>
    </dgm:pt>
    <dgm:pt modelId="{FE73C8DE-3E49-4DDC-B53A-8A802A060D3D}" type="pres">
      <dgm:prSet presAssocID="{0100C486-A563-4269-8C6F-73CAA74958B7}" presName="childText" presStyleLbl="conFgAcc1" presStyleIdx="7" presStyleCnt="11">
        <dgm:presLayoutVars>
          <dgm:bulletEnabled val="1"/>
        </dgm:presLayoutVars>
      </dgm:prSet>
      <dgm:spPr/>
    </dgm:pt>
    <dgm:pt modelId="{96E75CF9-59B2-4B28-B1B3-DE109801DD02}" type="pres">
      <dgm:prSet presAssocID="{B50D51FD-6A9B-4F88-B000-EE613356F285}" presName="spaceBetweenRectangles" presStyleCnt="0"/>
      <dgm:spPr/>
    </dgm:pt>
    <dgm:pt modelId="{2F384D24-5316-4E9B-A526-C536FD1F088E}" type="pres">
      <dgm:prSet presAssocID="{9E8993F6-E391-4B37-A1AA-90C250F4FC55}" presName="parentLin" presStyleCnt="0"/>
      <dgm:spPr/>
    </dgm:pt>
    <dgm:pt modelId="{58DA5D6F-B4C8-40D4-9DB7-6D9C2BEADCDB}" type="pres">
      <dgm:prSet presAssocID="{9E8993F6-E391-4B37-A1AA-90C250F4FC55}" presName="parentLeftMargin" presStyleLbl="node1" presStyleIdx="7" presStyleCnt="11"/>
      <dgm:spPr/>
      <dgm:t>
        <a:bodyPr/>
        <a:lstStyle/>
        <a:p>
          <a:pPr rtl="1"/>
          <a:endParaRPr lang="fa-IR"/>
        </a:p>
      </dgm:t>
    </dgm:pt>
    <dgm:pt modelId="{5518EFC7-FE74-4B0E-89F5-7A6AE00DE2C7}" type="pres">
      <dgm:prSet presAssocID="{9E8993F6-E391-4B37-A1AA-90C250F4FC55}" presName="parentText" presStyleLbl="node1" presStyleIdx="8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DA30320-6030-4F17-9F35-EB7F8AE774BC}" type="pres">
      <dgm:prSet presAssocID="{9E8993F6-E391-4B37-A1AA-90C250F4FC55}" presName="negativeSpace" presStyleCnt="0"/>
      <dgm:spPr/>
    </dgm:pt>
    <dgm:pt modelId="{4769D1A7-2101-4AD0-AD9F-B29E5F19156C}" type="pres">
      <dgm:prSet presAssocID="{9E8993F6-E391-4B37-A1AA-90C250F4FC55}" presName="childText" presStyleLbl="conFgAcc1" presStyleIdx="8" presStyleCnt="11">
        <dgm:presLayoutVars>
          <dgm:bulletEnabled val="1"/>
        </dgm:presLayoutVars>
      </dgm:prSet>
      <dgm:spPr/>
    </dgm:pt>
    <dgm:pt modelId="{0FEA418F-E40A-4EDC-B41A-DCF7701F9EC1}" type="pres">
      <dgm:prSet presAssocID="{9815B03F-9B8B-4A7B-BF02-CE3B1EC31B36}" presName="spaceBetweenRectangles" presStyleCnt="0"/>
      <dgm:spPr/>
    </dgm:pt>
    <dgm:pt modelId="{66D26141-9B41-4FF5-BA10-57BB1BE0F504}" type="pres">
      <dgm:prSet presAssocID="{FEA58610-8FC1-4D69-9ABD-2CF444AA6217}" presName="parentLin" presStyleCnt="0"/>
      <dgm:spPr/>
    </dgm:pt>
    <dgm:pt modelId="{A5FE2052-130A-42AB-98E6-A3BB28B96CE8}" type="pres">
      <dgm:prSet presAssocID="{FEA58610-8FC1-4D69-9ABD-2CF444AA6217}" presName="parentLeftMargin" presStyleLbl="node1" presStyleIdx="8" presStyleCnt="11"/>
      <dgm:spPr/>
      <dgm:t>
        <a:bodyPr/>
        <a:lstStyle/>
        <a:p>
          <a:pPr rtl="1"/>
          <a:endParaRPr lang="fa-IR"/>
        </a:p>
      </dgm:t>
    </dgm:pt>
    <dgm:pt modelId="{C2A153F8-FB60-4B7F-81E9-CDD8B46A4CA2}" type="pres">
      <dgm:prSet presAssocID="{FEA58610-8FC1-4D69-9ABD-2CF444AA6217}" presName="parentText" presStyleLbl="node1" presStyleIdx="9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6E7A686-FC4D-472D-B8F9-953C6A68D23A}" type="pres">
      <dgm:prSet presAssocID="{FEA58610-8FC1-4D69-9ABD-2CF444AA6217}" presName="negativeSpace" presStyleCnt="0"/>
      <dgm:spPr/>
    </dgm:pt>
    <dgm:pt modelId="{9EAC8DBA-B7C5-497F-A0A0-EF4D8A463979}" type="pres">
      <dgm:prSet presAssocID="{FEA58610-8FC1-4D69-9ABD-2CF444AA6217}" presName="childText" presStyleLbl="conFgAcc1" presStyleIdx="9" presStyleCnt="11">
        <dgm:presLayoutVars>
          <dgm:bulletEnabled val="1"/>
        </dgm:presLayoutVars>
      </dgm:prSet>
      <dgm:spPr/>
    </dgm:pt>
    <dgm:pt modelId="{A81A5C74-0B97-4DAA-BB27-93ABE69CEA2B}" type="pres">
      <dgm:prSet presAssocID="{3139DC57-A522-4BDF-A0C0-A39E44AF9980}" presName="spaceBetweenRectangles" presStyleCnt="0"/>
      <dgm:spPr/>
    </dgm:pt>
    <dgm:pt modelId="{4F492528-8D9D-4C28-9E85-82D4A9469AF9}" type="pres">
      <dgm:prSet presAssocID="{1B0F0817-34E6-430B-B979-410053E4D690}" presName="parentLin" presStyleCnt="0"/>
      <dgm:spPr/>
    </dgm:pt>
    <dgm:pt modelId="{980996C6-824F-4002-943C-735EC5D80D47}" type="pres">
      <dgm:prSet presAssocID="{1B0F0817-34E6-430B-B979-410053E4D690}" presName="parentLeftMargin" presStyleLbl="node1" presStyleIdx="9" presStyleCnt="11"/>
      <dgm:spPr/>
      <dgm:t>
        <a:bodyPr/>
        <a:lstStyle/>
        <a:p>
          <a:pPr rtl="1"/>
          <a:endParaRPr lang="fa-IR"/>
        </a:p>
      </dgm:t>
    </dgm:pt>
    <dgm:pt modelId="{250F0E88-B661-4DD7-BBC9-A97E062E4D9C}" type="pres">
      <dgm:prSet presAssocID="{1B0F0817-34E6-430B-B979-410053E4D690}" presName="parentText" presStyleLbl="node1" presStyleIdx="10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63A8B7B-C312-4057-B4BD-B28BEC79D82B}" type="pres">
      <dgm:prSet presAssocID="{1B0F0817-34E6-430B-B979-410053E4D690}" presName="negativeSpace" presStyleCnt="0"/>
      <dgm:spPr/>
    </dgm:pt>
    <dgm:pt modelId="{EB282A95-0F77-4176-82AB-9F6A1949D728}" type="pres">
      <dgm:prSet presAssocID="{1B0F0817-34E6-430B-B979-410053E4D690}" presName="childText" presStyleLbl="conFgAcc1" presStyleIdx="10" presStyleCnt="11">
        <dgm:presLayoutVars>
          <dgm:bulletEnabled val="1"/>
        </dgm:presLayoutVars>
      </dgm:prSet>
      <dgm:spPr/>
    </dgm:pt>
  </dgm:ptLst>
  <dgm:cxnLst>
    <dgm:cxn modelId="{0C07BC9B-0C0E-4F1F-A504-8C5FE355BBC0}" type="presOf" srcId="{9E8993F6-E391-4B37-A1AA-90C250F4FC55}" destId="{5518EFC7-FE74-4B0E-89F5-7A6AE00DE2C7}" srcOrd="1" destOrd="0" presId="urn:microsoft.com/office/officeart/2005/8/layout/list1"/>
    <dgm:cxn modelId="{FB7033FF-19AD-4455-893B-13F56763501B}" type="presOf" srcId="{0100C486-A563-4269-8C6F-73CAA74958B7}" destId="{85D95062-266A-4A78-9C71-4A54B3ECA731}" srcOrd="0" destOrd="0" presId="urn:microsoft.com/office/officeart/2005/8/layout/list1"/>
    <dgm:cxn modelId="{535E0CD1-FA9D-43EC-8F92-348F4E4865F5}" type="presOf" srcId="{E97EBB55-CBB3-4826-B68C-50C1FEE37821}" destId="{8396FC18-8A34-4A3F-96D9-4EC90C684385}" srcOrd="1" destOrd="0" presId="urn:microsoft.com/office/officeart/2005/8/layout/list1"/>
    <dgm:cxn modelId="{176E9436-AF48-4BB5-A977-3D70977A8120}" srcId="{D54C7C8E-570D-40C2-BE2A-676E46E57A8E}" destId="{0100C486-A563-4269-8C6F-73CAA74958B7}" srcOrd="7" destOrd="0" parTransId="{A077A1A0-44DD-4C7F-8F21-F4E46CE9B542}" sibTransId="{B50D51FD-6A9B-4F88-B000-EE613356F285}"/>
    <dgm:cxn modelId="{57C59E6E-B830-4000-AEDB-B4446C180803}" srcId="{D54C7C8E-570D-40C2-BE2A-676E46E57A8E}" destId="{3D14F740-B97E-4E12-93E0-AC1C75BB3C41}" srcOrd="6" destOrd="0" parTransId="{BFA48349-B73B-4408-B9D5-7C59B7859306}" sibTransId="{D35D377C-0694-483F-834D-980FED2A505E}"/>
    <dgm:cxn modelId="{B8AD4D02-D540-4AA5-B9A6-13A7938F6D4A}" type="presOf" srcId="{3D14F740-B97E-4E12-93E0-AC1C75BB3C41}" destId="{5882C574-2C36-4A61-BBB7-F69A01798C19}" srcOrd="0" destOrd="0" presId="urn:microsoft.com/office/officeart/2005/8/layout/list1"/>
    <dgm:cxn modelId="{277FDE4B-B7B3-4670-92B8-A7D1F3E1A0CD}" srcId="{D54C7C8E-570D-40C2-BE2A-676E46E57A8E}" destId="{1B0F0817-34E6-430B-B979-410053E4D690}" srcOrd="10" destOrd="0" parTransId="{8678FBCE-2216-4FBF-940F-36D8B82C258D}" sibTransId="{4C04A25E-6B8D-4202-905D-0BFFDCF67E22}"/>
    <dgm:cxn modelId="{5E630848-B411-4FC8-8548-6666E75F322A}" type="presOf" srcId="{F1A62B51-BF75-480E-8ACB-A3BD99257B30}" destId="{D52C2813-760E-46E5-967B-6B4610ACBB7A}" srcOrd="1" destOrd="0" presId="urn:microsoft.com/office/officeart/2005/8/layout/list1"/>
    <dgm:cxn modelId="{AD46BD6F-CBD3-4D03-95E4-69D58A3D8B70}" type="presOf" srcId="{FEA58610-8FC1-4D69-9ABD-2CF444AA6217}" destId="{A5FE2052-130A-42AB-98E6-A3BB28B96CE8}" srcOrd="0" destOrd="0" presId="urn:microsoft.com/office/officeart/2005/8/layout/list1"/>
    <dgm:cxn modelId="{994BAB80-3025-4A51-ADF2-BB117DB911A4}" type="presOf" srcId="{F1A62B51-BF75-480E-8ACB-A3BD99257B30}" destId="{B876FF05-CC99-4543-AE7A-FD465327C050}" srcOrd="0" destOrd="0" presId="urn:microsoft.com/office/officeart/2005/8/layout/list1"/>
    <dgm:cxn modelId="{4DC6B91B-4ADB-4515-BEC8-6BDD643527C6}" type="presOf" srcId="{3D14F740-B97E-4E12-93E0-AC1C75BB3C41}" destId="{3C2403BD-49FF-4084-B2B9-8A399312EB3F}" srcOrd="1" destOrd="0" presId="urn:microsoft.com/office/officeart/2005/8/layout/list1"/>
    <dgm:cxn modelId="{8D5CC0D2-575C-4ED7-882C-B4AE4BCE023B}" type="presOf" srcId="{1B0F0817-34E6-430B-B979-410053E4D690}" destId="{250F0E88-B661-4DD7-BBC9-A97E062E4D9C}" srcOrd="1" destOrd="0" presId="urn:microsoft.com/office/officeart/2005/8/layout/list1"/>
    <dgm:cxn modelId="{531EF8AC-75F2-41D0-AB64-4F75C5EDB084}" srcId="{D54C7C8E-570D-40C2-BE2A-676E46E57A8E}" destId="{E5E0C153-27F0-466E-B11C-8D92077E6978}" srcOrd="1" destOrd="0" parTransId="{7960DABD-0F96-41F8-99D1-4EAEED28D0DA}" sibTransId="{FDD81247-B0AC-411F-9D4B-1362F5D7C49E}"/>
    <dgm:cxn modelId="{763AE7EA-17CB-4B0B-94D6-0E575E9F00ED}" type="presOf" srcId="{9E8993F6-E391-4B37-A1AA-90C250F4FC55}" destId="{58DA5D6F-B4C8-40D4-9DB7-6D9C2BEADCDB}" srcOrd="0" destOrd="0" presId="urn:microsoft.com/office/officeart/2005/8/layout/list1"/>
    <dgm:cxn modelId="{7373F904-5875-4C9F-989C-91932667F36A}" srcId="{D54C7C8E-570D-40C2-BE2A-676E46E57A8E}" destId="{F3537F2B-D84F-41EA-B86D-A54AB67F2E3E}" srcOrd="5" destOrd="0" parTransId="{A1F03F36-A7EB-44A8-AE08-2A06C7E6C96D}" sibTransId="{0A10A4B8-6CE2-4436-BD8D-4C7622110FE2}"/>
    <dgm:cxn modelId="{B926EF99-600B-4795-9CE0-C16A84A3BE99}" srcId="{D54C7C8E-570D-40C2-BE2A-676E46E57A8E}" destId="{E97EBB55-CBB3-4826-B68C-50C1FEE37821}" srcOrd="3" destOrd="0" parTransId="{C8015351-1B4E-49D9-8764-642462794BA6}" sibTransId="{C8A8FA26-B6AC-40E5-AF1E-9E88CDE84946}"/>
    <dgm:cxn modelId="{0F77785F-08D1-42B6-BA78-9D37B5847396}" srcId="{D54C7C8E-570D-40C2-BE2A-676E46E57A8E}" destId="{FEA58610-8FC1-4D69-9ABD-2CF444AA6217}" srcOrd="9" destOrd="0" parTransId="{12ECEEE1-7293-4A53-B573-6B25533421CF}" sibTransId="{3139DC57-A522-4BDF-A0C0-A39E44AF9980}"/>
    <dgm:cxn modelId="{D551EAC8-8020-4AB9-946A-D9CDA0D04830}" srcId="{D54C7C8E-570D-40C2-BE2A-676E46E57A8E}" destId="{6B5B4D9B-84E5-45D4-AF7F-29121DD5C920}" srcOrd="2" destOrd="0" parTransId="{77DBC2BF-5AB7-4132-ACDA-1E6FF7B7BB12}" sibTransId="{3A76B06F-2916-426D-951D-01C5EA351202}"/>
    <dgm:cxn modelId="{9F5E8861-A067-4EAC-96E7-371B17ABFD0E}" type="presOf" srcId="{F3537F2B-D84F-41EA-B86D-A54AB67F2E3E}" destId="{10A0BA25-46F9-4A50-A94C-F5C59AA77519}" srcOrd="1" destOrd="0" presId="urn:microsoft.com/office/officeart/2005/8/layout/list1"/>
    <dgm:cxn modelId="{7BA03DC9-66D4-41B3-B21B-509CEA7CC06C}" type="presOf" srcId="{E5E0C153-27F0-466E-B11C-8D92077E6978}" destId="{0A297B37-920E-49AE-AC29-E14AB4B5A11C}" srcOrd="1" destOrd="0" presId="urn:microsoft.com/office/officeart/2005/8/layout/list1"/>
    <dgm:cxn modelId="{3FA80B86-B4B3-4458-AC2F-C3FC21C2689D}" type="presOf" srcId="{E6FAC8A3-A4B3-4CDB-9D61-22E4A720CFE7}" destId="{FD2F41CD-205E-4141-B8EE-4C5431658ED3}" srcOrd="0" destOrd="0" presId="urn:microsoft.com/office/officeart/2005/8/layout/list1"/>
    <dgm:cxn modelId="{E11582EE-F883-4465-B6F8-7FF6039168BC}" type="presOf" srcId="{F3537F2B-D84F-41EA-B86D-A54AB67F2E3E}" destId="{59A8660D-5808-43EA-8EA1-0390BDBFDC3F}" srcOrd="0" destOrd="0" presId="urn:microsoft.com/office/officeart/2005/8/layout/list1"/>
    <dgm:cxn modelId="{2FC9B7F8-A4EC-4572-8D9A-B353426BB5EC}" type="presOf" srcId="{6B5B4D9B-84E5-45D4-AF7F-29121DD5C920}" destId="{498888DD-BFA9-4E5B-9B73-5DFCDB1C11AB}" srcOrd="1" destOrd="0" presId="urn:microsoft.com/office/officeart/2005/8/layout/list1"/>
    <dgm:cxn modelId="{896E9C0C-C6C1-4FCA-A83A-528D99B96000}" type="presOf" srcId="{FEA58610-8FC1-4D69-9ABD-2CF444AA6217}" destId="{C2A153F8-FB60-4B7F-81E9-CDD8B46A4CA2}" srcOrd="1" destOrd="0" presId="urn:microsoft.com/office/officeart/2005/8/layout/list1"/>
    <dgm:cxn modelId="{D492EEB3-9847-4F7B-8A64-AD49CD3FCA86}" type="presOf" srcId="{1B0F0817-34E6-430B-B979-410053E4D690}" destId="{980996C6-824F-4002-943C-735EC5D80D47}" srcOrd="0" destOrd="0" presId="urn:microsoft.com/office/officeart/2005/8/layout/list1"/>
    <dgm:cxn modelId="{87CE7EBD-12B1-4C62-BC33-F0205EF7449F}" srcId="{D54C7C8E-570D-40C2-BE2A-676E46E57A8E}" destId="{F1A62B51-BF75-480E-8ACB-A3BD99257B30}" srcOrd="0" destOrd="0" parTransId="{B75867A7-9273-43C8-B4D6-27D00193DFCE}" sibTransId="{4AF58C09-7CCC-44FE-B395-EE2E7894E036}"/>
    <dgm:cxn modelId="{C8632FEC-74E1-4996-B1A8-245952A76BC2}" type="presOf" srcId="{6B5B4D9B-84E5-45D4-AF7F-29121DD5C920}" destId="{76F1F20B-1AA6-4983-84A3-DC9C5B5E9E92}" srcOrd="0" destOrd="0" presId="urn:microsoft.com/office/officeart/2005/8/layout/list1"/>
    <dgm:cxn modelId="{BC2D10CD-C5EC-4BE7-8454-C41638455540}" type="presOf" srcId="{D54C7C8E-570D-40C2-BE2A-676E46E57A8E}" destId="{70F1B664-B981-4E75-BDCD-963FEC2964C1}" srcOrd="0" destOrd="0" presId="urn:microsoft.com/office/officeart/2005/8/layout/list1"/>
    <dgm:cxn modelId="{9A404263-998F-4515-A910-C5CE63278644}" srcId="{D54C7C8E-570D-40C2-BE2A-676E46E57A8E}" destId="{9E8993F6-E391-4B37-A1AA-90C250F4FC55}" srcOrd="8" destOrd="0" parTransId="{D8410578-F693-4602-AA59-6B2630472FEB}" sibTransId="{9815B03F-9B8B-4A7B-BF02-CE3B1EC31B36}"/>
    <dgm:cxn modelId="{426D0613-C6AF-4737-B87B-B4089BC07180}" type="presOf" srcId="{E97EBB55-CBB3-4826-B68C-50C1FEE37821}" destId="{4DCB1E16-D673-4159-A082-4D6952E21CEB}" srcOrd="0" destOrd="0" presId="urn:microsoft.com/office/officeart/2005/8/layout/list1"/>
    <dgm:cxn modelId="{2E9FAB69-3B02-4120-BEC9-9A52FE342BC2}" type="presOf" srcId="{E6FAC8A3-A4B3-4CDB-9D61-22E4A720CFE7}" destId="{B4C2F792-967F-4AA5-86D3-DDFD3EC2C3FC}" srcOrd="1" destOrd="0" presId="urn:microsoft.com/office/officeart/2005/8/layout/list1"/>
    <dgm:cxn modelId="{B8D66F7D-A394-4AD8-AD1A-E3E12DA25BAA}" type="presOf" srcId="{E5E0C153-27F0-466E-B11C-8D92077E6978}" destId="{A7042403-4F8A-4FE8-8CF8-1D187C760FA4}" srcOrd="0" destOrd="0" presId="urn:microsoft.com/office/officeart/2005/8/layout/list1"/>
    <dgm:cxn modelId="{90047998-4F18-4949-9B27-CFA14C98BA34}" type="presOf" srcId="{0100C486-A563-4269-8C6F-73CAA74958B7}" destId="{44CC5181-DAAD-47B2-9716-CF591B026A01}" srcOrd="1" destOrd="0" presId="urn:microsoft.com/office/officeart/2005/8/layout/list1"/>
    <dgm:cxn modelId="{ED406356-108C-4552-9E7D-B8147AAC882F}" srcId="{D54C7C8E-570D-40C2-BE2A-676E46E57A8E}" destId="{E6FAC8A3-A4B3-4CDB-9D61-22E4A720CFE7}" srcOrd="4" destOrd="0" parTransId="{93BFB94A-94A8-4C12-B2AD-69090F2B4AB2}" sibTransId="{0A510910-2092-4329-951A-9422C253575F}"/>
    <dgm:cxn modelId="{A2F81E3B-CCB1-4D52-A433-FF7B7C3A467A}" type="presParOf" srcId="{70F1B664-B981-4E75-BDCD-963FEC2964C1}" destId="{6878173F-753B-4C13-AAAF-AD24DCC9013C}" srcOrd="0" destOrd="0" presId="urn:microsoft.com/office/officeart/2005/8/layout/list1"/>
    <dgm:cxn modelId="{A5E76591-51F3-46E0-82EA-320A65FAAEA0}" type="presParOf" srcId="{6878173F-753B-4C13-AAAF-AD24DCC9013C}" destId="{B876FF05-CC99-4543-AE7A-FD465327C050}" srcOrd="0" destOrd="0" presId="urn:microsoft.com/office/officeart/2005/8/layout/list1"/>
    <dgm:cxn modelId="{9BBD258B-FCC4-422E-8886-8CEFA4B9D36F}" type="presParOf" srcId="{6878173F-753B-4C13-AAAF-AD24DCC9013C}" destId="{D52C2813-760E-46E5-967B-6B4610ACBB7A}" srcOrd="1" destOrd="0" presId="urn:microsoft.com/office/officeart/2005/8/layout/list1"/>
    <dgm:cxn modelId="{147C0385-ABCA-4E32-B3DE-90AD8272E31D}" type="presParOf" srcId="{70F1B664-B981-4E75-BDCD-963FEC2964C1}" destId="{413563DA-2E35-4D0F-8B1E-34340396BCEC}" srcOrd="1" destOrd="0" presId="urn:microsoft.com/office/officeart/2005/8/layout/list1"/>
    <dgm:cxn modelId="{A2961EAB-3BB6-4040-8442-8635B65FC4A0}" type="presParOf" srcId="{70F1B664-B981-4E75-BDCD-963FEC2964C1}" destId="{880BFF02-0895-4CFA-8CEF-852C5E168E0F}" srcOrd="2" destOrd="0" presId="urn:microsoft.com/office/officeart/2005/8/layout/list1"/>
    <dgm:cxn modelId="{D8BF3461-B36F-43DE-8FAD-271A44BEA74E}" type="presParOf" srcId="{70F1B664-B981-4E75-BDCD-963FEC2964C1}" destId="{2007FD8E-6561-403E-8CB8-CB5ADE4E322F}" srcOrd="3" destOrd="0" presId="urn:microsoft.com/office/officeart/2005/8/layout/list1"/>
    <dgm:cxn modelId="{531CACCF-9990-4A15-A9A8-DD6FA4860F50}" type="presParOf" srcId="{70F1B664-B981-4E75-BDCD-963FEC2964C1}" destId="{CC660BFA-930E-48E7-8570-953FE52DFDC1}" srcOrd="4" destOrd="0" presId="urn:microsoft.com/office/officeart/2005/8/layout/list1"/>
    <dgm:cxn modelId="{C3628D11-625E-4255-84A3-91B8421A4D90}" type="presParOf" srcId="{CC660BFA-930E-48E7-8570-953FE52DFDC1}" destId="{A7042403-4F8A-4FE8-8CF8-1D187C760FA4}" srcOrd="0" destOrd="0" presId="urn:microsoft.com/office/officeart/2005/8/layout/list1"/>
    <dgm:cxn modelId="{1E1D6775-C92D-4DD2-BAFC-18B199F0ACF3}" type="presParOf" srcId="{CC660BFA-930E-48E7-8570-953FE52DFDC1}" destId="{0A297B37-920E-49AE-AC29-E14AB4B5A11C}" srcOrd="1" destOrd="0" presId="urn:microsoft.com/office/officeart/2005/8/layout/list1"/>
    <dgm:cxn modelId="{7667CF21-CFDA-4FD8-810B-57819C5B5EF1}" type="presParOf" srcId="{70F1B664-B981-4E75-BDCD-963FEC2964C1}" destId="{C47EAC24-E8A9-42A9-A09A-8B02B8CB741C}" srcOrd="5" destOrd="0" presId="urn:microsoft.com/office/officeart/2005/8/layout/list1"/>
    <dgm:cxn modelId="{6BAE1244-3DA6-42CD-85C5-145721A36637}" type="presParOf" srcId="{70F1B664-B981-4E75-BDCD-963FEC2964C1}" destId="{F9E6C987-FC7D-4FCD-8EEE-B019469D358D}" srcOrd="6" destOrd="0" presId="urn:microsoft.com/office/officeart/2005/8/layout/list1"/>
    <dgm:cxn modelId="{0A3BAFC0-C278-45A6-AED2-C50D26B49C4D}" type="presParOf" srcId="{70F1B664-B981-4E75-BDCD-963FEC2964C1}" destId="{6CBD578A-E208-47A8-88C4-C3B699EE51E2}" srcOrd="7" destOrd="0" presId="urn:microsoft.com/office/officeart/2005/8/layout/list1"/>
    <dgm:cxn modelId="{8FC3A867-C4AA-4910-8C33-6E458D588BC4}" type="presParOf" srcId="{70F1B664-B981-4E75-BDCD-963FEC2964C1}" destId="{D7DFEB16-9041-4B1B-A4D7-31010C8A484D}" srcOrd="8" destOrd="0" presId="urn:microsoft.com/office/officeart/2005/8/layout/list1"/>
    <dgm:cxn modelId="{037667E3-28D4-45E5-859C-FF17E838119D}" type="presParOf" srcId="{D7DFEB16-9041-4B1B-A4D7-31010C8A484D}" destId="{76F1F20B-1AA6-4983-84A3-DC9C5B5E9E92}" srcOrd="0" destOrd="0" presId="urn:microsoft.com/office/officeart/2005/8/layout/list1"/>
    <dgm:cxn modelId="{4B24844C-383F-4F2E-9A0E-FEB9A6B04648}" type="presParOf" srcId="{D7DFEB16-9041-4B1B-A4D7-31010C8A484D}" destId="{498888DD-BFA9-4E5B-9B73-5DFCDB1C11AB}" srcOrd="1" destOrd="0" presId="urn:microsoft.com/office/officeart/2005/8/layout/list1"/>
    <dgm:cxn modelId="{09958445-43C7-49D4-B4AD-05F7500FCD37}" type="presParOf" srcId="{70F1B664-B981-4E75-BDCD-963FEC2964C1}" destId="{0FADD0D6-CD14-448B-A351-FF71BEBC789C}" srcOrd="9" destOrd="0" presId="urn:microsoft.com/office/officeart/2005/8/layout/list1"/>
    <dgm:cxn modelId="{957E589C-243E-482F-A719-DFE25718C7CA}" type="presParOf" srcId="{70F1B664-B981-4E75-BDCD-963FEC2964C1}" destId="{DB3A448E-5DEA-4BF4-BF63-6C86ED9FD599}" srcOrd="10" destOrd="0" presId="urn:microsoft.com/office/officeart/2005/8/layout/list1"/>
    <dgm:cxn modelId="{6989D87B-CDCD-4385-9258-FDA7B9B45F44}" type="presParOf" srcId="{70F1B664-B981-4E75-BDCD-963FEC2964C1}" destId="{F90CEF25-0F67-4444-91C9-A085E6E27987}" srcOrd="11" destOrd="0" presId="urn:microsoft.com/office/officeart/2005/8/layout/list1"/>
    <dgm:cxn modelId="{389C06D3-FB35-400F-B4C9-650F7C24DBB8}" type="presParOf" srcId="{70F1B664-B981-4E75-BDCD-963FEC2964C1}" destId="{B4D35D7D-5C74-478D-849C-0542CED4039C}" srcOrd="12" destOrd="0" presId="urn:microsoft.com/office/officeart/2005/8/layout/list1"/>
    <dgm:cxn modelId="{CCFFE5E2-B509-4A8A-BCEB-EF5A28C1A6E1}" type="presParOf" srcId="{B4D35D7D-5C74-478D-849C-0542CED4039C}" destId="{4DCB1E16-D673-4159-A082-4D6952E21CEB}" srcOrd="0" destOrd="0" presId="urn:microsoft.com/office/officeart/2005/8/layout/list1"/>
    <dgm:cxn modelId="{A4C3ABF1-C295-45F1-80E2-9BB500D04121}" type="presParOf" srcId="{B4D35D7D-5C74-478D-849C-0542CED4039C}" destId="{8396FC18-8A34-4A3F-96D9-4EC90C684385}" srcOrd="1" destOrd="0" presId="urn:microsoft.com/office/officeart/2005/8/layout/list1"/>
    <dgm:cxn modelId="{A7E6F867-2426-4273-8178-E8F2711EE10F}" type="presParOf" srcId="{70F1B664-B981-4E75-BDCD-963FEC2964C1}" destId="{E0900466-30F0-4D21-B95E-39C90108549F}" srcOrd="13" destOrd="0" presId="urn:microsoft.com/office/officeart/2005/8/layout/list1"/>
    <dgm:cxn modelId="{928F78FF-A7C8-4FD4-BB02-32E35A4D19AC}" type="presParOf" srcId="{70F1B664-B981-4E75-BDCD-963FEC2964C1}" destId="{38892008-FFB1-45F9-92F9-33C46B0D7D19}" srcOrd="14" destOrd="0" presId="urn:microsoft.com/office/officeart/2005/8/layout/list1"/>
    <dgm:cxn modelId="{1F973E1F-FCE3-404C-A36C-4EDDB9E63081}" type="presParOf" srcId="{70F1B664-B981-4E75-BDCD-963FEC2964C1}" destId="{E3E61FDA-BED4-4427-A485-66CD54CC21E2}" srcOrd="15" destOrd="0" presId="urn:microsoft.com/office/officeart/2005/8/layout/list1"/>
    <dgm:cxn modelId="{A3148902-4AD9-4D01-93C0-B9438C0277FC}" type="presParOf" srcId="{70F1B664-B981-4E75-BDCD-963FEC2964C1}" destId="{B7F7D88C-585F-4FE7-9FEE-2FCC875ECCCB}" srcOrd="16" destOrd="0" presId="urn:microsoft.com/office/officeart/2005/8/layout/list1"/>
    <dgm:cxn modelId="{05519977-38E6-4BB3-A24D-4FB845161D6B}" type="presParOf" srcId="{B7F7D88C-585F-4FE7-9FEE-2FCC875ECCCB}" destId="{FD2F41CD-205E-4141-B8EE-4C5431658ED3}" srcOrd="0" destOrd="0" presId="urn:microsoft.com/office/officeart/2005/8/layout/list1"/>
    <dgm:cxn modelId="{DFC74544-D538-4055-AC22-4DFC5EF513F4}" type="presParOf" srcId="{B7F7D88C-585F-4FE7-9FEE-2FCC875ECCCB}" destId="{B4C2F792-967F-4AA5-86D3-DDFD3EC2C3FC}" srcOrd="1" destOrd="0" presId="urn:microsoft.com/office/officeart/2005/8/layout/list1"/>
    <dgm:cxn modelId="{5F3CBAB4-0D9F-435A-8F1A-ED917EEB4CAE}" type="presParOf" srcId="{70F1B664-B981-4E75-BDCD-963FEC2964C1}" destId="{05CBC704-74BD-4744-B2EC-EC198CD7698E}" srcOrd="17" destOrd="0" presId="urn:microsoft.com/office/officeart/2005/8/layout/list1"/>
    <dgm:cxn modelId="{01FE7270-31FB-4B06-B5B9-4B4BCADF13DA}" type="presParOf" srcId="{70F1B664-B981-4E75-BDCD-963FEC2964C1}" destId="{4363BC34-4217-4140-B935-C83696401943}" srcOrd="18" destOrd="0" presId="urn:microsoft.com/office/officeart/2005/8/layout/list1"/>
    <dgm:cxn modelId="{DB4C5550-3EE8-454B-9957-40F34BFF6735}" type="presParOf" srcId="{70F1B664-B981-4E75-BDCD-963FEC2964C1}" destId="{B0271F8F-564D-4499-A6AB-E0E5774C9519}" srcOrd="19" destOrd="0" presId="urn:microsoft.com/office/officeart/2005/8/layout/list1"/>
    <dgm:cxn modelId="{4D01D7B5-D18D-4BF4-8E43-5BA2627202F1}" type="presParOf" srcId="{70F1B664-B981-4E75-BDCD-963FEC2964C1}" destId="{3621C9B3-9E41-4A48-8189-BC35CA56E2CE}" srcOrd="20" destOrd="0" presId="urn:microsoft.com/office/officeart/2005/8/layout/list1"/>
    <dgm:cxn modelId="{3AF9E15B-06B5-420B-ACD9-1BDC00026421}" type="presParOf" srcId="{3621C9B3-9E41-4A48-8189-BC35CA56E2CE}" destId="{59A8660D-5808-43EA-8EA1-0390BDBFDC3F}" srcOrd="0" destOrd="0" presId="urn:microsoft.com/office/officeart/2005/8/layout/list1"/>
    <dgm:cxn modelId="{A06E45C3-5658-4326-B368-9230F1EC53F4}" type="presParOf" srcId="{3621C9B3-9E41-4A48-8189-BC35CA56E2CE}" destId="{10A0BA25-46F9-4A50-A94C-F5C59AA77519}" srcOrd="1" destOrd="0" presId="urn:microsoft.com/office/officeart/2005/8/layout/list1"/>
    <dgm:cxn modelId="{5B1D5D11-37EA-4140-9970-75ECAEDEF4CC}" type="presParOf" srcId="{70F1B664-B981-4E75-BDCD-963FEC2964C1}" destId="{4B50D823-6864-4322-B420-654557631391}" srcOrd="21" destOrd="0" presId="urn:microsoft.com/office/officeart/2005/8/layout/list1"/>
    <dgm:cxn modelId="{C10B70A7-3736-42A9-AEAC-45AF06AA82DD}" type="presParOf" srcId="{70F1B664-B981-4E75-BDCD-963FEC2964C1}" destId="{2F9C8041-1CA7-496A-A886-5ED4D81EF207}" srcOrd="22" destOrd="0" presId="urn:microsoft.com/office/officeart/2005/8/layout/list1"/>
    <dgm:cxn modelId="{416CC809-6D32-4186-824D-7F216BC3EBAD}" type="presParOf" srcId="{70F1B664-B981-4E75-BDCD-963FEC2964C1}" destId="{AE84FF35-7BAA-45DA-AFB1-17D23FB645BB}" srcOrd="23" destOrd="0" presId="urn:microsoft.com/office/officeart/2005/8/layout/list1"/>
    <dgm:cxn modelId="{D90FC5B6-F223-402E-BFA9-BC83351ED2D7}" type="presParOf" srcId="{70F1B664-B981-4E75-BDCD-963FEC2964C1}" destId="{562C562A-CE8F-41D0-817A-84B98FF0E805}" srcOrd="24" destOrd="0" presId="urn:microsoft.com/office/officeart/2005/8/layout/list1"/>
    <dgm:cxn modelId="{43BBE837-73B6-4311-8BE6-40FB4466F5A9}" type="presParOf" srcId="{562C562A-CE8F-41D0-817A-84B98FF0E805}" destId="{5882C574-2C36-4A61-BBB7-F69A01798C19}" srcOrd="0" destOrd="0" presId="urn:microsoft.com/office/officeart/2005/8/layout/list1"/>
    <dgm:cxn modelId="{4EB4EFEE-CB0A-43F9-BEF6-01A4B1199202}" type="presParOf" srcId="{562C562A-CE8F-41D0-817A-84B98FF0E805}" destId="{3C2403BD-49FF-4084-B2B9-8A399312EB3F}" srcOrd="1" destOrd="0" presId="urn:microsoft.com/office/officeart/2005/8/layout/list1"/>
    <dgm:cxn modelId="{816DA683-11AD-44F1-BEBB-B40BE5B7AB96}" type="presParOf" srcId="{70F1B664-B981-4E75-BDCD-963FEC2964C1}" destId="{893C7F17-4CE5-4F54-AC11-50EAFA76C103}" srcOrd="25" destOrd="0" presId="urn:microsoft.com/office/officeart/2005/8/layout/list1"/>
    <dgm:cxn modelId="{4D709F88-811A-4751-AE43-7A5A7EA396DE}" type="presParOf" srcId="{70F1B664-B981-4E75-BDCD-963FEC2964C1}" destId="{9FDBAB6A-2AE6-4540-A678-792AE129EED1}" srcOrd="26" destOrd="0" presId="urn:microsoft.com/office/officeart/2005/8/layout/list1"/>
    <dgm:cxn modelId="{C430EB21-5124-4152-9F4F-647056DAFE1C}" type="presParOf" srcId="{70F1B664-B981-4E75-BDCD-963FEC2964C1}" destId="{7E10FF59-5FE1-4618-9DB8-E9DA9D25BCC7}" srcOrd="27" destOrd="0" presId="urn:microsoft.com/office/officeart/2005/8/layout/list1"/>
    <dgm:cxn modelId="{F2103E92-5304-466A-8BB2-8D6979BCF4B0}" type="presParOf" srcId="{70F1B664-B981-4E75-BDCD-963FEC2964C1}" destId="{E43CD52B-B975-4802-8EF4-D78AC513C939}" srcOrd="28" destOrd="0" presId="urn:microsoft.com/office/officeart/2005/8/layout/list1"/>
    <dgm:cxn modelId="{8983BFD1-ABFD-4FDB-9D7B-C94910B90BC9}" type="presParOf" srcId="{E43CD52B-B975-4802-8EF4-D78AC513C939}" destId="{85D95062-266A-4A78-9C71-4A54B3ECA731}" srcOrd="0" destOrd="0" presId="urn:microsoft.com/office/officeart/2005/8/layout/list1"/>
    <dgm:cxn modelId="{A4ED7BE7-3089-4921-9811-D000FF816BB4}" type="presParOf" srcId="{E43CD52B-B975-4802-8EF4-D78AC513C939}" destId="{44CC5181-DAAD-47B2-9716-CF591B026A01}" srcOrd="1" destOrd="0" presId="urn:microsoft.com/office/officeart/2005/8/layout/list1"/>
    <dgm:cxn modelId="{BC0C3832-C956-4F63-9786-080FA49B8953}" type="presParOf" srcId="{70F1B664-B981-4E75-BDCD-963FEC2964C1}" destId="{3C64AEF9-5FAC-4F9A-9CEA-FCFEBED98986}" srcOrd="29" destOrd="0" presId="urn:microsoft.com/office/officeart/2005/8/layout/list1"/>
    <dgm:cxn modelId="{1347528D-6065-4F6E-AB6D-604BDD764762}" type="presParOf" srcId="{70F1B664-B981-4E75-BDCD-963FEC2964C1}" destId="{FE73C8DE-3E49-4DDC-B53A-8A802A060D3D}" srcOrd="30" destOrd="0" presId="urn:microsoft.com/office/officeart/2005/8/layout/list1"/>
    <dgm:cxn modelId="{E4F3A45C-D655-4516-AEA9-AB286DE2DEEC}" type="presParOf" srcId="{70F1B664-B981-4E75-BDCD-963FEC2964C1}" destId="{96E75CF9-59B2-4B28-B1B3-DE109801DD02}" srcOrd="31" destOrd="0" presId="urn:microsoft.com/office/officeart/2005/8/layout/list1"/>
    <dgm:cxn modelId="{584E2BE6-345F-4F05-8948-7D01D7A6947E}" type="presParOf" srcId="{70F1B664-B981-4E75-BDCD-963FEC2964C1}" destId="{2F384D24-5316-4E9B-A526-C536FD1F088E}" srcOrd="32" destOrd="0" presId="urn:microsoft.com/office/officeart/2005/8/layout/list1"/>
    <dgm:cxn modelId="{67659A44-B852-43E2-B496-F7EE129DEEC9}" type="presParOf" srcId="{2F384D24-5316-4E9B-A526-C536FD1F088E}" destId="{58DA5D6F-B4C8-40D4-9DB7-6D9C2BEADCDB}" srcOrd="0" destOrd="0" presId="urn:microsoft.com/office/officeart/2005/8/layout/list1"/>
    <dgm:cxn modelId="{1B7BD0A1-E0BB-4495-9815-C0F758D73A91}" type="presParOf" srcId="{2F384D24-5316-4E9B-A526-C536FD1F088E}" destId="{5518EFC7-FE74-4B0E-89F5-7A6AE00DE2C7}" srcOrd="1" destOrd="0" presId="urn:microsoft.com/office/officeart/2005/8/layout/list1"/>
    <dgm:cxn modelId="{12DB4C46-CEDB-43A8-93CC-7E4260D18D67}" type="presParOf" srcId="{70F1B664-B981-4E75-BDCD-963FEC2964C1}" destId="{8DA30320-6030-4F17-9F35-EB7F8AE774BC}" srcOrd="33" destOrd="0" presId="urn:microsoft.com/office/officeart/2005/8/layout/list1"/>
    <dgm:cxn modelId="{79E27C83-D9A8-42BE-B4AF-7E2478C13816}" type="presParOf" srcId="{70F1B664-B981-4E75-BDCD-963FEC2964C1}" destId="{4769D1A7-2101-4AD0-AD9F-B29E5F19156C}" srcOrd="34" destOrd="0" presId="urn:microsoft.com/office/officeart/2005/8/layout/list1"/>
    <dgm:cxn modelId="{22409DB4-156E-4ADC-BA59-AE0F9FDF1984}" type="presParOf" srcId="{70F1B664-B981-4E75-BDCD-963FEC2964C1}" destId="{0FEA418F-E40A-4EDC-B41A-DCF7701F9EC1}" srcOrd="35" destOrd="0" presId="urn:microsoft.com/office/officeart/2005/8/layout/list1"/>
    <dgm:cxn modelId="{A0249BC9-7C6C-4D87-83D7-ED505B6800D4}" type="presParOf" srcId="{70F1B664-B981-4E75-BDCD-963FEC2964C1}" destId="{66D26141-9B41-4FF5-BA10-57BB1BE0F504}" srcOrd="36" destOrd="0" presId="urn:microsoft.com/office/officeart/2005/8/layout/list1"/>
    <dgm:cxn modelId="{707E4C66-2632-423D-B18D-66C41706B16B}" type="presParOf" srcId="{66D26141-9B41-4FF5-BA10-57BB1BE0F504}" destId="{A5FE2052-130A-42AB-98E6-A3BB28B96CE8}" srcOrd="0" destOrd="0" presId="urn:microsoft.com/office/officeart/2005/8/layout/list1"/>
    <dgm:cxn modelId="{38472E5D-2EA2-4551-BF6C-BFE981DCDE66}" type="presParOf" srcId="{66D26141-9B41-4FF5-BA10-57BB1BE0F504}" destId="{C2A153F8-FB60-4B7F-81E9-CDD8B46A4CA2}" srcOrd="1" destOrd="0" presId="urn:microsoft.com/office/officeart/2005/8/layout/list1"/>
    <dgm:cxn modelId="{2E372C83-2F84-4F50-BF88-419ED2EBF40B}" type="presParOf" srcId="{70F1B664-B981-4E75-BDCD-963FEC2964C1}" destId="{96E7A686-FC4D-472D-B8F9-953C6A68D23A}" srcOrd="37" destOrd="0" presId="urn:microsoft.com/office/officeart/2005/8/layout/list1"/>
    <dgm:cxn modelId="{D17F4AA5-1F1A-4984-9AD1-68C5CB253DF3}" type="presParOf" srcId="{70F1B664-B981-4E75-BDCD-963FEC2964C1}" destId="{9EAC8DBA-B7C5-497F-A0A0-EF4D8A463979}" srcOrd="38" destOrd="0" presId="urn:microsoft.com/office/officeart/2005/8/layout/list1"/>
    <dgm:cxn modelId="{4CA70A04-AE71-40DF-9126-0A46554F6389}" type="presParOf" srcId="{70F1B664-B981-4E75-BDCD-963FEC2964C1}" destId="{A81A5C74-0B97-4DAA-BB27-93ABE69CEA2B}" srcOrd="39" destOrd="0" presId="urn:microsoft.com/office/officeart/2005/8/layout/list1"/>
    <dgm:cxn modelId="{D1D1F76B-EE31-462F-998B-2B5F811EB2DC}" type="presParOf" srcId="{70F1B664-B981-4E75-BDCD-963FEC2964C1}" destId="{4F492528-8D9D-4C28-9E85-82D4A9469AF9}" srcOrd="40" destOrd="0" presId="urn:microsoft.com/office/officeart/2005/8/layout/list1"/>
    <dgm:cxn modelId="{6902BB3C-A781-4407-A8CD-FE07F6084C4A}" type="presParOf" srcId="{4F492528-8D9D-4C28-9E85-82D4A9469AF9}" destId="{980996C6-824F-4002-943C-735EC5D80D47}" srcOrd="0" destOrd="0" presId="urn:microsoft.com/office/officeart/2005/8/layout/list1"/>
    <dgm:cxn modelId="{E0E161D3-A9B0-4D60-A752-16D3EB69E942}" type="presParOf" srcId="{4F492528-8D9D-4C28-9E85-82D4A9469AF9}" destId="{250F0E88-B661-4DD7-BBC9-A97E062E4D9C}" srcOrd="1" destOrd="0" presId="urn:microsoft.com/office/officeart/2005/8/layout/list1"/>
    <dgm:cxn modelId="{67C4488E-A260-434D-813B-2D2CCC325634}" type="presParOf" srcId="{70F1B664-B981-4E75-BDCD-963FEC2964C1}" destId="{063A8B7B-C312-4057-B4BD-B28BEC79D82B}" srcOrd="41" destOrd="0" presId="urn:microsoft.com/office/officeart/2005/8/layout/list1"/>
    <dgm:cxn modelId="{0D894778-E4B6-4E54-A2CC-6FEB69320ADF}" type="presParOf" srcId="{70F1B664-B981-4E75-BDCD-963FEC2964C1}" destId="{EB282A95-0F77-4176-82AB-9F6A1949D728}" srcOrd="42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4D011AB-57F3-4A1E-9CA1-5BEB1A402D47}" type="datetimeFigureOut">
              <a:rPr lang="fa-IR" smtClean="0"/>
              <a:pPr/>
              <a:t>06/06/1434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8297C1B-2DB1-45E0-AC73-31BDC47BE64D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97C1B-2DB1-45E0-AC73-31BDC47BE64D}" type="slidenum">
              <a:rPr lang="fa-IR" smtClean="0"/>
              <a:pPr/>
              <a:t>2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E3E5-DC39-4875-B818-261F35C2C1DF}" type="datetimeFigureOut">
              <a:rPr lang="fa-IR" smtClean="0"/>
              <a:pPr/>
              <a:t>06/06/1434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2AF83-4987-40EF-8957-A8FE7E4B1F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E3E5-DC39-4875-B818-261F35C2C1DF}" type="datetimeFigureOut">
              <a:rPr lang="fa-IR" smtClean="0"/>
              <a:pPr/>
              <a:t>06/06/1434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2AF83-4987-40EF-8957-A8FE7E4B1F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E3E5-DC39-4875-B818-261F35C2C1DF}" type="datetimeFigureOut">
              <a:rPr lang="fa-IR" smtClean="0"/>
              <a:pPr/>
              <a:t>06/06/1434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2AF83-4987-40EF-8957-A8FE7E4B1F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923C9-0A27-4D26-88FB-956CD9476027}" type="datetime1">
              <a:rPr lang="en-US"/>
              <a:pPr>
                <a:defRPr/>
              </a:pPr>
              <a:t>4/16/2013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Management &amp; Project Control -  Present by Elyas Goulvand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766EF-0212-43C3-87D6-00BDB4FCF587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82F2EB1-CFC5-4C57-B19A-6384BDF5BF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5857916" cy="785818"/>
          </a:xfrm>
          <a:prstGeom prst="wedgeRect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none"/>
        </p:style>
        <p:txBody>
          <a:bodyPr anchor="ctr"/>
          <a:lstStyle>
            <a:lvl1pPr marL="88900" indent="0" algn="r"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819284"/>
            <a:ext cx="5857916" cy="489586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none"/>
        </p:style>
        <p:txBody>
          <a:bodyPr>
            <a:normAutofit/>
          </a:bodyPr>
          <a:lstStyle>
            <a:lvl1pPr algn="just"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defRPr>
            </a:lvl1pPr>
            <a:lvl2pPr algn="just"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defRPr>
            </a:lvl2pPr>
            <a:lvl3pPr algn="just"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defRPr>
            </a:lvl3pPr>
            <a:lvl4pPr algn="just"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defRPr>
            </a:lvl4pPr>
            <a:lvl5pPr algn="just"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21461"/>
            <a:ext cx="762000" cy="365125"/>
          </a:xfrm>
        </p:spPr>
        <p:txBody>
          <a:bodyPr/>
          <a:lstStyle/>
          <a:p>
            <a:fld id="{5772AF83-4987-40EF-8957-A8FE7E4B1F4E}" type="slidenum">
              <a:rPr lang="fa-IR" smtClean="0"/>
              <a:pPr/>
              <a:t>‹#›</a:t>
            </a:fld>
            <a:endParaRPr lang="fa-IR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857884" y="6478809"/>
            <a:ext cx="200026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sadrzade@gmail.com</a:t>
            </a:r>
            <a:endParaRPr lang="fa-IR" sz="1400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graphicFrame>
        <p:nvGraphicFramePr>
          <p:cNvPr id="11" name="Diagram 10"/>
          <p:cNvGraphicFramePr/>
          <p:nvPr userDrawn="1"/>
        </p:nvGraphicFramePr>
        <p:xfrm>
          <a:off x="214282" y="-24"/>
          <a:ext cx="8572528" cy="928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Diagram 11"/>
          <p:cNvGraphicFramePr/>
          <p:nvPr userDrawn="1"/>
        </p:nvGraphicFramePr>
        <p:xfrm>
          <a:off x="6215074" y="928670"/>
          <a:ext cx="2762248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700"/>
                            </p:stCondLst>
                            <p:childTnLst>
                              <p:par>
                                <p:cTn id="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>
        <p:tmplLst>
          <p:tmpl>
            <p:tnLst>
              <p:par>
                <p:cTn presetID="25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-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"/>
                          </p:val>
                        </p:tav>
                        <p:tav tm="100000">
                          <p:val>
                            <p:strVal val="#ppt_w*.05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.4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2"/>
                          </p:val>
                        </p:tav>
                        <p:tav tm="100000">
                          <p:val>
                            <p:strVal val="#ppt_y+.1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1000" decel="50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5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-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"/>
                          </p:val>
                        </p:tav>
                        <p:tav tm="100000">
                          <p:val>
                            <p:strVal val="#ppt_w*.05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.4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2"/>
                          </p:val>
                        </p:tav>
                        <p:tav tm="100000">
                          <p:val>
                            <p:strVal val="#ppt_y+.1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1000" decel="50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-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"/>
                          </p:val>
                        </p:tav>
                        <p:tav tm="100000">
                          <p:val>
                            <p:strVal val="#ppt_w*.05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.4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2"/>
                          </p:val>
                        </p:tav>
                        <p:tav tm="100000">
                          <p:val>
                            <p:strVal val="#ppt_y+.1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1000" decel="50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-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"/>
                          </p:val>
                        </p:tav>
                        <p:tav tm="100000">
                          <p:val>
                            <p:strVal val="#ppt_w*.05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.4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2"/>
                          </p:val>
                        </p:tav>
                        <p:tav tm="100000">
                          <p:val>
                            <p:strVal val="#ppt_y+.1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1000" decel="50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-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"/>
                          </p:val>
                        </p:tav>
                        <p:tav tm="100000">
                          <p:val>
                            <p:strVal val="#ppt_w*.05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.4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2"/>
                          </p:val>
                        </p:tav>
                        <p:tav tm="100000">
                          <p:val>
                            <p:strVal val="#ppt_y+.1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1000" decel="50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-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"/>
                          </p:val>
                        </p:tav>
                        <p:tav tm="100000">
                          <p:val>
                            <p:strVal val="#ppt_w*.05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.4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2"/>
                          </p:val>
                        </p:tav>
                        <p:tav tm="100000">
                          <p:val>
                            <p:strVal val="#ppt_y+.1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1000" decel="50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/>
      <p:bldP spid="7" grpId="0"/>
      <p:bldGraphic spid="11" grpId="0">
        <p:bldAsOne/>
      </p:bldGraphic>
      <p:bldGraphic spid="12" grpId="0">
        <p:bldAsOne/>
      </p:bldGraphic>
    </p:bldLst>
  </p:timing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E3E5-DC39-4875-B818-261F35C2C1DF}" type="datetimeFigureOut">
              <a:rPr lang="fa-IR" smtClean="0"/>
              <a:pPr/>
              <a:t>06/06/1434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2AF83-4987-40EF-8957-A8FE7E4B1F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E3E5-DC39-4875-B818-261F35C2C1DF}" type="datetimeFigureOut">
              <a:rPr lang="fa-IR" smtClean="0"/>
              <a:pPr/>
              <a:t>06/06/1434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2AF83-4987-40EF-8957-A8FE7E4B1F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E3E5-DC39-4875-B818-261F35C2C1DF}" type="datetimeFigureOut">
              <a:rPr lang="fa-IR" smtClean="0"/>
              <a:pPr/>
              <a:t>06/06/1434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2AF83-4987-40EF-8957-A8FE7E4B1F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E3E5-DC39-4875-B818-261F35C2C1DF}" type="datetimeFigureOut">
              <a:rPr lang="fa-IR" smtClean="0"/>
              <a:pPr/>
              <a:t>06/06/1434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2AF83-4987-40EF-8957-A8FE7E4B1F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E3E5-DC39-4875-B818-261F35C2C1DF}" type="datetimeFigureOut">
              <a:rPr lang="fa-IR" smtClean="0"/>
              <a:pPr/>
              <a:t>06/06/1434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2AF83-4987-40EF-8957-A8FE7E4B1F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E3E5-DC39-4875-B818-261F35C2C1DF}" type="datetimeFigureOut">
              <a:rPr lang="fa-IR" smtClean="0"/>
              <a:pPr/>
              <a:t>06/06/1434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2AF83-4987-40EF-8957-A8FE7E4B1F4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E3E5-DC39-4875-B818-261F35C2C1DF}" type="datetimeFigureOut">
              <a:rPr lang="fa-IR" smtClean="0"/>
              <a:pPr/>
              <a:t>06/06/1434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72AF83-4987-40EF-8957-A8FE7E4B1F4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7FE3E5-DC39-4875-B818-261F35C2C1DF}" type="datetimeFigureOut">
              <a:rPr lang="fa-IR" smtClean="0"/>
              <a:pPr/>
              <a:t>06/06/1434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72AF83-4987-40EF-8957-A8FE7E4B1F4E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885952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B Titr" pitchFamily="2" charset="-78"/>
              </a:rPr>
              <a:t>مدیریت پروژه های فناوری های اطلاعات</a:t>
            </a:r>
            <a:endParaRPr lang="fa-IR" sz="4000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1470" y="2571744"/>
            <a:ext cx="2782598" cy="50006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fa-IR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فصل چهارم : بودجه بندی پروژه</a:t>
            </a:r>
            <a:endParaRPr lang="fa-IR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Homa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14546" y="5643578"/>
            <a:ext cx="464347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dirty="0" smtClean="0">
                <a:solidFill>
                  <a:schemeClr val="tx1">
                    <a:lumMod val="95000"/>
                  </a:schemeClr>
                </a:solidFill>
                <a:cs typeface="B Titr" pitchFamily="2" charset="-78"/>
              </a:rPr>
              <a:t>مهندس جواد صدرزاده</a:t>
            </a:r>
          </a:p>
          <a:p>
            <a:pPr algn="ctr"/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cs typeface="B Titr" pitchFamily="2" charset="-78"/>
              </a:rPr>
              <a:t>sadrzade@gmail.com</a:t>
            </a:r>
            <a:endParaRPr lang="fa-IR" sz="2400" dirty="0">
              <a:solidFill>
                <a:schemeClr val="tx1">
                  <a:lumMod val="95000"/>
                </a:schemeClr>
              </a:solidFill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4480" y="785794"/>
            <a:ext cx="5715040" cy="64633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ctr"/>
            <a:r>
              <a:rPr lang="fa-IR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بسمه الله الرحمن الرحیم</a:t>
            </a:r>
            <a:endParaRPr lang="fa-IR" sz="3600" b="1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تعریف مخارج پروژه - ادامه</a:t>
            </a:r>
            <a:endParaRPr lang="fa-I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b="1" dirty="0" smtClean="0"/>
              <a:t>2- مجوز و تایید نرم افزار</a:t>
            </a:r>
          </a:p>
          <a:p>
            <a:pPr>
              <a:buNone/>
            </a:pPr>
            <a:r>
              <a:rPr lang="fa-IR" dirty="0" smtClean="0"/>
              <a:t>مخارج نرم افزار شامل اخذ مجوزهای متفاوت به روش های متفاوت مثل موارد زیر است: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به ازای هر ایستگاه کاری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به ازای هر اتصال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به ازای هر کاربر</a:t>
            </a:r>
          </a:p>
          <a:p>
            <a:pPr>
              <a:buNone/>
            </a:pP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تعریف مخارج پروژه - ادامه</a:t>
            </a:r>
            <a:endParaRPr lang="fa-I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b="1" dirty="0" smtClean="0"/>
              <a:t>3- برآورد دستمزد نیروی انسانی</a:t>
            </a:r>
          </a:p>
          <a:p>
            <a:pPr>
              <a:buNone/>
            </a:pPr>
            <a:r>
              <a:rPr lang="fa-IR" dirty="0" smtClean="0"/>
              <a:t>روشهای متفاوتی برای محاسبه هزینه نیروی انسانی وجود دارد .براساس نوع پروژه و کارکرد نیروی انسانی استفاده از این روشها متداول است:</a:t>
            </a:r>
          </a:p>
          <a:p>
            <a:pPr>
              <a:buFont typeface="Wingdings" pitchFamily="2" charset="2"/>
              <a:buChar char="v"/>
            </a:pPr>
            <a:r>
              <a:rPr lang="fa-IR" b="1" dirty="0" smtClean="0"/>
              <a:t>محاسبه دستمزد براساس ساعت کار</a:t>
            </a:r>
          </a:p>
          <a:p>
            <a:pPr>
              <a:buNone/>
            </a:pPr>
            <a:r>
              <a:rPr lang="fa-IR" dirty="0" smtClean="0"/>
              <a:t>این روش ممکن است باعث پایین آمدن بهره وری و طولانی شدن کار شود.</a:t>
            </a:r>
          </a:p>
          <a:p>
            <a:pPr>
              <a:buFont typeface="Wingdings" pitchFamily="2" charset="2"/>
              <a:buChar char="v"/>
            </a:pPr>
            <a:r>
              <a:rPr lang="fa-IR" b="1" dirty="0" smtClean="0"/>
              <a:t>محاسبه دستمزد بر اساس میزان کار انجام شده</a:t>
            </a:r>
          </a:p>
          <a:p>
            <a:pPr>
              <a:buNone/>
            </a:pPr>
            <a:r>
              <a:rPr lang="fa-IR" dirty="0" smtClean="0"/>
              <a:t>مثلا تعداد کد نوشته شده یا تعداد صفحه ساخت شده یا تعداد ایستگاه کاری نصب شده . این روش بر اساس روش مدل سازی  پارامتری انجام می شود.</a:t>
            </a:r>
          </a:p>
          <a:p>
            <a:pPr>
              <a:buFont typeface="Wingdings" pitchFamily="2" charset="2"/>
              <a:buChar char="v"/>
            </a:pPr>
            <a:r>
              <a:rPr lang="fa-IR" b="1" dirty="0" smtClean="0"/>
              <a:t>محاسبه دستمزد براساس بهره وری(کار مفید)</a:t>
            </a:r>
          </a:p>
          <a:p>
            <a:pPr>
              <a:buNone/>
            </a:pPr>
            <a:r>
              <a:rPr lang="fa-IR" dirty="0" smtClean="0"/>
              <a:t>این روش کیفی است و محاسبه آن در اکثر مواقع دشوار و موجب نارضایتی است.</a:t>
            </a:r>
          </a:p>
          <a:p>
            <a:pPr>
              <a:buFont typeface="Wingdings" pitchFamily="2" charset="2"/>
              <a:buChar char="v"/>
            </a:pPr>
            <a:r>
              <a:rPr lang="fa-IR" b="1" dirty="0" smtClean="0"/>
              <a:t>پرداخت براساس پیمان</a:t>
            </a:r>
          </a:p>
          <a:p>
            <a:pPr>
              <a:buNone/>
            </a:pPr>
            <a:r>
              <a:rPr lang="fa-IR" dirty="0" smtClean="0"/>
              <a:t>هزینه کل کار براساس قرارداد منعقد شده پرداخت می شود.در این روش هزینه  به صورت توافقی و بالا به پایین با استفاده از تخمین مقایسه ای انجام می شود.</a:t>
            </a:r>
          </a:p>
          <a:p>
            <a:pPr>
              <a:buNone/>
            </a:pPr>
            <a:endParaRPr lang="fa-IR" b="1" dirty="0" smtClean="0"/>
          </a:p>
          <a:p>
            <a:pPr>
              <a:buNone/>
            </a:pPr>
            <a:endParaRPr lang="fa-IR" b="1" dirty="0" smtClean="0"/>
          </a:p>
          <a:p>
            <a:pPr>
              <a:buNone/>
            </a:pPr>
            <a:endParaRPr lang="fa-IR" b="1" dirty="0" smtClean="0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رهگیری و کنترل مخارج</a:t>
            </a:r>
            <a:endParaRPr lang="fa-I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a-IR" b="1" dirty="0" smtClean="0"/>
              <a:t>مخارج</a:t>
            </a:r>
            <a:r>
              <a:rPr lang="fa-IR" dirty="0" smtClean="0"/>
              <a:t> بسیار سریع از کنترل خارج می شوند عواملی مثل خریدهای غیرضروری ، اشتباهات نیروی انسانی ، عدم برنامه ریزی ، مخارج نهفته و عدم تحقیق کافی می تواند شما را دچار مشکل کند.</a:t>
            </a:r>
          </a:p>
          <a:p>
            <a:pPr>
              <a:buNone/>
            </a:pPr>
            <a:r>
              <a:rPr lang="fa-IR" dirty="0" smtClean="0"/>
              <a:t>باید اولویت های بودجه را با جزئیات در خرید و در سایر مخارجی که ممکن است تحمیل شود در نظر گرفت . به این کار حرکت در مسیر </a:t>
            </a:r>
            <a:r>
              <a:rPr lang="en-US" dirty="0" smtClean="0"/>
              <a:t>BAC</a:t>
            </a:r>
            <a:r>
              <a:rPr lang="fa-IR" dirty="0" smtClean="0"/>
              <a:t> کفته می شود.</a:t>
            </a:r>
          </a:p>
          <a:p>
            <a:pPr>
              <a:buNone/>
            </a:pPr>
            <a:r>
              <a:rPr lang="fa-IR" b="1" dirty="0" smtClean="0"/>
              <a:t>برخی از دلایل افزایش هزینه ها: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نبود برنامه ریزی</a:t>
            </a:r>
          </a:p>
          <a:p>
            <a:pPr>
              <a:buNone/>
            </a:pPr>
            <a:r>
              <a:rPr lang="fa-IR" dirty="0" smtClean="0"/>
              <a:t>نبود برنامه ریزی باعث شکست پروژه در همان شروع و نه در انتها می شود.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a-IR" dirty="0" smtClean="0"/>
              <a:t>عدم برخورداری از چشم انداز</a:t>
            </a:r>
          </a:p>
          <a:p>
            <a:pPr marL="342900" indent="-342900">
              <a:buNone/>
            </a:pPr>
            <a:r>
              <a:rPr lang="fa-IR" dirty="0" smtClean="0"/>
              <a:t>منظور شکست </a:t>
            </a:r>
            <a:r>
              <a:rPr lang="fa-IR" smtClean="0"/>
              <a:t>در </a:t>
            </a:r>
            <a:r>
              <a:rPr lang="fa-IR" smtClean="0"/>
              <a:t>اهداف </a:t>
            </a:r>
            <a:r>
              <a:rPr lang="fa-IR" dirty="0" smtClean="0"/>
              <a:t>قطعی پروژه است.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a-IR" dirty="0" smtClean="0"/>
              <a:t>میدان خزش پروژه(قلمروخزندگی پروژه)</a:t>
            </a:r>
          </a:p>
          <a:p>
            <a:pPr marL="342900" indent="-342900">
              <a:buNone/>
            </a:pPr>
            <a:r>
              <a:rPr lang="fa-IR" dirty="0" smtClean="0"/>
              <a:t>گاهی مدیریت و بخشهای سازمان جزئیات بیشتری به پروژه می افزایند که باعث می شود قلمرو پروژه افزایش یابد.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a-IR" dirty="0" smtClean="0"/>
              <a:t>عدم رهبری</a:t>
            </a:r>
          </a:p>
          <a:p>
            <a:pPr marL="342900" indent="-342900">
              <a:buNone/>
            </a:pPr>
            <a:r>
              <a:rPr lang="fa-IR" dirty="0" smtClean="0"/>
              <a:t>بدون رهگیری پروژه گرفتار و از هدف منحرف می شود و به آن مخارج اضافی تحمیل می شود.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a-IR" dirty="0" smtClean="0"/>
              <a:t>نبود سیستم کنترل تغییر(</a:t>
            </a:r>
            <a:r>
              <a:rPr lang="en-US" dirty="0" smtClean="0"/>
              <a:t>CCS</a:t>
            </a:r>
            <a:r>
              <a:rPr lang="fa-IR" dirty="0" smtClean="0"/>
              <a:t>)</a:t>
            </a:r>
          </a:p>
          <a:p>
            <a:pPr marL="342900" indent="-342900">
              <a:buNone/>
            </a:pPr>
            <a:r>
              <a:rPr lang="fa-IR" dirty="0" smtClean="0"/>
              <a:t>نبود یک فرآیند رسمی برای برآورد ، تصویب و رد تغییرات اضافی است که به پروژه تحمیل می شوند.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تعریف بودجه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08038" indent="-533400">
              <a:lnSpc>
                <a:spcPct val="80000"/>
              </a:lnSpc>
              <a:buClr>
                <a:schemeClr val="tx1"/>
              </a:buClr>
              <a:buNone/>
            </a:pPr>
            <a:r>
              <a:rPr lang="fa-IR" sz="2000" dirty="0" smtClean="0"/>
              <a:t>برای کنترل مخارج پروژه و ثبت اسناد آن قبل از شروع کار پروژه باید بودجه را تعریف کنید.</a:t>
            </a:r>
          </a:p>
          <a:p>
            <a:pPr marL="808038" indent="-533400">
              <a:lnSpc>
                <a:spcPct val="80000"/>
              </a:lnSpc>
              <a:buClr>
                <a:schemeClr val="tx1"/>
              </a:buClr>
              <a:buNone/>
            </a:pPr>
            <a:r>
              <a:rPr lang="fa-IR" sz="2000" dirty="0" smtClean="0"/>
              <a:t>به هنگام تعریف بودجه لازم است طرح دستیابی به آن را هم تدوین کنید.</a:t>
            </a:r>
          </a:p>
          <a:p>
            <a:pPr marL="808038" indent="-533400">
              <a:lnSpc>
                <a:spcPct val="80000"/>
              </a:lnSpc>
              <a:buClr>
                <a:schemeClr val="tx1"/>
              </a:buClr>
              <a:buNone/>
            </a:pPr>
            <a:endParaRPr lang="fa-IR" sz="2000" dirty="0" smtClean="0"/>
          </a:p>
          <a:p>
            <a:pPr marL="808038" indent="-533400">
              <a:lnSpc>
                <a:spcPct val="80000"/>
              </a:lnSpc>
              <a:buClr>
                <a:schemeClr val="tx1"/>
              </a:buClr>
              <a:buNone/>
            </a:pPr>
            <a:r>
              <a:rPr lang="fa-IR" sz="2000" b="1" dirty="0" smtClean="0"/>
              <a:t>روشهای تعریف بودجه:</a:t>
            </a:r>
          </a:p>
          <a:p>
            <a:pPr marL="808038" indent="1588"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fa-IR" sz="2000" dirty="0" smtClean="0"/>
              <a:t>1- تهیه لیست هزینه ها</a:t>
            </a:r>
          </a:p>
          <a:p>
            <a:pPr marL="808038" indent="1588"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fa-IR" sz="2000" dirty="0" smtClean="0"/>
              <a:t>2- فازبندی پروژه</a:t>
            </a:r>
          </a:p>
          <a:p>
            <a:pPr marL="808038" indent="1588"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fa-IR" sz="2000" dirty="0" smtClean="0"/>
          </a:p>
          <a:p>
            <a:pPr marL="808038" indent="1588"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fa-IR" sz="2000" dirty="0" smtClean="0"/>
              <a:t>بهتر است روش اول برای پروژه های کوچک و روش دوم برای پروژه های بزرگ استفاده شود.</a:t>
            </a:r>
          </a:p>
          <a:p>
            <a:pPr marL="808038" indent="-533400"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fa-IR" sz="20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تخمین بودجه</a:t>
            </a:r>
            <a:endParaRPr lang="en-US" dirty="0"/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سه نوع تخمین در پروژه ها وجود دارد:</a:t>
            </a:r>
          </a:p>
          <a:p>
            <a:r>
              <a:rPr lang="fa-IR" b="1" dirty="0" smtClean="0">
                <a:solidFill>
                  <a:srgbClr val="C00000"/>
                </a:solidFill>
              </a:rPr>
              <a:t>1- تخمین کلی و سطحی</a:t>
            </a:r>
          </a:p>
          <a:p>
            <a:r>
              <a:rPr lang="fa-IR" dirty="0" smtClean="0"/>
              <a:t>این توع تخمین سطحی است و طی تعاریف اولیه فرایندها و باروش تخمین بالا به پایین انجام می شود.بازه واریانس بین 25- تا 75+ است.</a:t>
            </a:r>
          </a:p>
          <a:p>
            <a:r>
              <a:rPr lang="fa-IR" b="1" dirty="0" smtClean="0">
                <a:solidFill>
                  <a:srgbClr val="C00000"/>
                </a:solidFill>
              </a:rPr>
              <a:t>2- تخمین بودجه</a:t>
            </a:r>
          </a:p>
          <a:p>
            <a:r>
              <a:rPr lang="fa-IR" dirty="0" smtClean="0"/>
              <a:t>این نوع تخمین کلی است ودر فرآیندهای برنامه ریزی اولیه استفاده می شود . که با روش بالا به پایین انجام می شود و بازه واریانس آن 10- تا 25+ است.</a:t>
            </a:r>
          </a:p>
          <a:p>
            <a:r>
              <a:rPr lang="fa-IR" b="1" dirty="0" smtClean="0">
                <a:solidFill>
                  <a:srgbClr val="C00000"/>
                </a:solidFill>
              </a:rPr>
              <a:t>3- تخمین قطعی</a:t>
            </a:r>
          </a:p>
          <a:p>
            <a:r>
              <a:rPr lang="fa-IR" dirty="0" smtClean="0">
                <a:solidFill>
                  <a:srgbClr val="C00000"/>
                </a:solidFill>
              </a:rPr>
              <a:t>ا</a:t>
            </a:r>
            <a:r>
              <a:rPr lang="fa-IR" dirty="0" smtClean="0"/>
              <a:t>ین دقیقترین نوع تخمین است ودر مراحل پایانی فرآیندهای طرح ریزی انجام می شود و با روش تخمین از پایین به بالا تهیه می شود . بازه واریانس آن بین 5- تا 10+ است.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روش تخمین از پایین به بالا</a:t>
            </a:r>
            <a:endParaRPr lang="en-US" dirty="0"/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fa-IR" dirty="0" smtClean="0"/>
              <a:t>در این روش تخمین جزئیات عناصر هر کار مثل نیروی انسانی و مواد اولیه و میزان تغییرات آن محاسبه می شود. هرکدام از اجزاء پروژه نیازهای مالی تعریف شده خود را دارند که نهایتا سبب پیش بینی کل هزینه می شود.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b="1" dirty="0" smtClean="0"/>
              <a:t>به هنگام تعریف بودجه موارد زیر را باید در نظر داشت: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پروژه را فازبندی کنید.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تعریف حداکثر حجم کاری مورد نیاز برای تکمیل هر </a:t>
            </a:r>
            <a:r>
              <a:rPr lang="fa-IR" dirty="0" smtClean="0"/>
              <a:t>فاز(ساعات کاری پرسنل)</a:t>
            </a:r>
            <a:endParaRPr lang="fa-IR" dirty="0" smtClean="0"/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هزینه خدمات تخصصی را در نظر بگیرید</a:t>
            </a:r>
            <a:r>
              <a:rPr lang="fa-IR" dirty="0" smtClean="0"/>
              <a:t>.(مشاوره و آموزش)</a:t>
            </a:r>
            <a:endParaRPr lang="fa-IR" dirty="0" smtClean="0"/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هزینه تجهیزات را از یاد نبرید.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هزینه های تولید را در نظر بگیرید</a:t>
            </a:r>
            <a:r>
              <a:rPr lang="fa-IR" dirty="0" smtClean="0"/>
              <a:t>.(هزینه های جانبی و جاری پروژه)</a:t>
            </a:r>
            <a:endParaRPr lang="fa-IR" dirty="0" smtClean="0"/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نیازمندیهای کیفیت را از یاد نبرید</a:t>
            </a:r>
            <a:r>
              <a:rPr lang="fa-IR" dirty="0" smtClean="0"/>
              <a:t>.(تامین و تضمین استانداردها)</a:t>
            </a:r>
            <a:endParaRPr lang="fa-IR" dirty="0" smtClean="0"/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ریسک را در نظر بگیرید.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حسابی به عنوان ذخیره در نظر بگیرید.</a:t>
            </a:r>
          </a:p>
          <a:p>
            <a:pPr algn="r">
              <a:buNone/>
            </a:pPr>
            <a:endParaRPr lang="fa-IR" b="1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روش تخمین از پایین به بالا - ادامه</a:t>
            </a:r>
            <a:endParaRPr lang="en-US" dirty="0"/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a-IR" b="1" dirty="0" smtClean="0"/>
              <a:t>کمک هزینه تغییر</a:t>
            </a:r>
          </a:p>
          <a:p>
            <a:pPr>
              <a:buNone/>
            </a:pPr>
            <a:r>
              <a:rPr lang="fa-IR" dirty="0" smtClean="0"/>
              <a:t>مدیر پروژه باید برآوردی تخمینی از هر فاز پروژه با توجه به فاکتورهای بهترین و بدترین حالات ممکن انجام دهد</a:t>
            </a:r>
            <a:r>
              <a:rPr lang="fa-IR" dirty="0" smtClean="0"/>
              <a:t>.</a:t>
            </a:r>
          </a:p>
          <a:p>
            <a:pPr>
              <a:buNone/>
            </a:pPr>
            <a:r>
              <a:rPr lang="fa-IR" dirty="0" smtClean="0"/>
              <a:t>روش اول:با </a:t>
            </a:r>
            <a:r>
              <a:rPr lang="fa-IR" dirty="0" smtClean="0"/>
              <a:t>درنظرگرفتن بهترین وبدترین حالات پروژه را با حداکثر هزینه ارائه می کنیم اما متوسط هزینه را در طرح ریزی ها در نظر می گیریم</a:t>
            </a:r>
            <a:r>
              <a:rPr lang="fa-IR" dirty="0" smtClean="0"/>
              <a:t>.</a:t>
            </a:r>
          </a:p>
          <a:p>
            <a:pPr>
              <a:buNone/>
            </a:pPr>
            <a:r>
              <a:rPr lang="fa-IR" dirty="0" smtClean="0"/>
              <a:t>روش دوم: استفاده از </a:t>
            </a:r>
            <a:r>
              <a:rPr lang="en-US" dirty="0" smtClean="0"/>
              <a:t>PERT </a:t>
            </a:r>
            <a:r>
              <a:rPr lang="fa-IR" dirty="0" smtClean="0"/>
              <a:t> که فرمول آن جنین است: بهترین وضعیت به علاوه بدترین وضعیت به علاوه جهار برابر محتمل ترین وضعیت تقسیم بر شش.</a:t>
            </a:r>
            <a:endParaRPr lang="fa-IR" dirty="0" smtClean="0"/>
          </a:p>
          <a:p>
            <a:pPr>
              <a:buNone/>
            </a:pPr>
            <a:r>
              <a:rPr lang="fa-IR" dirty="0" smtClean="0"/>
              <a:t>عواملی که در تخمین ها باید در نظر بگیریم: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تجربیات قبلی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اطلاعات قبلی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هزینه های استاندارد</a:t>
            </a:r>
          </a:p>
          <a:p>
            <a:pPr>
              <a:buNone/>
            </a:pPr>
            <a:r>
              <a:rPr lang="fa-IR" b="1" dirty="0" smtClean="0"/>
              <a:t>میزان مغایرت قابل اغماض بودجه</a:t>
            </a:r>
          </a:p>
          <a:p>
            <a:pPr>
              <a:buNone/>
            </a:pPr>
            <a:r>
              <a:rPr lang="fa-IR" dirty="0" smtClean="0"/>
              <a:t>هزینه ها در تعریف بودجه باید با توافق مدیر پروژه ومدیریت با درصدی کم و زیاد تعریف شود. بسته به نوع پروژه وبودجه آن این مقدار بین یک تا دو درصد و نهایتا ده درصد است. اختلاف بیشتر نشان دهنده عدم برنامه ریزی صحیح در پروژه است.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به کارگیری روش تخمین هزینه از بالا به پایین</a:t>
            </a:r>
            <a:endParaRPr lang="en-US" dirty="0"/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این روش سبب می </a:t>
            </a:r>
            <a:r>
              <a:rPr lang="fa-IR" dirty="0" smtClean="0"/>
              <a:t>شود مدیر پروژه هزینه معقولی برای پروزه تعریف کند.</a:t>
            </a:r>
          </a:p>
          <a:p>
            <a:r>
              <a:rPr lang="fa-IR" dirty="0" smtClean="0"/>
              <a:t>معمولا توسط سازمان هایی که برای سایرین پروژه های </a:t>
            </a:r>
            <a:r>
              <a:rPr lang="en-US" dirty="0" smtClean="0"/>
              <a:t>IT</a:t>
            </a:r>
            <a:r>
              <a:rPr lang="fa-IR" dirty="0" smtClean="0"/>
              <a:t> را انجام داده اند انجام می شود.</a:t>
            </a:r>
          </a:p>
          <a:p>
            <a:pPr>
              <a:buNone/>
            </a:pPr>
            <a:r>
              <a:rPr lang="fa-IR" b="1" dirty="0" smtClean="0"/>
              <a:t>مشکلات این روش: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بیشتر پروژه های </a:t>
            </a:r>
            <a:r>
              <a:rPr lang="en-US" dirty="0" smtClean="0"/>
              <a:t>IT</a:t>
            </a:r>
            <a:r>
              <a:rPr lang="fa-IR" dirty="0" smtClean="0"/>
              <a:t> جدیدند و هنوز در جایی اجرا نشده اند.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IT</a:t>
            </a:r>
            <a:r>
              <a:rPr lang="fa-IR" dirty="0" smtClean="0"/>
              <a:t> به سرعت تغییر می کند و بازار نرم افزار و سخت افزار ثبات ندارد.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این روش به اندازه روش پایین به بالا قابل اعتماد و کاربردی نیست.</a:t>
            </a:r>
          </a:p>
          <a:p>
            <a:pPr>
              <a:buNone/>
            </a:pPr>
            <a:r>
              <a:rPr lang="fa-IR" b="1" dirty="0" smtClean="0"/>
              <a:t>انواع روشهای تخمین از بالا به پایین:</a:t>
            </a:r>
          </a:p>
          <a:p>
            <a:r>
              <a:rPr lang="fa-IR" dirty="0" smtClean="0"/>
              <a:t>به کارگیری تخمین مقایسه ای</a:t>
            </a:r>
          </a:p>
          <a:p>
            <a:pPr>
              <a:buNone/>
            </a:pPr>
            <a:r>
              <a:rPr lang="fa-IR" dirty="0" smtClean="0"/>
              <a:t>براساس موارد مشابه اجرا شده قبلی هزینه پروژه فعلی را محاسبه می کند . این روش سریع است اما دقیق نیست و فقط دید کلی نسبت به هزینه پروژه به دست می آورد.</a:t>
            </a:r>
          </a:p>
          <a:p>
            <a:r>
              <a:rPr lang="fa-IR" dirty="0" smtClean="0"/>
              <a:t>به کارگیری مدل سازی پارامتری</a:t>
            </a:r>
          </a:p>
          <a:p>
            <a:pPr>
              <a:buNone/>
            </a:pPr>
            <a:r>
              <a:rPr lang="fa-IR" dirty="0" smtClean="0"/>
              <a:t>در این روش براساس پارامترهای شناخته شده هزینه پیش بینی می شود.مانند هزینه به ازای نصب هر دستگاه یا هزینه به ازای هر صفحه پورتال.</a:t>
            </a:r>
          </a:p>
          <a:p>
            <a:pPr>
              <a:buNone/>
            </a:pPr>
            <a:r>
              <a:rPr lang="fa-IR" dirty="0" smtClean="0"/>
              <a:t>این روش همیشه به دلیل آنکه فناوری در تغییر است تغییر می کند.</a:t>
            </a:r>
          </a:p>
          <a:p>
            <a:pPr>
              <a:buFont typeface="Wingdings" pitchFamily="2" charset="2"/>
              <a:buChar char="v"/>
            </a:pPr>
            <a:endParaRPr lang="fa-IR" dirty="0" smtClean="0"/>
          </a:p>
          <a:p>
            <a:pPr>
              <a:buFont typeface="Wingdings" pitchFamily="2" charset="2"/>
              <a:buChar char="v"/>
            </a:pPr>
            <a:endParaRPr lang="fa-IR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بودجه در نقطه تکمیل</a:t>
            </a:r>
            <a:endParaRPr lang="en-US" dirty="0"/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بودجه در نقطه تکمیل مجموع بودجه های هرفاز پروژه است که در اصل برآورد اصلی کل پروژه است.</a:t>
            </a:r>
          </a:p>
          <a:p>
            <a:pPr>
              <a:buNone/>
            </a:pPr>
            <a:r>
              <a:rPr lang="fa-IR" dirty="0" smtClean="0"/>
              <a:t> در این روش درصدی از بودجه در نقطه شروع پرداخت می شود و سپس فاز به فاز بودجه در اختیار قرار می گیرد.</a:t>
            </a:r>
          </a:p>
          <a:p>
            <a:pPr>
              <a:buNone/>
            </a:pPr>
            <a:r>
              <a:rPr lang="fa-IR" b="1" dirty="0" smtClean="0"/>
              <a:t>مزیت ها: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نهاد می تواند از سرمایه تخصیص یافته تا زمانی که پروژه وارد فاز بعدی می شود استفاده کند.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به مدیریت امکان می دهد بر نحوه هزینه کرد بودجه در پروژه نظارت بیشتری داشته باشد.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این روش یک جریان کاری و تعامل میان مدیر پروژه ، مدیریت سازمان و مشتری به وجود می آورد.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بودجه بندی در نقطه صفر</a:t>
            </a:r>
            <a:endParaRPr lang="en-US" dirty="0"/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dirty="0" smtClean="0"/>
              <a:t>بودجه تولید پروژه باید در نقطه صفر پروژه شروع شود و به عبارتی یعنی تراز صفر در آغاز پروژه  .</a:t>
            </a:r>
          </a:p>
          <a:p>
            <a:pPr>
              <a:buNone/>
            </a:pPr>
            <a:r>
              <a:rPr lang="fa-IR" dirty="0" smtClean="0"/>
              <a:t>این روش مانند روش پایین به بالاست ولی در پروژه های بلندمدت که چندسال به طول می انجامد کاربرد دارد.</a:t>
            </a:r>
          </a:p>
          <a:p>
            <a:pPr>
              <a:buNone/>
            </a:pPr>
            <a:r>
              <a:rPr lang="fa-IR" dirty="0" smtClean="0"/>
              <a:t>این روش مدیران را وادار می سازد که از عدم تغییر بهای کالاها و خدمات مطمئن شوند . اگر قیمت ها تغییر کرده بود در تغییرات هزینه منعکس شود.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تعریف مخارج پروژه</a:t>
            </a:r>
            <a:endParaRPr lang="en-US" dirty="0"/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b="1" dirty="0" smtClean="0"/>
              <a:t>1- بهای کالا</a:t>
            </a:r>
          </a:p>
          <a:p>
            <a:pPr>
              <a:buNone/>
            </a:pPr>
            <a:r>
              <a:rPr lang="fa-IR" dirty="0" smtClean="0"/>
              <a:t>باید درباره اینکه هرکالایی را بخریم یا بسازیم تصمیم بگیریم . در هر دو صورت خرید یا ساخت کالا باید هزینه های اولیه و مخارج ادامه کار هم محاسبه شود.</a:t>
            </a:r>
          </a:p>
          <a:p>
            <a:pPr>
              <a:buNone/>
            </a:pPr>
            <a:r>
              <a:rPr lang="fa-IR" dirty="0" smtClean="0"/>
              <a:t>در صورت خرید باید مورد نصب و پیکربندی و خدمات پشتیبانی آن تصمیم بگیریم. در این خصوص لازم است موارد زیر را نیز در نظر بگیریم: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چه مدت سوارکردن قطعات طول می کشد.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دیگر کارهایی که تکنسین ها می توانند انجام دهند کدام است؟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آیا فروشنده صحت کار را تضمین می کند؟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آیا به دردسرش می ارزد؟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آیا نیروی کار اضافی دارید؟</a:t>
            </a:r>
          </a:p>
          <a:p>
            <a:pPr>
              <a:buNone/>
            </a:pPr>
            <a:endParaRPr lang="fa-IR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989</TotalTime>
  <Words>1343</Words>
  <Application>Microsoft Office PowerPoint</Application>
  <PresentationFormat>On-screen Show (4:3)</PresentationFormat>
  <Paragraphs>112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مدیریت پروژه های فناوری های اطلاعات</vt:lpstr>
      <vt:lpstr>تعریف بودجه</vt:lpstr>
      <vt:lpstr>تخمین بودجه</vt:lpstr>
      <vt:lpstr>روش تخمین از پایین به بالا</vt:lpstr>
      <vt:lpstr>روش تخمین از پایین به بالا - ادامه</vt:lpstr>
      <vt:lpstr>به کارگیری روش تخمین هزینه از بالا به پایین</vt:lpstr>
      <vt:lpstr>بودجه در نقطه تکمیل</vt:lpstr>
      <vt:lpstr>بودجه بندی در نقطه صفر</vt:lpstr>
      <vt:lpstr>تعریف مخارج پروژه</vt:lpstr>
      <vt:lpstr>تعریف مخارج پروژه - ادامه</vt:lpstr>
      <vt:lpstr>تعریف مخارج پروژه - ادامه</vt:lpstr>
      <vt:lpstr>رهگیری و کنترل مخارج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Taha</dc:creator>
  <cp:lastModifiedBy>sadr</cp:lastModifiedBy>
  <cp:revision>97</cp:revision>
  <dcterms:created xsi:type="dcterms:W3CDTF">2013-02-11T17:16:39Z</dcterms:created>
  <dcterms:modified xsi:type="dcterms:W3CDTF">2013-04-16T10:41:35Z</dcterms:modified>
</cp:coreProperties>
</file>