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9"/>
  </p:notesMasterIdLst>
  <p:handoutMasterIdLst>
    <p:handoutMasterId r:id="rId10"/>
  </p:handoutMasterIdLst>
  <p:sldIdLst>
    <p:sldId id="267" r:id="rId2"/>
    <p:sldId id="273" r:id="rId3"/>
    <p:sldId id="410" r:id="rId4"/>
    <p:sldId id="411" r:id="rId5"/>
    <p:sldId id="412" r:id="rId6"/>
    <p:sldId id="413" r:id="rId7"/>
    <p:sldId id="41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1733" autoAdjust="0"/>
  </p:normalViewPr>
  <p:slideViewPr>
    <p:cSldViewPr>
      <p:cViewPr varScale="1">
        <p:scale>
          <a:sx n="68" d="100"/>
          <a:sy n="68" d="100"/>
        </p:scale>
        <p:origin x="28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5/5/2015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81688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42847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71174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898533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23493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5/5/2015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5/5/2015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مبانی طراحی</a:t>
            </a:r>
            <a:endParaRPr lang="en-US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335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نقشه کامل پیاده سازی در این بخش انجام می گیرد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طراحی نرم افزار بعنوان هسته اصلی نرم افزار شناخته می شود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فعالیت نرم افزار پس از پایان تحلیل و تعیین نیازمندی ها شروع می گردد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با بکارگیری متدهای طراحی بخش های زیر تولید می گردد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طراحی داده، طراحی معماری، طراحی رابط، طراحی مولفه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طراحی ساختمان داده برنامه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طراحی جداول بانک اطلاعاتی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این بخش با مدل داده ایی بدست آمده از مرحله قبل ایجاد می گردد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اشیا داده ایی و روابط بین آن ها در این بخش کاربرد دارند</a:t>
            </a:r>
          </a:p>
        </p:txBody>
      </p:sp>
    </p:spTree>
    <p:extLst>
      <p:ext uri="{BB962C8B-B14F-4D97-AF65-F5344CB8AC3E}">
        <p14:creationId xmlns:p14="http://schemas.microsoft.com/office/powerpoint/2010/main" val="3025104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معماری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نرم افزار از چه بخش هایی تشکیل شده است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طراحی معماری به تعریف موارد زیر می پردازد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ارتباط بین ساختار عناصر اصلی نرم افزار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الگوهای طراحی که می توان از آن برای رسیدن به نیازمندی های تالیف شده انتخاب کرد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محدودیت هایی که در روش اعمال الگوهای طراحی معماری تاثیر می گذارد </a:t>
            </a:r>
          </a:p>
        </p:txBody>
      </p:sp>
    </p:spTree>
    <p:extLst>
      <p:ext uri="{BB962C8B-B14F-4D97-AF65-F5344CB8AC3E}">
        <p14:creationId xmlns:p14="http://schemas.microsoft.com/office/powerpoint/2010/main" val="1234800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رابط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به توصیف موارد زیر می پردازد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چگونه اجزای نرم افزار به یکدیگر ارتباط دارد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چگونه نرم افزار با نرم افزار یا سخت افزار های دیگر ارتباط دارد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چگونه نرم افزار با افراد استفاده کننده ارتباط برقرار می کند</a:t>
            </a:r>
          </a:p>
        </p:txBody>
      </p:sp>
    </p:spTree>
    <p:extLst>
      <p:ext uri="{BB962C8B-B14F-4D97-AF65-F5344CB8AC3E}">
        <p14:creationId xmlns:p14="http://schemas.microsoft.com/office/powerpoint/2010/main" val="2062396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سطح مولفه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3622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عناصر ساختار معماری نرم افزار را به یک توصیف روالی(تابعی ) از مولفه ها ترجمه می کند</a:t>
            </a:r>
          </a:p>
        </p:txBody>
      </p:sp>
    </p:spTree>
    <p:extLst>
      <p:ext uri="{BB962C8B-B14F-4D97-AF65-F5344CB8AC3E}">
        <p14:creationId xmlns:p14="http://schemas.microsoft.com/office/powerpoint/2010/main" val="2342620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سطح مولفه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528711" y="2133600"/>
            <a:ext cx="3733800" cy="3352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/>
          <p:cNvSpPr/>
          <p:nvPr/>
        </p:nvSpPr>
        <p:spPr>
          <a:xfrm>
            <a:off x="604911" y="4800600"/>
            <a:ext cx="3657600" cy="685800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</a:t>
            </a:r>
            <a:r>
              <a:rPr lang="en-US" dirty="0"/>
              <a:t>design</a:t>
            </a:r>
          </a:p>
        </p:txBody>
      </p:sp>
      <p:sp>
        <p:nvSpPr>
          <p:cNvPr id="36" name="Trapezoid 35"/>
          <p:cNvSpPr/>
          <p:nvPr/>
        </p:nvSpPr>
        <p:spPr>
          <a:xfrm>
            <a:off x="985911" y="3971926"/>
            <a:ext cx="2819400" cy="628649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</a:t>
            </a:r>
            <a:r>
              <a:rPr lang="en-US" dirty="0"/>
              <a:t>design</a:t>
            </a:r>
          </a:p>
        </p:txBody>
      </p:sp>
      <p:sp>
        <p:nvSpPr>
          <p:cNvPr id="37" name="Trapezoid 36"/>
          <p:cNvSpPr/>
          <p:nvPr/>
        </p:nvSpPr>
        <p:spPr>
          <a:xfrm>
            <a:off x="1290711" y="3216595"/>
            <a:ext cx="2209800" cy="555306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 design</a:t>
            </a:r>
            <a:endParaRPr lang="en-US" dirty="0"/>
          </a:p>
        </p:txBody>
      </p:sp>
      <p:sp>
        <p:nvSpPr>
          <p:cNvPr id="38" name="Trapezoid 37"/>
          <p:cNvSpPr/>
          <p:nvPr/>
        </p:nvSpPr>
        <p:spPr>
          <a:xfrm>
            <a:off x="1671711" y="2490390"/>
            <a:ext cx="1575582" cy="518634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 level design</a:t>
            </a:r>
            <a:endParaRPr lang="en-US" sz="1600" dirty="0"/>
          </a:p>
        </p:txBody>
      </p:sp>
      <p:sp>
        <p:nvSpPr>
          <p:cNvPr id="39" name="Flowchart: Connector 38"/>
          <p:cNvSpPr/>
          <p:nvPr/>
        </p:nvSpPr>
        <p:spPr>
          <a:xfrm>
            <a:off x="3978480" y="1736052"/>
            <a:ext cx="3978803" cy="336057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lowchart: Connector 39"/>
          <p:cNvSpPr/>
          <p:nvPr/>
        </p:nvSpPr>
        <p:spPr>
          <a:xfrm>
            <a:off x="4249536" y="1940268"/>
            <a:ext cx="3522864" cy="2936532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lowchart: Connector 40"/>
          <p:cNvSpPr/>
          <p:nvPr/>
        </p:nvSpPr>
        <p:spPr>
          <a:xfrm>
            <a:off x="5206062" y="2803259"/>
            <a:ext cx="1536858" cy="121054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42" name="Straight Connector 41"/>
          <p:cNvCxnSpPr>
            <a:stCxn id="41" idx="0"/>
            <a:endCxn id="39" idx="0"/>
          </p:cNvCxnSpPr>
          <p:nvPr/>
        </p:nvCxnSpPr>
        <p:spPr>
          <a:xfrm flipH="1" flipV="1">
            <a:off x="5967882" y="1736052"/>
            <a:ext cx="6609" cy="1067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3"/>
            <a:endCxn id="39" idx="3"/>
          </p:cNvCxnSpPr>
          <p:nvPr/>
        </p:nvCxnSpPr>
        <p:spPr>
          <a:xfrm flipH="1">
            <a:off x="4561162" y="3836527"/>
            <a:ext cx="869968" cy="767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1" idx="5"/>
            <a:endCxn id="39" idx="5"/>
          </p:cNvCxnSpPr>
          <p:nvPr/>
        </p:nvCxnSpPr>
        <p:spPr>
          <a:xfrm>
            <a:off x="6517852" y="3836527"/>
            <a:ext cx="856749" cy="767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330605" y="2950561"/>
            <a:ext cx="8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ERD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84855" y="2928854"/>
            <a:ext cx="719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DFD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2675" y="4189374"/>
            <a:ext cx="87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4114800" y="3810000"/>
            <a:ext cx="419100" cy="144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267200" y="3810000"/>
            <a:ext cx="2743200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6" idx="3"/>
          </p:cNvCxnSpPr>
          <p:nvPr/>
        </p:nvCxnSpPr>
        <p:spPr>
          <a:xfrm flipV="1">
            <a:off x="3726730" y="3298186"/>
            <a:ext cx="3283670" cy="988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7" idx="3"/>
          </p:cNvCxnSpPr>
          <p:nvPr/>
        </p:nvCxnSpPr>
        <p:spPr>
          <a:xfrm flipV="1">
            <a:off x="3431098" y="2976317"/>
            <a:ext cx="3353757" cy="517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0" idx="1"/>
          </p:cNvCxnSpPr>
          <p:nvPr/>
        </p:nvCxnSpPr>
        <p:spPr>
          <a:xfrm>
            <a:off x="3583498" y="3646649"/>
            <a:ext cx="1919177" cy="727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735898" y="3657600"/>
            <a:ext cx="1919177" cy="727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020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5249</TotalTime>
  <Words>228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Garamond</vt:lpstr>
      <vt:lpstr>IranNastaliq</vt:lpstr>
      <vt:lpstr>Wingdings</vt:lpstr>
      <vt:lpstr>Adjacency</vt:lpstr>
      <vt:lpstr>مبانی طراحی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283</cp:revision>
  <dcterms:created xsi:type="dcterms:W3CDTF">2007-07-18T05:06:42Z</dcterms:created>
  <dcterms:modified xsi:type="dcterms:W3CDTF">2015-05-05T14:03:56Z</dcterms:modified>
</cp:coreProperties>
</file>