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60" r:id="rId5"/>
    <p:sldId id="264" r:id="rId6"/>
    <p:sldId id="261" r:id="rId7"/>
    <p:sldId id="262" r:id="rId8"/>
    <p:sldId id="263" r:id="rId9"/>
    <p:sldId id="275" r:id="rId10"/>
    <p:sldId id="265" r:id="rId11"/>
    <p:sldId id="274" r:id="rId12"/>
    <p:sldId id="266" r:id="rId13"/>
    <p:sldId id="278" r:id="rId14"/>
    <p:sldId id="283" r:id="rId15"/>
    <p:sldId id="284" r:id="rId16"/>
    <p:sldId id="267" r:id="rId17"/>
    <p:sldId id="277" r:id="rId18"/>
    <p:sldId id="276" r:id="rId19"/>
    <p:sldId id="279" r:id="rId20"/>
    <p:sldId id="270" r:id="rId21"/>
    <p:sldId id="280" r:id="rId22"/>
    <p:sldId id="281" r:id="rId23"/>
    <p:sldId id="285" r:id="rId24"/>
    <p:sldId id="271" r:id="rId25"/>
    <p:sldId id="273" r:id="rId26"/>
    <p:sldId id="272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80" autoAdjust="0"/>
  </p:normalViewPr>
  <p:slideViewPr>
    <p:cSldViewPr>
      <p:cViewPr>
        <p:scale>
          <a:sx n="40" d="100"/>
          <a:sy n="40" d="100"/>
        </p:scale>
        <p:origin x="-822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F3D9A3-1E88-4127-B825-CD6BB05A676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35972A-F03F-4E59-B0FE-0B14CE7BCEB5}">
      <dgm:prSet phldrT="[Text]"/>
      <dgm:spPr/>
      <dgm:t>
        <a:bodyPr/>
        <a:lstStyle/>
        <a:p>
          <a:r>
            <a:rPr lang="fa-IR" dirty="0" smtClean="0"/>
            <a:t>صرم</a:t>
          </a:r>
          <a:endParaRPr lang="en-US" dirty="0"/>
        </a:p>
      </dgm:t>
    </dgm:pt>
    <dgm:pt modelId="{D99CCB7B-AE28-4233-A710-6EAA9D62CF1E}" type="parTrans" cxnId="{C48A6C85-F52A-419B-AEC0-CA4B2B49F62E}">
      <dgm:prSet/>
      <dgm:spPr/>
      <dgm:t>
        <a:bodyPr/>
        <a:lstStyle/>
        <a:p>
          <a:endParaRPr lang="en-US"/>
        </a:p>
      </dgm:t>
    </dgm:pt>
    <dgm:pt modelId="{A5681590-BAE4-4992-A406-8D107FAEFA25}" type="sibTrans" cxnId="{C48A6C85-F52A-419B-AEC0-CA4B2B49F62E}">
      <dgm:prSet/>
      <dgm:spPr/>
      <dgm:t>
        <a:bodyPr/>
        <a:lstStyle/>
        <a:p>
          <a:endParaRPr lang="en-US"/>
        </a:p>
      </dgm:t>
    </dgm:pt>
    <dgm:pt modelId="{9D318644-2A87-4CB9-AC67-73F677B6FC97}">
      <dgm:prSet phldrT="[Text]"/>
      <dgm:spPr/>
      <dgm:t>
        <a:bodyPr/>
        <a:lstStyle/>
        <a:p>
          <a:r>
            <a:rPr lang="fa-IR" dirty="0" smtClean="0"/>
            <a:t>خرطوم</a:t>
          </a:r>
          <a:endParaRPr lang="en-US" dirty="0"/>
        </a:p>
      </dgm:t>
    </dgm:pt>
    <dgm:pt modelId="{9A970E40-093F-4FCC-92C6-41EC82E46426}" type="parTrans" cxnId="{D2EDDAB1-FF59-47DF-937B-BE31B2C57540}">
      <dgm:prSet/>
      <dgm:spPr/>
      <dgm:t>
        <a:bodyPr/>
        <a:lstStyle/>
        <a:p>
          <a:endParaRPr lang="en-US"/>
        </a:p>
      </dgm:t>
    </dgm:pt>
    <dgm:pt modelId="{57A89143-F63B-466F-BD30-D2E9C4773382}" type="sibTrans" cxnId="{D2EDDAB1-FF59-47DF-937B-BE31B2C57540}">
      <dgm:prSet/>
      <dgm:spPr/>
      <dgm:t>
        <a:bodyPr/>
        <a:lstStyle/>
        <a:p>
          <a:endParaRPr lang="en-US"/>
        </a:p>
      </dgm:t>
    </dgm:pt>
    <dgm:pt modelId="{71E388E0-4F7C-42E9-B6AA-0FA2B6CC73C4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fa-IR" sz="2000" dirty="0" smtClean="0"/>
            <a:t> هو الفرق بالقطع، و ليس بمطلق فرق و لا قطع، و هذا المعنى ينطبق على جميع موارد استعماله</a:t>
          </a:r>
          <a:endParaRPr lang="en-US" sz="2000" dirty="0"/>
        </a:p>
      </dgm:t>
    </dgm:pt>
    <dgm:pt modelId="{87A89631-9DB4-4D1B-993E-A94BDC051CCC}" type="parTrans" cxnId="{6E3A5DC6-E719-4930-BDF1-CA761BD19F18}">
      <dgm:prSet/>
      <dgm:spPr/>
      <dgm:t>
        <a:bodyPr/>
        <a:lstStyle/>
        <a:p>
          <a:endParaRPr lang="en-US"/>
        </a:p>
      </dgm:t>
    </dgm:pt>
    <dgm:pt modelId="{A9867549-0842-4D0C-836A-21BD384BBDAC}" type="sibTrans" cxnId="{6E3A5DC6-E719-4930-BDF1-CA761BD19F18}">
      <dgm:prSet/>
      <dgm:spPr/>
      <dgm:t>
        <a:bodyPr/>
        <a:lstStyle/>
        <a:p>
          <a:endParaRPr lang="en-US"/>
        </a:p>
      </dgm:t>
    </dgm:pt>
    <dgm:pt modelId="{5F13066F-970A-4F2B-91D5-ADC584513BFE}">
      <dgm:prSet custT="1"/>
      <dgm:spPr/>
      <dgm:t>
        <a:bodyPr/>
        <a:lstStyle/>
        <a:p>
          <a:pPr rtl="1">
            <a:lnSpc>
              <a:spcPct val="150000"/>
            </a:lnSpc>
          </a:pPr>
          <a:r>
            <a:rPr lang="fa-IR" sz="2000" dirty="0" smtClean="0"/>
            <a:t>إنّ الخرطوم بمعنى الأنف الكبير الطويل، و هو علامة التأنّف و التكبّر و مظهرالاستكبار و الاستنكاف</a:t>
          </a:r>
          <a:endParaRPr lang="en-US" sz="2000" dirty="0"/>
        </a:p>
      </dgm:t>
    </dgm:pt>
    <dgm:pt modelId="{85552F12-3EB2-4BA6-A772-9CD86A17BD87}" type="parTrans" cxnId="{1680BC7D-788A-4DBB-AFC3-4DA75714A59B}">
      <dgm:prSet/>
      <dgm:spPr/>
      <dgm:t>
        <a:bodyPr/>
        <a:lstStyle/>
        <a:p>
          <a:endParaRPr lang="en-US"/>
        </a:p>
      </dgm:t>
    </dgm:pt>
    <dgm:pt modelId="{4AE6A05F-687D-4F0B-868A-E113C98C996B}" type="sibTrans" cxnId="{1680BC7D-788A-4DBB-AFC3-4DA75714A59B}">
      <dgm:prSet/>
      <dgm:spPr/>
      <dgm:t>
        <a:bodyPr/>
        <a:lstStyle/>
        <a:p>
          <a:endParaRPr lang="en-US"/>
        </a:p>
      </dgm:t>
    </dgm:pt>
    <dgm:pt modelId="{5E37FC9B-3675-483B-9578-C963B0C7F9C3}">
      <dgm:prSet/>
      <dgm:spPr/>
      <dgm:t>
        <a:bodyPr/>
        <a:lstStyle/>
        <a:p>
          <a:pPr rtl="1"/>
          <a:r>
            <a:rPr lang="fa-IR" dirty="0" smtClean="0"/>
            <a:t>نمیم</a:t>
          </a:r>
          <a:endParaRPr lang="en-US" dirty="0"/>
        </a:p>
      </dgm:t>
    </dgm:pt>
    <dgm:pt modelId="{B9B3F67A-29BD-4A66-8F72-25FA81963DD4}" type="parTrans" cxnId="{50D29285-940A-4EB5-8992-2AB372B76391}">
      <dgm:prSet/>
      <dgm:spPr/>
      <dgm:t>
        <a:bodyPr/>
        <a:lstStyle/>
        <a:p>
          <a:endParaRPr lang="en-US"/>
        </a:p>
      </dgm:t>
    </dgm:pt>
    <dgm:pt modelId="{7BA9C8A1-074A-4EE7-9064-12B33696EC8E}" type="sibTrans" cxnId="{50D29285-940A-4EB5-8992-2AB372B76391}">
      <dgm:prSet/>
      <dgm:spPr/>
      <dgm:t>
        <a:bodyPr/>
        <a:lstStyle/>
        <a:p>
          <a:endParaRPr lang="en-US"/>
        </a:p>
      </dgm:t>
    </dgm:pt>
    <dgm:pt modelId="{6F7DDFEA-B9F5-4F9F-8258-134EC54432D2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fa-IR" sz="2000" dirty="0" smtClean="0"/>
            <a:t> هو نقل قول من شخص، من شأنه أن يختفى به، عند شخص آخر، ينتج فسادا</a:t>
          </a:r>
          <a:endParaRPr lang="en-US" sz="2000" dirty="0"/>
        </a:p>
      </dgm:t>
    </dgm:pt>
    <dgm:pt modelId="{3AB3CCA0-9DDC-46DE-B0EC-D71851F201B1}" type="parTrans" cxnId="{DEB99A40-D39D-4179-9087-024B1A1AC7B1}">
      <dgm:prSet/>
      <dgm:spPr/>
      <dgm:t>
        <a:bodyPr/>
        <a:lstStyle/>
        <a:p>
          <a:endParaRPr lang="en-US"/>
        </a:p>
      </dgm:t>
    </dgm:pt>
    <dgm:pt modelId="{036C2C72-6823-4550-990F-30C04589F119}" type="sibTrans" cxnId="{DEB99A40-D39D-4179-9087-024B1A1AC7B1}">
      <dgm:prSet/>
      <dgm:spPr/>
      <dgm:t>
        <a:bodyPr/>
        <a:lstStyle/>
        <a:p>
          <a:endParaRPr lang="en-US"/>
        </a:p>
      </dgm:t>
    </dgm:pt>
    <dgm:pt modelId="{9E019205-42A9-41BD-904C-931F7916F8F8}">
      <dgm:prSet/>
      <dgm:spPr/>
      <dgm:t>
        <a:bodyPr/>
        <a:lstStyle/>
        <a:p>
          <a:r>
            <a:rPr lang="fa-IR" dirty="0" smtClean="0"/>
            <a:t>زنیم</a:t>
          </a:r>
          <a:endParaRPr lang="en-US" dirty="0"/>
        </a:p>
      </dgm:t>
    </dgm:pt>
    <dgm:pt modelId="{00EA92ED-D42F-48FF-9850-74DA4F3662EE}" type="parTrans" cxnId="{87AFA3AD-2F22-4E89-B694-B7D00872F8A1}">
      <dgm:prSet/>
      <dgm:spPr/>
      <dgm:t>
        <a:bodyPr/>
        <a:lstStyle/>
        <a:p>
          <a:endParaRPr lang="en-US"/>
        </a:p>
      </dgm:t>
    </dgm:pt>
    <dgm:pt modelId="{67587561-6FA0-45EB-A8B6-B5E089A732F7}" type="sibTrans" cxnId="{87AFA3AD-2F22-4E89-B694-B7D00872F8A1}">
      <dgm:prSet/>
      <dgm:spPr/>
      <dgm:t>
        <a:bodyPr/>
        <a:lstStyle/>
        <a:p>
          <a:endParaRPr lang="en-US"/>
        </a:p>
      </dgm:t>
    </dgm:pt>
    <dgm:pt modelId="{B108C74A-2713-4547-BFF5-96E2FFCE3AE6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fa-IR" sz="2000" dirty="0" smtClean="0"/>
            <a:t> هو ما ليس له أصالة و استقرار في نفسه بل هو معلّق بالغير و يتقوّم به</a:t>
          </a:r>
          <a:endParaRPr lang="en-US" sz="2000" dirty="0"/>
        </a:p>
      </dgm:t>
    </dgm:pt>
    <dgm:pt modelId="{6757BD46-A620-4533-B576-737C8706E6BB}" type="parTrans" cxnId="{8E047783-E60A-4171-9BB1-F85E4D781297}">
      <dgm:prSet/>
      <dgm:spPr/>
      <dgm:t>
        <a:bodyPr/>
        <a:lstStyle/>
        <a:p>
          <a:endParaRPr lang="en-US"/>
        </a:p>
      </dgm:t>
    </dgm:pt>
    <dgm:pt modelId="{C03E88AB-E29D-4DDA-A5EA-688AB6AB53FC}" type="sibTrans" cxnId="{8E047783-E60A-4171-9BB1-F85E4D781297}">
      <dgm:prSet/>
      <dgm:spPr/>
      <dgm:t>
        <a:bodyPr/>
        <a:lstStyle/>
        <a:p>
          <a:endParaRPr lang="en-US"/>
        </a:p>
      </dgm:t>
    </dgm:pt>
    <dgm:pt modelId="{1C06EB09-DC47-4A17-B9FF-FA065FC11C1A}" type="pres">
      <dgm:prSet presAssocID="{2BF3D9A3-1E88-4127-B825-CD6BB05A6765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B97FF0A-61D2-4366-8740-E007F46207B4}" type="pres">
      <dgm:prSet presAssocID="{0335972A-F03F-4E59-B0FE-0B14CE7BCEB5}" presName="root" presStyleCnt="0"/>
      <dgm:spPr/>
    </dgm:pt>
    <dgm:pt modelId="{3F295544-9CAF-4E25-ADDB-B5E72F6420BF}" type="pres">
      <dgm:prSet presAssocID="{0335972A-F03F-4E59-B0FE-0B14CE7BCEB5}" presName="rootComposite" presStyleCnt="0"/>
      <dgm:spPr/>
    </dgm:pt>
    <dgm:pt modelId="{09D87A60-8C29-4385-AF6A-FAAAA9E89C47}" type="pres">
      <dgm:prSet presAssocID="{0335972A-F03F-4E59-B0FE-0B14CE7BCEB5}" presName="rootText" presStyleLbl="node1" presStyleIdx="0" presStyleCnt="4" custScaleX="110001" custScaleY="110001" custLinFactNeighborX="153" custLinFactNeighborY="-75234"/>
      <dgm:spPr/>
      <dgm:t>
        <a:bodyPr/>
        <a:lstStyle/>
        <a:p>
          <a:endParaRPr lang="en-US"/>
        </a:p>
      </dgm:t>
    </dgm:pt>
    <dgm:pt modelId="{1773D0AE-63A0-427D-BF95-7139A22AAF80}" type="pres">
      <dgm:prSet presAssocID="{0335972A-F03F-4E59-B0FE-0B14CE7BCEB5}" presName="rootConnector" presStyleLbl="node1" presStyleIdx="0" presStyleCnt="4"/>
      <dgm:spPr/>
      <dgm:t>
        <a:bodyPr/>
        <a:lstStyle/>
        <a:p>
          <a:endParaRPr lang="en-US"/>
        </a:p>
      </dgm:t>
    </dgm:pt>
    <dgm:pt modelId="{53CC52A9-35B1-41EC-82BD-AA1E779DBDF1}" type="pres">
      <dgm:prSet presAssocID="{0335972A-F03F-4E59-B0FE-0B14CE7BCEB5}" presName="childShape" presStyleCnt="0"/>
      <dgm:spPr/>
    </dgm:pt>
    <dgm:pt modelId="{94F4D04D-CC5B-4D46-8648-8D4A7527B56F}" type="pres">
      <dgm:prSet presAssocID="{87A89631-9DB4-4D1B-993E-A94BDC051CCC}" presName="Name13" presStyleLbl="parChTrans1D2" presStyleIdx="0" presStyleCnt="4"/>
      <dgm:spPr/>
      <dgm:t>
        <a:bodyPr/>
        <a:lstStyle/>
        <a:p>
          <a:endParaRPr lang="en-US"/>
        </a:p>
      </dgm:t>
    </dgm:pt>
    <dgm:pt modelId="{7C9254D3-FFDE-46C4-B1D4-91EDB13831BB}" type="pres">
      <dgm:prSet presAssocID="{71E388E0-4F7C-42E9-B6AA-0FA2B6CC73C4}" presName="childText" presStyleLbl="bgAcc1" presStyleIdx="0" presStyleCnt="4" custScaleX="131109" custScaleY="478525" custLinFactNeighborX="3044" custLinFactNeighborY="32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0563A8-06D0-4F17-B59C-FBBE901E03FE}" type="pres">
      <dgm:prSet presAssocID="{9D318644-2A87-4CB9-AC67-73F677B6FC97}" presName="root" presStyleCnt="0"/>
      <dgm:spPr/>
    </dgm:pt>
    <dgm:pt modelId="{E9DE7DE7-68C1-4063-9C85-736CC027F875}" type="pres">
      <dgm:prSet presAssocID="{9D318644-2A87-4CB9-AC67-73F677B6FC97}" presName="rootComposite" presStyleCnt="0"/>
      <dgm:spPr/>
    </dgm:pt>
    <dgm:pt modelId="{5B6C1737-04A9-4313-862D-0A319BDCB0B8}" type="pres">
      <dgm:prSet presAssocID="{9D318644-2A87-4CB9-AC67-73F677B6FC97}" presName="rootText" presStyleLbl="node1" presStyleIdx="1" presStyleCnt="4" custScaleX="121001" custScaleY="121001" custLinFactNeighborY="-76940"/>
      <dgm:spPr/>
      <dgm:t>
        <a:bodyPr/>
        <a:lstStyle/>
        <a:p>
          <a:endParaRPr lang="en-US"/>
        </a:p>
      </dgm:t>
    </dgm:pt>
    <dgm:pt modelId="{B8C7FAF3-0080-428B-BD30-7FDC99D3F936}" type="pres">
      <dgm:prSet presAssocID="{9D318644-2A87-4CB9-AC67-73F677B6FC97}" presName="rootConnector" presStyleLbl="node1" presStyleIdx="1" presStyleCnt="4"/>
      <dgm:spPr/>
      <dgm:t>
        <a:bodyPr/>
        <a:lstStyle/>
        <a:p>
          <a:endParaRPr lang="en-US"/>
        </a:p>
      </dgm:t>
    </dgm:pt>
    <dgm:pt modelId="{40EF1FA7-7204-4ABD-A41D-45E35CB71575}" type="pres">
      <dgm:prSet presAssocID="{9D318644-2A87-4CB9-AC67-73F677B6FC97}" presName="childShape" presStyleCnt="0"/>
      <dgm:spPr/>
    </dgm:pt>
    <dgm:pt modelId="{0512AA26-3A43-44F1-B3D7-759D7D1755A9}" type="pres">
      <dgm:prSet presAssocID="{85552F12-3EB2-4BA6-A772-9CD86A17BD87}" presName="Name13" presStyleLbl="parChTrans1D2" presStyleIdx="1" presStyleCnt="4"/>
      <dgm:spPr/>
      <dgm:t>
        <a:bodyPr/>
        <a:lstStyle/>
        <a:p>
          <a:endParaRPr lang="en-US"/>
        </a:p>
      </dgm:t>
    </dgm:pt>
    <dgm:pt modelId="{3CB930ED-7BDB-42E3-B2C1-BC3D9C5B496B}" type="pres">
      <dgm:prSet presAssocID="{5F13066F-970A-4F2B-91D5-ADC584513BFE}" presName="childText" presStyleLbl="bgAcc1" presStyleIdx="1" presStyleCnt="4" custScaleX="137326" custScaleY="470246" custLinFactNeighborY="264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A1CF50-B8DB-4DC3-A2B6-9E847F40A577}" type="pres">
      <dgm:prSet presAssocID="{5E37FC9B-3675-483B-9578-C963B0C7F9C3}" presName="root" presStyleCnt="0"/>
      <dgm:spPr/>
    </dgm:pt>
    <dgm:pt modelId="{9A062FD2-56EC-4596-A19B-99864538A7A6}" type="pres">
      <dgm:prSet presAssocID="{5E37FC9B-3675-483B-9578-C963B0C7F9C3}" presName="rootComposite" presStyleCnt="0"/>
      <dgm:spPr/>
    </dgm:pt>
    <dgm:pt modelId="{EB293553-7DAD-45A0-94BD-7FA25EC14B02}" type="pres">
      <dgm:prSet presAssocID="{5E37FC9B-3675-483B-9578-C963B0C7F9C3}" presName="rootText" presStyleLbl="node1" presStyleIdx="2" presStyleCnt="4" custScaleX="121000" custScaleY="121000" custLinFactNeighborY="-83182"/>
      <dgm:spPr/>
      <dgm:t>
        <a:bodyPr/>
        <a:lstStyle/>
        <a:p>
          <a:endParaRPr lang="en-US"/>
        </a:p>
      </dgm:t>
    </dgm:pt>
    <dgm:pt modelId="{843D1A15-4CD5-457A-8918-A7CAA7DF715A}" type="pres">
      <dgm:prSet presAssocID="{5E37FC9B-3675-483B-9578-C963B0C7F9C3}" presName="rootConnector" presStyleLbl="node1" presStyleIdx="2" presStyleCnt="4"/>
      <dgm:spPr/>
      <dgm:t>
        <a:bodyPr/>
        <a:lstStyle/>
        <a:p>
          <a:endParaRPr lang="en-US"/>
        </a:p>
      </dgm:t>
    </dgm:pt>
    <dgm:pt modelId="{A53CC92D-49DD-49A8-9551-6B8FED5DF336}" type="pres">
      <dgm:prSet presAssocID="{5E37FC9B-3675-483B-9578-C963B0C7F9C3}" presName="childShape" presStyleCnt="0"/>
      <dgm:spPr/>
    </dgm:pt>
    <dgm:pt modelId="{C092A272-3E15-4CEC-8FF1-DED2EB885434}" type="pres">
      <dgm:prSet presAssocID="{3AB3CCA0-9DDC-46DE-B0EC-D71851F201B1}" presName="Name13" presStyleLbl="parChTrans1D2" presStyleIdx="2" presStyleCnt="4"/>
      <dgm:spPr/>
      <dgm:t>
        <a:bodyPr/>
        <a:lstStyle/>
        <a:p>
          <a:endParaRPr lang="en-US"/>
        </a:p>
      </dgm:t>
    </dgm:pt>
    <dgm:pt modelId="{4A07FFDD-ADAB-4916-A1DC-8B5628795FA3}" type="pres">
      <dgm:prSet presAssocID="{6F7DDFEA-B9F5-4F9F-8258-134EC54432D2}" presName="childText" presStyleLbl="bgAcc1" presStyleIdx="2" presStyleCnt="4" custScaleX="136605" custScaleY="462567" custLinFactNeighborY="32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7AC67E-B2F0-4589-BB73-A3A7CFC8C4EA}" type="pres">
      <dgm:prSet presAssocID="{9E019205-42A9-41BD-904C-931F7916F8F8}" presName="root" presStyleCnt="0"/>
      <dgm:spPr/>
    </dgm:pt>
    <dgm:pt modelId="{F6CF299D-DEC7-4D5E-9D0B-0DDCEBA6BEBD}" type="pres">
      <dgm:prSet presAssocID="{9E019205-42A9-41BD-904C-931F7916F8F8}" presName="rootComposite" presStyleCnt="0"/>
      <dgm:spPr/>
    </dgm:pt>
    <dgm:pt modelId="{CA90DA8C-6076-4145-87E0-01D078D81B9C}" type="pres">
      <dgm:prSet presAssocID="{9E019205-42A9-41BD-904C-931F7916F8F8}" presName="rootText" presStyleLbl="node1" presStyleIdx="3" presStyleCnt="4" custScaleX="121000" custScaleY="121000" custLinFactNeighborX="4302" custLinFactNeighborY="-86050"/>
      <dgm:spPr/>
      <dgm:t>
        <a:bodyPr/>
        <a:lstStyle/>
        <a:p>
          <a:endParaRPr lang="en-US"/>
        </a:p>
      </dgm:t>
    </dgm:pt>
    <dgm:pt modelId="{1233E3B6-3434-43F9-9912-DB6A66734B8E}" type="pres">
      <dgm:prSet presAssocID="{9E019205-42A9-41BD-904C-931F7916F8F8}" presName="rootConnector" presStyleLbl="node1" presStyleIdx="3" presStyleCnt="4"/>
      <dgm:spPr/>
      <dgm:t>
        <a:bodyPr/>
        <a:lstStyle/>
        <a:p>
          <a:endParaRPr lang="en-US"/>
        </a:p>
      </dgm:t>
    </dgm:pt>
    <dgm:pt modelId="{32DBC7BC-A72D-47CE-AF17-F996A82F5F8D}" type="pres">
      <dgm:prSet presAssocID="{9E019205-42A9-41BD-904C-931F7916F8F8}" presName="childShape" presStyleCnt="0"/>
      <dgm:spPr/>
    </dgm:pt>
    <dgm:pt modelId="{DEE95196-F71F-4672-9284-F08797CDC82E}" type="pres">
      <dgm:prSet presAssocID="{6757BD46-A620-4533-B576-737C8706E6BB}" presName="Name13" presStyleLbl="parChTrans1D2" presStyleIdx="3" presStyleCnt="4"/>
      <dgm:spPr/>
      <dgm:t>
        <a:bodyPr/>
        <a:lstStyle/>
        <a:p>
          <a:endParaRPr lang="en-US"/>
        </a:p>
      </dgm:t>
    </dgm:pt>
    <dgm:pt modelId="{0FB58B75-21FF-47BB-BA95-54A895DC8968}" type="pres">
      <dgm:prSet presAssocID="{B108C74A-2713-4547-BFF5-96E2FFCE3AE6}" presName="childText" presStyleLbl="bgAcc1" presStyleIdx="3" presStyleCnt="4" custScaleX="140325" custScaleY="464519" custLinFactNeighborY="294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7BFB07-E6D2-4015-9ABC-7CA9780EF23F}" type="presOf" srcId="{6F7DDFEA-B9F5-4F9F-8258-134EC54432D2}" destId="{4A07FFDD-ADAB-4916-A1DC-8B5628795FA3}" srcOrd="0" destOrd="0" presId="urn:microsoft.com/office/officeart/2005/8/layout/hierarchy3"/>
    <dgm:cxn modelId="{BC6416FB-AA81-46D5-995B-178C2A190C8F}" type="presOf" srcId="{5E37FC9B-3675-483B-9578-C963B0C7F9C3}" destId="{EB293553-7DAD-45A0-94BD-7FA25EC14B02}" srcOrd="0" destOrd="0" presId="urn:microsoft.com/office/officeart/2005/8/layout/hierarchy3"/>
    <dgm:cxn modelId="{87AFA3AD-2F22-4E89-B694-B7D00872F8A1}" srcId="{2BF3D9A3-1E88-4127-B825-CD6BB05A6765}" destId="{9E019205-42A9-41BD-904C-931F7916F8F8}" srcOrd="3" destOrd="0" parTransId="{00EA92ED-D42F-48FF-9850-74DA4F3662EE}" sibTransId="{67587561-6FA0-45EB-A8B6-B5E089A732F7}"/>
    <dgm:cxn modelId="{50D29285-940A-4EB5-8992-2AB372B76391}" srcId="{2BF3D9A3-1E88-4127-B825-CD6BB05A6765}" destId="{5E37FC9B-3675-483B-9578-C963B0C7F9C3}" srcOrd="2" destOrd="0" parTransId="{B9B3F67A-29BD-4A66-8F72-25FA81963DD4}" sibTransId="{7BA9C8A1-074A-4EE7-9064-12B33696EC8E}"/>
    <dgm:cxn modelId="{652910E9-41A6-401A-9AAF-1BBB5EECFEC4}" type="presOf" srcId="{B108C74A-2713-4547-BFF5-96E2FFCE3AE6}" destId="{0FB58B75-21FF-47BB-BA95-54A895DC8968}" srcOrd="0" destOrd="0" presId="urn:microsoft.com/office/officeart/2005/8/layout/hierarchy3"/>
    <dgm:cxn modelId="{DE13AE9A-78C8-4572-A6FE-6A18A351390E}" type="presOf" srcId="{5E37FC9B-3675-483B-9578-C963B0C7F9C3}" destId="{843D1A15-4CD5-457A-8918-A7CAA7DF715A}" srcOrd="1" destOrd="0" presId="urn:microsoft.com/office/officeart/2005/8/layout/hierarchy3"/>
    <dgm:cxn modelId="{32D0665B-625D-4C69-99DC-5A4D66EEC6C6}" type="presOf" srcId="{9D318644-2A87-4CB9-AC67-73F677B6FC97}" destId="{5B6C1737-04A9-4313-862D-0A319BDCB0B8}" srcOrd="0" destOrd="0" presId="urn:microsoft.com/office/officeart/2005/8/layout/hierarchy3"/>
    <dgm:cxn modelId="{51DA6DB7-07CB-4129-BDA5-1B3EC6B0ABB8}" type="presOf" srcId="{9E019205-42A9-41BD-904C-931F7916F8F8}" destId="{CA90DA8C-6076-4145-87E0-01D078D81B9C}" srcOrd="0" destOrd="0" presId="urn:microsoft.com/office/officeart/2005/8/layout/hierarchy3"/>
    <dgm:cxn modelId="{8E047783-E60A-4171-9BB1-F85E4D781297}" srcId="{9E019205-42A9-41BD-904C-931F7916F8F8}" destId="{B108C74A-2713-4547-BFF5-96E2FFCE3AE6}" srcOrd="0" destOrd="0" parTransId="{6757BD46-A620-4533-B576-737C8706E6BB}" sibTransId="{C03E88AB-E29D-4DDA-A5EA-688AB6AB53FC}"/>
    <dgm:cxn modelId="{6E3A5DC6-E719-4930-BDF1-CA761BD19F18}" srcId="{0335972A-F03F-4E59-B0FE-0B14CE7BCEB5}" destId="{71E388E0-4F7C-42E9-B6AA-0FA2B6CC73C4}" srcOrd="0" destOrd="0" parTransId="{87A89631-9DB4-4D1B-993E-A94BDC051CCC}" sibTransId="{A9867549-0842-4D0C-836A-21BD384BBDAC}"/>
    <dgm:cxn modelId="{600E029C-78F7-4475-BFD1-4267152F100D}" type="presOf" srcId="{0335972A-F03F-4E59-B0FE-0B14CE7BCEB5}" destId="{1773D0AE-63A0-427D-BF95-7139A22AAF80}" srcOrd="1" destOrd="0" presId="urn:microsoft.com/office/officeart/2005/8/layout/hierarchy3"/>
    <dgm:cxn modelId="{D2EDDAB1-FF59-47DF-937B-BE31B2C57540}" srcId="{2BF3D9A3-1E88-4127-B825-CD6BB05A6765}" destId="{9D318644-2A87-4CB9-AC67-73F677B6FC97}" srcOrd="1" destOrd="0" parTransId="{9A970E40-093F-4FCC-92C6-41EC82E46426}" sibTransId="{57A89143-F63B-466F-BD30-D2E9C4773382}"/>
    <dgm:cxn modelId="{C48A6C85-F52A-419B-AEC0-CA4B2B49F62E}" srcId="{2BF3D9A3-1E88-4127-B825-CD6BB05A6765}" destId="{0335972A-F03F-4E59-B0FE-0B14CE7BCEB5}" srcOrd="0" destOrd="0" parTransId="{D99CCB7B-AE28-4233-A710-6EAA9D62CF1E}" sibTransId="{A5681590-BAE4-4992-A406-8D107FAEFA25}"/>
    <dgm:cxn modelId="{4ABD9E4E-FD4E-4120-AD4D-254A9BEE7BF9}" type="presOf" srcId="{3AB3CCA0-9DDC-46DE-B0EC-D71851F201B1}" destId="{C092A272-3E15-4CEC-8FF1-DED2EB885434}" srcOrd="0" destOrd="0" presId="urn:microsoft.com/office/officeart/2005/8/layout/hierarchy3"/>
    <dgm:cxn modelId="{A3AEC0A9-B49B-40CE-A744-AD16140BBA53}" type="presOf" srcId="{9D318644-2A87-4CB9-AC67-73F677B6FC97}" destId="{B8C7FAF3-0080-428B-BD30-7FDC99D3F936}" srcOrd="1" destOrd="0" presId="urn:microsoft.com/office/officeart/2005/8/layout/hierarchy3"/>
    <dgm:cxn modelId="{55B09FF9-24C7-43EF-B971-94218663FDC5}" type="presOf" srcId="{85552F12-3EB2-4BA6-A772-9CD86A17BD87}" destId="{0512AA26-3A43-44F1-B3D7-759D7D1755A9}" srcOrd="0" destOrd="0" presId="urn:microsoft.com/office/officeart/2005/8/layout/hierarchy3"/>
    <dgm:cxn modelId="{D31317D0-E738-415F-A8AE-FEB2D79CB2D7}" type="presOf" srcId="{6757BD46-A620-4533-B576-737C8706E6BB}" destId="{DEE95196-F71F-4672-9284-F08797CDC82E}" srcOrd="0" destOrd="0" presId="urn:microsoft.com/office/officeart/2005/8/layout/hierarchy3"/>
    <dgm:cxn modelId="{BCE3C5B1-24B9-42FF-B8A8-BDABC50A72B5}" type="presOf" srcId="{9E019205-42A9-41BD-904C-931F7916F8F8}" destId="{1233E3B6-3434-43F9-9912-DB6A66734B8E}" srcOrd="1" destOrd="0" presId="urn:microsoft.com/office/officeart/2005/8/layout/hierarchy3"/>
    <dgm:cxn modelId="{DDFAB76D-469A-4C51-A25A-43BED169A383}" type="presOf" srcId="{2BF3D9A3-1E88-4127-B825-CD6BB05A6765}" destId="{1C06EB09-DC47-4A17-B9FF-FA065FC11C1A}" srcOrd="0" destOrd="0" presId="urn:microsoft.com/office/officeart/2005/8/layout/hierarchy3"/>
    <dgm:cxn modelId="{18553DEA-5547-4DE8-A998-C05E01D29E89}" type="presOf" srcId="{5F13066F-970A-4F2B-91D5-ADC584513BFE}" destId="{3CB930ED-7BDB-42E3-B2C1-BC3D9C5B496B}" srcOrd="0" destOrd="0" presId="urn:microsoft.com/office/officeart/2005/8/layout/hierarchy3"/>
    <dgm:cxn modelId="{1680BC7D-788A-4DBB-AFC3-4DA75714A59B}" srcId="{9D318644-2A87-4CB9-AC67-73F677B6FC97}" destId="{5F13066F-970A-4F2B-91D5-ADC584513BFE}" srcOrd="0" destOrd="0" parTransId="{85552F12-3EB2-4BA6-A772-9CD86A17BD87}" sibTransId="{4AE6A05F-687D-4F0B-868A-E113C98C996B}"/>
    <dgm:cxn modelId="{B19FFA27-FF53-43B1-80FD-6AA7DDAC2F80}" type="presOf" srcId="{0335972A-F03F-4E59-B0FE-0B14CE7BCEB5}" destId="{09D87A60-8C29-4385-AF6A-FAAAA9E89C47}" srcOrd="0" destOrd="0" presId="urn:microsoft.com/office/officeart/2005/8/layout/hierarchy3"/>
    <dgm:cxn modelId="{DEB99A40-D39D-4179-9087-024B1A1AC7B1}" srcId="{5E37FC9B-3675-483B-9578-C963B0C7F9C3}" destId="{6F7DDFEA-B9F5-4F9F-8258-134EC54432D2}" srcOrd="0" destOrd="0" parTransId="{3AB3CCA0-9DDC-46DE-B0EC-D71851F201B1}" sibTransId="{036C2C72-6823-4550-990F-30C04589F119}"/>
    <dgm:cxn modelId="{77438FC2-E75A-4B6B-A3C9-EED20D99CF72}" type="presOf" srcId="{87A89631-9DB4-4D1B-993E-A94BDC051CCC}" destId="{94F4D04D-CC5B-4D46-8648-8D4A7527B56F}" srcOrd="0" destOrd="0" presId="urn:microsoft.com/office/officeart/2005/8/layout/hierarchy3"/>
    <dgm:cxn modelId="{7AE7004E-CB08-4039-B937-0B664CD748D0}" type="presOf" srcId="{71E388E0-4F7C-42E9-B6AA-0FA2B6CC73C4}" destId="{7C9254D3-FFDE-46C4-B1D4-91EDB13831BB}" srcOrd="0" destOrd="0" presId="urn:microsoft.com/office/officeart/2005/8/layout/hierarchy3"/>
    <dgm:cxn modelId="{9A3C39D7-5217-41A3-BC09-2F3549D987AD}" type="presParOf" srcId="{1C06EB09-DC47-4A17-B9FF-FA065FC11C1A}" destId="{BB97FF0A-61D2-4366-8740-E007F46207B4}" srcOrd="0" destOrd="0" presId="urn:microsoft.com/office/officeart/2005/8/layout/hierarchy3"/>
    <dgm:cxn modelId="{28B15024-ED5C-4578-93FB-964D160AB4F6}" type="presParOf" srcId="{BB97FF0A-61D2-4366-8740-E007F46207B4}" destId="{3F295544-9CAF-4E25-ADDB-B5E72F6420BF}" srcOrd="0" destOrd="0" presId="urn:microsoft.com/office/officeart/2005/8/layout/hierarchy3"/>
    <dgm:cxn modelId="{2BA20F63-D6E7-4680-993E-1AF4C6FC3942}" type="presParOf" srcId="{3F295544-9CAF-4E25-ADDB-B5E72F6420BF}" destId="{09D87A60-8C29-4385-AF6A-FAAAA9E89C47}" srcOrd="0" destOrd="0" presId="urn:microsoft.com/office/officeart/2005/8/layout/hierarchy3"/>
    <dgm:cxn modelId="{57D329C7-8190-48C4-B92F-0FD1C4EC707C}" type="presParOf" srcId="{3F295544-9CAF-4E25-ADDB-B5E72F6420BF}" destId="{1773D0AE-63A0-427D-BF95-7139A22AAF80}" srcOrd="1" destOrd="0" presId="urn:microsoft.com/office/officeart/2005/8/layout/hierarchy3"/>
    <dgm:cxn modelId="{D40C356F-95AB-49E3-9E2C-E998ECF43855}" type="presParOf" srcId="{BB97FF0A-61D2-4366-8740-E007F46207B4}" destId="{53CC52A9-35B1-41EC-82BD-AA1E779DBDF1}" srcOrd="1" destOrd="0" presId="urn:microsoft.com/office/officeart/2005/8/layout/hierarchy3"/>
    <dgm:cxn modelId="{CBD0453D-2C65-4DE9-9C6F-9978F929FFBB}" type="presParOf" srcId="{53CC52A9-35B1-41EC-82BD-AA1E779DBDF1}" destId="{94F4D04D-CC5B-4D46-8648-8D4A7527B56F}" srcOrd="0" destOrd="0" presId="urn:microsoft.com/office/officeart/2005/8/layout/hierarchy3"/>
    <dgm:cxn modelId="{6696D77C-AAF0-4696-9C3F-BCE7407F9F6F}" type="presParOf" srcId="{53CC52A9-35B1-41EC-82BD-AA1E779DBDF1}" destId="{7C9254D3-FFDE-46C4-B1D4-91EDB13831BB}" srcOrd="1" destOrd="0" presId="urn:microsoft.com/office/officeart/2005/8/layout/hierarchy3"/>
    <dgm:cxn modelId="{8389FE69-76FA-4B91-A62D-AFBA2D37FB98}" type="presParOf" srcId="{1C06EB09-DC47-4A17-B9FF-FA065FC11C1A}" destId="{8A0563A8-06D0-4F17-B59C-FBBE901E03FE}" srcOrd="1" destOrd="0" presId="urn:microsoft.com/office/officeart/2005/8/layout/hierarchy3"/>
    <dgm:cxn modelId="{049ABAC9-A399-421D-BF57-20F234F7FB7B}" type="presParOf" srcId="{8A0563A8-06D0-4F17-B59C-FBBE901E03FE}" destId="{E9DE7DE7-68C1-4063-9C85-736CC027F875}" srcOrd="0" destOrd="0" presId="urn:microsoft.com/office/officeart/2005/8/layout/hierarchy3"/>
    <dgm:cxn modelId="{9090A72F-6CDC-4FC2-B857-9FF959D7D47C}" type="presParOf" srcId="{E9DE7DE7-68C1-4063-9C85-736CC027F875}" destId="{5B6C1737-04A9-4313-862D-0A319BDCB0B8}" srcOrd="0" destOrd="0" presId="urn:microsoft.com/office/officeart/2005/8/layout/hierarchy3"/>
    <dgm:cxn modelId="{B357FB87-92E3-4ECC-A5A6-40907989952A}" type="presParOf" srcId="{E9DE7DE7-68C1-4063-9C85-736CC027F875}" destId="{B8C7FAF3-0080-428B-BD30-7FDC99D3F936}" srcOrd="1" destOrd="0" presId="urn:microsoft.com/office/officeart/2005/8/layout/hierarchy3"/>
    <dgm:cxn modelId="{3C50AE73-D7C6-4129-AD2A-4E429F3E18E4}" type="presParOf" srcId="{8A0563A8-06D0-4F17-B59C-FBBE901E03FE}" destId="{40EF1FA7-7204-4ABD-A41D-45E35CB71575}" srcOrd="1" destOrd="0" presId="urn:microsoft.com/office/officeart/2005/8/layout/hierarchy3"/>
    <dgm:cxn modelId="{A748C530-35B2-4180-A918-B03A10F0523D}" type="presParOf" srcId="{40EF1FA7-7204-4ABD-A41D-45E35CB71575}" destId="{0512AA26-3A43-44F1-B3D7-759D7D1755A9}" srcOrd="0" destOrd="0" presId="urn:microsoft.com/office/officeart/2005/8/layout/hierarchy3"/>
    <dgm:cxn modelId="{E58073B6-476C-4B1A-9AFF-7E0668BABCD0}" type="presParOf" srcId="{40EF1FA7-7204-4ABD-A41D-45E35CB71575}" destId="{3CB930ED-7BDB-42E3-B2C1-BC3D9C5B496B}" srcOrd="1" destOrd="0" presId="urn:microsoft.com/office/officeart/2005/8/layout/hierarchy3"/>
    <dgm:cxn modelId="{04C58095-9C89-49D9-AFB4-04D1743A7E80}" type="presParOf" srcId="{1C06EB09-DC47-4A17-B9FF-FA065FC11C1A}" destId="{D7A1CF50-B8DB-4DC3-A2B6-9E847F40A577}" srcOrd="2" destOrd="0" presId="urn:microsoft.com/office/officeart/2005/8/layout/hierarchy3"/>
    <dgm:cxn modelId="{B587F824-9B54-4FF4-AE1D-B612BEC0760C}" type="presParOf" srcId="{D7A1CF50-B8DB-4DC3-A2B6-9E847F40A577}" destId="{9A062FD2-56EC-4596-A19B-99864538A7A6}" srcOrd="0" destOrd="0" presId="urn:microsoft.com/office/officeart/2005/8/layout/hierarchy3"/>
    <dgm:cxn modelId="{5D45A2C8-720D-4BB7-AEF7-5190C3D821FF}" type="presParOf" srcId="{9A062FD2-56EC-4596-A19B-99864538A7A6}" destId="{EB293553-7DAD-45A0-94BD-7FA25EC14B02}" srcOrd="0" destOrd="0" presId="urn:microsoft.com/office/officeart/2005/8/layout/hierarchy3"/>
    <dgm:cxn modelId="{8AF1080A-9243-46DC-8548-E2674667DCF9}" type="presParOf" srcId="{9A062FD2-56EC-4596-A19B-99864538A7A6}" destId="{843D1A15-4CD5-457A-8918-A7CAA7DF715A}" srcOrd="1" destOrd="0" presId="urn:microsoft.com/office/officeart/2005/8/layout/hierarchy3"/>
    <dgm:cxn modelId="{793CFD6E-3923-4E2C-AC18-3C9615248FC4}" type="presParOf" srcId="{D7A1CF50-B8DB-4DC3-A2B6-9E847F40A577}" destId="{A53CC92D-49DD-49A8-9551-6B8FED5DF336}" srcOrd="1" destOrd="0" presId="urn:microsoft.com/office/officeart/2005/8/layout/hierarchy3"/>
    <dgm:cxn modelId="{06FA11AB-D3DC-46B9-94C8-66BE1535D189}" type="presParOf" srcId="{A53CC92D-49DD-49A8-9551-6B8FED5DF336}" destId="{C092A272-3E15-4CEC-8FF1-DED2EB885434}" srcOrd="0" destOrd="0" presId="urn:microsoft.com/office/officeart/2005/8/layout/hierarchy3"/>
    <dgm:cxn modelId="{4D242C5B-3490-4EAE-A27A-0CC9BF1D8CF5}" type="presParOf" srcId="{A53CC92D-49DD-49A8-9551-6B8FED5DF336}" destId="{4A07FFDD-ADAB-4916-A1DC-8B5628795FA3}" srcOrd="1" destOrd="0" presId="urn:microsoft.com/office/officeart/2005/8/layout/hierarchy3"/>
    <dgm:cxn modelId="{49FDB77B-88C3-44F5-9C87-0CB063828A50}" type="presParOf" srcId="{1C06EB09-DC47-4A17-B9FF-FA065FC11C1A}" destId="{2B7AC67E-B2F0-4589-BB73-A3A7CFC8C4EA}" srcOrd="3" destOrd="0" presId="urn:microsoft.com/office/officeart/2005/8/layout/hierarchy3"/>
    <dgm:cxn modelId="{45BE8D98-C0C9-4F00-9191-42777E0DD213}" type="presParOf" srcId="{2B7AC67E-B2F0-4589-BB73-A3A7CFC8C4EA}" destId="{F6CF299D-DEC7-4D5E-9D0B-0DDCEBA6BEBD}" srcOrd="0" destOrd="0" presId="urn:microsoft.com/office/officeart/2005/8/layout/hierarchy3"/>
    <dgm:cxn modelId="{E45EB91E-0116-4E34-95DC-9A4AA0A67C2F}" type="presParOf" srcId="{F6CF299D-DEC7-4D5E-9D0B-0DDCEBA6BEBD}" destId="{CA90DA8C-6076-4145-87E0-01D078D81B9C}" srcOrd="0" destOrd="0" presId="urn:microsoft.com/office/officeart/2005/8/layout/hierarchy3"/>
    <dgm:cxn modelId="{68F4C7EE-BDF2-4F84-99DD-FDACEB7354F5}" type="presParOf" srcId="{F6CF299D-DEC7-4D5E-9D0B-0DDCEBA6BEBD}" destId="{1233E3B6-3434-43F9-9912-DB6A66734B8E}" srcOrd="1" destOrd="0" presId="urn:microsoft.com/office/officeart/2005/8/layout/hierarchy3"/>
    <dgm:cxn modelId="{DBEAC870-1DDD-4481-8368-1189329C9F8D}" type="presParOf" srcId="{2B7AC67E-B2F0-4589-BB73-A3A7CFC8C4EA}" destId="{32DBC7BC-A72D-47CE-AF17-F996A82F5F8D}" srcOrd="1" destOrd="0" presId="urn:microsoft.com/office/officeart/2005/8/layout/hierarchy3"/>
    <dgm:cxn modelId="{9AB8F0D9-9F57-40A3-A06D-CDEEB66D90CE}" type="presParOf" srcId="{32DBC7BC-A72D-47CE-AF17-F996A82F5F8D}" destId="{DEE95196-F71F-4672-9284-F08797CDC82E}" srcOrd="0" destOrd="0" presId="urn:microsoft.com/office/officeart/2005/8/layout/hierarchy3"/>
    <dgm:cxn modelId="{B4311159-CC6C-4511-A03E-F1A0AE8E546F}" type="presParOf" srcId="{32DBC7BC-A72D-47CE-AF17-F996A82F5F8D}" destId="{0FB58B75-21FF-47BB-BA95-54A895DC896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47B2975-9068-4E17-B553-878F1CCBB73A}" type="doc">
      <dgm:prSet loTypeId="urn:microsoft.com/office/officeart/2005/8/layout/hierarchy2" loCatId="hierarchy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05F1F1E-FA5C-49B8-B618-014C8AB260BD}">
      <dgm:prSet phldrT="[Text]"/>
      <dgm:spPr/>
      <dgm:t>
        <a:bodyPr/>
        <a:lstStyle/>
        <a:p>
          <a:r>
            <a:rPr lang="fa-IR" dirty="0" smtClean="0"/>
            <a:t>صاحب حوت</a:t>
          </a:r>
          <a:endParaRPr lang="en-US" dirty="0"/>
        </a:p>
      </dgm:t>
    </dgm:pt>
    <dgm:pt modelId="{1DF7ACDA-9697-47E1-8A7E-DC0ED9362724}" type="parTrans" cxnId="{619E036A-D3FF-42A9-BA99-3D22A6AF5194}">
      <dgm:prSet/>
      <dgm:spPr/>
      <dgm:t>
        <a:bodyPr/>
        <a:lstStyle/>
        <a:p>
          <a:endParaRPr lang="en-US"/>
        </a:p>
      </dgm:t>
    </dgm:pt>
    <dgm:pt modelId="{F8DF4BB9-048A-4546-9087-6A58EDA4191A}" type="sibTrans" cxnId="{619E036A-D3FF-42A9-BA99-3D22A6AF5194}">
      <dgm:prSet/>
      <dgm:spPr/>
      <dgm:t>
        <a:bodyPr/>
        <a:lstStyle/>
        <a:p>
          <a:endParaRPr lang="en-US"/>
        </a:p>
      </dgm:t>
    </dgm:pt>
    <dgm:pt modelId="{A2C67A35-B34A-43C7-B43D-3BA2F65DDBDA}">
      <dgm:prSet phldrT="[Text]"/>
      <dgm:spPr/>
      <dgm:t>
        <a:bodyPr/>
        <a:lstStyle/>
        <a:p>
          <a:r>
            <a:rPr lang="fa-IR" dirty="0" smtClean="0"/>
            <a:t>تعجیل عذاب برای امتش</a:t>
          </a:r>
          <a:endParaRPr lang="en-US" dirty="0"/>
        </a:p>
      </dgm:t>
    </dgm:pt>
    <dgm:pt modelId="{9AAFDFD3-14D0-462E-9866-EDFC7A010576}" type="parTrans" cxnId="{43958EF6-7C09-41B9-9A66-B226A0C9BF1F}">
      <dgm:prSet/>
      <dgm:spPr/>
      <dgm:t>
        <a:bodyPr/>
        <a:lstStyle/>
        <a:p>
          <a:endParaRPr lang="en-US"/>
        </a:p>
      </dgm:t>
    </dgm:pt>
    <dgm:pt modelId="{B3CDB4EC-4229-48E3-8E42-F471BAA9A1F4}" type="sibTrans" cxnId="{43958EF6-7C09-41B9-9A66-B226A0C9BF1F}">
      <dgm:prSet/>
      <dgm:spPr/>
      <dgm:t>
        <a:bodyPr/>
        <a:lstStyle/>
        <a:p>
          <a:endParaRPr lang="en-US"/>
        </a:p>
      </dgm:t>
    </dgm:pt>
    <dgm:pt modelId="{24062169-DB2E-444D-9645-93BE0C4B20A3}">
      <dgm:prSet phldrT="[Text]"/>
      <dgm:spPr/>
      <dgm:t>
        <a:bodyPr/>
        <a:lstStyle/>
        <a:p>
          <a:r>
            <a:rPr lang="fa-IR" dirty="0" smtClean="0"/>
            <a:t>نادی ربه </a:t>
          </a:r>
          <a:endParaRPr lang="en-US" dirty="0"/>
        </a:p>
      </dgm:t>
    </dgm:pt>
    <dgm:pt modelId="{E0ADAA44-2D95-450A-8E6E-01F026B0987E}" type="parTrans" cxnId="{F4BFBF64-A640-4BEF-8177-AA3DA7775529}">
      <dgm:prSet/>
      <dgm:spPr/>
      <dgm:t>
        <a:bodyPr/>
        <a:lstStyle/>
        <a:p>
          <a:endParaRPr lang="en-US"/>
        </a:p>
      </dgm:t>
    </dgm:pt>
    <dgm:pt modelId="{0C713FBB-612F-48E6-B6FF-E541955E61C2}" type="sibTrans" cxnId="{F4BFBF64-A640-4BEF-8177-AA3DA7775529}">
      <dgm:prSet/>
      <dgm:spPr/>
      <dgm:t>
        <a:bodyPr/>
        <a:lstStyle/>
        <a:p>
          <a:endParaRPr lang="en-US"/>
        </a:p>
      </dgm:t>
    </dgm:pt>
    <dgm:pt modelId="{1BD08964-346F-4216-8E17-CC53D3599EB5}">
      <dgm:prSet phldrT="[Text]"/>
      <dgm:spPr/>
      <dgm:t>
        <a:bodyPr/>
        <a:lstStyle/>
        <a:p>
          <a:r>
            <a:rPr lang="fa-IR" dirty="0" smtClean="0"/>
            <a:t>وهومکظوم</a:t>
          </a:r>
          <a:endParaRPr lang="en-US" dirty="0"/>
        </a:p>
      </dgm:t>
    </dgm:pt>
    <dgm:pt modelId="{A953A1F1-55BD-46EB-B6F6-165485649CEA}" type="parTrans" cxnId="{BDDB82B5-9477-467C-999F-E7EB3FEF0826}">
      <dgm:prSet/>
      <dgm:spPr/>
      <dgm:t>
        <a:bodyPr/>
        <a:lstStyle/>
        <a:p>
          <a:endParaRPr lang="en-US"/>
        </a:p>
      </dgm:t>
    </dgm:pt>
    <dgm:pt modelId="{48B338E4-7875-4BD6-8FAE-DA9247638FBB}" type="sibTrans" cxnId="{BDDB82B5-9477-467C-999F-E7EB3FEF0826}">
      <dgm:prSet/>
      <dgm:spPr/>
      <dgm:t>
        <a:bodyPr/>
        <a:lstStyle/>
        <a:p>
          <a:endParaRPr lang="en-US"/>
        </a:p>
      </dgm:t>
    </dgm:pt>
    <dgm:pt modelId="{E2D42FCE-937A-4773-A8EE-761F719D640E}">
      <dgm:prSet phldrT="[Text]"/>
      <dgm:spPr/>
      <dgm:t>
        <a:bodyPr/>
        <a:lstStyle/>
        <a:p>
          <a:r>
            <a:rPr lang="fa-IR" dirty="0" smtClean="0"/>
            <a:t>دائم التسبیح</a:t>
          </a:r>
          <a:endParaRPr lang="en-US" dirty="0"/>
        </a:p>
      </dgm:t>
    </dgm:pt>
    <dgm:pt modelId="{26F3B470-D6C2-4947-8616-EE2B31A9BC7A}" type="parTrans" cxnId="{245B919C-136C-4A78-9B15-08B81C88CF12}">
      <dgm:prSet/>
      <dgm:spPr/>
      <dgm:t>
        <a:bodyPr/>
        <a:lstStyle/>
        <a:p>
          <a:endParaRPr lang="en-US"/>
        </a:p>
      </dgm:t>
    </dgm:pt>
    <dgm:pt modelId="{172C5FEB-CD1B-4AA4-9EB4-0B4898C66928}" type="sibTrans" cxnId="{245B919C-136C-4A78-9B15-08B81C88CF12}">
      <dgm:prSet/>
      <dgm:spPr/>
      <dgm:t>
        <a:bodyPr/>
        <a:lstStyle/>
        <a:p>
          <a:endParaRPr lang="en-US"/>
        </a:p>
      </dgm:t>
    </dgm:pt>
    <dgm:pt modelId="{A2A64BAE-A891-4144-A110-4BAE7055016F}">
      <dgm:prSet phldrT="[Text]"/>
      <dgm:spPr/>
      <dgm:t>
        <a:bodyPr/>
        <a:lstStyle/>
        <a:p>
          <a:r>
            <a:rPr lang="fa-IR" dirty="0" smtClean="0"/>
            <a:t>نعمت ربه</a:t>
          </a:r>
          <a:endParaRPr lang="en-US" dirty="0"/>
        </a:p>
      </dgm:t>
    </dgm:pt>
    <dgm:pt modelId="{B180BCF1-5AB1-43FA-AEDC-EECE032BA14C}" type="parTrans" cxnId="{83FE984A-0DCE-4A34-BD87-995C38B5C61D}">
      <dgm:prSet/>
      <dgm:spPr/>
      <dgm:t>
        <a:bodyPr/>
        <a:lstStyle/>
        <a:p>
          <a:endParaRPr lang="en-US"/>
        </a:p>
      </dgm:t>
    </dgm:pt>
    <dgm:pt modelId="{83091BBA-7DA2-44B9-A18E-A1B88E7E64B0}" type="sibTrans" cxnId="{83FE984A-0DCE-4A34-BD87-995C38B5C61D}">
      <dgm:prSet/>
      <dgm:spPr/>
      <dgm:t>
        <a:bodyPr/>
        <a:lstStyle/>
        <a:p>
          <a:endParaRPr lang="en-US"/>
        </a:p>
      </dgm:t>
    </dgm:pt>
    <dgm:pt modelId="{8F9DE741-A23B-44EA-88AE-6AC2E4A1C8D1}">
      <dgm:prSet phldrT="[Text]"/>
      <dgm:spPr/>
      <dgm:t>
        <a:bodyPr/>
        <a:lstStyle/>
        <a:p>
          <a:r>
            <a:rPr lang="fa-IR" dirty="0" smtClean="0"/>
            <a:t>فاجتباه ربه</a:t>
          </a:r>
          <a:endParaRPr lang="en-US" dirty="0"/>
        </a:p>
      </dgm:t>
    </dgm:pt>
    <dgm:pt modelId="{640755A6-9C5F-4411-AB2E-B819FCA9133D}" type="parTrans" cxnId="{BB87A65A-3178-4807-AF15-BC4E208B8695}">
      <dgm:prSet/>
      <dgm:spPr/>
      <dgm:t>
        <a:bodyPr/>
        <a:lstStyle/>
        <a:p>
          <a:endParaRPr lang="en-US"/>
        </a:p>
      </dgm:t>
    </dgm:pt>
    <dgm:pt modelId="{483104E5-059A-40E3-94C5-2282E5CF1A62}" type="sibTrans" cxnId="{BB87A65A-3178-4807-AF15-BC4E208B8695}">
      <dgm:prSet/>
      <dgm:spPr/>
      <dgm:t>
        <a:bodyPr/>
        <a:lstStyle/>
        <a:p>
          <a:endParaRPr lang="en-US"/>
        </a:p>
      </dgm:t>
    </dgm:pt>
    <dgm:pt modelId="{31C4EB4E-B77F-4B24-8A06-E56C056A1E2F}">
      <dgm:prSet/>
      <dgm:spPr/>
      <dgm:t>
        <a:bodyPr/>
        <a:lstStyle/>
        <a:p>
          <a:r>
            <a:rPr lang="fa-IR" dirty="0" smtClean="0"/>
            <a:t>وجعله من الصالحین</a:t>
          </a:r>
          <a:endParaRPr lang="en-US" dirty="0"/>
        </a:p>
      </dgm:t>
    </dgm:pt>
    <dgm:pt modelId="{9E0142C0-30E1-4F1E-A360-BD44F752A7B1}" type="parTrans" cxnId="{8EF1615A-A70D-43AB-907D-5B745CFDFF74}">
      <dgm:prSet/>
      <dgm:spPr/>
      <dgm:t>
        <a:bodyPr/>
        <a:lstStyle/>
        <a:p>
          <a:endParaRPr lang="en-US"/>
        </a:p>
      </dgm:t>
    </dgm:pt>
    <dgm:pt modelId="{41E5E352-D6EA-4155-9298-4C89F70AFBB9}" type="sibTrans" cxnId="{8EF1615A-A70D-43AB-907D-5B745CFDFF74}">
      <dgm:prSet/>
      <dgm:spPr/>
      <dgm:t>
        <a:bodyPr/>
        <a:lstStyle/>
        <a:p>
          <a:endParaRPr lang="en-US"/>
        </a:p>
      </dgm:t>
    </dgm:pt>
    <dgm:pt modelId="{604DB3A4-FA40-4399-B661-ED59FAB0F17B}" type="pres">
      <dgm:prSet presAssocID="{547B2975-9068-4E17-B553-878F1CCBB73A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</dgm:pt>
    <dgm:pt modelId="{30844EF4-4F3A-451B-8CEE-C737A517CE70}" type="pres">
      <dgm:prSet presAssocID="{C05F1F1E-FA5C-49B8-B618-014C8AB260BD}" presName="root1" presStyleCnt="0"/>
      <dgm:spPr/>
    </dgm:pt>
    <dgm:pt modelId="{ED82A58C-95A0-4BF3-B570-A0D87AA36241}" type="pres">
      <dgm:prSet presAssocID="{C05F1F1E-FA5C-49B8-B618-014C8AB260BD}" presName="LevelOneTextNode" presStyleLbl="node0" presStyleIdx="0" presStyleCnt="1" custScaleX="121000" custScaleY="121000">
        <dgm:presLayoutVars>
          <dgm:chPref val="3"/>
        </dgm:presLayoutVars>
      </dgm:prSet>
      <dgm:spPr/>
    </dgm:pt>
    <dgm:pt modelId="{55341ADF-EE51-4E9A-B684-5D0ED10B6D42}" type="pres">
      <dgm:prSet presAssocID="{C05F1F1E-FA5C-49B8-B618-014C8AB260BD}" presName="level2hierChild" presStyleCnt="0"/>
      <dgm:spPr/>
    </dgm:pt>
    <dgm:pt modelId="{5E77B15B-3CCE-4E37-B303-9F047F59453F}" type="pres">
      <dgm:prSet presAssocID="{26F3B470-D6C2-4947-8616-EE2B31A9BC7A}" presName="conn2-1" presStyleLbl="parChTrans1D2" presStyleIdx="0" presStyleCnt="4"/>
      <dgm:spPr/>
    </dgm:pt>
    <dgm:pt modelId="{E7F26A43-36D6-4C3F-806E-EE57CF1D10B8}" type="pres">
      <dgm:prSet presAssocID="{26F3B470-D6C2-4947-8616-EE2B31A9BC7A}" presName="connTx" presStyleLbl="parChTrans1D2" presStyleIdx="0" presStyleCnt="4"/>
      <dgm:spPr/>
    </dgm:pt>
    <dgm:pt modelId="{F8DAD37E-9107-45E7-8C6C-A76BFE5683EE}" type="pres">
      <dgm:prSet presAssocID="{E2D42FCE-937A-4773-A8EE-761F719D640E}" presName="root2" presStyleCnt="0"/>
      <dgm:spPr/>
    </dgm:pt>
    <dgm:pt modelId="{FE85836A-89FC-4755-8927-882762F56151}" type="pres">
      <dgm:prSet presAssocID="{E2D42FCE-937A-4773-A8EE-761F719D640E}" presName="LevelTwoTextNode" presStyleLbl="node2" presStyleIdx="0" presStyleCnt="4" custLinFactNeighborY="-84318">
        <dgm:presLayoutVars>
          <dgm:chPref val="3"/>
        </dgm:presLayoutVars>
      </dgm:prSet>
      <dgm:spPr/>
    </dgm:pt>
    <dgm:pt modelId="{952A452A-5C39-4500-ADE1-D806DA30CDC1}" type="pres">
      <dgm:prSet presAssocID="{E2D42FCE-937A-4773-A8EE-761F719D640E}" presName="level3hierChild" presStyleCnt="0"/>
      <dgm:spPr/>
    </dgm:pt>
    <dgm:pt modelId="{D02EADC9-E5EC-4D79-83D7-3B21AAE8FE36}" type="pres">
      <dgm:prSet presAssocID="{B180BCF1-5AB1-43FA-AEDC-EECE032BA14C}" presName="conn2-1" presStyleLbl="parChTrans1D3" presStyleIdx="0" presStyleCnt="1"/>
      <dgm:spPr/>
    </dgm:pt>
    <dgm:pt modelId="{8CCDC833-6F7F-48D6-AD79-C6CB0DC22275}" type="pres">
      <dgm:prSet presAssocID="{B180BCF1-5AB1-43FA-AEDC-EECE032BA14C}" presName="connTx" presStyleLbl="parChTrans1D3" presStyleIdx="0" presStyleCnt="1"/>
      <dgm:spPr/>
    </dgm:pt>
    <dgm:pt modelId="{764D03D9-5D67-4CE7-A8EC-E7C6BE93E09D}" type="pres">
      <dgm:prSet presAssocID="{A2A64BAE-A891-4144-A110-4BAE7055016F}" presName="root2" presStyleCnt="0"/>
      <dgm:spPr/>
    </dgm:pt>
    <dgm:pt modelId="{D73C7CD7-6229-4F60-A9B3-0F81BB90EABA}" type="pres">
      <dgm:prSet presAssocID="{A2A64BAE-A891-4144-A110-4BAE7055016F}" presName="LevelTwoTextNode" presStyleLbl="node3" presStyleIdx="0" presStyleCnt="1" custLinFactNeighborY="-843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2C83DD-95C9-4A47-A570-B7CFE2BEF8DE}" type="pres">
      <dgm:prSet presAssocID="{A2A64BAE-A891-4144-A110-4BAE7055016F}" presName="level3hierChild" presStyleCnt="0"/>
      <dgm:spPr/>
    </dgm:pt>
    <dgm:pt modelId="{5DA40BED-97B7-4FDA-B0A3-375CE14F2D41}" type="pres">
      <dgm:prSet presAssocID="{640755A6-9C5F-4411-AB2E-B819FCA9133D}" presName="conn2-1" presStyleLbl="parChTrans1D4" presStyleIdx="0" presStyleCnt="2"/>
      <dgm:spPr/>
    </dgm:pt>
    <dgm:pt modelId="{D3F22FD5-AA56-4F43-A588-16AF12742F8B}" type="pres">
      <dgm:prSet presAssocID="{640755A6-9C5F-4411-AB2E-B819FCA9133D}" presName="connTx" presStyleLbl="parChTrans1D4" presStyleIdx="0" presStyleCnt="2"/>
      <dgm:spPr/>
    </dgm:pt>
    <dgm:pt modelId="{099F53ED-2529-4A86-99A3-77673E992122}" type="pres">
      <dgm:prSet presAssocID="{8F9DE741-A23B-44EA-88AE-6AC2E4A1C8D1}" presName="root2" presStyleCnt="0"/>
      <dgm:spPr/>
    </dgm:pt>
    <dgm:pt modelId="{C9813C4B-5C1D-4E1B-AD88-1FFCC52B1B4A}" type="pres">
      <dgm:prSet presAssocID="{8F9DE741-A23B-44EA-88AE-6AC2E4A1C8D1}" presName="LevelTwoTextNode" presStyleLbl="node4" presStyleIdx="0" presStyleCnt="2" custLinFactNeighborY="-843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7EBCCD-4200-43F7-8BE7-878664A8ED12}" type="pres">
      <dgm:prSet presAssocID="{8F9DE741-A23B-44EA-88AE-6AC2E4A1C8D1}" presName="level3hierChild" presStyleCnt="0"/>
      <dgm:spPr/>
    </dgm:pt>
    <dgm:pt modelId="{55E7726A-9CDF-454D-8996-ADA4B4D116C9}" type="pres">
      <dgm:prSet presAssocID="{9E0142C0-30E1-4F1E-A360-BD44F752A7B1}" presName="conn2-1" presStyleLbl="parChTrans1D4" presStyleIdx="1" presStyleCnt="2"/>
      <dgm:spPr/>
    </dgm:pt>
    <dgm:pt modelId="{622A419C-4736-4F40-9066-BE61628C2C0D}" type="pres">
      <dgm:prSet presAssocID="{9E0142C0-30E1-4F1E-A360-BD44F752A7B1}" presName="connTx" presStyleLbl="parChTrans1D4" presStyleIdx="1" presStyleCnt="2"/>
      <dgm:spPr/>
    </dgm:pt>
    <dgm:pt modelId="{13700389-C072-48C1-8B1F-952FBE8C3ED9}" type="pres">
      <dgm:prSet presAssocID="{31C4EB4E-B77F-4B24-8A06-E56C056A1E2F}" presName="root2" presStyleCnt="0"/>
      <dgm:spPr/>
    </dgm:pt>
    <dgm:pt modelId="{8EFCCD9B-6A89-4FB1-9663-F917EAADF12A}" type="pres">
      <dgm:prSet presAssocID="{31C4EB4E-B77F-4B24-8A06-E56C056A1E2F}" presName="LevelTwoTextNode" presStyleLbl="node4" presStyleIdx="1" presStyleCnt="2" custLinFactNeighborY="-820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7E98A5-E0C7-4567-873E-E6B7183F65F9}" type="pres">
      <dgm:prSet presAssocID="{31C4EB4E-B77F-4B24-8A06-E56C056A1E2F}" presName="level3hierChild" presStyleCnt="0"/>
      <dgm:spPr/>
    </dgm:pt>
    <dgm:pt modelId="{C43DF28B-5187-4497-922C-DEB3591D81B4}" type="pres">
      <dgm:prSet presAssocID="{9AAFDFD3-14D0-462E-9866-EDFC7A010576}" presName="conn2-1" presStyleLbl="parChTrans1D2" presStyleIdx="1" presStyleCnt="4"/>
      <dgm:spPr/>
    </dgm:pt>
    <dgm:pt modelId="{5E56542A-53FB-48B5-9380-3BFB3734E6A0}" type="pres">
      <dgm:prSet presAssocID="{9AAFDFD3-14D0-462E-9866-EDFC7A010576}" presName="connTx" presStyleLbl="parChTrans1D2" presStyleIdx="1" presStyleCnt="4"/>
      <dgm:spPr/>
    </dgm:pt>
    <dgm:pt modelId="{439E857E-EA56-411F-BFD6-0DA17D5D0BE5}" type="pres">
      <dgm:prSet presAssocID="{A2C67A35-B34A-43C7-B43D-3BA2F65DDBDA}" presName="root2" presStyleCnt="0"/>
      <dgm:spPr/>
    </dgm:pt>
    <dgm:pt modelId="{D645D02B-00BD-4E39-9E43-5D30A69F2A31}" type="pres">
      <dgm:prSet presAssocID="{A2C67A35-B34A-43C7-B43D-3BA2F65DDBDA}" presName="LevelTwoTextNode" presStyleLbl="node2" presStyleIdx="1" presStyleCnt="4" custLinFactNeighborY="-28863">
        <dgm:presLayoutVars>
          <dgm:chPref val="3"/>
        </dgm:presLayoutVars>
      </dgm:prSet>
      <dgm:spPr/>
    </dgm:pt>
    <dgm:pt modelId="{B31ECF22-A388-4C60-809A-299F5527A8B1}" type="pres">
      <dgm:prSet presAssocID="{A2C67A35-B34A-43C7-B43D-3BA2F65DDBDA}" presName="level3hierChild" presStyleCnt="0"/>
      <dgm:spPr/>
    </dgm:pt>
    <dgm:pt modelId="{98750004-9B93-41EC-8E6F-3598CD9F4A2C}" type="pres">
      <dgm:prSet presAssocID="{E0ADAA44-2D95-450A-8E6E-01F026B0987E}" presName="conn2-1" presStyleLbl="parChTrans1D2" presStyleIdx="2" presStyleCnt="4"/>
      <dgm:spPr/>
    </dgm:pt>
    <dgm:pt modelId="{D7F9A16E-8645-4007-BC2B-9E533B9C4BBC}" type="pres">
      <dgm:prSet presAssocID="{E0ADAA44-2D95-450A-8E6E-01F026B0987E}" presName="connTx" presStyleLbl="parChTrans1D2" presStyleIdx="2" presStyleCnt="4"/>
      <dgm:spPr/>
    </dgm:pt>
    <dgm:pt modelId="{9DCB22BB-087C-43D2-834A-945D6B1414BF}" type="pres">
      <dgm:prSet presAssocID="{24062169-DB2E-444D-9645-93BE0C4B20A3}" presName="root2" presStyleCnt="0"/>
      <dgm:spPr/>
    </dgm:pt>
    <dgm:pt modelId="{8655EF7E-085E-4545-B477-652A0858E490}" type="pres">
      <dgm:prSet presAssocID="{24062169-DB2E-444D-9645-93BE0C4B20A3}" presName="LevelTwoTextNode" presStyleLbl="node2" presStyleIdx="2" presStyleCnt="4" custLinFactNeighborY="402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CA7E9D-59A7-4FD3-A356-64EB68DDB005}" type="pres">
      <dgm:prSet presAssocID="{24062169-DB2E-444D-9645-93BE0C4B20A3}" presName="level3hierChild" presStyleCnt="0"/>
      <dgm:spPr/>
    </dgm:pt>
    <dgm:pt modelId="{180241E7-FFF4-4FFA-9044-7C29E7F9BA19}" type="pres">
      <dgm:prSet presAssocID="{A953A1F1-55BD-46EB-B6F6-165485649CEA}" presName="conn2-1" presStyleLbl="parChTrans1D2" presStyleIdx="3" presStyleCnt="4"/>
      <dgm:spPr/>
    </dgm:pt>
    <dgm:pt modelId="{F1F2F195-FC99-40BD-85C1-D5BAFF8018D8}" type="pres">
      <dgm:prSet presAssocID="{A953A1F1-55BD-46EB-B6F6-165485649CEA}" presName="connTx" presStyleLbl="parChTrans1D2" presStyleIdx="3" presStyleCnt="4"/>
      <dgm:spPr/>
    </dgm:pt>
    <dgm:pt modelId="{8C2657B5-ED0E-4BC2-8586-DF6147656BCD}" type="pres">
      <dgm:prSet presAssocID="{1BD08964-346F-4216-8E17-CC53D3599EB5}" presName="root2" presStyleCnt="0"/>
      <dgm:spPr/>
    </dgm:pt>
    <dgm:pt modelId="{DBF3687C-90A6-4918-ABE8-DCB01256473C}" type="pres">
      <dgm:prSet presAssocID="{1BD08964-346F-4216-8E17-CC53D3599EB5}" presName="LevelTwoTextNode" presStyleLbl="node2" presStyleIdx="3" presStyleCnt="4" custLinFactY="7044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42692B-00DE-4293-AFCA-242239321D34}" type="pres">
      <dgm:prSet presAssocID="{1BD08964-346F-4216-8E17-CC53D3599EB5}" presName="level3hierChild" presStyleCnt="0"/>
      <dgm:spPr/>
    </dgm:pt>
  </dgm:ptLst>
  <dgm:cxnLst>
    <dgm:cxn modelId="{E14B7CC9-3453-4052-8FF1-1E51094DD842}" type="presOf" srcId="{A953A1F1-55BD-46EB-B6F6-165485649CEA}" destId="{F1F2F195-FC99-40BD-85C1-D5BAFF8018D8}" srcOrd="1" destOrd="0" presId="urn:microsoft.com/office/officeart/2005/8/layout/hierarchy2"/>
    <dgm:cxn modelId="{CBB29CB2-E067-4C05-9645-D86B76C9B833}" type="presOf" srcId="{C05F1F1E-FA5C-49B8-B618-014C8AB260BD}" destId="{ED82A58C-95A0-4BF3-B570-A0D87AA36241}" srcOrd="0" destOrd="0" presId="urn:microsoft.com/office/officeart/2005/8/layout/hierarchy2"/>
    <dgm:cxn modelId="{A7D8FBA6-DDDC-4A26-833A-3ECED73E7002}" type="presOf" srcId="{8F9DE741-A23B-44EA-88AE-6AC2E4A1C8D1}" destId="{C9813C4B-5C1D-4E1B-AD88-1FFCC52B1B4A}" srcOrd="0" destOrd="0" presId="urn:microsoft.com/office/officeart/2005/8/layout/hierarchy2"/>
    <dgm:cxn modelId="{41873C72-517F-489F-982D-7FA9E79A44CE}" type="presOf" srcId="{26F3B470-D6C2-4947-8616-EE2B31A9BC7A}" destId="{5E77B15B-3CCE-4E37-B303-9F047F59453F}" srcOrd="0" destOrd="0" presId="urn:microsoft.com/office/officeart/2005/8/layout/hierarchy2"/>
    <dgm:cxn modelId="{619E036A-D3FF-42A9-BA99-3D22A6AF5194}" srcId="{547B2975-9068-4E17-B553-878F1CCBB73A}" destId="{C05F1F1E-FA5C-49B8-B618-014C8AB260BD}" srcOrd="0" destOrd="0" parTransId="{1DF7ACDA-9697-47E1-8A7E-DC0ED9362724}" sibTransId="{F8DF4BB9-048A-4546-9087-6A58EDA4191A}"/>
    <dgm:cxn modelId="{655459C7-B2B1-4C60-9D1F-A417F5E39323}" type="presOf" srcId="{24062169-DB2E-444D-9645-93BE0C4B20A3}" destId="{8655EF7E-085E-4545-B477-652A0858E490}" srcOrd="0" destOrd="0" presId="urn:microsoft.com/office/officeart/2005/8/layout/hierarchy2"/>
    <dgm:cxn modelId="{8EF1615A-A70D-43AB-907D-5B745CFDFF74}" srcId="{8F9DE741-A23B-44EA-88AE-6AC2E4A1C8D1}" destId="{31C4EB4E-B77F-4B24-8A06-E56C056A1E2F}" srcOrd="0" destOrd="0" parTransId="{9E0142C0-30E1-4F1E-A360-BD44F752A7B1}" sibTransId="{41E5E352-D6EA-4155-9298-4C89F70AFBB9}"/>
    <dgm:cxn modelId="{AA379D74-4CBF-4067-8CB9-50DE8D4C0B4A}" type="presOf" srcId="{B180BCF1-5AB1-43FA-AEDC-EECE032BA14C}" destId="{8CCDC833-6F7F-48D6-AD79-C6CB0DC22275}" srcOrd="1" destOrd="0" presId="urn:microsoft.com/office/officeart/2005/8/layout/hierarchy2"/>
    <dgm:cxn modelId="{493837F1-FCE5-4CEC-A115-4007BC90B413}" type="presOf" srcId="{1BD08964-346F-4216-8E17-CC53D3599EB5}" destId="{DBF3687C-90A6-4918-ABE8-DCB01256473C}" srcOrd="0" destOrd="0" presId="urn:microsoft.com/office/officeart/2005/8/layout/hierarchy2"/>
    <dgm:cxn modelId="{79315C0D-27B5-4E35-887C-BE0899FC8824}" type="presOf" srcId="{547B2975-9068-4E17-B553-878F1CCBB73A}" destId="{604DB3A4-FA40-4399-B661-ED59FAB0F17B}" srcOrd="0" destOrd="0" presId="urn:microsoft.com/office/officeart/2005/8/layout/hierarchy2"/>
    <dgm:cxn modelId="{E1252CD8-1F40-45E1-AFB8-6F3C67096AC3}" type="presOf" srcId="{A953A1F1-55BD-46EB-B6F6-165485649CEA}" destId="{180241E7-FFF4-4FFA-9044-7C29E7F9BA19}" srcOrd="0" destOrd="0" presId="urn:microsoft.com/office/officeart/2005/8/layout/hierarchy2"/>
    <dgm:cxn modelId="{D7D8CDD7-B19E-478D-ADB8-1611982389BB}" type="presOf" srcId="{B180BCF1-5AB1-43FA-AEDC-EECE032BA14C}" destId="{D02EADC9-E5EC-4D79-83D7-3B21AAE8FE36}" srcOrd="0" destOrd="0" presId="urn:microsoft.com/office/officeart/2005/8/layout/hierarchy2"/>
    <dgm:cxn modelId="{C086B64E-E6B8-434E-B397-20FB03039B6D}" type="presOf" srcId="{9AAFDFD3-14D0-462E-9866-EDFC7A010576}" destId="{5E56542A-53FB-48B5-9380-3BFB3734E6A0}" srcOrd="1" destOrd="0" presId="urn:microsoft.com/office/officeart/2005/8/layout/hierarchy2"/>
    <dgm:cxn modelId="{245B919C-136C-4A78-9B15-08B81C88CF12}" srcId="{C05F1F1E-FA5C-49B8-B618-014C8AB260BD}" destId="{E2D42FCE-937A-4773-A8EE-761F719D640E}" srcOrd="0" destOrd="0" parTransId="{26F3B470-D6C2-4947-8616-EE2B31A9BC7A}" sibTransId="{172C5FEB-CD1B-4AA4-9EB4-0B4898C66928}"/>
    <dgm:cxn modelId="{43958EF6-7C09-41B9-9A66-B226A0C9BF1F}" srcId="{C05F1F1E-FA5C-49B8-B618-014C8AB260BD}" destId="{A2C67A35-B34A-43C7-B43D-3BA2F65DDBDA}" srcOrd="1" destOrd="0" parTransId="{9AAFDFD3-14D0-462E-9866-EDFC7A010576}" sibTransId="{B3CDB4EC-4229-48E3-8E42-F471BAA9A1F4}"/>
    <dgm:cxn modelId="{D07784AA-F448-41A5-B494-EC534DB95FBC}" type="presOf" srcId="{9E0142C0-30E1-4F1E-A360-BD44F752A7B1}" destId="{622A419C-4736-4F40-9066-BE61628C2C0D}" srcOrd="1" destOrd="0" presId="urn:microsoft.com/office/officeart/2005/8/layout/hierarchy2"/>
    <dgm:cxn modelId="{EDAFE4CB-B4A2-4202-9FA2-278B281B85C6}" type="presOf" srcId="{E0ADAA44-2D95-450A-8E6E-01F026B0987E}" destId="{D7F9A16E-8645-4007-BC2B-9E533B9C4BBC}" srcOrd="1" destOrd="0" presId="urn:microsoft.com/office/officeart/2005/8/layout/hierarchy2"/>
    <dgm:cxn modelId="{CEA894D3-5928-46BE-B679-301C881D54F0}" type="presOf" srcId="{A2C67A35-B34A-43C7-B43D-3BA2F65DDBDA}" destId="{D645D02B-00BD-4E39-9E43-5D30A69F2A31}" srcOrd="0" destOrd="0" presId="urn:microsoft.com/office/officeart/2005/8/layout/hierarchy2"/>
    <dgm:cxn modelId="{BB87A65A-3178-4807-AF15-BC4E208B8695}" srcId="{A2A64BAE-A891-4144-A110-4BAE7055016F}" destId="{8F9DE741-A23B-44EA-88AE-6AC2E4A1C8D1}" srcOrd="0" destOrd="0" parTransId="{640755A6-9C5F-4411-AB2E-B819FCA9133D}" sibTransId="{483104E5-059A-40E3-94C5-2282E5CF1A62}"/>
    <dgm:cxn modelId="{4B5B8975-A62B-491D-8FC9-8CA3B45F9652}" type="presOf" srcId="{A2A64BAE-A891-4144-A110-4BAE7055016F}" destId="{D73C7CD7-6229-4F60-A9B3-0F81BB90EABA}" srcOrd="0" destOrd="0" presId="urn:microsoft.com/office/officeart/2005/8/layout/hierarchy2"/>
    <dgm:cxn modelId="{9B5240EF-1919-482A-BB5F-785B7F35E565}" type="presOf" srcId="{E0ADAA44-2D95-450A-8E6E-01F026B0987E}" destId="{98750004-9B93-41EC-8E6F-3598CD9F4A2C}" srcOrd="0" destOrd="0" presId="urn:microsoft.com/office/officeart/2005/8/layout/hierarchy2"/>
    <dgm:cxn modelId="{BDDB82B5-9477-467C-999F-E7EB3FEF0826}" srcId="{C05F1F1E-FA5C-49B8-B618-014C8AB260BD}" destId="{1BD08964-346F-4216-8E17-CC53D3599EB5}" srcOrd="3" destOrd="0" parTransId="{A953A1F1-55BD-46EB-B6F6-165485649CEA}" sibTransId="{48B338E4-7875-4BD6-8FAE-DA9247638FBB}"/>
    <dgm:cxn modelId="{B6B2CA49-347B-4538-8F02-C18546A92D5F}" type="presOf" srcId="{E2D42FCE-937A-4773-A8EE-761F719D640E}" destId="{FE85836A-89FC-4755-8927-882762F56151}" srcOrd="0" destOrd="0" presId="urn:microsoft.com/office/officeart/2005/8/layout/hierarchy2"/>
    <dgm:cxn modelId="{F4BFBF64-A640-4BEF-8177-AA3DA7775529}" srcId="{C05F1F1E-FA5C-49B8-B618-014C8AB260BD}" destId="{24062169-DB2E-444D-9645-93BE0C4B20A3}" srcOrd="2" destOrd="0" parTransId="{E0ADAA44-2D95-450A-8E6E-01F026B0987E}" sibTransId="{0C713FBB-612F-48E6-B6FF-E541955E61C2}"/>
    <dgm:cxn modelId="{6C48DE7D-C038-4F9C-B321-DF350411F1C3}" type="presOf" srcId="{26F3B470-D6C2-4947-8616-EE2B31A9BC7A}" destId="{E7F26A43-36D6-4C3F-806E-EE57CF1D10B8}" srcOrd="1" destOrd="0" presId="urn:microsoft.com/office/officeart/2005/8/layout/hierarchy2"/>
    <dgm:cxn modelId="{858C45C0-11C0-4933-A718-2C87601AE8E9}" type="presOf" srcId="{640755A6-9C5F-4411-AB2E-B819FCA9133D}" destId="{5DA40BED-97B7-4FDA-B0A3-375CE14F2D41}" srcOrd="0" destOrd="0" presId="urn:microsoft.com/office/officeart/2005/8/layout/hierarchy2"/>
    <dgm:cxn modelId="{5CA827EF-869A-41B7-B934-42980F93D456}" type="presOf" srcId="{31C4EB4E-B77F-4B24-8A06-E56C056A1E2F}" destId="{8EFCCD9B-6A89-4FB1-9663-F917EAADF12A}" srcOrd="0" destOrd="0" presId="urn:microsoft.com/office/officeart/2005/8/layout/hierarchy2"/>
    <dgm:cxn modelId="{4C7C7EAB-931B-4652-924A-3803C382FAFC}" type="presOf" srcId="{640755A6-9C5F-4411-AB2E-B819FCA9133D}" destId="{D3F22FD5-AA56-4F43-A588-16AF12742F8B}" srcOrd="1" destOrd="0" presId="urn:microsoft.com/office/officeart/2005/8/layout/hierarchy2"/>
    <dgm:cxn modelId="{83FE984A-0DCE-4A34-BD87-995C38B5C61D}" srcId="{E2D42FCE-937A-4773-A8EE-761F719D640E}" destId="{A2A64BAE-A891-4144-A110-4BAE7055016F}" srcOrd="0" destOrd="0" parTransId="{B180BCF1-5AB1-43FA-AEDC-EECE032BA14C}" sibTransId="{83091BBA-7DA2-44B9-A18E-A1B88E7E64B0}"/>
    <dgm:cxn modelId="{8077E2E8-A830-4559-9305-E8CC4DFD91B3}" type="presOf" srcId="{9AAFDFD3-14D0-462E-9866-EDFC7A010576}" destId="{C43DF28B-5187-4497-922C-DEB3591D81B4}" srcOrd="0" destOrd="0" presId="urn:microsoft.com/office/officeart/2005/8/layout/hierarchy2"/>
    <dgm:cxn modelId="{B5457F67-4B3D-4A98-AF70-0EEA0B18D848}" type="presOf" srcId="{9E0142C0-30E1-4F1E-A360-BD44F752A7B1}" destId="{55E7726A-9CDF-454D-8996-ADA4B4D116C9}" srcOrd="0" destOrd="0" presId="urn:microsoft.com/office/officeart/2005/8/layout/hierarchy2"/>
    <dgm:cxn modelId="{EDA69D95-0CF7-4340-B179-49DC2A092EAD}" type="presParOf" srcId="{604DB3A4-FA40-4399-B661-ED59FAB0F17B}" destId="{30844EF4-4F3A-451B-8CEE-C737A517CE70}" srcOrd="0" destOrd="0" presId="urn:microsoft.com/office/officeart/2005/8/layout/hierarchy2"/>
    <dgm:cxn modelId="{81944CEE-E8B7-4304-86D0-0F4B1501781F}" type="presParOf" srcId="{30844EF4-4F3A-451B-8CEE-C737A517CE70}" destId="{ED82A58C-95A0-4BF3-B570-A0D87AA36241}" srcOrd="0" destOrd="0" presId="urn:microsoft.com/office/officeart/2005/8/layout/hierarchy2"/>
    <dgm:cxn modelId="{023042CD-06D7-48BE-8007-4EA607531B58}" type="presParOf" srcId="{30844EF4-4F3A-451B-8CEE-C737A517CE70}" destId="{55341ADF-EE51-4E9A-B684-5D0ED10B6D42}" srcOrd="1" destOrd="0" presId="urn:microsoft.com/office/officeart/2005/8/layout/hierarchy2"/>
    <dgm:cxn modelId="{A62F53A4-B041-41C8-B019-74C2804FB1FE}" type="presParOf" srcId="{55341ADF-EE51-4E9A-B684-5D0ED10B6D42}" destId="{5E77B15B-3CCE-4E37-B303-9F047F59453F}" srcOrd="0" destOrd="0" presId="urn:microsoft.com/office/officeart/2005/8/layout/hierarchy2"/>
    <dgm:cxn modelId="{31FF5BC6-F76B-4DBF-A7EC-021E78B813D0}" type="presParOf" srcId="{5E77B15B-3CCE-4E37-B303-9F047F59453F}" destId="{E7F26A43-36D6-4C3F-806E-EE57CF1D10B8}" srcOrd="0" destOrd="0" presId="urn:microsoft.com/office/officeart/2005/8/layout/hierarchy2"/>
    <dgm:cxn modelId="{A93008DD-CB9C-47FF-AB71-DE38A07677C2}" type="presParOf" srcId="{55341ADF-EE51-4E9A-B684-5D0ED10B6D42}" destId="{F8DAD37E-9107-45E7-8C6C-A76BFE5683EE}" srcOrd="1" destOrd="0" presId="urn:microsoft.com/office/officeart/2005/8/layout/hierarchy2"/>
    <dgm:cxn modelId="{F8402876-46A5-4271-947D-81BA4380EC36}" type="presParOf" srcId="{F8DAD37E-9107-45E7-8C6C-A76BFE5683EE}" destId="{FE85836A-89FC-4755-8927-882762F56151}" srcOrd="0" destOrd="0" presId="urn:microsoft.com/office/officeart/2005/8/layout/hierarchy2"/>
    <dgm:cxn modelId="{85E7B575-AB74-4F1D-AB68-3CBAFD88D591}" type="presParOf" srcId="{F8DAD37E-9107-45E7-8C6C-A76BFE5683EE}" destId="{952A452A-5C39-4500-ADE1-D806DA30CDC1}" srcOrd="1" destOrd="0" presId="urn:microsoft.com/office/officeart/2005/8/layout/hierarchy2"/>
    <dgm:cxn modelId="{F9952764-D72E-460E-92EB-89453453A791}" type="presParOf" srcId="{952A452A-5C39-4500-ADE1-D806DA30CDC1}" destId="{D02EADC9-E5EC-4D79-83D7-3B21AAE8FE36}" srcOrd="0" destOrd="0" presId="urn:microsoft.com/office/officeart/2005/8/layout/hierarchy2"/>
    <dgm:cxn modelId="{E597A8F8-B545-4E85-A55F-CECFE923B19E}" type="presParOf" srcId="{D02EADC9-E5EC-4D79-83D7-3B21AAE8FE36}" destId="{8CCDC833-6F7F-48D6-AD79-C6CB0DC22275}" srcOrd="0" destOrd="0" presId="urn:microsoft.com/office/officeart/2005/8/layout/hierarchy2"/>
    <dgm:cxn modelId="{8B909A07-62FC-41B5-B797-738C2A2DFA7E}" type="presParOf" srcId="{952A452A-5C39-4500-ADE1-D806DA30CDC1}" destId="{764D03D9-5D67-4CE7-A8EC-E7C6BE93E09D}" srcOrd="1" destOrd="0" presId="urn:microsoft.com/office/officeart/2005/8/layout/hierarchy2"/>
    <dgm:cxn modelId="{371A6C16-3099-4D57-B8F9-831CBAB4DC06}" type="presParOf" srcId="{764D03D9-5D67-4CE7-A8EC-E7C6BE93E09D}" destId="{D73C7CD7-6229-4F60-A9B3-0F81BB90EABA}" srcOrd="0" destOrd="0" presId="urn:microsoft.com/office/officeart/2005/8/layout/hierarchy2"/>
    <dgm:cxn modelId="{57E604A6-E28D-4041-9D27-42060862EE9C}" type="presParOf" srcId="{764D03D9-5D67-4CE7-A8EC-E7C6BE93E09D}" destId="{492C83DD-95C9-4A47-A570-B7CFE2BEF8DE}" srcOrd="1" destOrd="0" presId="urn:microsoft.com/office/officeart/2005/8/layout/hierarchy2"/>
    <dgm:cxn modelId="{CF2B2D88-3429-4368-8375-A3E4299BFA3A}" type="presParOf" srcId="{492C83DD-95C9-4A47-A570-B7CFE2BEF8DE}" destId="{5DA40BED-97B7-4FDA-B0A3-375CE14F2D41}" srcOrd="0" destOrd="0" presId="urn:microsoft.com/office/officeart/2005/8/layout/hierarchy2"/>
    <dgm:cxn modelId="{67F3B37E-79F8-4DB7-BB2E-72E073AD84F9}" type="presParOf" srcId="{5DA40BED-97B7-4FDA-B0A3-375CE14F2D41}" destId="{D3F22FD5-AA56-4F43-A588-16AF12742F8B}" srcOrd="0" destOrd="0" presId="urn:microsoft.com/office/officeart/2005/8/layout/hierarchy2"/>
    <dgm:cxn modelId="{46B5395E-C6D7-47E7-9648-0D7A3444EAC8}" type="presParOf" srcId="{492C83DD-95C9-4A47-A570-B7CFE2BEF8DE}" destId="{099F53ED-2529-4A86-99A3-77673E992122}" srcOrd="1" destOrd="0" presId="urn:microsoft.com/office/officeart/2005/8/layout/hierarchy2"/>
    <dgm:cxn modelId="{43258585-D00D-429C-A7B5-7E09A39105E1}" type="presParOf" srcId="{099F53ED-2529-4A86-99A3-77673E992122}" destId="{C9813C4B-5C1D-4E1B-AD88-1FFCC52B1B4A}" srcOrd="0" destOrd="0" presId="urn:microsoft.com/office/officeart/2005/8/layout/hierarchy2"/>
    <dgm:cxn modelId="{64645EBF-B9B3-4C97-82B1-BA4038BCA7C8}" type="presParOf" srcId="{099F53ED-2529-4A86-99A3-77673E992122}" destId="{797EBCCD-4200-43F7-8BE7-878664A8ED12}" srcOrd="1" destOrd="0" presId="urn:microsoft.com/office/officeart/2005/8/layout/hierarchy2"/>
    <dgm:cxn modelId="{FA136A99-D2B1-4099-B560-2E9CE329BBAC}" type="presParOf" srcId="{797EBCCD-4200-43F7-8BE7-878664A8ED12}" destId="{55E7726A-9CDF-454D-8996-ADA4B4D116C9}" srcOrd="0" destOrd="0" presId="urn:microsoft.com/office/officeart/2005/8/layout/hierarchy2"/>
    <dgm:cxn modelId="{AF79EDD5-4327-4D1D-8EF4-B6AE9DEEBABD}" type="presParOf" srcId="{55E7726A-9CDF-454D-8996-ADA4B4D116C9}" destId="{622A419C-4736-4F40-9066-BE61628C2C0D}" srcOrd="0" destOrd="0" presId="urn:microsoft.com/office/officeart/2005/8/layout/hierarchy2"/>
    <dgm:cxn modelId="{23695918-D147-4924-B344-7C4A64FB0CC7}" type="presParOf" srcId="{797EBCCD-4200-43F7-8BE7-878664A8ED12}" destId="{13700389-C072-48C1-8B1F-952FBE8C3ED9}" srcOrd="1" destOrd="0" presId="urn:microsoft.com/office/officeart/2005/8/layout/hierarchy2"/>
    <dgm:cxn modelId="{FA4C024A-FD41-408C-943C-A14A6E085A5B}" type="presParOf" srcId="{13700389-C072-48C1-8B1F-952FBE8C3ED9}" destId="{8EFCCD9B-6A89-4FB1-9663-F917EAADF12A}" srcOrd="0" destOrd="0" presId="urn:microsoft.com/office/officeart/2005/8/layout/hierarchy2"/>
    <dgm:cxn modelId="{6D4674C8-DFED-4D1E-A63A-999FED08BEC5}" type="presParOf" srcId="{13700389-C072-48C1-8B1F-952FBE8C3ED9}" destId="{317E98A5-E0C7-4567-873E-E6B7183F65F9}" srcOrd="1" destOrd="0" presId="urn:microsoft.com/office/officeart/2005/8/layout/hierarchy2"/>
    <dgm:cxn modelId="{F9689692-B678-48C5-8972-58D99290D760}" type="presParOf" srcId="{55341ADF-EE51-4E9A-B684-5D0ED10B6D42}" destId="{C43DF28B-5187-4497-922C-DEB3591D81B4}" srcOrd="2" destOrd="0" presId="urn:microsoft.com/office/officeart/2005/8/layout/hierarchy2"/>
    <dgm:cxn modelId="{78C79F7D-37F8-47D0-9F1B-AC1FDBD14FEE}" type="presParOf" srcId="{C43DF28B-5187-4497-922C-DEB3591D81B4}" destId="{5E56542A-53FB-48B5-9380-3BFB3734E6A0}" srcOrd="0" destOrd="0" presId="urn:microsoft.com/office/officeart/2005/8/layout/hierarchy2"/>
    <dgm:cxn modelId="{B6DB33F8-F44D-4EA6-8BCB-66C21B5239DF}" type="presParOf" srcId="{55341ADF-EE51-4E9A-B684-5D0ED10B6D42}" destId="{439E857E-EA56-411F-BFD6-0DA17D5D0BE5}" srcOrd="3" destOrd="0" presId="urn:microsoft.com/office/officeart/2005/8/layout/hierarchy2"/>
    <dgm:cxn modelId="{3AB83DA1-30F3-44D6-85A3-858184993300}" type="presParOf" srcId="{439E857E-EA56-411F-BFD6-0DA17D5D0BE5}" destId="{D645D02B-00BD-4E39-9E43-5D30A69F2A31}" srcOrd="0" destOrd="0" presId="urn:microsoft.com/office/officeart/2005/8/layout/hierarchy2"/>
    <dgm:cxn modelId="{3A9A6487-325F-46E3-8216-2844F99D7096}" type="presParOf" srcId="{439E857E-EA56-411F-BFD6-0DA17D5D0BE5}" destId="{B31ECF22-A388-4C60-809A-299F5527A8B1}" srcOrd="1" destOrd="0" presId="urn:microsoft.com/office/officeart/2005/8/layout/hierarchy2"/>
    <dgm:cxn modelId="{2398B847-7F98-4880-9747-CB0A05FADD5B}" type="presParOf" srcId="{55341ADF-EE51-4E9A-B684-5D0ED10B6D42}" destId="{98750004-9B93-41EC-8E6F-3598CD9F4A2C}" srcOrd="4" destOrd="0" presId="urn:microsoft.com/office/officeart/2005/8/layout/hierarchy2"/>
    <dgm:cxn modelId="{CC026D38-C840-4153-9F58-926F3D4AD9EA}" type="presParOf" srcId="{98750004-9B93-41EC-8E6F-3598CD9F4A2C}" destId="{D7F9A16E-8645-4007-BC2B-9E533B9C4BBC}" srcOrd="0" destOrd="0" presId="urn:microsoft.com/office/officeart/2005/8/layout/hierarchy2"/>
    <dgm:cxn modelId="{615A71C2-4084-420F-9C43-381907851D7F}" type="presParOf" srcId="{55341ADF-EE51-4E9A-B684-5D0ED10B6D42}" destId="{9DCB22BB-087C-43D2-834A-945D6B1414BF}" srcOrd="5" destOrd="0" presId="urn:microsoft.com/office/officeart/2005/8/layout/hierarchy2"/>
    <dgm:cxn modelId="{D7674823-028E-4E0C-8D89-5BD5736042F7}" type="presParOf" srcId="{9DCB22BB-087C-43D2-834A-945D6B1414BF}" destId="{8655EF7E-085E-4545-B477-652A0858E490}" srcOrd="0" destOrd="0" presId="urn:microsoft.com/office/officeart/2005/8/layout/hierarchy2"/>
    <dgm:cxn modelId="{A637D0D5-32AC-4DD9-8B11-94A6999467CF}" type="presParOf" srcId="{9DCB22BB-087C-43D2-834A-945D6B1414BF}" destId="{F0CA7E9D-59A7-4FD3-A356-64EB68DDB005}" srcOrd="1" destOrd="0" presId="urn:microsoft.com/office/officeart/2005/8/layout/hierarchy2"/>
    <dgm:cxn modelId="{2ACEA9EF-FF8F-4FF2-9062-99EDADD11FEF}" type="presParOf" srcId="{55341ADF-EE51-4E9A-B684-5D0ED10B6D42}" destId="{180241E7-FFF4-4FFA-9044-7C29E7F9BA19}" srcOrd="6" destOrd="0" presId="urn:microsoft.com/office/officeart/2005/8/layout/hierarchy2"/>
    <dgm:cxn modelId="{8F33BA75-D318-448C-9FDB-B679AFCFA907}" type="presParOf" srcId="{180241E7-FFF4-4FFA-9044-7C29E7F9BA19}" destId="{F1F2F195-FC99-40BD-85C1-D5BAFF8018D8}" srcOrd="0" destOrd="0" presId="urn:microsoft.com/office/officeart/2005/8/layout/hierarchy2"/>
    <dgm:cxn modelId="{FF256285-B5C2-4C48-8712-7CDC6AB4CAB9}" type="presParOf" srcId="{55341ADF-EE51-4E9A-B684-5D0ED10B6D42}" destId="{8C2657B5-ED0E-4BC2-8586-DF6147656BCD}" srcOrd="7" destOrd="0" presId="urn:microsoft.com/office/officeart/2005/8/layout/hierarchy2"/>
    <dgm:cxn modelId="{F22977D4-CF36-444F-8492-06EC50C9158D}" type="presParOf" srcId="{8C2657B5-ED0E-4BC2-8586-DF6147656BCD}" destId="{DBF3687C-90A6-4918-ABE8-DCB01256473C}" srcOrd="0" destOrd="0" presId="urn:microsoft.com/office/officeart/2005/8/layout/hierarchy2"/>
    <dgm:cxn modelId="{D400242F-E34C-4589-8761-D7F302812D9D}" type="presParOf" srcId="{8C2657B5-ED0E-4BC2-8586-DF6147656BCD}" destId="{8342692B-00DE-4293-AFCA-242239321D3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994C43D-467A-4059-BB0E-1431B9DBDE2B}" type="doc">
      <dgm:prSet loTypeId="urn:microsoft.com/office/officeart/2008/layout/RadialCluster" loCatId="cycle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4D9B46AB-7BFD-4785-8B7A-3CAE87C4D471}">
      <dgm:prSet phldrT="[Text]"/>
      <dgm:spPr/>
      <dgm:t>
        <a:bodyPr/>
        <a:lstStyle/>
        <a:p>
          <a:r>
            <a:rPr lang="fa-IR" dirty="0" smtClean="0"/>
            <a:t>پیامبر</a:t>
          </a:r>
          <a:endParaRPr lang="en-US" dirty="0"/>
        </a:p>
      </dgm:t>
    </dgm:pt>
    <dgm:pt modelId="{9C7E4F3C-BEF1-4E78-B09C-2EFE7776CF44}" type="parTrans" cxnId="{F85E9C77-E9A8-4485-8733-958AFF3F6288}">
      <dgm:prSet/>
      <dgm:spPr/>
      <dgm:t>
        <a:bodyPr/>
        <a:lstStyle/>
        <a:p>
          <a:endParaRPr lang="en-US"/>
        </a:p>
      </dgm:t>
    </dgm:pt>
    <dgm:pt modelId="{3E371365-1120-4DD6-AA9C-F83DB41FFA68}" type="sibTrans" cxnId="{F85E9C77-E9A8-4485-8733-958AFF3F6288}">
      <dgm:prSet/>
      <dgm:spPr/>
      <dgm:t>
        <a:bodyPr/>
        <a:lstStyle/>
        <a:p>
          <a:endParaRPr lang="en-US"/>
        </a:p>
      </dgm:t>
    </dgm:pt>
    <dgm:pt modelId="{1508C176-E7A8-478E-BA5C-8436212ABF91}">
      <dgm:prSet phldrT="[Text]"/>
      <dgm:spPr/>
      <dgm:t>
        <a:bodyPr/>
        <a:lstStyle/>
        <a:p>
          <a:r>
            <a:rPr lang="fa-IR" dirty="0" smtClean="0"/>
            <a:t>فذرنی ومن یکذب بهذا الحدیث</a:t>
          </a:r>
          <a:endParaRPr lang="en-US" dirty="0"/>
        </a:p>
      </dgm:t>
    </dgm:pt>
    <dgm:pt modelId="{456EEF82-72BB-480A-83FB-76A35F972CA1}" type="parTrans" cxnId="{15251BF1-4D10-46FE-83D0-B72091035A78}">
      <dgm:prSet/>
      <dgm:spPr/>
      <dgm:t>
        <a:bodyPr/>
        <a:lstStyle/>
        <a:p>
          <a:endParaRPr lang="en-US"/>
        </a:p>
      </dgm:t>
    </dgm:pt>
    <dgm:pt modelId="{3700CDCD-7A74-4C94-BDBA-59383930125F}" type="sibTrans" cxnId="{15251BF1-4D10-46FE-83D0-B72091035A78}">
      <dgm:prSet/>
      <dgm:spPr/>
      <dgm:t>
        <a:bodyPr/>
        <a:lstStyle/>
        <a:p>
          <a:endParaRPr lang="en-US"/>
        </a:p>
      </dgm:t>
    </dgm:pt>
    <dgm:pt modelId="{37DE1308-D83D-48E5-9D26-E97FFA09B0DB}">
      <dgm:prSet phldrT="[Text]"/>
      <dgm:spPr/>
      <dgm:t>
        <a:bodyPr/>
        <a:lstStyle/>
        <a:p>
          <a:r>
            <a:rPr lang="fa-IR" dirty="0" smtClean="0"/>
            <a:t>فلا تطع المکذبین</a:t>
          </a:r>
          <a:endParaRPr lang="en-US" dirty="0"/>
        </a:p>
      </dgm:t>
    </dgm:pt>
    <dgm:pt modelId="{532057B5-FF14-46A5-829B-69F2FEC6A888}" type="parTrans" cxnId="{68187CD4-5901-4184-BC5A-63FF016AFB6F}">
      <dgm:prSet/>
      <dgm:spPr/>
      <dgm:t>
        <a:bodyPr/>
        <a:lstStyle/>
        <a:p>
          <a:endParaRPr lang="en-US"/>
        </a:p>
      </dgm:t>
    </dgm:pt>
    <dgm:pt modelId="{001B8F0D-42F7-468F-9EB4-259AC2A5DF70}" type="sibTrans" cxnId="{68187CD4-5901-4184-BC5A-63FF016AFB6F}">
      <dgm:prSet/>
      <dgm:spPr/>
      <dgm:t>
        <a:bodyPr/>
        <a:lstStyle/>
        <a:p>
          <a:endParaRPr lang="en-US"/>
        </a:p>
      </dgm:t>
    </dgm:pt>
    <dgm:pt modelId="{8C7CBF3D-42D6-47CD-B6E9-5EE103E03CB3}">
      <dgm:prSet phldrT="[Text]"/>
      <dgm:spPr/>
      <dgm:t>
        <a:bodyPr/>
        <a:lstStyle/>
        <a:p>
          <a:r>
            <a:rPr lang="fa-IR" dirty="0" smtClean="0"/>
            <a:t>فاصبر لحکم ربک</a:t>
          </a:r>
          <a:endParaRPr lang="en-US" dirty="0"/>
        </a:p>
      </dgm:t>
    </dgm:pt>
    <dgm:pt modelId="{5503008F-C554-4757-9315-A3E7EB888496}" type="parTrans" cxnId="{5D2738E6-533D-402E-BA34-23F28B586679}">
      <dgm:prSet/>
      <dgm:spPr/>
      <dgm:t>
        <a:bodyPr/>
        <a:lstStyle/>
        <a:p>
          <a:endParaRPr lang="en-US"/>
        </a:p>
      </dgm:t>
    </dgm:pt>
    <dgm:pt modelId="{F9D5FEC7-BC99-4427-B005-C5BCD9C6BC9B}" type="sibTrans" cxnId="{5D2738E6-533D-402E-BA34-23F28B586679}">
      <dgm:prSet/>
      <dgm:spPr/>
      <dgm:t>
        <a:bodyPr/>
        <a:lstStyle/>
        <a:p>
          <a:endParaRPr lang="en-US"/>
        </a:p>
      </dgm:t>
    </dgm:pt>
    <dgm:pt modelId="{6B8D5B58-D344-48F9-8A2A-0CC45C263E60}">
      <dgm:prSet phldrT="[Text]"/>
      <dgm:spPr/>
      <dgm:t>
        <a:bodyPr/>
        <a:lstStyle/>
        <a:p>
          <a:r>
            <a:rPr lang="fa-IR" dirty="0" smtClean="0"/>
            <a:t>فلا تطع کل حلاف مهین</a:t>
          </a:r>
          <a:endParaRPr lang="en-US" dirty="0"/>
        </a:p>
      </dgm:t>
    </dgm:pt>
    <dgm:pt modelId="{161311D3-C41E-4F47-9B0C-4768A50EB754}" type="parTrans" cxnId="{0BF3A951-AA73-406C-AD53-02F22CB04CA5}">
      <dgm:prSet/>
      <dgm:spPr/>
      <dgm:t>
        <a:bodyPr/>
        <a:lstStyle/>
        <a:p>
          <a:endParaRPr lang="en-US"/>
        </a:p>
      </dgm:t>
    </dgm:pt>
    <dgm:pt modelId="{4AACDCF7-104B-4220-B2B7-F4D76E368A75}" type="sibTrans" cxnId="{0BF3A951-AA73-406C-AD53-02F22CB04CA5}">
      <dgm:prSet/>
      <dgm:spPr/>
      <dgm:t>
        <a:bodyPr/>
        <a:lstStyle/>
        <a:p>
          <a:endParaRPr lang="en-US"/>
        </a:p>
      </dgm:t>
    </dgm:pt>
    <dgm:pt modelId="{85948F05-CF44-449C-8516-3E77563568E8}" type="pres">
      <dgm:prSet presAssocID="{D994C43D-467A-4059-BB0E-1431B9DBDE2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5FAECC9-553B-4C9D-9EAE-7B1388F0640C}" type="pres">
      <dgm:prSet presAssocID="{4D9B46AB-7BFD-4785-8B7A-3CAE87C4D471}" presName="singleCycle" presStyleCnt="0"/>
      <dgm:spPr/>
    </dgm:pt>
    <dgm:pt modelId="{69A78687-3CBD-48FE-B782-115606F94202}" type="pres">
      <dgm:prSet presAssocID="{4D9B46AB-7BFD-4785-8B7A-3CAE87C4D471}" presName="singleCenter" presStyleLbl="node1" presStyleIdx="0" presStyleCnt="5" custLinFactNeighborX="57525" custLinFactNeighborY="2384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5096DFD9-1C72-4B6B-80CC-26C5F16A0D8B}" type="pres">
      <dgm:prSet presAssocID="{456EEF82-72BB-480A-83FB-76A35F972CA1}" presName="Name56" presStyleLbl="parChTrans1D2" presStyleIdx="0" presStyleCnt="4"/>
      <dgm:spPr/>
      <dgm:t>
        <a:bodyPr/>
        <a:lstStyle/>
        <a:p>
          <a:endParaRPr lang="en-US"/>
        </a:p>
      </dgm:t>
    </dgm:pt>
    <dgm:pt modelId="{92ABFCA3-2AE5-4069-8B27-AE248D886EC7}" type="pres">
      <dgm:prSet presAssocID="{1508C176-E7A8-478E-BA5C-8436212ABF91}" presName="text0" presStyleLbl="node1" presStyleIdx="1" presStyleCnt="5" custRadScaleRad="37914" custRadScaleInc="-3424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989178-67A4-4BF2-BF68-617EA75130A0}" type="pres">
      <dgm:prSet presAssocID="{532057B5-FF14-46A5-829B-69F2FEC6A888}" presName="Name56" presStyleLbl="parChTrans1D2" presStyleIdx="1" presStyleCnt="4"/>
      <dgm:spPr/>
      <dgm:t>
        <a:bodyPr/>
        <a:lstStyle/>
        <a:p>
          <a:endParaRPr lang="en-US"/>
        </a:p>
      </dgm:t>
    </dgm:pt>
    <dgm:pt modelId="{D9B39619-8772-457A-819E-928BD2F724A1}" type="pres">
      <dgm:prSet presAssocID="{37DE1308-D83D-48E5-9D26-E97FFA09B0DB}" presName="text0" presStyleLbl="node1" presStyleIdx="2" presStyleCnt="5" custRadScaleRad="103138" custRadScaleInc="-1686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4FEDD0-52BD-4047-A6C9-137624479B16}" type="pres">
      <dgm:prSet presAssocID="{161311D3-C41E-4F47-9B0C-4768A50EB754}" presName="Name56" presStyleLbl="parChTrans1D2" presStyleIdx="2" presStyleCnt="4"/>
      <dgm:spPr/>
      <dgm:t>
        <a:bodyPr/>
        <a:lstStyle/>
        <a:p>
          <a:endParaRPr lang="en-US"/>
        </a:p>
      </dgm:t>
    </dgm:pt>
    <dgm:pt modelId="{EC819065-4C58-4E37-97AC-D48844E720FF}" type="pres">
      <dgm:prSet presAssocID="{6B8D5B58-D344-48F9-8A2A-0CC45C263E60}" presName="text0" presStyleLbl="node1" presStyleIdx="3" presStyleCnt="5" custRadScaleRad="43674" custRadScaleInc="3504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A16810-C653-4772-9562-A7CD85471BA1}" type="pres">
      <dgm:prSet presAssocID="{5503008F-C554-4757-9315-A3E7EB888496}" presName="Name56" presStyleLbl="parChTrans1D2" presStyleIdx="3" presStyleCnt="4"/>
      <dgm:spPr/>
      <dgm:t>
        <a:bodyPr/>
        <a:lstStyle/>
        <a:p>
          <a:endParaRPr lang="en-US"/>
        </a:p>
      </dgm:t>
    </dgm:pt>
    <dgm:pt modelId="{E3F49FBE-D982-45BC-A49B-73313D7E9C89}" type="pres">
      <dgm:prSet presAssocID="{8C7CBF3D-42D6-47CD-B6E9-5EE103E03CB3}" presName="text0" presStyleLbl="node1" presStyleIdx="4" presStyleCnt="5" custRadScaleRad="97034" custRadScaleInc="-2333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187CD4-5901-4184-BC5A-63FF016AFB6F}" srcId="{4D9B46AB-7BFD-4785-8B7A-3CAE87C4D471}" destId="{37DE1308-D83D-48E5-9D26-E97FFA09B0DB}" srcOrd="1" destOrd="0" parTransId="{532057B5-FF14-46A5-829B-69F2FEC6A888}" sibTransId="{001B8F0D-42F7-468F-9EB4-259AC2A5DF70}"/>
    <dgm:cxn modelId="{5D2738E6-533D-402E-BA34-23F28B586679}" srcId="{4D9B46AB-7BFD-4785-8B7A-3CAE87C4D471}" destId="{8C7CBF3D-42D6-47CD-B6E9-5EE103E03CB3}" srcOrd="3" destOrd="0" parTransId="{5503008F-C554-4757-9315-A3E7EB888496}" sibTransId="{F9D5FEC7-BC99-4427-B005-C5BCD9C6BC9B}"/>
    <dgm:cxn modelId="{F85E9C77-E9A8-4485-8733-958AFF3F6288}" srcId="{D994C43D-467A-4059-BB0E-1431B9DBDE2B}" destId="{4D9B46AB-7BFD-4785-8B7A-3CAE87C4D471}" srcOrd="0" destOrd="0" parTransId="{9C7E4F3C-BEF1-4E78-B09C-2EFE7776CF44}" sibTransId="{3E371365-1120-4DD6-AA9C-F83DB41FFA68}"/>
    <dgm:cxn modelId="{E8AA55C0-BD21-45B2-A4D0-E613273B497F}" type="presOf" srcId="{37DE1308-D83D-48E5-9D26-E97FFA09B0DB}" destId="{D9B39619-8772-457A-819E-928BD2F724A1}" srcOrd="0" destOrd="0" presId="urn:microsoft.com/office/officeart/2008/layout/RadialCluster"/>
    <dgm:cxn modelId="{08CC4986-CB8F-478C-A826-E68FB6206D7F}" type="presOf" srcId="{5503008F-C554-4757-9315-A3E7EB888496}" destId="{71A16810-C653-4772-9562-A7CD85471BA1}" srcOrd="0" destOrd="0" presId="urn:microsoft.com/office/officeart/2008/layout/RadialCluster"/>
    <dgm:cxn modelId="{1BD4C4F7-C177-4574-B147-752E2DB90474}" type="presOf" srcId="{6B8D5B58-D344-48F9-8A2A-0CC45C263E60}" destId="{EC819065-4C58-4E37-97AC-D48844E720FF}" srcOrd="0" destOrd="0" presId="urn:microsoft.com/office/officeart/2008/layout/RadialCluster"/>
    <dgm:cxn modelId="{343BCB00-5543-46B2-B974-2C4F487F8F3B}" type="presOf" srcId="{456EEF82-72BB-480A-83FB-76A35F972CA1}" destId="{5096DFD9-1C72-4B6B-80CC-26C5F16A0D8B}" srcOrd="0" destOrd="0" presId="urn:microsoft.com/office/officeart/2008/layout/RadialCluster"/>
    <dgm:cxn modelId="{6575AB3D-4732-44D4-96A1-306ADEDCECE6}" type="presOf" srcId="{532057B5-FF14-46A5-829B-69F2FEC6A888}" destId="{0F989178-67A4-4BF2-BF68-617EA75130A0}" srcOrd="0" destOrd="0" presId="urn:microsoft.com/office/officeart/2008/layout/RadialCluster"/>
    <dgm:cxn modelId="{0BF3A951-AA73-406C-AD53-02F22CB04CA5}" srcId="{4D9B46AB-7BFD-4785-8B7A-3CAE87C4D471}" destId="{6B8D5B58-D344-48F9-8A2A-0CC45C263E60}" srcOrd="2" destOrd="0" parTransId="{161311D3-C41E-4F47-9B0C-4768A50EB754}" sibTransId="{4AACDCF7-104B-4220-B2B7-F4D76E368A75}"/>
    <dgm:cxn modelId="{37A1F1E4-2840-46CD-AED3-0FF9A0FA930D}" type="presOf" srcId="{1508C176-E7A8-478E-BA5C-8436212ABF91}" destId="{92ABFCA3-2AE5-4069-8B27-AE248D886EC7}" srcOrd="0" destOrd="0" presId="urn:microsoft.com/office/officeart/2008/layout/RadialCluster"/>
    <dgm:cxn modelId="{28AFEA7C-B3B2-42C8-89D9-3BE265735611}" type="presOf" srcId="{8C7CBF3D-42D6-47CD-B6E9-5EE103E03CB3}" destId="{E3F49FBE-D982-45BC-A49B-73313D7E9C89}" srcOrd="0" destOrd="0" presId="urn:microsoft.com/office/officeart/2008/layout/RadialCluster"/>
    <dgm:cxn modelId="{2F2A8D8C-828A-41EC-A435-94B866A802F3}" type="presOf" srcId="{161311D3-C41E-4F47-9B0C-4768A50EB754}" destId="{8E4FEDD0-52BD-4047-A6C9-137624479B16}" srcOrd="0" destOrd="0" presId="urn:microsoft.com/office/officeart/2008/layout/RadialCluster"/>
    <dgm:cxn modelId="{CF346204-000D-453A-8BA5-985C71FECB07}" type="presOf" srcId="{D994C43D-467A-4059-BB0E-1431B9DBDE2B}" destId="{85948F05-CF44-449C-8516-3E77563568E8}" srcOrd="0" destOrd="0" presId="urn:microsoft.com/office/officeart/2008/layout/RadialCluster"/>
    <dgm:cxn modelId="{15251BF1-4D10-46FE-83D0-B72091035A78}" srcId="{4D9B46AB-7BFD-4785-8B7A-3CAE87C4D471}" destId="{1508C176-E7A8-478E-BA5C-8436212ABF91}" srcOrd="0" destOrd="0" parTransId="{456EEF82-72BB-480A-83FB-76A35F972CA1}" sibTransId="{3700CDCD-7A74-4C94-BDBA-59383930125F}"/>
    <dgm:cxn modelId="{CDB6C389-7A39-4987-A9FD-88DE15260A7D}" type="presOf" srcId="{4D9B46AB-7BFD-4785-8B7A-3CAE87C4D471}" destId="{69A78687-3CBD-48FE-B782-115606F94202}" srcOrd="0" destOrd="0" presId="urn:microsoft.com/office/officeart/2008/layout/RadialCluster"/>
    <dgm:cxn modelId="{EFBC375F-9125-4E2B-804E-EB91453EF5AF}" type="presParOf" srcId="{85948F05-CF44-449C-8516-3E77563568E8}" destId="{C5FAECC9-553B-4C9D-9EAE-7B1388F0640C}" srcOrd="0" destOrd="0" presId="urn:microsoft.com/office/officeart/2008/layout/RadialCluster"/>
    <dgm:cxn modelId="{71195423-2A9B-4E8D-8CAE-4CFC46D8D217}" type="presParOf" srcId="{C5FAECC9-553B-4C9D-9EAE-7B1388F0640C}" destId="{69A78687-3CBD-48FE-B782-115606F94202}" srcOrd="0" destOrd="0" presId="urn:microsoft.com/office/officeart/2008/layout/RadialCluster"/>
    <dgm:cxn modelId="{9693784E-FB9A-4317-9B97-04E3F069A264}" type="presParOf" srcId="{C5FAECC9-553B-4C9D-9EAE-7B1388F0640C}" destId="{5096DFD9-1C72-4B6B-80CC-26C5F16A0D8B}" srcOrd="1" destOrd="0" presId="urn:microsoft.com/office/officeart/2008/layout/RadialCluster"/>
    <dgm:cxn modelId="{8C5F3F4E-8711-4085-A730-DFDA0C37F1A4}" type="presParOf" srcId="{C5FAECC9-553B-4C9D-9EAE-7B1388F0640C}" destId="{92ABFCA3-2AE5-4069-8B27-AE248D886EC7}" srcOrd="2" destOrd="0" presId="urn:microsoft.com/office/officeart/2008/layout/RadialCluster"/>
    <dgm:cxn modelId="{DFA4A07F-E991-439D-BBEA-B462F3801A7A}" type="presParOf" srcId="{C5FAECC9-553B-4C9D-9EAE-7B1388F0640C}" destId="{0F989178-67A4-4BF2-BF68-617EA75130A0}" srcOrd="3" destOrd="0" presId="urn:microsoft.com/office/officeart/2008/layout/RadialCluster"/>
    <dgm:cxn modelId="{5BF8D350-9608-4E4C-8E14-CD3876A8B929}" type="presParOf" srcId="{C5FAECC9-553B-4C9D-9EAE-7B1388F0640C}" destId="{D9B39619-8772-457A-819E-928BD2F724A1}" srcOrd="4" destOrd="0" presId="urn:microsoft.com/office/officeart/2008/layout/RadialCluster"/>
    <dgm:cxn modelId="{5E64E97D-7188-4771-B57E-A9B9F14D3C5D}" type="presParOf" srcId="{C5FAECC9-553B-4C9D-9EAE-7B1388F0640C}" destId="{8E4FEDD0-52BD-4047-A6C9-137624479B16}" srcOrd="5" destOrd="0" presId="urn:microsoft.com/office/officeart/2008/layout/RadialCluster"/>
    <dgm:cxn modelId="{9C324932-6F36-4BFA-BE5B-6F698B182AC0}" type="presParOf" srcId="{C5FAECC9-553B-4C9D-9EAE-7B1388F0640C}" destId="{EC819065-4C58-4E37-97AC-D48844E720FF}" srcOrd="6" destOrd="0" presId="urn:microsoft.com/office/officeart/2008/layout/RadialCluster"/>
    <dgm:cxn modelId="{4AC4383D-380B-4E0F-B512-FD2B99D964DD}" type="presParOf" srcId="{C5FAECC9-553B-4C9D-9EAE-7B1388F0640C}" destId="{71A16810-C653-4772-9562-A7CD85471BA1}" srcOrd="7" destOrd="0" presId="urn:microsoft.com/office/officeart/2008/layout/RadialCluster"/>
    <dgm:cxn modelId="{E10ED7DC-7CA4-4456-9C6A-D7136422EB27}" type="presParOf" srcId="{C5FAECC9-553B-4C9D-9EAE-7B1388F0640C}" destId="{E3F49FBE-D982-45BC-A49B-73313D7E9C89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C139591-5717-4F43-ABD1-6F9F7DA87FD5}" type="doc">
      <dgm:prSet loTypeId="urn:microsoft.com/office/officeart/2008/layout/RadialCluster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12C5B03-A50D-43F9-AEFE-D1842CC0134F}">
      <dgm:prSet phldrT="[Text]"/>
      <dgm:spPr/>
      <dgm:t>
        <a:bodyPr/>
        <a:lstStyle/>
        <a:p>
          <a:r>
            <a:rPr lang="fa-IR" dirty="0" smtClean="0"/>
            <a:t>مجرمین</a:t>
          </a:r>
          <a:endParaRPr lang="en-US" dirty="0"/>
        </a:p>
      </dgm:t>
    </dgm:pt>
    <dgm:pt modelId="{A23E94B7-CDB8-4D8A-863E-9FDB637D0C73}" type="parTrans" cxnId="{DF3DE7A2-D830-4097-93A9-AF37D85DCF4D}">
      <dgm:prSet/>
      <dgm:spPr/>
      <dgm:t>
        <a:bodyPr/>
        <a:lstStyle/>
        <a:p>
          <a:endParaRPr lang="en-US"/>
        </a:p>
      </dgm:t>
    </dgm:pt>
    <dgm:pt modelId="{235BD51C-BEF4-4483-BBF6-EE6E63F4EACD}" type="sibTrans" cxnId="{DF3DE7A2-D830-4097-93A9-AF37D85DCF4D}">
      <dgm:prSet/>
      <dgm:spPr/>
      <dgm:t>
        <a:bodyPr/>
        <a:lstStyle/>
        <a:p>
          <a:endParaRPr lang="en-US"/>
        </a:p>
      </dgm:t>
    </dgm:pt>
    <dgm:pt modelId="{422ACDF8-D79B-4BE4-A177-5124B8DC1DEF}">
      <dgm:prSet phldrT="[Text]"/>
      <dgm:spPr/>
      <dgm:t>
        <a:bodyPr/>
        <a:lstStyle/>
        <a:p>
          <a:r>
            <a:rPr lang="fa-IR" dirty="0" smtClean="0"/>
            <a:t>دوری از خلق عظیم</a:t>
          </a:r>
          <a:endParaRPr lang="en-US" dirty="0"/>
        </a:p>
      </dgm:t>
    </dgm:pt>
    <dgm:pt modelId="{21A0531F-EC3C-4285-B68D-E460F46A59B4}" type="parTrans" cxnId="{C7964434-C216-462F-908A-9D5DDD4E3158}">
      <dgm:prSet/>
      <dgm:spPr/>
      <dgm:t>
        <a:bodyPr/>
        <a:lstStyle/>
        <a:p>
          <a:endParaRPr lang="en-US"/>
        </a:p>
      </dgm:t>
    </dgm:pt>
    <dgm:pt modelId="{6EE1C450-DBBD-44CC-BC3F-56A7E1E31F6E}" type="sibTrans" cxnId="{C7964434-C216-462F-908A-9D5DDD4E3158}">
      <dgm:prSet/>
      <dgm:spPr/>
      <dgm:t>
        <a:bodyPr/>
        <a:lstStyle/>
        <a:p>
          <a:endParaRPr lang="en-US"/>
        </a:p>
      </dgm:t>
    </dgm:pt>
    <dgm:pt modelId="{96042A75-B18D-4C7C-BC2C-C5CB96A19254}">
      <dgm:prSet phldrT="[Text]"/>
      <dgm:spPr/>
      <dgm:t>
        <a:bodyPr/>
        <a:lstStyle/>
        <a:p>
          <a:r>
            <a:rPr lang="fa-IR" dirty="0" smtClean="0"/>
            <a:t>نمیدانند که خدا میبیند</a:t>
          </a:r>
          <a:endParaRPr lang="en-US" dirty="0"/>
        </a:p>
      </dgm:t>
    </dgm:pt>
    <dgm:pt modelId="{9574B670-593E-45F5-ABFB-DB87E57F0F1A}" type="parTrans" cxnId="{5C34B07C-8FD2-4BFB-8A16-A4D0D9C538FA}">
      <dgm:prSet/>
      <dgm:spPr/>
      <dgm:t>
        <a:bodyPr/>
        <a:lstStyle/>
        <a:p>
          <a:endParaRPr lang="en-US"/>
        </a:p>
      </dgm:t>
    </dgm:pt>
    <dgm:pt modelId="{D8B1FF88-E06C-4EF3-BDC0-FB00FC46E2CB}" type="sibTrans" cxnId="{5C34B07C-8FD2-4BFB-8A16-A4D0D9C538FA}">
      <dgm:prSet/>
      <dgm:spPr/>
      <dgm:t>
        <a:bodyPr/>
        <a:lstStyle/>
        <a:p>
          <a:endParaRPr lang="en-US"/>
        </a:p>
      </dgm:t>
    </dgm:pt>
    <dgm:pt modelId="{8FB53D84-B0E8-4D6F-B575-E1A3301F36AA}">
      <dgm:prSet phldrT="[Text]"/>
      <dgm:spPr/>
      <dgm:t>
        <a:bodyPr/>
        <a:lstStyle/>
        <a:p>
          <a:r>
            <a:rPr lang="fa-IR" dirty="0" smtClean="0"/>
            <a:t>سازشکار</a:t>
          </a:r>
          <a:endParaRPr lang="en-US" dirty="0"/>
        </a:p>
      </dgm:t>
    </dgm:pt>
    <dgm:pt modelId="{E2D847AF-F9DC-4B48-996C-D3F90139F34E}" type="parTrans" cxnId="{B91557FC-F3A4-48AB-B12E-C3B910B9C23C}">
      <dgm:prSet/>
      <dgm:spPr/>
      <dgm:t>
        <a:bodyPr/>
        <a:lstStyle/>
        <a:p>
          <a:endParaRPr lang="en-US"/>
        </a:p>
      </dgm:t>
    </dgm:pt>
    <dgm:pt modelId="{A1E28B51-A92F-482A-8A89-93B7C1D36B27}" type="sibTrans" cxnId="{B91557FC-F3A4-48AB-B12E-C3B910B9C23C}">
      <dgm:prSet/>
      <dgm:spPr/>
      <dgm:t>
        <a:bodyPr/>
        <a:lstStyle/>
        <a:p>
          <a:endParaRPr lang="en-US"/>
        </a:p>
      </dgm:t>
    </dgm:pt>
    <dgm:pt modelId="{184E7673-88EE-496C-8C4F-361C7DAA1AC7}">
      <dgm:prSet phldrT="[Text]"/>
      <dgm:spPr/>
      <dgm:t>
        <a:bodyPr/>
        <a:lstStyle/>
        <a:p>
          <a:r>
            <a:rPr lang="fa-IR" dirty="0" smtClean="0"/>
            <a:t>تسبیح نمی کنند</a:t>
          </a:r>
          <a:endParaRPr lang="en-US" dirty="0"/>
        </a:p>
      </dgm:t>
    </dgm:pt>
    <dgm:pt modelId="{2D5F6070-C7B1-4AE6-B73B-09B3AC6FECFB}" type="parTrans" cxnId="{0C46EEDC-8D5D-45AE-ABBE-0462E70832DA}">
      <dgm:prSet/>
      <dgm:spPr/>
      <dgm:t>
        <a:bodyPr/>
        <a:lstStyle/>
        <a:p>
          <a:endParaRPr lang="en-US"/>
        </a:p>
      </dgm:t>
    </dgm:pt>
    <dgm:pt modelId="{C7545066-AD1A-46E3-95CC-7DE93097EB94}" type="sibTrans" cxnId="{0C46EEDC-8D5D-45AE-ABBE-0462E70832DA}">
      <dgm:prSet/>
      <dgm:spPr/>
      <dgm:t>
        <a:bodyPr/>
        <a:lstStyle/>
        <a:p>
          <a:endParaRPr lang="en-US"/>
        </a:p>
      </dgm:t>
    </dgm:pt>
    <dgm:pt modelId="{689A5F3B-FE07-49DC-8997-737C3EF01526}">
      <dgm:prSet phldrT="[Text]"/>
      <dgm:spPr/>
      <dgm:t>
        <a:bodyPr/>
        <a:lstStyle/>
        <a:p>
          <a:r>
            <a:rPr lang="fa-IR" dirty="0" smtClean="0"/>
            <a:t>حکم میکنند</a:t>
          </a:r>
          <a:endParaRPr lang="en-US" dirty="0"/>
        </a:p>
      </dgm:t>
    </dgm:pt>
    <dgm:pt modelId="{A1E238B7-C8C8-43DA-963E-5C617521A6BC}" type="parTrans" cxnId="{3D8272F0-7BD9-467D-B486-726EB5F88FC2}">
      <dgm:prSet/>
      <dgm:spPr/>
      <dgm:t>
        <a:bodyPr/>
        <a:lstStyle/>
        <a:p>
          <a:endParaRPr lang="en-US"/>
        </a:p>
      </dgm:t>
    </dgm:pt>
    <dgm:pt modelId="{DBD78CEA-37DA-4383-8202-FCF7304639B7}" type="sibTrans" cxnId="{3D8272F0-7BD9-467D-B486-726EB5F88FC2}">
      <dgm:prSet/>
      <dgm:spPr/>
      <dgm:t>
        <a:bodyPr/>
        <a:lstStyle/>
        <a:p>
          <a:endParaRPr lang="en-US"/>
        </a:p>
      </dgm:t>
    </dgm:pt>
    <dgm:pt modelId="{B91C6554-C033-407C-8DCC-C9AB805D6783}">
      <dgm:prSet phldrT="[Text]"/>
      <dgm:spPr/>
      <dgm:t>
        <a:bodyPr/>
        <a:lstStyle/>
        <a:p>
          <a:r>
            <a:rPr lang="fa-IR" dirty="0" smtClean="0"/>
            <a:t>عدم سجده</a:t>
          </a:r>
          <a:endParaRPr lang="en-US" dirty="0"/>
        </a:p>
      </dgm:t>
    </dgm:pt>
    <dgm:pt modelId="{FDD7E8FF-69C3-4C5E-B263-44B6BC5EC139}" type="parTrans" cxnId="{B23BA55E-1DBA-4B34-98D8-7E03ED940548}">
      <dgm:prSet/>
      <dgm:spPr/>
      <dgm:t>
        <a:bodyPr/>
        <a:lstStyle/>
        <a:p>
          <a:endParaRPr lang="en-US"/>
        </a:p>
      </dgm:t>
    </dgm:pt>
    <dgm:pt modelId="{9191B124-F88C-4658-848B-9DAB62E2768C}" type="sibTrans" cxnId="{B23BA55E-1DBA-4B34-98D8-7E03ED940548}">
      <dgm:prSet/>
      <dgm:spPr/>
      <dgm:t>
        <a:bodyPr/>
        <a:lstStyle/>
        <a:p>
          <a:endParaRPr lang="en-US"/>
        </a:p>
      </dgm:t>
    </dgm:pt>
    <dgm:pt modelId="{D5B2E7F9-EBF7-4324-ADE6-7A4EF149CAEB}">
      <dgm:prSet phldrT="[Text]"/>
      <dgm:spPr/>
      <dgm:t>
        <a:bodyPr/>
        <a:lstStyle/>
        <a:p>
          <a:r>
            <a:rPr lang="fa-IR" dirty="0" smtClean="0"/>
            <a:t>تکذیب کننده</a:t>
          </a:r>
          <a:endParaRPr lang="en-US" dirty="0"/>
        </a:p>
      </dgm:t>
    </dgm:pt>
    <dgm:pt modelId="{023B8AD3-38DC-4353-A872-6BC321FA8EDB}" type="parTrans" cxnId="{EAC8AD88-9221-431B-A2AA-B109DD814994}">
      <dgm:prSet/>
      <dgm:spPr/>
      <dgm:t>
        <a:bodyPr/>
        <a:lstStyle/>
        <a:p>
          <a:endParaRPr lang="en-US"/>
        </a:p>
      </dgm:t>
    </dgm:pt>
    <dgm:pt modelId="{52A176B3-95F6-4F71-BB8D-FD2656C8E076}" type="sibTrans" cxnId="{EAC8AD88-9221-431B-A2AA-B109DD814994}">
      <dgm:prSet/>
      <dgm:spPr/>
      <dgm:t>
        <a:bodyPr/>
        <a:lstStyle/>
        <a:p>
          <a:endParaRPr lang="en-US"/>
        </a:p>
      </dgm:t>
    </dgm:pt>
    <dgm:pt modelId="{422A092C-8EEE-45E4-8396-5DB6919F737E}" type="pres">
      <dgm:prSet presAssocID="{3C139591-5717-4F43-ABD1-6F9F7DA87FD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3C6BC71-FF14-4BFF-A961-7E85E99C3A30}" type="pres">
      <dgm:prSet presAssocID="{712C5B03-A50D-43F9-AEFE-D1842CC0134F}" presName="singleCycle" presStyleCnt="0"/>
      <dgm:spPr/>
    </dgm:pt>
    <dgm:pt modelId="{F1AA4616-C788-4BBA-B4CB-B996834CC719}" type="pres">
      <dgm:prSet presAssocID="{712C5B03-A50D-43F9-AEFE-D1842CC0134F}" presName="singleCenter" presStyleLbl="node1" presStyleIdx="0" presStyleCnt="8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606ABDC7-584B-4D1F-87FB-08BE741CB245}" type="pres">
      <dgm:prSet presAssocID="{21A0531F-EC3C-4285-B68D-E460F46A59B4}" presName="Name56" presStyleLbl="parChTrans1D2" presStyleIdx="0" presStyleCnt="7"/>
      <dgm:spPr/>
      <dgm:t>
        <a:bodyPr/>
        <a:lstStyle/>
        <a:p>
          <a:endParaRPr lang="en-US"/>
        </a:p>
      </dgm:t>
    </dgm:pt>
    <dgm:pt modelId="{9051E1E3-5635-4F52-A6F5-1BDC3B7C11C8}" type="pres">
      <dgm:prSet presAssocID="{422ACDF8-D79B-4BE4-A177-5124B8DC1DEF}" presName="text0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C26FB3-499B-44D7-90B4-EB7567443D50}" type="pres">
      <dgm:prSet presAssocID="{9574B670-593E-45F5-ABFB-DB87E57F0F1A}" presName="Name56" presStyleLbl="parChTrans1D2" presStyleIdx="1" presStyleCnt="7"/>
      <dgm:spPr/>
      <dgm:t>
        <a:bodyPr/>
        <a:lstStyle/>
        <a:p>
          <a:endParaRPr lang="en-US"/>
        </a:p>
      </dgm:t>
    </dgm:pt>
    <dgm:pt modelId="{9096E274-ECDC-4C27-9517-69737AB12377}" type="pres">
      <dgm:prSet presAssocID="{96042A75-B18D-4C7C-BC2C-C5CB96A19254}" presName="text0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6C9393-775C-49E8-8F48-BCA562A3C75B}" type="pres">
      <dgm:prSet presAssocID="{E2D847AF-F9DC-4B48-996C-D3F90139F34E}" presName="Name56" presStyleLbl="parChTrans1D2" presStyleIdx="2" presStyleCnt="7"/>
      <dgm:spPr/>
      <dgm:t>
        <a:bodyPr/>
        <a:lstStyle/>
        <a:p>
          <a:endParaRPr lang="en-US"/>
        </a:p>
      </dgm:t>
    </dgm:pt>
    <dgm:pt modelId="{5BF47451-DCF9-4595-B0C4-02F6869B7008}" type="pres">
      <dgm:prSet presAssocID="{8FB53D84-B0E8-4D6F-B575-E1A3301F36AA}" presName="text0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342EE0-F1EA-4F38-8D17-E895C8EDFF3A}" type="pres">
      <dgm:prSet presAssocID="{2D5F6070-C7B1-4AE6-B73B-09B3AC6FECFB}" presName="Name56" presStyleLbl="parChTrans1D2" presStyleIdx="3" presStyleCnt="7"/>
      <dgm:spPr/>
      <dgm:t>
        <a:bodyPr/>
        <a:lstStyle/>
        <a:p>
          <a:endParaRPr lang="en-US"/>
        </a:p>
      </dgm:t>
    </dgm:pt>
    <dgm:pt modelId="{CA44B8E3-94CA-45EB-A070-BE8B7CC5AC16}" type="pres">
      <dgm:prSet presAssocID="{184E7673-88EE-496C-8C4F-361C7DAA1AC7}" presName="text0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8CF4AC-1CA2-4885-B22B-753843E8E8AF}" type="pres">
      <dgm:prSet presAssocID="{A1E238B7-C8C8-43DA-963E-5C617521A6BC}" presName="Name56" presStyleLbl="parChTrans1D2" presStyleIdx="4" presStyleCnt="7"/>
      <dgm:spPr/>
      <dgm:t>
        <a:bodyPr/>
        <a:lstStyle/>
        <a:p>
          <a:endParaRPr lang="en-US"/>
        </a:p>
      </dgm:t>
    </dgm:pt>
    <dgm:pt modelId="{93D67BEE-154E-4829-BC0C-425FC201C2D6}" type="pres">
      <dgm:prSet presAssocID="{689A5F3B-FE07-49DC-8997-737C3EF01526}" presName="text0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B12DB1-8190-4F1D-8682-B0C46259E7D2}" type="pres">
      <dgm:prSet presAssocID="{FDD7E8FF-69C3-4C5E-B263-44B6BC5EC139}" presName="Name56" presStyleLbl="parChTrans1D2" presStyleIdx="5" presStyleCnt="7"/>
      <dgm:spPr/>
      <dgm:t>
        <a:bodyPr/>
        <a:lstStyle/>
        <a:p>
          <a:endParaRPr lang="en-US"/>
        </a:p>
      </dgm:t>
    </dgm:pt>
    <dgm:pt modelId="{E5BEBF9F-EE3B-4F02-96C2-96EB4FC2C737}" type="pres">
      <dgm:prSet presAssocID="{B91C6554-C033-407C-8DCC-C9AB805D6783}" presName="text0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C19852-D4BA-4BD1-BC81-88B505EB2953}" type="pres">
      <dgm:prSet presAssocID="{023B8AD3-38DC-4353-A872-6BC321FA8EDB}" presName="Name56" presStyleLbl="parChTrans1D2" presStyleIdx="6" presStyleCnt="7"/>
      <dgm:spPr/>
      <dgm:t>
        <a:bodyPr/>
        <a:lstStyle/>
        <a:p>
          <a:endParaRPr lang="en-US"/>
        </a:p>
      </dgm:t>
    </dgm:pt>
    <dgm:pt modelId="{3A73A62B-A0B8-42BD-958E-BA162F472B1C}" type="pres">
      <dgm:prSet presAssocID="{D5B2E7F9-EBF7-4324-ADE6-7A4EF149CAEB}" presName="text0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8106A5-DE73-4B19-8ED2-CF7057658B1E}" type="presOf" srcId="{422ACDF8-D79B-4BE4-A177-5124B8DC1DEF}" destId="{9051E1E3-5635-4F52-A6F5-1BDC3B7C11C8}" srcOrd="0" destOrd="0" presId="urn:microsoft.com/office/officeart/2008/layout/RadialCluster"/>
    <dgm:cxn modelId="{3D8272F0-7BD9-467D-B486-726EB5F88FC2}" srcId="{712C5B03-A50D-43F9-AEFE-D1842CC0134F}" destId="{689A5F3B-FE07-49DC-8997-737C3EF01526}" srcOrd="4" destOrd="0" parTransId="{A1E238B7-C8C8-43DA-963E-5C617521A6BC}" sibTransId="{DBD78CEA-37DA-4383-8202-FCF7304639B7}"/>
    <dgm:cxn modelId="{12DDDA2C-4C5A-4F6B-B60B-BEFA610A9CAF}" type="presOf" srcId="{D5B2E7F9-EBF7-4324-ADE6-7A4EF149CAEB}" destId="{3A73A62B-A0B8-42BD-958E-BA162F472B1C}" srcOrd="0" destOrd="0" presId="urn:microsoft.com/office/officeart/2008/layout/RadialCluster"/>
    <dgm:cxn modelId="{11EB166B-ED8B-401E-BE03-CEE5260C8E52}" type="presOf" srcId="{3C139591-5717-4F43-ABD1-6F9F7DA87FD5}" destId="{422A092C-8EEE-45E4-8396-5DB6919F737E}" srcOrd="0" destOrd="0" presId="urn:microsoft.com/office/officeart/2008/layout/RadialCluster"/>
    <dgm:cxn modelId="{A9BD7493-5FBB-47C0-B986-E1A9CE02E6B6}" type="presOf" srcId="{B91C6554-C033-407C-8DCC-C9AB805D6783}" destId="{E5BEBF9F-EE3B-4F02-96C2-96EB4FC2C737}" srcOrd="0" destOrd="0" presId="urn:microsoft.com/office/officeart/2008/layout/RadialCluster"/>
    <dgm:cxn modelId="{EAC8AD88-9221-431B-A2AA-B109DD814994}" srcId="{712C5B03-A50D-43F9-AEFE-D1842CC0134F}" destId="{D5B2E7F9-EBF7-4324-ADE6-7A4EF149CAEB}" srcOrd="6" destOrd="0" parTransId="{023B8AD3-38DC-4353-A872-6BC321FA8EDB}" sibTransId="{52A176B3-95F6-4F71-BB8D-FD2656C8E076}"/>
    <dgm:cxn modelId="{DF3DE7A2-D830-4097-93A9-AF37D85DCF4D}" srcId="{3C139591-5717-4F43-ABD1-6F9F7DA87FD5}" destId="{712C5B03-A50D-43F9-AEFE-D1842CC0134F}" srcOrd="0" destOrd="0" parTransId="{A23E94B7-CDB8-4D8A-863E-9FDB637D0C73}" sibTransId="{235BD51C-BEF4-4483-BBF6-EE6E63F4EACD}"/>
    <dgm:cxn modelId="{C9FBBF0A-53ED-44F5-8658-661EBA1209C8}" type="presOf" srcId="{689A5F3B-FE07-49DC-8997-737C3EF01526}" destId="{93D67BEE-154E-4829-BC0C-425FC201C2D6}" srcOrd="0" destOrd="0" presId="urn:microsoft.com/office/officeart/2008/layout/RadialCluster"/>
    <dgm:cxn modelId="{1F4B79A0-86D7-45A2-B62A-E364FD93978E}" type="presOf" srcId="{8FB53D84-B0E8-4D6F-B575-E1A3301F36AA}" destId="{5BF47451-DCF9-4595-B0C4-02F6869B7008}" srcOrd="0" destOrd="0" presId="urn:microsoft.com/office/officeart/2008/layout/RadialCluster"/>
    <dgm:cxn modelId="{0C46EEDC-8D5D-45AE-ABBE-0462E70832DA}" srcId="{712C5B03-A50D-43F9-AEFE-D1842CC0134F}" destId="{184E7673-88EE-496C-8C4F-361C7DAA1AC7}" srcOrd="3" destOrd="0" parTransId="{2D5F6070-C7B1-4AE6-B73B-09B3AC6FECFB}" sibTransId="{C7545066-AD1A-46E3-95CC-7DE93097EB94}"/>
    <dgm:cxn modelId="{B91557FC-F3A4-48AB-B12E-C3B910B9C23C}" srcId="{712C5B03-A50D-43F9-AEFE-D1842CC0134F}" destId="{8FB53D84-B0E8-4D6F-B575-E1A3301F36AA}" srcOrd="2" destOrd="0" parTransId="{E2D847AF-F9DC-4B48-996C-D3F90139F34E}" sibTransId="{A1E28B51-A92F-482A-8A89-93B7C1D36B27}"/>
    <dgm:cxn modelId="{A1B85BBF-165F-4D55-8AE6-DF5C738A4360}" type="presOf" srcId="{023B8AD3-38DC-4353-A872-6BC321FA8EDB}" destId="{7DC19852-D4BA-4BD1-BC81-88B505EB2953}" srcOrd="0" destOrd="0" presId="urn:microsoft.com/office/officeart/2008/layout/RadialCluster"/>
    <dgm:cxn modelId="{B2EA7533-959A-4334-BA9A-33EBFA30D7A3}" type="presOf" srcId="{96042A75-B18D-4C7C-BC2C-C5CB96A19254}" destId="{9096E274-ECDC-4C27-9517-69737AB12377}" srcOrd="0" destOrd="0" presId="urn:microsoft.com/office/officeart/2008/layout/RadialCluster"/>
    <dgm:cxn modelId="{1879385F-44F1-4E98-A7C3-0C581D3AF7B7}" type="presOf" srcId="{712C5B03-A50D-43F9-AEFE-D1842CC0134F}" destId="{F1AA4616-C788-4BBA-B4CB-B996834CC719}" srcOrd="0" destOrd="0" presId="urn:microsoft.com/office/officeart/2008/layout/RadialCluster"/>
    <dgm:cxn modelId="{5C34B07C-8FD2-4BFB-8A16-A4D0D9C538FA}" srcId="{712C5B03-A50D-43F9-AEFE-D1842CC0134F}" destId="{96042A75-B18D-4C7C-BC2C-C5CB96A19254}" srcOrd="1" destOrd="0" parTransId="{9574B670-593E-45F5-ABFB-DB87E57F0F1A}" sibTransId="{D8B1FF88-E06C-4EF3-BDC0-FB00FC46E2CB}"/>
    <dgm:cxn modelId="{6CC03B92-E6D4-4261-A5ED-5D52F38C32C9}" type="presOf" srcId="{21A0531F-EC3C-4285-B68D-E460F46A59B4}" destId="{606ABDC7-584B-4D1F-87FB-08BE741CB245}" srcOrd="0" destOrd="0" presId="urn:microsoft.com/office/officeart/2008/layout/RadialCluster"/>
    <dgm:cxn modelId="{8F767EA9-4456-4CF0-8EAD-C9C07661A2E4}" type="presOf" srcId="{9574B670-593E-45F5-ABFB-DB87E57F0F1A}" destId="{97C26FB3-499B-44D7-90B4-EB7567443D50}" srcOrd="0" destOrd="0" presId="urn:microsoft.com/office/officeart/2008/layout/RadialCluster"/>
    <dgm:cxn modelId="{B96DA8A4-303C-4349-A765-24B6607485F7}" type="presOf" srcId="{E2D847AF-F9DC-4B48-996C-D3F90139F34E}" destId="{7D6C9393-775C-49E8-8F48-BCA562A3C75B}" srcOrd="0" destOrd="0" presId="urn:microsoft.com/office/officeart/2008/layout/RadialCluster"/>
    <dgm:cxn modelId="{5A8C3ADF-6D44-474A-BABC-F178415BA99E}" type="presOf" srcId="{184E7673-88EE-496C-8C4F-361C7DAA1AC7}" destId="{CA44B8E3-94CA-45EB-A070-BE8B7CC5AC16}" srcOrd="0" destOrd="0" presId="urn:microsoft.com/office/officeart/2008/layout/RadialCluster"/>
    <dgm:cxn modelId="{DA1E8C03-A853-4940-9DE6-03B29D5975AE}" type="presOf" srcId="{2D5F6070-C7B1-4AE6-B73B-09B3AC6FECFB}" destId="{44342EE0-F1EA-4F38-8D17-E895C8EDFF3A}" srcOrd="0" destOrd="0" presId="urn:microsoft.com/office/officeart/2008/layout/RadialCluster"/>
    <dgm:cxn modelId="{B23BA55E-1DBA-4B34-98D8-7E03ED940548}" srcId="{712C5B03-A50D-43F9-AEFE-D1842CC0134F}" destId="{B91C6554-C033-407C-8DCC-C9AB805D6783}" srcOrd="5" destOrd="0" parTransId="{FDD7E8FF-69C3-4C5E-B263-44B6BC5EC139}" sibTransId="{9191B124-F88C-4658-848B-9DAB62E2768C}"/>
    <dgm:cxn modelId="{6B49AE85-8D19-44D6-8477-C485866A3AA9}" type="presOf" srcId="{FDD7E8FF-69C3-4C5E-B263-44B6BC5EC139}" destId="{34B12DB1-8190-4F1D-8682-B0C46259E7D2}" srcOrd="0" destOrd="0" presId="urn:microsoft.com/office/officeart/2008/layout/RadialCluster"/>
    <dgm:cxn modelId="{F1B6D87B-7C86-4978-89DA-4A7E37175686}" type="presOf" srcId="{A1E238B7-C8C8-43DA-963E-5C617521A6BC}" destId="{7C8CF4AC-1CA2-4885-B22B-753843E8E8AF}" srcOrd="0" destOrd="0" presId="urn:microsoft.com/office/officeart/2008/layout/RadialCluster"/>
    <dgm:cxn modelId="{C7964434-C216-462F-908A-9D5DDD4E3158}" srcId="{712C5B03-A50D-43F9-AEFE-D1842CC0134F}" destId="{422ACDF8-D79B-4BE4-A177-5124B8DC1DEF}" srcOrd="0" destOrd="0" parTransId="{21A0531F-EC3C-4285-B68D-E460F46A59B4}" sibTransId="{6EE1C450-DBBD-44CC-BC3F-56A7E1E31F6E}"/>
    <dgm:cxn modelId="{DD74BAE5-C706-4EC4-807E-DAB0C8B7FD1B}" type="presParOf" srcId="{422A092C-8EEE-45E4-8396-5DB6919F737E}" destId="{03C6BC71-FF14-4BFF-A961-7E85E99C3A30}" srcOrd="0" destOrd="0" presId="urn:microsoft.com/office/officeart/2008/layout/RadialCluster"/>
    <dgm:cxn modelId="{A3AF585A-E540-4643-A006-5AEB91F372D1}" type="presParOf" srcId="{03C6BC71-FF14-4BFF-A961-7E85E99C3A30}" destId="{F1AA4616-C788-4BBA-B4CB-B996834CC719}" srcOrd="0" destOrd="0" presId="urn:microsoft.com/office/officeart/2008/layout/RadialCluster"/>
    <dgm:cxn modelId="{FC0E1678-19C5-4297-A2A0-7040CBC31886}" type="presParOf" srcId="{03C6BC71-FF14-4BFF-A961-7E85E99C3A30}" destId="{606ABDC7-584B-4D1F-87FB-08BE741CB245}" srcOrd="1" destOrd="0" presId="urn:microsoft.com/office/officeart/2008/layout/RadialCluster"/>
    <dgm:cxn modelId="{1C68D77C-6142-4185-8CB3-D52807B4C4C4}" type="presParOf" srcId="{03C6BC71-FF14-4BFF-A961-7E85E99C3A30}" destId="{9051E1E3-5635-4F52-A6F5-1BDC3B7C11C8}" srcOrd="2" destOrd="0" presId="urn:microsoft.com/office/officeart/2008/layout/RadialCluster"/>
    <dgm:cxn modelId="{D5A215EA-5472-4D8E-800B-B1EA2825F71B}" type="presParOf" srcId="{03C6BC71-FF14-4BFF-A961-7E85E99C3A30}" destId="{97C26FB3-499B-44D7-90B4-EB7567443D50}" srcOrd="3" destOrd="0" presId="urn:microsoft.com/office/officeart/2008/layout/RadialCluster"/>
    <dgm:cxn modelId="{29A4355C-82C0-43BD-84E0-6B61987A39B6}" type="presParOf" srcId="{03C6BC71-FF14-4BFF-A961-7E85E99C3A30}" destId="{9096E274-ECDC-4C27-9517-69737AB12377}" srcOrd="4" destOrd="0" presId="urn:microsoft.com/office/officeart/2008/layout/RadialCluster"/>
    <dgm:cxn modelId="{9B1C38BF-42F3-4F2C-A700-FB8CFBC99039}" type="presParOf" srcId="{03C6BC71-FF14-4BFF-A961-7E85E99C3A30}" destId="{7D6C9393-775C-49E8-8F48-BCA562A3C75B}" srcOrd="5" destOrd="0" presId="urn:microsoft.com/office/officeart/2008/layout/RadialCluster"/>
    <dgm:cxn modelId="{9AB45C92-D41E-45A6-AE13-FDBC486983D2}" type="presParOf" srcId="{03C6BC71-FF14-4BFF-A961-7E85E99C3A30}" destId="{5BF47451-DCF9-4595-B0C4-02F6869B7008}" srcOrd="6" destOrd="0" presId="urn:microsoft.com/office/officeart/2008/layout/RadialCluster"/>
    <dgm:cxn modelId="{DF87788A-441C-4EDE-84FD-3E7144A7E65D}" type="presParOf" srcId="{03C6BC71-FF14-4BFF-A961-7E85E99C3A30}" destId="{44342EE0-F1EA-4F38-8D17-E895C8EDFF3A}" srcOrd="7" destOrd="0" presId="urn:microsoft.com/office/officeart/2008/layout/RadialCluster"/>
    <dgm:cxn modelId="{227DD267-8E7F-4746-947A-E8485B0BAA0E}" type="presParOf" srcId="{03C6BC71-FF14-4BFF-A961-7E85E99C3A30}" destId="{CA44B8E3-94CA-45EB-A070-BE8B7CC5AC16}" srcOrd="8" destOrd="0" presId="urn:microsoft.com/office/officeart/2008/layout/RadialCluster"/>
    <dgm:cxn modelId="{8E9BF793-CD4B-4931-8F08-F823692C89ED}" type="presParOf" srcId="{03C6BC71-FF14-4BFF-A961-7E85E99C3A30}" destId="{7C8CF4AC-1CA2-4885-B22B-753843E8E8AF}" srcOrd="9" destOrd="0" presId="urn:microsoft.com/office/officeart/2008/layout/RadialCluster"/>
    <dgm:cxn modelId="{C71C87BB-52D2-431E-95E0-0E530963614D}" type="presParOf" srcId="{03C6BC71-FF14-4BFF-A961-7E85E99C3A30}" destId="{93D67BEE-154E-4829-BC0C-425FC201C2D6}" srcOrd="10" destOrd="0" presId="urn:microsoft.com/office/officeart/2008/layout/RadialCluster"/>
    <dgm:cxn modelId="{74FBF4CC-DCC4-429B-9C9E-84AD68640C9F}" type="presParOf" srcId="{03C6BC71-FF14-4BFF-A961-7E85E99C3A30}" destId="{34B12DB1-8190-4F1D-8682-B0C46259E7D2}" srcOrd="11" destOrd="0" presId="urn:microsoft.com/office/officeart/2008/layout/RadialCluster"/>
    <dgm:cxn modelId="{1EDC3291-E706-4006-AEEA-FCF3510F7C04}" type="presParOf" srcId="{03C6BC71-FF14-4BFF-A961-7E85E99C3A30}" destId="{E5BEBF9F-EE3B-4F02-96C2-96EB4FC2C737}" srcOrd="12" destOrd="0" presId="urn:microsoft.com/office/officeart/2008/layout/RadialCluster"/>
    <dgm:cxn modelId="{1F10ACC2-1BAC-4A85-BFC6-0651C1B8CB1C}" type="presParOf" srcId="{03C6BC71-FF14-4BFF-A961-7E85E99C3A30}" destId="{7DC19852-D4BA-4BD1-BC81-88B505EB2953}" srcOrd="13" destOrd="0" presId="urn:microsoft.com/office/officeart/2008/layout/RadialCluster"/>
    <dgm:cxn modelId="{77E993EA-80BD-4184-8C0B-469DE89E5CCE}" type="presParOf" srcId="{03C6BC71-FF14-4BFF-A961-7E85E99C3A30}" destId="{3A73A62B-A0B8-42BD-958E-BA162F472B1C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0CCC69A-398E-487B-A8AC-A7AC6ADF5828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45D886-EBC4-4CAC-80A4-FC2863D9E7CF}">
      <dgm:prSet phldrT="[Text]"/>
      <dgm:spPr/>
      <dgm:t>
        <a:bodyPr/>
        <a:lstStyle/>
        <a:p>
          <a:r>
            <a:rPr lang="fa-IR" dirty="0" smtClean="0"/>
            <a:t>رب</a:t>
          </a:r>
          <a:endParaRPr lang="en-US" dirty="0"/>
        </a:p>
      </dgm:t>
    </dgm:pt>
    <dgm:pt modelId="{BDF7B45B-2C4D-4CB9-B669-CDA007514F96}" type="parTrans" cxnId="{6FB4D462-771C-4BAA-90B3-865F91420650}">
      <dgm:prSet/>
      <dgm:spPr/>
      <dgm:t>
        <a:bodyPr/>
        <a:lstStyle/>
        <a:p>
          <a:endParaRPr lang="en-US"/>
        </a:p>
      </dgm:t>
    </dgm:pt>
    <dgm:pt modelId="{1A948B47-2D70-4D08-8EC0-95C9B4A0DB7F}" type="sibTrans" cxnId="{6FB4D462-771C-4BAA-90B3-865F91420650}">
      <dgm:prSet/>
      <dgm:spPr/>
      <dgm:t>
        <a:bodyPr/>
        <a:lstStyle/>
        <a:p>
          <a:endParaRPr lang="en-US"/>
        </a:p>
      </dgm:t>
    </dgm:pt>
    <dgm:pt modelId="{27FA0D83-DF34-46C4-869C-12845FA6AB52}">
      <dgm:prSet phldrT="[Text]"/>
      <dgm:spPr/>
      <dgm:t>
        <a:bodyPr/>
        <a:lstStyle/>
        <a:p>
          <a:r>
            <a:rPr lang="fa-IR" dirty="0" smtClean="0"/>
            <a:t>ابتلا کردن</a:t>
          </a:r>
          <a:endParaRPr lang="en-US" dirty="0"/>
        </a:p>
      </dgm:t>
    </dgm:pt>
    <dgm:pt modelId="{52074B5C-6745-4E5F-A0EA-41966FFBBB31}" type="parTrans" cxnId="{DD749E2F-1925-4069-8903-24ECFF55327F}">
      <dgm:prSet/>
      <dgm:spPr/>
      <dgm:t>
        <a:bodyPr/>
        <a:lstStyle/>
        <a:p>
          <a:endParaRPr lang="en-US"/>
        </a:p>
      </dgm:t>
    </dgm:pt>
    <dgm:pt modelId="{8DEED53E-572B-4586-93A1-70DBCC0EC7B2}" type="sibTrans" cxnId="{DD749E2F-1925-4069-8903-24ECFF55327F}">
      <dgm:prSet/>
      <dgm:spPr/>
      <dgm:t>
        <a:bodyPr/>
        <a:lstStyle/>
        <a:p>
          <a:endParaRPr lang="en-US"/>
        </a:p>
      </dgm:t>
    </dgm:pt>
    <dgm:pt modelId="{3C8426E4-D372-469D-AE85-10282DFAC080}">
      <dgm:prSet phldrT="[Text]"/>
      <dgm:spPr/>
      <dgm:t>
        <a:bodyPr/>
        <a:lstStyle/>
        <a:p>
          <a:r>
            <a:rPr lang="fa-IR" dirty="0" smtClean="0"/>
            <a:t>نشان دادن اینکه چه کسی مفتون است</a:t>
          </a:r>
          <a:endParaRPr lang="en-US" dirty="0"/>
        </a:p>
      </dgm:t>
    </dgm:pt>
    <dgm:pt modelId="{85627AC3-C55C-42CC-A41B-4CE42E633EFB}" type="parTrans" cxnId="{66B6B36B-16C4-4A88-8C09-2D519B761A3B}">
      <dgm:prSet/>
      <dgm:spPr/>
      <dgm:t>
        <a:bodyPr/>
        <a:lstStyle/>
        <a:p>
          <a:endParaRPr lang="en-US"/>
        </a:p>
      </dgm:t>
    </dgm:pt>
    <dgm:pt modelId="{86B9B20B-945E-4584-815D-D59071FE00FE}" type="sibTrans" cxnId="{66B6B36B-16C4-4A88-8C09-2D519B761A3B}">
      <dgm:prSet/>
      <dgm:spPr/>
      <dgm:t>
        <a:bodyPr/>
        <a:lstStyle/>
        <a:p>
          <a:endParaRPr lang="en-US"/>
        </a:p>
      </dgm:t>
    </dgm:pt>
    <dgm:pt modelId="{67CD3D20-1B91-4C27-80CB-CEA4F0BB626A}">
      <dgm:prSet phldrT="[Text]"/>
      <dgm:spPr/>
      <dgm:t>
        <a:bodyPr/>
        <a:lstStyle/>
        <a:p>
          <a:r>
            <a:rPr lang="fa-IR" dirty="0" smtClean="0"/>
            <a:t>استدراج واملا</a:t>
          </a:r>
          <a:endParaRPr lang="en-US" dirty="0"/>
        </a:p>
      </dgm:t>
    </dgm:pt>
    <dgm:pt modelId="{CC960E1D-0A50-4529-9A33-8F0FBD691730}" type="parTrans" cxnId="{4BC0D5EA-B152-4B93-A025-51B4849E8290}">
      <dgm:prSet/>
      <dgm:spPr/>
      <dgm:t>
        <a:bodyPr/>
        <a:lstStyle/>
        <a:p>
          <a:endParaRPr lang="en-US"/>
        </a:p>
      </dgm:t>
    </dgm:pt>
    <dgm:pt modelId="{E942B196-FE53-4389-93F1-30B82076BA8E}" type="sibTrans" cxnId="{4BC0D5EA-B152-4B93-A025-51B4849E8290}">
      <dgm:prSet/>
      <dgm:spPr/>
      <dgm:t>
        <a:bodyPr/>
        <a:lstStyle/>
        <a:p>
          <a:endParaRPr lang="en-US"/>
        </a:p>
      </dgm:t>
    </dgm:pt>
    <dgm:pt modelId="{8F38E32E-77E3-4F56-B4AA-7E4750C95562}">
      <dgm:prSet phldrT="[Text]"/>
      <dgm:spPr/>
      <dgm:t>
        <a:bodyPr/>
        <a:lstStyle/>
        <a:p>
          <a:r>
            <a:rPr lang="fa-IR" dirty="0" smtClean="0"/>
            <a:t>اعلم به من ضل عن سبیله ومهتدین</a:t>
          </a:r>
          <a:endParaRPr lang="en-US" dirty="0"/>
        </a:p>
      </dgm:t>
    </dgm:pt>
    <dgm:pt modelId="{37486E0F-193F-41F1-8F19-3479C63051AA}" type="parTrans" cxnId="{6E398461-015A-481C-AD1B-88F6813E715A}">
      <dgm:prSet/>
      <dgm:spPr/>
      <dgm:t>
        <a:bodyPr/>
        <a:lstStyle/>
        <a:p>
          <a:endParaRPr lang="en-US"/>
        </a:p>
      </dgm:t>
    </dgm:pt>
    <dgm:pt modelId="{1A803EDB-9FA0-4045-9CA2-366607FC1CF5}" type="sibTrans" cxnId="{6E398461-015A-481C-AD1B-88F6813E715A}">
      <dgm:prSet/>
      <dgm:spPr/>
      <dgm:t>
        <a:bodyPr/>
        <a:lstStyle/>
        <a:p>
          <a:endParaRPr lang="en-US"/>
        </a:p>
      </dgm:t>
    </dgm:pt>
    <dgm:pt modelId="{9E8B442A-7480-4751-AEF6-908BA8689B5C}">
      <dgm:prSet phldrT="[Text]"/>
      <dgm:spPr/>
      <dgm:t>
        <a:bodyPr/>
        <a:lstStyle/>
        <a:p>
          <a:r>
            <a:rPr lang="fa-IR" dirty="0" smtClean="0"/>
            <a:t>حکم کردن</a:t>
          </a:r>
          <a:endParaRPr lang="en-US" dirty="0"/>
        </a:p>
      </dgm:t>
    </dgm:pt>
    <dgm:pt modelId="{9AA8F2B3-7F3F-4800-90A5-E8A4843C1BB5}" type="parTrans" cxnId="{70ED40B7-735E-42E8-BB6B-99346E093B0B}">
      <dgm:prSet/>
      <dgm:spPr/>
      <dgm:t>
        <a:bodyPr/>
        <a:lstStyle/>
        <a:p>
          <a:endParaRPr lang="en-US"/>
        </a:p>
      </dgm:t>
    </dgm:pt>
    <dgm:pt modelId="{4C30B3ED-BC66-464E-ADDE-D08B05C73721}" type="sibTrans" cxnId="{70ED40B7-735E-42E8-BB6B-99346E093B0B}">
      <dgm:prSet/>
      <dgm:spPr/>
      <dgm:t>
        <a:bodyPr/>
        <a:lstStyle/>
        <a:p>
          <a:endParaRPr lang="en-US"/>
        </a:p>
      </dgm:t>
    </dgm:pt>
    <dgm:pt modelId="{EBAFEC56-66FC-48AE-B9BA-484C3ABBE545}" type="pres">
      <dgm:prSet presAssocID="{F0CCC69A-398E-487B-A8AC-A7AC6ADF582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0F89882-959D-4ABC-934F-C0B1CB7AF4DB}" type="pres">
      <dgm:prSet presAssocID="{8145D886-EBC4-4CAC-80A4-FC2863D9E7CF}" presName="singleCycle" presStyleCnt="0"/>
      <dgm:spPr/>
    </dgm:pt>
    <dgm:pt modelId="{262E272D-5EA4-40FD-A75B-70AF76A62B6E}" type="pres">
      <dgm:prSet presAssocID="{8145D886-EBC4-4CAC-80A4-FC2863D9E7CF}" presName="singleCenter" presStyleLbl="node1" presStyleIdx="0" presStyleCnt="6" custLinFactNeighborX="52076" custLinFactNeighborY="-1285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02988DD9-5A27-4FF6-A4C9-10C386D513E3}" type="pres">
      <dgm:prSet presAssocID="{52074B5C-6745-4E5F-A0EA-41966FFBBB31}" presName="Name56" presStyleLbl="parChTrans1D2" presStyleIdx="0" presStyleCnt="5"/>
      <dgm:spPr/>
      <dgm:t>
        <a:bodyPr/>
        <a:lstStyle/>
        <a:p>
          <a:endParaRPr lang="en-US"/>
        </a:p>
      </dgm:t>
    </dgm:pt>
    <dgm:pt modelId="{98711E06-7FF7-4C34-A4E1-02A1F9FD0280}" type="pres">
      <dgm:prSet presAssocID="{27FA0D83-DF34-46C4-869C-12845FA6AB52}" presName="text0" presStyleLbl="node1" presStyleIdx="1" presStyleCnt="6" custRadScaleRad="22347" custRadScaleInc="-1389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6FE375-AE5E-4DA4-8A04-940B2634B96B}" type="pres">
      <dgm:prSet presAssocID="{85627AC3-C55C-42CC-A41B-4CE42E633EFB}" presName="Name56" presStyleLbl="parChTrans1D2" presStyleIdx="1" presStyleCnt="5"/>
      <dgm:spPr/>
      <dgm:t>
        <a:bodyPr/>
        <a:lstStyle/>
        <a:p>
          <a:endParaRPr lang="en-US"/>
        </a:p>
      </dgm:t>
    </dgm:pt>
    <dgm:pt modelId="{A598408E-159E-48C3-9BB8-CC5557186CFC}" type="pres">
      <dgm:prSet presAssocID="{3C8426E4-D372-469D-AE85-10282DFAC080}" presName="text0" presStyleLbl="node1" presStyleIdx="2" presStyleCnt="6" custRadScaleRad="122380" custRadScaleInc="-888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7ECAF7-29A9-45DD-BAD5-E9BD15D74BFB}" type="pres">
      <dgm:prSet presAssocID="{37486E0F-193F-41F1-8F19-3479C63051AA}" presName="Name56" presStyleLbl="parChTrans1D2" presStyleIdx="2" presStyleCnt="5"/>
      <dgm:spPr/>
      <dgm:t>
        <a:bodyPr/>
        <a:lstStyle/>
        <a:p>
          <a:endParaRPr lang="en-US"/>
        </a:p>
      </dgm:t>
    </dgm:pt>
    <dgm:pt modelId="{A25C66E2-F83D-4501-86A5-B63F11962826}" type="pres">
      <dgm:prSet presAssocID="{8F38E32E-77E3-4F56-B4AA-7E4750C95562}" presName="text0" presStyleLbl="node1" presStyleIdx="3" presStyleCnt="6" custRadScaleRad="77461" custRadScaleInc="-3901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EB2C8-EAA4-40D6-A1FB-16EF1EF8E54B}" type="pres">
      <dgm:prSet presAssocID="{CC960E1D-0A50-4529-9A33-8F0FBD691730}" presName="Name56" presStyleLbl="parChTrans1D2" presStyleIdx="3" presStyleCnt="5"/>
      <dgm:spPr/>
      <dgm:t>
        <a:bodyPr/>
        <a:lstStyle/>
        <a:p>
          <a:endParaRPr lang="en-US"/>
        </a:p>
      </dgm:t>
    </dgm:pt>
    <dgm:pt modelId="{1C850970-1072-457D-A44D-7DAFB4825543}" type="pres">
      <dgm:prSet presAssocID="{67CD3D20-1B91-4C27-80CB-CEA4F0BB626A}" presName="text0" presStyleLbl="node1" presStyleIdx="4" presStyleCnt="6" custRadScaleRad="56815" custRadScaleInc="-980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D2F3AC-6E00-4586-B572-A58BB932F9D7}" type="pres">
      <dgm:prSet presAssocID="{9AA8F2B3-7F3F-4800-90A5-E8A4843C1BB5}" presName="Name56" presStyleLbl="parChTrans1D2" presStyleIdx="4" presStyleCnt="5"/>
      <dgm:spPr/>
      <dgm:t>
        <a:bodyPr/>
        <a:lstStyle/>
        <a:p>
          <a:endParaRPr lang="en-US"/>
        </a:p>
      </dgm:t>
    </dgm:pt>
    <dgm:pt modelId="{ADA1A31A-D666-4B3F-B5B5-8D1D0A812F87}" type="pres">
      <dgm:prSet presAssocID="{9E8B442A-7480-4751-AEF6-908BA8689B5C}" presName="text0" presStyleLbl="node1" presStyleIdx="5" presStyleCnt="6" custRadScaleRad="115225" custRadScaleInc="-4303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AEBF41-B320-471B-B472-86312B0F96C9}" type="presOf" srcId="{8145D886-EBC4-4CAC-80A4-FC2863D9E7CF}" destId="{262E272D-5EA4-40FD-A75B-70AF76A62B6E}" srcOrd="0" destOrd="0" presId="urn:microsoft.com/office/officeart/2008/layout/RadialCluster"/>
    <dgm:cxn modelId="{B62340C6-8536-478A-BDD6-621EC6BE968E}" type="presOf" srcId="{27FA0D83-DF34-46C4-869C-12845FA6AB52}" destId="{98711E06-7FF7-4C34-A4E1-02A1F9FD0280}" srcOrd="0" destOrd="0" presId="urn:microsoft.com/office/officeart/2008/layout/RadialCluster"/>
    <dgm:cxn modelId="{4D4F57D9-26B3-4872-8543-C99050250E2E}" type="presOf" srcId="{52074B5C-6745-4E5F-A0EA-41966FFBBB31}" destId="{02988DD9-5A27-4FF6-A4C9-10C386D513E3}" srcOrd="0" destOrd="0" presId="urn:microsoft.com/office/officeart/2008/layout/RadialCluster"/>
    <dgm:cxn modelId="{EAB800EB-127B-40F6-87E4-78A9756267B2}" type="presOf" srcId="{F0CCC69A-398E-487B-A8AC-A7AC6ADF5828}" destId="{EBAFEC56-66FC-48AE-B9BA-484C3ABBE545}" srcOrd="0" destOrd="0" presId="urn:microsoft.com/office/officeart/2008/layout/RadialCluster"/>
    <dgm:cxn modelId="{518BA6FF-2E3B-43E7-B4D9-0FF4CAB229F2}" type="presOf" srcId="{9E8B442A-7480-4751-AEF6-908BA8689B5C}" destId="{ADA1A31A-D666-4B3F-B5B5-8D1D0A812F87}" srcOrd="0" destOrd="0" presId="urn:microsoft.com/office/officeart/2008/layout/RadialCluster"/>
    <dgm:cxn modelId="{7B893AFF-C80D-477A-8629-1A12FC5180AB}" type="presOf" srcId="{CC960E1D-0A50-4529-9A33-8F0FBD691730}" destId="{06DEB2C8-EAA4-40D6-A1FB-16EF1EF8E54B}" srcOrd="0" destOrd="0" presId="urn:microsoft.com/office/officeart/2008/layout/RadialCluster"/>
    <dgm:cxn modelId="{66B6B36B-16C4-4A88-8C09-2D519B761A3B}" srcId="{8145D886-EBC4-4CAC-80A4-FC2863D9E7CF}" destId="{3C8426E4-D372-469D-AE85-10282DFAC080}" srcOrd="1" destOrd="0" parTransId="{85627AC3-C55C-42CC-A41B-4CE42E633EFB}" sibTransId="{86B9B20B-945E-4584-815D-D59071FE00FE}"/>
    <dgm:cxn modelId="{5BDD9418-9E1F-45A7-9BF1-CF700BA41DDE}" type="presOf" srcId="{85627AC3-C55C-42CC-A41B-4CE42E633EFB}" destId="{CE6FE375-AE5E-4DA4-8A04-940B2634B96B}" srcOrd="0" destOrd="0" presId="urn:microsoft.com/office/officeart/2008/layout/RadialCluster"/>
    <dgm:cxn modelId="{662A3755-A324-4278-AB96-0CDBF7C55CF2}" type="presOf" srcId="{3C8426E4-D372-469D-AE85-10282DFAC080}" destId="{A598408E-159E-48C3-9BB8-CC5557186CFC}" srcOrd="0" destOrd="0" presId="urn:microsoft.com/office/officeart/2008/layout/RadialCluster"/>
    <dgm:cxn modelId="{B63C332B-EDA4-4DB5-8A07-EC435C782815}" type="presOf" srcId="{9AA8F2B3-7F3F-4800-90A5-E8A4843C1BB5}" destId="{52D2F3AC-6E00-4586-B572-A58BB932F9D7}" srcOrd="0" destOrd="0" presId="urn:microsoft.com/office/officeart/2008/layout/RadialCluster"/>
    <dgm:cxn modelId="{D8398CCE-9087-4683-86CD-01FFE6ED99A8}" type="presOf" srcId="{67CD3D20-1B91-4C27-80CB-CEA4F0BB626A}" destId="{1C850970-1072-457D-A44D-7DAFB4825543}" srcOrd="0" destOrd="0" presId="urn:microsoft.com/office/officeart/2008/layout/RadialCluster"/>
    <dgm:cxn modelId="{DD749E2F-1925-4069-8903-24ECFF55327F}" srcId="{8145D886-EBC4-4CAC-80A4-FC2863D9E7CF}" destId="{27FA0D83-DF34-46C4-869C-12845FA6AB52}" srcOrd="0" destOrd="0" parTransId="{52074B5C-6745-4E5F-A0EA-41966FFBBB31}" sibTransId="{8DEED53E-572B-4586-93A1-70DBCC0EC7B2}"/>
    <dgm:cxn modelId="{4BC0D5EA-B152-4B93-A025-51B4849E8290}" srcId="{8145D886-EBC4-4CAC-80A4-FC2863D9E7CF}" destId="{67CD3D20-1B91-4C27-80CB-CEA4F0BB626A}" srcOrd="3" destOrd="0" parTransId="{CC960E1D-0A50-4529-9A33-8F0FBD691730}" sibTransId="{E942B196-FE53-4389-93F1-30B82076BA8E}"/>
    <dgm:cxn modelId="{70ED40B7-735E-42E8-BB6B-99346E093B0B}" srcId="{8145D886-EBC4-4CAC-80A4-FC2863D9E7CF}" destId="{9E8B442A-7480-4751-AEF6-908BA8689B5C}" srcOrd="4" destOrd="0" parTransId="{9AA8F2B3-7F3F-4800-90A5-E8A4843C1BB5}" sibTransId="{4C30B3ED-BC66-464E-ADDE-D08B05C73721}"/>
    <dgm:cxn modelId="{6FB4D462-771C-4BAA-90B3-865F91420650}" srcId="{F0CCC69A-398E-487B-A8AC-A7AC6ADF5828}" destId="{8145D886-EBC4-4CAC-80A4-FC2863D9E7CF}" srcOrd="0" destOrd="0" parTransId="{BDF7B45B-2C4D-4CB9-B669-CDA007514F96}" sibTransId="{1A948B47-2D70-4D08-8EC0-95C9B4A0DB7F}"/>
    <dgm:cxn modelId="{1F373B09-FA2E-45C0-8FE5-EDBF6034A35A}" type="presOf" srcId="{37486E0F-193F-41F1-8F19-3479C63051AA}" destId="{9D7ECAF7-29A9-45DD-BAD5-E9BD15D74BFB}" srcOrd="0" destOrd="0" presId="urn:microsoft.com/office/officeart/2008/layout/RadialCluster"/>
    <dgm:cxn modelId="{1E4636BF-3D26-4C3D-9D7C-35DAEA38CD4A}" type="presOf" srcId="{8F38E32E-77E3-4F56-B4AA-7E4750C95562}" destId="{A25C66E2-F83D-4501-86A5-B63F11962826}" srcOrd="0" destOrd="0" presId="urn:microsoft.com/office/officeart/2008/layout/RadialCluster"/>
    <dgm:cxn modelId="{6E398461-015A-481C-AD1B-88F6813E715A}" srcId="{8145D886-EBC4-4CAC-80A4-FC2863D9E7CF}" destId="{8F38E32E-77E3-4F56-B4AA-7E4750C95562}" srcOrd="2" destOrd="0" parTransId="{37486E0F-193F-41F1-8F19-3479C63051AA}" sibTransId="{1A803EDB-9FA0-4045-9CA2-366607FC1CF5}"/>
    <dgm:cxn modelId="{CB633470-B92D-4FFC-8377-06069D410C35}" type="presParOf" srcId="{EBAFEC56-66FC-48AE-B9BA-484C3ABBE545}" destId="{C0F89882-959D-4ABC-934F-C0B1CB7AF4DB}" srcOrd="0" destOrd="0" presId="urn:microsoft.com/office/officeart/2008/layout/RadialCluster"/>
    <dgm:cxn modelId="{D99F62FA-C828-45C8-9694-E37BC8F6066D}" type="presParOf" srcId="{C0F89882-959D-4ABC-934F-C0B1CB7AF4DB}" destId="{262E272D-5EA4-40FD-A75B-70AF76A62B6E}" srcOrd="0" destOrd="0" presId="urn:microsoft.com/office/officeart/2008/layout/RadialCluster"/>
    <dgm:cxn modelId="{CBAE80A3-EAB7-420A-A381-3AC39885D4D7}" type="presParOf" srcId="{C0F89882-959D-4ABC-934F-C0B1CB7AF4DB}" destId="{02988DD9-5A27-4FF6-A4C9-10C386D513E3}" srcOrd="1" destOrd="0" presId="urn:microsoft.com/office/officeart/2008/layout/RadialCluster"/>
    <dgm:cxn modelId="{2EEBBDCE-2CC0-4A6D-B78E-F2A351087295}" type="presParOf" srcId="{C0F89882-959D-4ABC-934F-C0B1CB7AF4DB}" destId="{98711E06-7FF7-4C34-A4E1-02A1F9FD0280}" srcOrd="2" destOrd="0" presId="urn:microsoft.com/office/officeart/2008/layout/RadialCluster"/>
    <dgm:cxn modelId="{7E4D3611-1834-407F-8377-13F3546ED581}" type="presParOf" srcId="{C0F89882-959D-4ABC-934F-C0B1CB7AF4DB}" destId="{CE6FE375-AE5E-4DA4-8A04-940B2634B96B}" srcOrd="3" destOrd="0" presId="urn:microsoft.com/office/officeart/2008/layout/RadialCluster"/>
    <dgm:cxn modelId="{7078CF8B-E715-4935-ABA1-7CFD448E54D3}" type="presParOf" srcId="{C0F89882-959D-4ABC-934F-C0B1CB7AF4DB}" destId="{A598408E-159E-48C3-9BB8-CC5557186CFC}" srcOrd="4" destOrd="0" presId="urn:microsoft.com/office/officeart/2008/layout/RadialCluster"/>
    <dgm:cxn modelId="{F8B99248-BDC8-4D73-BB54-7CA0F2B895A8}" type="presParOf" srcId="{C0F89882-959D-4ABC-934F-C0B1CB7AF4DB}" destId="{9D7ECAF7-29A9-45DD-BAD5-E9BD15D74BFB}" srcOrd="5" destOrd="0" presId="urn:microsoft.com/office/officeart/2008/layout/RadialCluster"/>
    <dgm:cxn modelId="{AE004F2F-D121-4ECF-82DD-038505D61BDA}" type="presParOf" srcId="{C0F89882-959D-4ABC-934F-C0B1CB7AF4DB}" destId="{A25C66E2-F83D-4501-86A5-B63F11962826}" srcOrd="6" destOrd="0" presId="urn:microsoft.com/office/officeart/2008/layout/RadialCluster"/>
    <dgm:cxn modelId="{D766B2E9-41F0-44E7-88F9-8AE62B9D3AF3}" type="presParOf" srcId="{C0F89882-959D-4ABC-934F-C0B1CB7AF4DB}" destId="{06DEB2C8-EAA4-40D6-A1FB-16EF1EF8E54B}" srcOrd="7" destOrd="0" presId="urn:microsoft.com/office/officeart/2008/layout/RadialCluster"/>
    <dgm:cxn modelId="{2E10D638-3CA7-43EA-A7BB-3D25E5A0742A}" type="presParOf" srcId="{C0F89882-959D-4ABC-934F-C0B1CB7AF4DB}" destId="{1C850970-1072-457D-A44D-7DAFB4825543}" srcOrd="8" destOrd="0" presId="urn:microsoft.com/office/officeart/2008/layout/RadialCluster"/>
    <dgm:cxn modelId="{0FBECEF0-3FC6-4774-B849-555A2D83A80C}" type="presParOf" srcId="{C0F89882-959D-4ABC-934F-C0B1CB7AF4DB}" destId="{52D2F3AC-6E00-4586-B572-A58BB932F9D7}" srcOrd="9" destOrd="0" presId="urn:microsoft.com/office/officeart/2008/layout/RadialCluster"/>
    <dgm:cxn modelId="{7E6DE332-B57E-4049-BE63-B69346573F3C}" type="presParOf" srcId="{C0F89882-959D-4ABC-934F-C0B1CB7AF4DB}" destId="{ADA1A31A-D666-4B3F-B5B5-8D1D0A812F87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F71D127-32EC-4DDB-81D7-1E1385A8F9B3}" type="doc">
      <dgm:prSet loTypeId="urn:microsoft.com/office/officeart/2005/8/layout/hierarchy1" loCatId="hierarchy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en-US"/>
        </a:p>
      </dgm:t>
    </dgm:pt>
    <dgm:pt modelId="{F044336A-3FAC-48F7-BC65-BF634856FBAB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dirty="0" smtClean="0"/>
            <a:t>پیامبر</a:t>
          </a:r>
          <a:endParaRPr lang="en-US" dirty="0"/>
        </a:p>
      </dgm:t>
    </dgm:pt>
    <dgm:pt modelId="{FBAD153E-1331-4676-BB09-6869DEAAE82D}" type="parTrans" cxnId="{39788886-5DBC-405C-B865-C1B16907004A}">
      <dgm:prSet/>
      <dgm:spPr/>
      <dgm:t>
        <a:bodyPr/>
        <a:lstStyle/>
        <a:p>
          <a:endParaRPr lang="en-US"/>
        </a:p>
      </dgm:t>
    </dgm:pt>
    <dgm:pt modelId="{C41F3F82-B9F2-4BD9-8A31-4F9F39451D6F}" type="sibTrans" cxnId="{39788886-5DBC-405C-B865-C1B16907004A}">
      <dgm:prSet/>
      <dgm:spPr/>
      <dgm:t>
        <a:bodyPr/>
        <a:lstStyle/>
        <a:p>
          <a:endParaRPr lang="en-US"/>
        </a:p>
      </dgm:t>
    </dgm:pt>
    <dgm:pt modelId="{82CEFF1D-B35D-4771-A750-56B7945FEF70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dirty="0" smtClean="0"/>
            <a:t>ذکر</a:t>
          </a:r>
          <a:endParaRPr lang="en-US" dirty="0"/>
        </a:p>
      </dgm:t>
    </dgm:pt>
    <dgm:pt modelId="{822D8614-2A86-4367-AD2C-41A917F85A63}" type="parTrans" cxnId="{C7B290EE-2E88-49FA-8806-479FB028BD43}">
      <dgm:prSet/>
      <dgm:spPr/>
      <dgm:t>
        <a:bodyPr/>
        <a:lstStyle/>
        <a:p>
          <a:endParaRPr lang="en-US"/>
        </a:p>
      </dgm:t>
    </dgm:pt>
    <dgm:pt modelId="{FA0DF8F1-2FF5-476A-BE47-79AE46EA10C3}" type="sibTrans" cxnId="{C7B290EE-2E88-49FA-8806-479FB028BD43}">
      <dgm:prSet/>
      <dgm:spPr/>
      <dgm:t>
        <a:bodyPr/>
        <a:lstStyle/>
        <a:p>
          <a:endParaRPr lang="en-US"/>
        </a:p>
      </dgm:t>
    </dgm:pt>
    <dgm:pt modelId="{B71B661D-46E0-4051-9520-0F341BF31F41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اصحاب باغ</a:t>
          </a:r>
          <a:endParaRPr lang="en-US" dirty="0"/>
        </a:p>
      </dgm:t>
    </dgm:pt>
    <dgm:pt modelId="{FD568F59-A30B-413A-A85A-A494A507B7C5}" type="parTrans" cxnId="{0C2DE962-19C3-4304-96DC-D3CADC5A202E}">
      <dgm:prSet/>
      <dgm:spPr/>
      <dgm:t>
        <a:bodyPr/>
        <a:lstStyle/>
        <a:p>
          <a:endParaRPr lang="en-US"/>
        </a:p>
      </dgm:t>
    </dgm:pt>
    <dgm:pt modelId="{D5F2E391-0DDA-4117-A0B0-A18EAE6B3B10}" type="sibTrans" cxnId="{0C2DE962-19C3-4304-96DC-D3CADC5A202E}">
      <dgm:prSet/>
      <dgm:spPr/>
      <dgm:t>
        <a:bodyPr/>
        <a:lstStyle/>
        <a:p>
          <a:endParaRPr lang="en-US"/>
        </a:p>
      </dgm:t>
    </dgm:pt>
    <dgm:pt modelId="{8C86D063-27AA-41CC-9432-3FCFC958D401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عدم تسبیح</a:t>
          </a:r>
          <a:endParaRPr lang="en-US" dirty="0"/>
        </a:p>
      </dgm:t>
    </dgm:pt>
    <dgm:pt modelId="{A5515243-C963-445E-B03A-683A202A600F}" type="parTrans" cxnId="{51216D30-B85D-4781-8DAD-E4C63D5B17E7}">
      <dgm:prSet/>
      <dgm:spPr/>
      <dgm:t>
        <a:bodyPr/>
        <a:lstStyle/>
        <a:p>
          <a:endParaRPr lang="en-US"/>
        </a:p>
      </dgm:t>
    </dgm:pt>
    <dgm:pt modelId="{9369B965-AE3C-4C87-ABF5-0115A17C9E6F}" type="sibTrans" cxnId="{51216D30-B85D-4781-8DAD-E4C63D5B17E7}">
      <dgm:prSet/>
      <dgm:spPr/>
      <dgm:t>
        <a:bodyPr/>
        <a:lstStyle/>
        <a:p>
          <a:endParaRPr lang="en-US"/>
        </a:p>
      </dgm:t>
    </dgm:pt>
    <dgm:pt modelId="{B4E66125-E47E-41EB-93BC-C26FC374490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متقین</a:t>
          </a:r>
          <a:endParaRPr lang="en-US" dirty="0"/>
        </a:p>
      </dgm:t>
    </dgm:pt>
    <dgm:pt modelId="{07455D4C-6F6E-4C88-A51D-E0D5AC523366}" type="parTrans" cxnId="{8C8E08BC-EFF0-479E-9683-F8DD9AF9C946}">
      <dgm:prSet/>
      <dgm:spPr/>
      <dgm:t>
        <a:bodyPr/>
        <a:lstStyle/>
        <a:p>
          <a:endParaRPr lang="en-US"/>
        </a:p>
      </dgm:t>
    </dgm:pt>
    <dgm:pt modelId="{2415BB83-A54E-4BFB-A493-100161901181}" type="sibTrans" cxnId="{8C8E08BC-EFF0-479E-9683-F8DD9AF9C946}">
      <dgm:prSet/>
      <dgm:spPr/>
      <dgm:t>
        <a:bodyPr/>
        <a:lstStyle/>
        <a:p>
          <a:endParaRPr lang="en-US"/>
        </a:p>
      </dgm:t>
    </dgm:pt>
    <dgm:pt modelId="{4557402D-5952-4886-9081-249A9401AC84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دائم اتسبیحند</a:t>
          </a:r>
          <a:endParaRPr lang="en-US" dirty="0"/>
        </a:p>
      </dgm:t>
    </dgm:pt>
    <dgm:pt modelId="{7C00D574-4193-456A-96EF-FDBF7151F6E5}" type="parTrans" cxnId="{7738F39F-E9B9-4E84-B716-76D9F46648D5}">
      <dgm:prSet/>
      <dgm:spPr/>
      <dgm:t>
        <a:bodyPr/>
        <a:lstStyle/>
        <a:p>
          <a:endParaRPr lang="en-US"/>
        </a:p>
      </dgm:t>
    </dgm:pt>
    <dgm:pt modelId="{5D389FA9-C124-40DD-8E97-72E2427F45D4}" type="sibTrans" cxnId="{7738F39F-E9B9-4E84-B716-76D9F46648D5}">
      <dgm:prSet/>
      <dgm:spPr/>
      <dgm:t>
        <a:bodyPr/>
        <a:lstStyle/>
        <a:p>
          <a:endParaRPr lang="en-US"/>
        </a:p>
      </dgm:t>
    </dgm:pt>
    <dgm:pt modelId="{A86CC210-2BD3-405D-8E44-B5E7EB715948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تقوا</a:t>
          </a:r>
          <a:endParaRPr lang="en-US" dirty="0"/>
        </a:p>
      </dgm:t>
    </dgm:pt>
    <dgm:pt modelId="{9F5A86A2-3255-42F5-A060-F639D2343384}" type="parTrans" cxnId="{8F992215-D7EB-4F97-8688-71303E618F24}">
      <dgm:prSet/>
      <dgm:spPr/>
      <dgm:t>
        <a:bodyPr/>
        <a:lstStyle/>
        <a:p>
          <a:endParaRPr lang="en-US"/>
        </a:p>
      </dgm:t>
    </dgm:pt>
    <dgm:pt modelId="{2B9E4F2F-3B65-426B-8EAC-689D3DFDF348}" type="sibTrans" cxnId="{8F992215-D7EB-4F97-8688-71303E618F24}">
      <dgm:prSet/>
      <dgm:spPr/>
      <dgm:t>
        <a:bodyPr/>
        <a:lstStyle/>
        <a:p>
          <a:endParaRPr lang="en-US"/>
        </a:p>
      </dgm:t>
    </dgm:pt>
    <dgm:pt modelId="{5897AC7D-8D81-460E-B988-4ECE18C84C89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فهم ظالم بودن</a:t>
          </a:r>
        </a:p>
      </dgm:t>
    </dgm:pt>
    <dgm:pt modelId="{F79ACDD6-E2A5-4088-8A54-829589E4C89E}" type="parTrans" cxnId="{85D5679F-BE58-4182-B4BB-5865C5BE1A27}">
      <dgm:prSet/>
      <dgm:spPr/>
      <dgm:t>
        <a:bodyPr/>
        <a:lstStyle/>
        <a:p>
          <a:endParaRPr lang="en-US"/>
        </a:p>
      </dgm:t>
    </dgm:pt>
    <dgm:pt modelId="{41F5F74C-FD5A-4339-BA2A-BF9C69BFB08E}" type="sibTrans" cxnId="{85D5679F-BE58-4182-B4BB-5865C5BE1A27}">
      <dgm:prSet/>
      <dgm:spPr/>
      <dgm:t>
        <a:bodyPr/>
        <a:lstStyle/>
        <a:p>
          <a:endParaRPr lang="en-US"/>
        </a:p>
      </dgm:t>
    </dgm:pt>
    <dgm:pt modelId="{719E671B-E23A-4CAA-99D4-70902B66A261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جنات نعیم</a:t>
          </a:r>
        </a:p>
      </dgm:t>
    </dgm:pt>
    <dgm:pt modelId="{9E0CE351-4F06-435A-BCE8-6B4FD07CAC68}" type="parTrans" cxnId="{50667A97-4BEA-4500-A8F4-B4E77D4C4BD2}">
      <dgm:prSet/>
      <dgm:spPr/>
      <dgm:t>
        <a:bodyPr/>
        <a:lstStyle/>
        <a:p>
          <a:endParaRPr lang="en-US"/>
        </a:p>
      </dgm:t>
    </dgm:pt>
    <dgm:pt modelId="{195DBCA7-DFCE-43F9-9623-7EE816A4E7F9}" type="sibTrans" cxnId="{50667A97-4BEA-4500-A8F4-B4E77D4C4BD2}">
      <dgm:prSet/>
      <dgm:spPr/>
      <dgm:t>
        <a:bodyPr/>
        <a:lstStyle/>
        <a:p>
          <a:endParaRPr lang="en-US"/>
        </a:p>
      </dgm:t>
    </dgm:pt>
    <dgm:pt modelId="{AE5BFEFA-F5EF-4B41-9D78-E19E5069811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عدم تنبه</a:t>
          </a:r>
        </a:p>
      </dgm:t>
    </dgm:pt>
    <dgm:pt modelId="{776684B6-D002-4D61-8C6D-82D7CF2D8556}" type="parTrans" cxnId="{A33B7776-A4FD-41B2-B9A0-C105D9294763}">
      <dgm:prSet/>
      <dgm:spPr/>
      <dgm:t>
        <a:bodyPr/>
        <a:lstStyle/>
        <a:p>
          <a:endParaRPr lang="en-US"/>
        </a:p>
      </dgm:t>
    </dgm:pt>
    <dgm:pt modelId="{E2A1DD64-8EBC-411E-849D-37E3DC215236}" type="sibTrans" cxnId="{A33B7776-A4FD-41B2-B9A0-C105D9294763}">
      <dgm:prSet/>
      <dgm:spPr/>
      <dgm:t>
        <a:bodyPr/>
        <a:lstStyle/>
        <a:p>
          <a:endParaRPr lang="en-US"/>
        </a:p>
      </dgm:t>
    </dgm:pt>
    <dgm:pt modelId="{73325DC8-A8EA-4E6F-AC55-64B808FBA90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مکذب شدن</a:t>
          </a:r>
        </a:p>
      </dgm:t>
    </dgm:pt>
    <dgm:pt modelId="{DA205AE0-C42F-4B4F-95E3-EB69D46BC93F}" type="parTrans" cxnId="{EA790BD3-FCCC-4EA6-8008-1EA9747F1205}">
      <dgm:prSet/>
      <dgm:spPr/>
      <dgm:t>
        <a:bodyPr/>
        <a:lstStyle/>
        <a:p>
          <a:endParaRPr lang="en-US"/>
        </a:p>
      </dgm:t>
    </dgm:pt>
    <dgm:pt modelId="{8D7BD7F6-EA4E-48E9-BD6D-D4B9BEA39648}" type="sibTrans" cxnId="{EA790BD3-FCCC-4EA6-8008-1EA9747F1205}">
      <dgm:prSet/>
      <dgm:spPr/>
      <dgm:t>
        <a:bodyPr/>
        <a:lstStyle/>
        <a:p>
          <a:endParaRPr lang="en-US"/>
        </a:p>
      </dgm:t>
    </dgm:pt>
    <dgm:pt modelId="{5C308D85-15A7-4F6C-B5CE-E32D812D6E2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مکذبین</a:t>
          </a:r>
        </a:p>
      </dgm:t>
    </dgm:pt>
    <dgm:pt modelId="{09C5EC41-3658-4B61-9374-FE0A64B2137E}" type="parTrans" cxnId="{FB5E0870-7956-47F0-A3A7-F0EF053398D9}">
      <dgm:prSet/>
      <dgm:spPr/>
      <dgm:t>
        <a:bodyPr/>
        <a:lstStyle/>
        <a:p>
          <a:endParaRPr lang="en-US"/>
        </a:p>
      </dgm:t>
    </dgm:pt>
    <dgm:pt modelId="{9D21F2EA-5357-40B3-954E-DF7E76CCFC0B}" type="sibTrans" cxnId="{FB5E0870-7956-47F0-A3A7-F0EF053398D9}">
      <dgm:prSet/>
      <dgm:spPr/>
      <dgm:t>
        <a:bodyPr/>
        <a:lstStyle/>
        <a:p>
          <a:endParaRPr lang="en-US"/>
        </a:p>
      </dgm:t>
    </dgm:pt>
    <dgm:pt modelId="{AA8BD662-B382-4BD3-B690-A9FFF64D5E49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دوری از خلق عظیم</a:t>
          </a:r>
        </a:p>
      </dgm:t>
    </dgm:pt>
    <dgm:pt modelId="{F598F6B7-E2E9-4446-8A28-4963128369F1}" type="parTrans" cxnId="{D4A9C724-A475-4260-B009-79EEA64FDC95}">
      <dgm:prSet/>
      <dgm:spPr/>
      <dgm:t>
        <a:bodyPr/>
        <a:lstStyle/>
        <a:p>
          <a:endParaRPr lang="en-US"/>
        </a:p>
      </dgm:t>
    </dgm:pt>
    <dgm:pt modelId="{06504558-E270-42FE-8455-E049DA4B47C0}" type="sibTrans" cxnId="{D4A9C724-A475-4260-B009-79EEA64FDC95}">
      <dgm:prSet/>
      <dgm:spPr/>
      <dgm:t>
        <a:bodyPr/>
        <a:lstStyle/>
        <a:p>
          <a:endParaRPr lang="en-US"/>
        </a:p>
      </dgm:t>
    </dgm:pt>
    <dgm:pt modelId="{722BC891-0773-4240-9EE6-E61AA5F9D390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 مجرم =مسلم</a:t>
          </a:r>
        </a:p>
      </dgm:t>
    </dgm:pt>
    <dgm:pt modelId="{CFB70FC3-2CB0-4D6C-9EA8-B4B1281BB65F}" type="parTrans" cxnId="{480F5465-EA5C-4EEB-9453-9D06A0FA633B}">
      <dgm:prSet/>
      <dgm:spPr/>
      <dgm:t>
        <a:bodyPr/>
        <a:lstStyle/>
        <a:p>
          <a:endParaRPr lang="en-US"/>
        </a:p>
      </dgm:t>
    </dgm:pt>
    <dgm:pt modelId="{A0A7F367-44EB-4B77-9C44-B3802C33D656}" type="sibTrans" cxnId="{480F5465-EA5C-4EEB-9453-9D06A0FA633B}">
      <dgm:prSet/>
      <dgm:spPr/>
      <dgm:t>
        <a:bodyPr/>
        <a:lstStyle/>
        <a:p>
          <a:endParaRPr lang="en-US"/>
        </a:p>
      </dgm:t>
    </dgm:pt>
    <dgm:pt modelId="{A35BE24F-7B65-4D9C-A5B8-655D4CA94579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مجنون خواندن پیامبر</a:t>
          </a:r>
        </a:p>
      </dgm:t>
    </dgm:pt>
    <dgm:pt modelId="{7E5E171D-ADDB-4C31-9F7E-C722FA4A2A6F}" type="parTrans" cxnId="{8C754240-1090-401A-AEB0-5F90E959113C}">
      <dgm:prSet/>
      <dgm:spPr/>
      <dgm:t>
        <a:bodyPr/>
        <a:lstStyle/>
        <a:p>
          <a:endParaRPr lang="en-US"/>
        </a:p>
      </dgm:t>
    </dgm:pt>
    <dgm:pt modelId="{3A7E3AB2-F607-408C-A033-61631E291130}" type="sibTrans" cxnId="{8C754240-1090-401A-AEB0-5F90E959113C}">
      <dgm:prSet/>
      <dgm:spPr/>
      <dgm:t>
        <a:bodyPr/>
        <a:lstStyle/>
        <a:p>
          <a:endParaRPr lang="en-US"/>
        </a:p>
      </dgm:t>
    </dgm:pt>
    <dgm:pt modelId="{AC3AD4FB-BA51-487C-B2CD-184AF931CCA7}" type="pres">
      <dgm:prSet presAssocID="{2F71D127-32EC-4DDB-81D7-1E1385A8F9B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483600F-33C0-4C75-B8B6-34F3D2886639}" type="pres">
      <dgm:prSet presAssocID="{F044336A-3FAC-48F7-BC65-BF634856FBAB}" presName="hierRoot1" presStyleCnt="0"/>
      <dgm:spPr/>
    </dgm:pt>
    <dgm:pt modelId="{2DFDFCEC-EDB4-41B8-BB1C-DB6063AE8729}" type="pres">
      <dgm:prSet presAssocID="{F044336A-3FAC-48F7-BC65-BF634856FBAB}" presName="composite" presStyleCnt="0"/>
      <dgm:spPr/>
    </dgm:pt>
    <dgm:pt modelId="{C27367E0-20E6-4ED2-889E-45E5A6E1A7E9}" type="pres">
      <dgm:prSet presAssocID="{F044336A-3FAC-48F7-BC65-BF634856FBAB}" presName="background" presStyleLbl="node0" presStyleIdx="0" presStyleCnt="1"/>
      <dgm:spPr/>
    </dgm:pt>
    <dgm:pt modelId="{A2164E6F-17E6-4C01-9952-7487066792D6}" type="pres">
      <dgm:prSet presAssocID="{F044336A-3FAC-48F7-BC65-BF634856FBAB}" presName="text" presStyleLbl="fgAcc0" presStyleIdx="0" presStyleCnt="1">
        <dgm:presLayoutVars>
          <dgm:chPref val="3"/>
        </dgm:presLayoutVars>
      </dgm:prSet>
      <dgm:spPr/>
    </dgm:pt>
    <dgm:pt modelId="{8086AA0E-814F-4E4E-850C-EDCEE43D3B7F}" type="pres">
      <dgm:prSet presAssocID="{F044336A-3FAC-48F7-BC65-BF634856FBAB}" presName="hierChild2" presStyleCnt="0"/>
      <dgm:spPr/>
    </dgm:pt>
    <dgm:pt modelId="{9231E557-DC9C-41A9-BC50-EAFA77FC6A8C}" type="pres">
      <dgm:prSet presAssocID="{822D8614-2A86-4367-AD2C-41A917F85A63}" presName="Name10" presStyleLbl="parChTrans1D2" presStyleIdx="0" presStyleCnt="1"/>
      <dgm:spPr/>
    </dgm:pt>
    <dgm:pt modelId="{AB2554A4-F26B-4A52-B615-73AC333AB97B}" type="pres">
      <dgm:prSet presAssocID="{82CEFF1D-B35D-4771-A750-56B7945FEF70}" presName="hierRoot2" presStyleCnt="0"/>
      <dgm:spPr/>
    </dgm:pt>
    <dgm:pt modelId="{74BEAEF2-0935-4615-994A-25D0715B253D}" type="pres">
      <dgm:prSet presAssocID="{82CEFF1D-B35D-4771-A750-56B7945FEF70}" presName="composite2" presStyleCnt="0"/>
      <dgm:spPr/>
    </dgm:pt>
    <dgm:pt modelId="{C99F2798-193D-409C-9649-B68A90788A7D}" type="pres">
      <dgm:prSet presAssocID="{82CEFF1D-B35D-4771-A750-56B7945FEF70}" presName="background2" presStyleLbl="node2" presStyleIdx="0" presStyleCnt="1"/>
      <dgm:spPr/>
    </dgm:pt>
    <dgm:pt modelId="{0E41EDF5-67B9-4E07-ABB8-E5FF7C3566D0}" type="pres">
      <dgm:prSet presAssocID="{82CEFF1D-B35D-4771-A750-56B7945FEF70}" presName="text2" presStyleLbl="fgAcc2" presStyleIdx="0" presStyleCnt="1">
        <dgm:presLayoutVars>
          <dgm:chPref val="3"/>
        </dgm:presLayoutVars>
      </dgm:prSet>
      <dgm:spPr/>
    </dgm:pt>
    <dgm:pt modelId="{77B729E1-97AC-4376-89DB-F69E27B5AAA2}" type="pres">
      <dgm:prSet presAssocID="{82CEFF1D-B35D-4771-A750-56B7945FEF70}" presName="hierChild3" presStyleCnt="0"/>
      <dgm:spPr/>
    </dgm:pt>
    <dgm:pt modelId="{F8CAC0FE-DC86-4B4F-9FA0-2F1E2CB8C78B}" type="pres">
      <dgm:prSet presAssocID="{07455D4C-6F6E-4C88-A51D-E0D5AC523366}" presName="Name17" presStyleLbl="parChTrans1D3" presStyleIdx="0" presStyleCnt="3"/>
      <dgm:spPr/>
    </dgm:pt>
    <dgm:pt modelId="{25C6D148-31B2-465B-8C57-790C39EB04C3}" type="pres">
      <dgm:prSet presAssocID="{B4E66125-E47E-41EB-93BC-C26FC374490C}" presName="hierRoot3" presStyleCnt="0"/>
      <dgm:spPr/>
    </dgm:pt>
    <dgm:pt modelId="{63344118-DD8A-4903-BBC3-4F232F13F186}" type="pres">
      <dgm:prSet presAssocID="{B4E66125-E47E-41EB-93BC-C26FC374490C}" presName="composite3" presStyleCnt="0"/>
      <dgm:spPr/>
    </dgm:pt>
    <dgm:pt modelId="{35106F6F-A8F0-44AA-81E4-BE2E11B1A9BE}" type="pres">
      <dgm:prSet presAssocID="{B4E66125-E47E-41EB-93BC-C26FC374490C}" presName="background3" presStyleLbl="node3" presStyleIdx="0" presStyleCnt="3"/>
      <dgm:spPr/>
    </dgm:pt>
    <dgm:pt modelId="{693BFDAE-8A80-4D4A-8D09-00305CB99108}" type="pres">
      <dgm:prSet presAssocID="{B4E66125-E47E-41EB-93BC-C26FC374490C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DB7378-B797-4E66-80E5-A9204318E5DC}" type="pres">
      <dgm:prSet presAssocID="{B4E66125-E47E-41EB-93BC-C26FC374490C}" presName="hierChild4" presStyleCnt="0"/>
      <dgm:spPr/>
    </dgm:pt>
    <dgm:pt modelId="{F5891F06-15D0-460B-9653-7D3B5A5A638F}" type="pres">
      <dgm:prSet presAssocID="{7C00D574-4193-456A-96EF-FDBF7151F6E5}" presName="Name23" presStyleLbl="parChTrans1D4" presStyleIdx="0" presStyleCnt="10"/>
      <dgm:spPr/>
    </dgm:pt>
    <dgm:pt modelId="{1E999A54-C290-4B78-9B9B-41127DB92E3C}" type="pres">
      <dgm:prSet presAssocID="{4557402D-5952-4886-9081-249A9401AC84}" presName="hierRoot4" presStyleCnt="0"/>
      <dgm:spPr/>
    </dgm:pt>
    <dgm:pt modelId="{62800A67-7EFA-4091-B01B-E2D53B22CBBA}" type="pres">
      <dgm:prSet presAssocID="{4557402D-5952-4886-9081-249A9401AC84}" presName="composite4" presStyleCnt="0"/>
      <dgm:spPr/>
    </dgm:pt>
    <dgm:pt modelId="{C9B2C607-F069-463D-985A-5F0A01FA2383}" type="pres">
      <dgm:prSet presAssocID="{4557402D-5952-4886-9081-249A9401AC84}" presName="background4" presStyleLbl="node4" presStyleIdx="0" presStyleCnt="10"/>
      <dgm:spPr/>
    </dgm:pt>
    <dgm:pt modelId="{CBFF50A6-6899-49AE-969A-E0972673BC62}" type="pres">
      <dgm:prSet presAssocID="{4557402D-5952-4886-9081-249A9401AC84}" presName="text4" presStyleLbl="fgAcc4" presStyleIdx="0" presStyleCnt="10">
        <dgm:presLayoutVars>
          <dgm:chPref val="3"/>
        </dgm:presLayoutVars>
      </dgm:prSet>
      <dgm:spPr/>
    </dgm:pt>
    <dgm:pt modelId="{E9FE9D0D-5F88-4015-A9D9-3A0A809F6851}" type="pres">
      <dgm:prSet presAssocID="{4557402D-5952-4886-9081-249A9401AC84}" presName="hierChild5" presStyleCnt="0"/>
      <dgm:spPr/>
    </dgm:pt>
    <dgm:pt modelId="{3F50FCA6-F35D-4906-AC4F-44BD1FDD93A6}" type="pres">
      <dgm:prSet presAssocID="{9F5A86A2-3255-42F5-A060-F639D2343384}" presName="Name23" presStyleLbl="parChTrans1D4" presStyleIdx="1" presStyleCnt="10"/>
      <dgm:spPr/>
    </dgm:pt>
    <dgm:pt modelId="{370C6776-103C-43CE-9B4C-669C07995D5D}" type="pres">
      <dgm:prSet presAssocID="{A86CC210-2BD3-405D-8E44-B5E7EB715948}" presName="hierRoot4" presStyleCnt="0"/>
      <dgm:spPr/>
    </dgm:pt>
    <dgm:pt modelId="{31A8D23B-A756-466F-B2CB-BFEE2511F9B0}" type="pres">
      <dgm:prSet presAssocID="{A86CC210-2BD3-405D-8E44-B5E7EB715948}" presName="composite4" presStyleCnt="0"/>
      <dgm:spPr/>
    </dgm:pt>
    <dgm:pt modelId="{A9DF435F-8758-4A8B-BB36-582FB4AA1A16}" type="pres">
      <dgm:prSet presAssocID="{A86CC210-2BD3-405D-8E44-B5E7EB715948}" presName="background4" presStyleLbl="node4" presStyleIdx="1" presStyleCnt="10"/>
      <dgm:spPr/>
    </dgm:pt>
    <dgm:pt modelId="{9916D490-C95C-40CF-BD73-888E10F23CCD}" type="pres">
      <dgm:prSet presAssocID="{A86CC210-2BD3-405D-8E44-B5E7EB715948}" presName="text4" presStyleLbl="fgAcc4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2FC0-8952-4A6C-B7B6-7C22F6194FDA}" type="pres">
      <dgm:prSet presAssocID="{A86CC210-2BD3-405D-8E44-B5E7EB715948}" presName="hierChild5" presStyleCnt="0"/>
      <dgm:spPr/>
    </dgm:pt>
    <dgm:pt modelId="{D11177B9-871C-4779-B282-271266F905BA}" type="pres">
      <dgm:prSet presAssocID="{FD568F59-A30B-413A-A85A-A494A507B7C5}" presName="Name17" presStyleLbl="parChTrans1D3" presStyleIdx="1" presStyleCnt="3"/>
      <dgm:spPr/>
    </dgm:pt>
    <dgm:pt modelId="{939727B0-41F2-459C-8694-C44CCCE3A148}" type="pres">
      <dgm:prSet presAssocID="{B71B661D-46E0-4051-9520-0F341BF31F41}" presName="hierRoot3" presStyleCnt="0"/>
      <dgm:spPr/>
    </dgm:pt>
    <dgm:pt modelId="{645ECBFE-C28C-49CC-A5A1-F450F5DB8C37}" type="pres">
      <dgm:prSet presAssocID="{B71B661D-46E0-4051-9520-0F341BF31F41}" presName="composite3" presStyleCnt="0"/>
      <dgm:spPr/>
    </dgm:pt>
    <dgm:pt modelId="{F3D6A951-DA0F-4074-9D96-25AE2AA391BB}" type="pres">
      <dgm:prSet presAssocID="{B71B661D-46E0-4051-9520-0F341BF31F41}" presName="background3" presStyleLbl="node3" presStyleIdx="1" presStyleCnt="3"/>
      <dgm:spPr/>
    </dgm:pt>
    <dgm:pt modelId="{418F9D05-E0EC-4FAC-A40E-5083FD38B9FE}" type="pres">
      <dgm:prSet presAssocID="{B71B661D-46E0-4051-9520-0F341BF31F41}" presName="text3" presStyleLbl="fgAcc3" presStyleIdx="1" presStyleCnt="3">
        <dgm:presLayoutVars>
          <dgm:chPref val="3"/>
        </dgm:presLayoutVars>
      </dgm:prSet>
      <dgm:spPr/>
    </dgm:pt>
    <dgm:pt modelId="{CB42B3ED-FB0A-4AE3-BBEA-8BD5D1E3FF05}" type="pres">
      <dgm:prSet presAssocID="{B71B661D-46E0-4051-9520-0F341BF31F41}" presName="hierChild4" presStyleCnt="0"/>
      <dgm:spPr/>
    </dgm:pt>
    <dgm:pt modelId="{F52E3FA3-E7E7-4CEF-BDB2-F67DE7EB34D9}" type="pres">
      <dgm:prSet presAssocID="{A5515243-C963-445E-B03A-683A202A600F}" presName="Name23" presStyleLbl="parChTrans1D4" presStyleIdx="2" presStyleCnt="10"/>
      <dgm:spPr/>
    </dgm:pt>
    <dgm:pt modelId="{BAB0689A-4672-4E2E-AC2F-B1639FDB372F}" type="pres">
      <dgm:prSet presAssocID="{8C86D063-27AA-41CC-9432-3FCFC958D401}" presName="hierRoot4" presStyleCnt="0"/>
      <dgm:spPr/>
    </dgm:pt>
    <dgm:pt modelId="{A01692E8-7CDE-4388-ABBE-A049629E525A}" type="pres">
      <dgm:prSet presAssocID="{8C86D063-27AA-41CC-9432-3FCFC958D401}" presName="composite4" presStyleCnt="0"/>
      <dgm:spPr/>
    </dgm:pt>
    <dgm:pt modelId="{A276F6BF-83C2-4AB0-B724-88CF21410D84}" type="pres">
      <dgm:prSet presAssocID="{8C86D063-27AA-41CC-9432-3FCFC958D401}" presName="background4" presStyleLbl="node4" presStyleIdx="2" presStyleCnt="10"/>
      <dgm:spPr/>
    </dgm:pt>
    <dgm:pt modelId="{44655C00-B4FA-4DDC-8D27-39FFD72D482E}" type="pres">
      <dgm:prSet presAssocID="{8C86D063-27AA-41CC-9432-3FCFC958D401}" presName="text4" presStyleLbl="fgAcc4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9F3DDC-4B92-428A-8403-0B862DF1BC9F}" type="pres">
      <dgm:prSet presAssocID="{8C86D063-27AA-41CC-9432-3FCFC958D401}" presName="hierChild5" presStyleCnt="0"/>
      <dgm:spPr/>
    </dgm:pt>
    <dgm:pt modelId="{C75452E7-D090-4AC7-9B86-FD1C0A957238}" type="pres">
      <dgm:prSet presAssocID="{F79ACDD6-E2A5-4088-8A54-829589E4C89E}" presName="Name23" presStyleLbl="parChTrans1D4" presStyleIdx="3" presStyleCnt="10"/>
      <dgm:spPr/>
    </dgm:pt>
    <dgm:pt modelId="{F95C0EEF-E628-424B-AE25-EE3E88844A72}" type="pres">
      <dgm:prSet presAssocID="{5897AC7D-8D81-460E-B988-4ECE18C84C89}" presName="hierRoot4" presStyleCnt="0"/>
      <dgm:spPr/>
    </dgm:pt>
    <dgm:pt modelId="{0659C888-F97B-4A3A-B33D-5B8D948456AE}" type="pres">
      <dgm:prSet presAssocID="{5897AC7D-8D81-460E-B988-4ECE18C84C89}" presName="composite4" presStyleCnt="0"/>
      <dgm:spPr/>
    </dgm:pt>
    <dgm:pt modelId="{AD1663B9-587C-414F-8FDB-92EFE15116BD}" type="pres">
      <dgm:prSet presAssocID="{5897AC7D-8D81-460E-B988-4ECE18C84C89}" presName="background4" presStyleLbl="node4" presStyleIdx="3" presStyleCnt="10"/>
      <dgm:spPr/>
    </dgm:pt>
    <dgm:pt modelId="{52C3EF2D-AA6C-431F-92CA-F4024617E1A5}" type="pres">
      <dgm:prSet presAssocID="{5897AC7D-8D81-460E-B988-4ECE18C84C89}" presName="text4" presStyleLbl="fgAcc4" presStyleIdx="3" presStyleCnt="10" custLinFactNeighborY="31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92ED57-5AD6-42C8-9F1D-5266AC01C15C}" type="pres">
      <dgm:prSet presAssocID="{5897AC7D-8D81-460E-B988-4ECE18C84C89}" presName="hierChild5" presStyleCnt="0"/>
      <dgm:spPr/>
    </dgm:pt>
    <dgm:pt modelId="{B8236386-EA40-4A2F-9898-47EC56191AEC}" type="pres">
      <dgm:prSet presAssocID="{9E0CE351-4F06-435A-BCE8-6B4FD07CAC68}" presName="Name23" presStyleLbl="parChTrans1D4" presStyleIdx="4" presStyleCnt="10"/>
      <dgm:spPr/>
    </dgm:pt>
    <dgm:pt modelId="{5C4DC627-3300-428F-A45B-AC11C8C28853}" type="pres">
      <dgm:prSet presAssocID="{719E671B-E23A-4CAA-99D4-70902B66A261}" presName="hierRoot4" presStyleCnt="0"/>
      <dgm:spPr/>
    </dgm:pt>
    <dgm:pt modelId="{04E95982-15A2-4303-8ECA-DD3A873FE154}" type="pres">
      <dgm:prSet presAssocID="{719E671B-E23A-4CAA-99D4-70902B66A261}" presName="composite4" presStyleCnt="0"/>
      <dgm:spPr/>
    </dgm:pt>
    <dgm:pt modelId="{31A9A931-5847-4EC2-8BC9-A54A16817276}" type="pres">
      <dgm:prSet presAssocID="{719E671B-E23A-4CAA-99D4-70902B66A261}" presName="background4" presStyleLbl="node4" presStyleIdx="4" presStyleCnt="10"/>
      <dgm:spPr/>
    </dgm:pt>
    <dgm:pt modelId="{1EA230E5-0BF3-4F8B-B4FA-BB59F0012A52}" type="pres">
      <dgm:prSet presAssocID="{719E671B-E23A-4CAA-99D4-70902B66A261}" presName="text4" presStyleLbl="fgAcc4" presStyleIdx="4" presStyleCnt="10" custLinFactNeighborY="11031">
        <dgm:presLayoutVars>
          <dgm:chPref val="3"/>
        </dgm:presLayoutVars>
      </dgm:prSet>
      <dgm:spPr/>
    </dgm:pt>
    <dgm:pt modelId="{86CECA64-2DA0-4F71-8FED-548C667F21B2}" type="pres">
      <dgm:prSet presAssocID="{719E671B-E23A-4CAA-99D4-70902B66A261}" presName="hierChild5" presStyleCnt="0"/>
      <dgm:spPr/>
    </dgm:pt>
    <dgm:pt modelId="{8AAE18DF-FDB8-4F16-BBB6-06D5724EA276}" type="pres">
      <dgm:prSet presAssocID="{776684B6-D002-4D61-8C6D-82D7CF2D8556}" presName="Name23" presStyleLbl="parChTrans1D4" presStyleIdx="5" presStyleCnt="10"/>
      <dgm:spPr/>
    </dgm:pt>
    <dgm:pt modelId="{666FD27B-A82D-4906-B795-65F78BCAC91E}" type="pres">
      <dgm:prSet presAssocID="{AE5BFEFA-F5EF-4B41-9D78-E19E5069811E}" presName="hierRoot4" presStyleCnt="0"/>
      <dgm:spPr/>
    </dgm:pt>
    <dgm:pt modelId="{B9A8DDE6-87EE-4632-A40C-103D4C3B0903}" type="pres">
      <dgm:prSet presAssocID="{AE5BFEFA-F5EF-4B41-9D78-E19E5069811E}" presName="composite4" presStyleCnt="0"/>
      <dgm:spPr/>
    </dgm:pt>
    <dgm:pt modelId="{220D7C48-2950-4A51-81BB-675686E9A3F3}" type="pres">
      <dgm:prSet presAssocID="{AE5BFEFA-F5EF-4B41-9D78-E19E5069811E}" presName="background4" presStyleLbl="node4" presStyleIdx="5" presStyleCnt="10"/>
      <dgm:spPr/>
    </dgm:pt>
    <dgm:pt modelId="{FCCAB8D4-F76E-4A04-92D5-1381FFFA8057}" type="pres">
      <dgm:prSet presAssocID="{AE5BFEFA-F5EF-4B41-9D78-E19E5069811E}" presName="text4" presStyleLbl="fgAcc4" presStyleIdx="5" presStyleCnt="10" custLinFactNeighborX="2824" custLinFactNeighborY="31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2361A0-88C5-4C6F-B9A5-11621A7F4465}" type="pres">
      <dgm:prSet presAssocID="{AE5BFEFA-F5EF-4B41-9D78-E19E5069811E}" presName="hierChild5" presStyleCnt="0"/>
      <dgm:spPr/>
    </dgm:pt>
    <dgm:pt modelId="{66021EAF-5DEA-4E4B-843C-2CF298454A25}" type="pres">
      <dgm:prSet presAssocID="{DA205AE0-C42F-4B4F-95E3-EB69D46BC93F}" presName="Name23" presStyleLbl="parChTrans1D4" presStyleIdx="6" presStyleCnt="10"/>
      <dgm:spPr/>
    </dgm:pt>
    <dgm:pt modelId="{499A2D50-A5FE-40F3-97A9-C9E729E60794}" type="pres">
      <dgm:prSet presAssocID="{73325DC8-A8EA-4E6F-AC55-64B808FBA90A}" presName="hierRoot4" presStyleCnt="0"/>
      <dgm:spPr/>
    </dgm:pt>
    <dgm:pt modelId="{AC976F5C-1797-48F7-A5BA-374A8C8E57C7}" type="pres">
      <dgm:prSet presAssocID="{73325DC8-A8EA-4E6F-AC55-64B808FBA90A}" presName="composite4" presStyleCnt="0"/>
      <dgm:spPr/>
    </dgm:pt>
    <dgm:pt modelId="{4B49B246-046D-455D-B927-CF28C058F1F6}" type="pres">
      <dgm:prSet presAssocID="{73325DC8-A8EA-4E6F-AC55-64B808FBA90A}" presName="background4" presStyleLbl="node4" presStyleIdx="6" presStyleCnt="10"/>
      <dgm:spPr/>
    </dgm:pt>
    <dgm:pt modelId="{E2B2C9BF-124D-4ECB-9B61-6FF1107BE216}" type="pres">
      <dgm:prSet presAssocID="{73325DC8-A8EA-4E6F-AC55-64B808FBA90A}" presName="text4" presStyleLbl="fgAcc4" presStyleIdx="6" presStyleCnt="10" custLinFactNeighborX="2824" custLinFactNeighborY="110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7A447F-F2D4-4EEF-85F9-129E55DC89D9}" type="pres">
      <dgm:prSet presAssocID="{73325DC8-A8EA-4E6F-AC55-64B808FBA90A}" presName="hierChild5" presStyleCnt="0"/>
      <dgm:spPr/>
    </dgm:pt>
    <dgm:pt modelId="{CD0C6659-87A5-4D6C-A31D-8B418117DABC}" type="pres">
      <dgm:prSet presAssocID="{09C5EC41-3658-4B61-9374-FE0A64B2137E}" presName="Name17" presStyleLbl="parChTrans1D3" presStyleIdx="2" presStyleCnt="3"/>
      <dgm:spPr/>
    </dgm:pt>
    <dgm:pt modelId="{093E4D91-302C-41FC-9247-916D7FFAAF02}" type="pres">
      <dgm:prSet presAssocID="{5C308D85-15A7-4F6C-B5CE-E32D812D6E2A}" presName="hierRoot3" presStyleCnt="0"/>
      <dgm:spPr/>
    </dgm:pt>
    <dgm:pt modelId="{9387D76B-31FC-438E-8B99-B1095D1C43E9}" type="pres">
      <dgm:prSet presAssocID="{5C308D85-15A7-4F6C-B5CE-E32D812D6E2A}" presName="composite3" presStyleCnt="0"/>
      <dgm:spPr/>
    </dgm:pt>
    <dgm:pt modelId="{DA81FDB5-3D98-41C2-A5B0-C3BC45CFD14F}" type="pres">
      <dgm:prSet presAssocID="{5C308D85-15A7-4F6C-B5CE-E32D812D6E2A}" presName="background3" presStyleLbl="node3" presStyleIdx="2" presStyleCnt="3"/>
      <dgm:spPr/>
    </dgm:pt>
    <dgm:pt modelId="{80EA11C9-5C18-4719-B174-654732868050}" type="pres">
      <dgm:prSet presAssocID="{5C308D85-15A7-4F6C-B5CE-E32D812D6E2A}" presName="text3" presStyleLbl="fgAcc3" presStyleIdx="2" presStyleCnt="3">
        <dgm:presLayoutVars>
          <dgm:chPref val="3"/>
        </dgm:presLayoutVars>
      </dgm:prSet>
      <dgm:spPr/>
    </dgm:pt>
    <dgm:pt modelId="{69F9E560-DC4E-4BA2-AB21-52CDB51E6E9D}" type="pres">
      <dgm:prSet presAssocID="{5C308D85-15A7-4F6C-B5CE-E32D812D6E2A}" presName="hierChild4" presStyleCnt="0"/>
      <dgm:spPr/>
    </dgm:pt>
    <dgm:pt modelId="{E8FE8F5B-5DD1-4EB7-847A-62E18BB4256A}" type="pres">
      <dgm:prSet presAssocID="{F598F6B7-E2E9-4446-8A28-4963128369F1}" presName="Name23" presStyleLbl="parChTrans1D4" presStyleIdx="7" presStyleCnt="10"/>
      <dgm:spPr/>
    </dgm:pt>
    <dgm:pt modelId="{49FAA36C-BCC1-4D28-85B2-7C19EA450A7C}" type="pres">
      <dgm:prSet presAssocID="{AA8BD662-B382-4BD3-B690-A9FFF64D5E49}" presName="hierRoot4" presStyleCnt="0"/>
      <dgm:spPr/>
    </dgm:pt>
    <dgm:pt modelId="{D9BE6900-5D64-4AF6-A63C-CD03FA449A52}" type="pres">
      <dgm:prSet presAssocID="{AA8BD662-B382-4BD3-B690-A9FFF64D5E49}" presName="composite4" presStyleCnt="0"/>
      <dgm:spPr/>
    </dgm:pt>
    <dgm:pt modelId="{ECAF707B-0F1F-419E-BB02-0F2760B47C0F}" type="pres">
      <dgm:prSet presAssocID="{AA8BD662-B382-4BD3-B690-A9FFF64D5E49}" presName="background4" presStyleLbl="node4" presStyleIdx="7" presStyleCnt="10"/>
      <dgm:spPr/>
    </dgm:pt>
    <dgm:pt modelId="{EA9B9CA8-9165-48B7-B68B-A1A3B0C86B95}" type="pres">
      <dgm:prSet presAssocID="{AA8BD662-B382-4BD3-B690-A9FFF64D5E49}" presName="text4" presStyleLbl="fgAcc4" presStyleIdx="7" presStyleCnt="10">
        <dgm:presLayoutVars>
          <dgm:chPref val="3"/>
        </dgm:presLayoutVars>
      </dgm:prSet>
      <dgm:spPr/>
    </dgm:pt>
    <dgm:pt modelId="{4592A3E4-B619-424F-9280-412148296BD6}" type="pres">
      <dgm:prSet presAssocID="{AA8BD662-B382-4BD3-B690-A9FFF64D5E49}" presName="hierChild5" presStyleCnt="0"/>
      <dgm:spPr/>
    </dgm:pt>
    <dgm:pt modelId="{1D6CB1C3-3355-4D56-B3C4-7319EAB05501}" type="pres">
      <dgm:prSet presAssocID="{CFB70FC3-2CB0-4D6C-9EA8-B4B1281BB65F}" presName="Name23" presStyleLbl="parChTrans1D4" presStyleIdx="8" presStyleCnt="10"/>
      <dgm:spPr/>
    </dgm:pt>
    <dgm:pt modelId="{13534898-23B0-4030-87F7-A1A23269F8D5}" type="pres">
      <dgm:prSet presAssocID="{722BC891-0773-4240-9EE6-E61AA5F9D390}" presName="hierRoot4" presStyleCnt="0"/>
      <dgm:spPr/>
    </dgm:pt>
    <dgm:pt modelId="{C8480F71-87C1-44FB-8945-199D4F03BFFC}" type="pres">
      <dgm:prSet presAssocID="{722BC891-0773-4240-9EE6-E61AA5F9D390}" presName="composite4" presStyleCnt="0"/>
      <dgm:spPr/>
    </dgm:pt>
    <dgm:pt modelId="{8B6894FE-1298-46DE-AB36-BCEC28018A8C}" type="pres">
      <dgm:prSet presAssocID="{722BC891-0773-4240-9EE6-E61AA5F9D390}" presName="background4" presStyleLbl="node4" presStyleIdx="8" presStyleCnt="10"/>
      <dgm:spPr/>
    </dgm:pt>
    <dgm:pt modelId="{DC8C02EA-59D4-43AF-85DC-0CB16B90820E}" type="pres">
      <dgm:prSet presAssocID="{722BC891-0773-4240-9EE6-E61AA5F9D390}" presName="text4" presStyleLbl="fgAcc4" presStyleIdx="8" presStyleCnt="10">
        <dgm:presLayoutVars>
          <dgm:chPref val="3"/>
        </dgm:presLayoutVars>
      </dgm:prSet>
      <dgm:spPr/>
    </dgm:pt>
    <dgm:pt modelId="{EB893805-7DE3-4E37-9FA6-C13301577E35}" type="pres">
      <dgm:prSet presAssocID="{722BC891-0773-4240-9EE6-E61AA5F9D390}" presName="hierChild5" presStyleCnt="0"/>
      <dgm:spPr/>
    </dgm:pt>
    <dgm:pt modelId="{161650EA-7C37-499E-9A3D-695B415FA499}" type="pres">
      <dgm:prSet presAssocID="{7E5E171D-ADDB-4C31-9F7E-C722FA4A2A6F}" presName="Name23" presStyleLbl="parChTrans1D4" presStyleIdx="9" presStyleCnt="10"/>
      <dgm:spPr/>
    </dgm:pt>
    <dgm:pt modelId="{8A75BFE6-21B1-4F8E-927E-A1F034097EFC}" type="pres">
      <dgm:prSet presAssocID="{A35BE24F-7B65-4D9C-A5B8-655D4CA94579}" presName="hierRoot4" presStyleCnt="0"/>
      <dgm:spPr/>
    </dgm:pt>
    <dgm:pt modelId="{28604BAE-A5E0-4437-A31C-1D6F72DD2576}" type="pres">
      <dgm:prSet presAssocID="{A35BE24F-7B65-4D9C-A5B8-655D4CA94579}" presName="composite4" presStyleCnt="0"/>
      <dgm:spPr/>
    </dgm:pt>
    <dgm:pt modelId="{54BC3F5D-3E67-4D59-869E-3C9FE44CFFEC}" type="pres">
      <dgm:prSet presAssocID="{A35BE24F-7B65-4D9C-A5B8-655D4CA94579}" presName="background4" presStyleLbl="node4" presStyleIdx="9" presStyleCnt="10"/>
      <dgm:spPr/>
    </dgm:pt>
    <dgm:pt modelId="{79BE807C-F115-43B1-A8A0-C2FB067F2ACE}" type="pres">
      <dgm:prSet presAssocID="{A35BE24F-7B65-4D9C-A5B8-655D4CA94579}" presName="text4" presStyleLbl="fgAcc4" presStyleIdx="9" presStyleCnt="10">
        <dgm:presLayoutVars>
          <dgm:chPref val="3"/>
        </dgm:presLayoutVars>
      </dgm:prSet>
      <dgm:spPr/>
    </dgm:pt>
    <dgm:pt modelId="{634EA63C-FBA2-4A13-8CE9-4623BFD6F94D}" type="pres">
      <dgm:prSet presAssocID="{A35BE24F-7B65-4D9C-A5B8-655D4CA94579}" presName="hierChild5" presStyleCnt="0"/>
      <dgm:spPr/>
    </dgm:pt>
  </dgm:ptLst>
  <dgm:cxnLst>
    <dgm:cxn modelId="{E799827A-86E9-43B0-B00D-4757700E6CF9}" type="presOf" srcId="{07455D4C-6F6E-4C88-A51D-E0D5AC523366}" destId="{F8CAC0FE-DC86-4B4F-9FA0-2F1E2CB8C78B}" srcOrd="0" destOrd="0" presId="urn:microsoft.com/office/officeart/2005/8/layout/hierarchy1"/>
    <dgm:cxn modelId="{5DA9516D-79D7-49C8-AF34-EF9B453492A0}" type="presOf" srcId="{CFB70FC3-2CB0-4D6C-9EA8-B4B1281BB65F}" destId="{1D6CB1C3-3355-4D56-B3C4-7319EAB05501}" srcOrd="0" destOrd="0" presId="urn:microsoft.com/office/officeart/2005/8/layout/hierarchy1"/>
    <dgm:cxn modelId="{85D5679F-BE58-4182-B4BB-5865C5BE1A27}" srcId="{8C86D063-27AA-41CC-9432-3FCFC958D401}" destId="{5897AC7D-8D81-460E-B988-4ECE18C84C89}" srcOrd="0" destOrd="0" parTransId="{F79ACDD6-E2A5-4088-8A54-829589E4C89E}" sibTransId="{41F5F74C-FD5A-4339-BA2A-BF9C69BFB08E}"/>
    <dgm:cxn modelId="{9EFBBFE8-E5A0-4C67-B6B9-4E569CBA913F}" type="presOf" srcId="{82CEFF1D-B35D-4771-A750-56B7945FEF70}" destId="{0E41EDF5-67B9-4E07-ABB8-E5FF7C3566D0}" srcOrd="0" destOrd="0" presId="urn:microsoft.com/office/officeart/2005/8/layout/hierarchy1"/>
    <dgm:cxn modelId="{6E8B2B4A-06EE-4246-B962-B4FE1143BF8E}" type="presOf" srcId="{9E0CE351-4F06-435A-BCE8-6B4FD07CAC68}" destId="{B8236386-EA40-4A2F-9898-47EC56191AEC}" srcOrd="0" destOrd="0" presId="urn:microsoft.com/office/officeart/2005/8/layout/hierarchy1"/>
    <dgm:cxn modelId="{8D6F1FD5-C260-4159-AE9E-A14E81940A02}" type="presOf" srcId="{F044336A-3FAC-48F7-BC65-BF634856FBAB}" destId="{A2164E6F-17E6-4C01-9952-7487066792D6}" srcOrd="0" destOrd="0" presId="urn:microsoft.com/office/officeart/2005/8/layout/hierarchy1"/>
    <dgm:cxn modelId="{A7B15A4F-6F7A-4FE0-B582-748BA121A428}" type="presOf" srcId="{09C5EC41-3658-4B61-9374-FE0A64B2137E}" destId="{CD0C6659-87A5-4D6C-A31D-8B418117DABC}" srcOrd="0" destOrd="0" presId="urn:microsoft.com/office/officeart/2005/8/layout/hierarchy1"/>
    <dgm:cxn modelId="{7FFD1EA5-AF91-4079-9F63-BBA57F5A2085}" type="presOf" srcId="{A86CC210-2BD3-405D-8E44-B5E7EB715948}" destId="{9916D490-C95C-40CF-BD73-888E10F23CCD}" srcOrd="0" destOrd="0" presId="urn:microsoft.com/office/officeart/2005/8/layout/hierarchy1"/>
    <dgm:cxn modelId="{1B2A3CFF-1910-4408-8F3A-F0265110456A}" type="presOf" srcId="{5C308D85-15A7-4F6C-B5CE-E32D812D6E2A}" destId="{80EA11C9-5C18-4719-B174-654732868050}" srcOrd="0" destOrd="0" presId="urn:microsoft.com/office/officeart/2005/8/layout/hierarchy1"/>
    <dgm:cxn modelId="{8F992215-D7EB-4F97-8688-71303E618F24}" srcId="{B4E66125-E47E-41EB-93BC-C26FC374490C}" destId="{A86CC210-2BD3-405D-8E44-B5E7EB715948}" srcOrd="1" destOrd="0" parTransId="{9F5A86A2-3255-42F5-A060-F639D2343384}" sibTransId="{2B9E4F2F-3B65-426B-8EAC-689D3DFDF348}"/>
    <dgm:cxn modelId="{C545D9F9-B0DD-40E0-8E07-E3FED7860031}" type="presOf" srcId="{B71B661D-46E0-4051-9520-0F341BF31F41}" destId="{418F9D05-E0EC-4FAC-A40E-5083FD38B9FE}" srcOrd="0" destOrd="0" presId="urn:microsoft.com/office/officeart/2005/8/layout/hierarchy1"/>
    <dgm:cxn modelId="{18E17B5B-C144-42E6-8B0F-5A3BB2FF5657}" type="presOf" srcId="{776684B6-D002-4D61-8C6D-82D7CF2D8556}" destId="{8AAE18DF-FDB8-4F16-BBB6-06D5724EA276}" srcOrd="0" destOrd="0" presId="urn:microsoft.com/office/officeart/2005/8/layout/hierarchy1"/>
    <dgm:cxn modelId="{8C8E08BC-EFF0-479E-9683-F8DD9AF9C946}" srcId="{82CEFF1D-B35D-4771-A750-56B7945FEF70}" destId="{B4E66125-E47E-41EB-93BC-C26FC374490C}" srcOrd="0" destOrd="0" parTransId="{07455D4C-6F6E-4C88-A51D-E0D5AC523366}" sibTransId="{2415BB83-A54E-4BFB-A493-100161901181}"/>
    <dgm:cxn modelId="{553260EF-8A6B-4CC0-BB5E-73850DCBE1EE}" type="presOf" srcId="{7E5E171D-ADDB-4C31-9F7E-C722FA4A2A6F}" destId="{161650EA-7C37-499E-9A3D-695B415FA499}" srcOrd="0" destOrd="0" presId="urn:microsoft.com/office/officeart/2005/8/layout/hierarchy1"/>
    <dgm:cxn modelId="{50667A97-4BEA-4500-A8F4-B4E77D4C4BD2}" srcId="{5897AC7D-8D81-460E-B988-4ECE18C84C89}" destId="{719E671B-E23A-4CAA-99D4-70902B66A261}" srcOrd="0" destOrd="0" parTransId="{9E0CE351-4F06-435A-BCE8-6B4FD07CAC68}" sibTransId="{195DBCA7-DFCE-43F9-9623-7EE816A4E7F9}"/>
    <dgm:cxn modelId="{9880629B-5EF4-4ECD-AB14-0A956CC9CE79}" type="presOf" srcId="{822D8614-2A86-4367-AD2C-41A917F85A63}" destId="{9231E557-DC9C-41A9-BC50-EAFA77FC6A8C}" srcOrd="0" destOrd="0" presId="urn:microsoft.com/office/officeart/2005/8/layout/hierarchy1"/>
    <dgm:cxn modelId="{480F5465-EA5C-4EEB-9453-9D06A0FA633B}" srcId="{5C308D85-15A7-4F6C-B5CE-E32D812D6E2A}" destId="{722BC891-0773-4240-9EE6-E61AA5F9D390}" srcOrd="1" destOrd="0" parTransId="{CFB70FC3-2CB0-4D6C-9EA8-B4B1281BB65F}" sibTransId="{A0A7F367-44EB-4B77-9C44-B3802C33D656}"/>
    <dgm:cxn modelId="{D4A9C724-A475-4260-B009-79EEA64FDC95}" srcId="{5C308D85-15A7-4F6C-B5CE-E32D812D6E2A}" destId="{AA8BD662-B382-4BD3-B690-A9FFF64D5E49}" srcOrd="0" destOrd="0" parTransId="{F598F6B7-E2E9-4446-8A28-4963128369F1}" sibTransId="{06504558-E270-42FE-8455-E049DA4B47C0}"/>
    <dgm:cxn modelId="{C88D6CFF-2D4E-4ED3-8EAC-DE0E85600532}" type="presOf" srcId="{5897AC7D-8D81-460E-B988-4ECE18C84C89}" destId="{52C3EF2D-AA6C-431F-92CA-F4024617E1A5}" srcOrd="0" destOrd="0" presId="urn:microsoft.com/office/officeart/2005/8/layout/hierarchy1"/>
    <dgm:cxn modelId="{157E92F0-498E-49A1-86EC-FB6807219222}" type="presOf" srcId="{AA8BD662-B382-4BD3-B690-A9FFF64D5E49}" destId="{EA9B9CA8-9165-48B7-B68B-A1A3B0C86B95}" srcOrd="0" destOrd="0" presId="urn:microsoft.com/office/officeart/2005/8/layout/hierarchy1"/>
    <dgm:cxn modelId="{9A311981-CFDB-4EAD-A953-153EBA917A77}" type="presOf" srcId="{4557402D-5952-4886-9081-249A9401AC84}" destId="{CBFF50A6-6899-49AE-969A-E0972673BC62}" srcOrd="0" destOrd="0" presId="urn:microsoft.com/office/officeart/2005/8/layout/hierarchy1"/>
    <dgm:cxn modelId="{B2F9C912-81D1-46A7-BF2D-D1BFE67340FC}" type="presOf" srcId="{A5515243-C963-445E-B03A-683A202A600F}" destId="{F52E3FA3-E7E7-4CEF-BDB2-F67DE7EB34D9}" srcOrd="0" destOrd="0" presId="urn:microsoft.com/office/officeart/2005/8/layout/hierarchy1"/>
    <dgm:cxn modelId="{FB5E0870-7956-47F0-A3A7-F0EF053398D9}" srcId="{82CEFF1D-B35D-4771-A750-56B7945FEF70}" destId="{5C308D85-15A7-4F6C-B5CE-E32D812D6E2A}" srcOrd="2" destOrd="0" parTransId="{09C5EC41-3658-4B61-9374-FE0A64B2137E}" sibTransId="{9D21F2EA-5357-40B3-954E-DF7E76CCFC0B}"/>
    <dgm:cxn modelId="{EA790BD3-FCCC-4EA6-8008-1EA9747F1205}" srcId="{AE5BFEFA-F5EF-4B41-9D78-E19E5069811E}" destId="{73325DC8-A8EA-4E6F-AC55-64B808FBA90A}" srcOrd="0" destOrd="0" parTransId="{DA205AE0-C42F-4B4F-95E3-EB69D46BC93F}" sibTransId="{8D7BD7F6-EA4E-48E9-BD6D-D4B9BEA39648}"/>
    <dgm:cxn modelId="{7738F39F-E9B9-4E84-B716-76D9F46648D5}" srcId="{B4E66125-E47E-41EB-93BC-C26FC374490C}" destId="{4557402D-5952-4886-9081-249A9401AC84}" srcOrd="0" destOrd="0" parTransId="{7C00D574-4193-456A-96EF-FDBF7151F6E5}" sibTransId="{5D389FA9-C124-40DD-8E97-72E2427F45D4}"/>
    <dgm:cxn modelId="{F4234FA7-A1C2-4CB5-9C3C-AF7D498AE378}" type="presOf" srcId="{B4E66125-E47E-41EB-93BC-C26FC374490C}" destId="{693BFDAE-8A80-4D4A-8D09-00305CB99108}" srcOrd="0" destOrd="0" presId="urn:microsoft.com/office/officeart/2005/8/layout/hierarchy1"/>
    <dgm:cxn modelId="{024C6A1A-C1BF-4549-8F9E-A024883FE4DA}" type="presOf" srcId="{9F5A86A2-3255-42F5-A060-F639D2343384}" destId="{3F50FCA6-F35D-4906-AC4F-44BD1FDD93A6}" srcOrd="0" destOrd="0" presId="urn:microsoft.com/office/officeart/2005/8/layout/hierarchy1"/>
    <dgm:cxn modelId="{0AEF0840-45EB-44E0-BD44-71F2055F96F8}" type="presOf" srcId="{AE5BFEFA-F5EF-4B41-9D78-E19E5069811E}" destId="{FCCAB8D4-F76E-4A04-92D5-1381FFFA8057}" srcOrd="0" destOrd="0" presId="urn:microsoft.com/office/officeart/2005/8/layout/hierarchy1"/>
    <dgm:cxn modelId="{D49881B7-E38A-4910-85BE-C0288BBCB3D5}" type="presOf" srcId="{A35BE24F-7B65-4D9C-A5B8-655D4CA94579}" destId="{79BE807C-F115-43B1-A8A0-C2FB067F2ACE}" srcOrd="0" destOrd="0" presId="urn:microsoft.com/office/officeart/2005/8/layout/hierarchy1"/>
    <dgm:cxn modelId="{4DFF5639-1DA3-4B61-9DB7-3B4CCC7AE05F}" type="presOf" srcId="{DA205AE0-C42F-4B4F-95E3-EB69D46BC93F}" destId="{66021EAF-5DEA-4E4B-843C-2CF298454A25}" srcOrd="0" destOrd="0" presId="urn:microsoft.com/office/officeart/2005/8/layout/hierarchy1"/>
    <dgm:cxn modelId="{EC1A1F52-6508-4ED8-A698-266FFC839348}" type="presOf" srcId="{7C00D574-4193-456A-96EF-FDBF7151F6E5}" destId="{F5891F06-15D0-460B-9653-7D3B5A5A638F}" srcOrd="0" destOrd="0" presId="urn:microsoft.com/office/officeart/2005/8/layout/hierarchy1"/>
    <dgm:cxn modelId="{0806D2B1-74DF-4B44-978C-6E8AA93CFE65}" type="presOf" srcId="{73325DC8-A8EA-4E6F-AC55-64B808FBA90A}" destId="{E2B2C9BF-124D-4ECB-9B61-6FF1107BE216}" srcOrd="0" destOrd="0" presId="urn:microsoft.com/office/officeart/2005/8/layout/hierarchy1"/>
    <dgm:cxn modelId="{22D734AB-5AAE-4DD0-824E-98F9A0A9ECA7}" type="presOf" srcId="{719E671B-E23A-4CAA-99D4-70902B66A261}" destId="{1EA230E5-0BF3-4F8B-B4FA-BB59F0012A52}" srcOrd="0" destOrd="0" presId="urn:microsoft.com/office/officeart/2005/8/layout/hierarchy1"/>
    <dgm:cxn modelId="{AD856D32-C7F2-43AC-ABA2-A618D0CB1D3B}" type="presOf" srcId="{8C86D063-27AA-41CC-9432-3FCFC958D401}" destId="{44655C00-B4FA-4DDC-8D27-39FFD72D482E}" srcOrd="0" destOrd="0" presId="urn:microsoft.com/office/officeart/2005/8/layout/hierarchy1"/>
    <dgm:cxn modelId="{39788886-5DBC-405C-B865-C1B16907004A}" srcId="{2F71D127-32EC-4DDB-81D7-1E1385A8F9B3}" destId="{F044336A-3FAC-48F7-BC65-BF634856FBAB}" srcOrd="0" destOrd="0" parTransId="{FBAD153E-1331-4676-BB09-6869DEAAE82D}" sibTransId="{C41F3F82-B9F2-4BD9-8A31-4F9F39451D6F}"/>
    <dgm:cxn modelId="{08C78160-9910-409B-88A2-C5AA4583CC5F}" type="presOf" srcId="{F598F6B7-E2E9-4446-8A28-4963128369F1}" destId="{E8FE8F5B-5DD1-4EB7-847A-62E18BB4256A}" srcOrd="0" destOrd="0" presId="urn:microsoft.com/office/officeart/2005/8/layout/hierarchy1"/>
    <dgm:cxn modelId="{B9C73AC1-31A8-4402-92B6-62E4987E0A8E}" type="presOf" srcId="{722BC891-0773-4240-9EE6-E61AA5F9D390}" destId="{DC8C02EA-59D4-43AF-85DC-0CB16B90820E}" srcOrd="0" destOrd="0" presId="urn:microsoft.com/office/officeart/2005/8/layout/hierarchy1"/>
    <dgm:cxn modelId="{0C2DE962-19C3-4304-96DC-D3CADC5A202E}" srcId="{82CEFF1D-B35D-4771-A750-56B7945FEF70}" destId="{B71B661D-46E0-4051-9520-0F341BF31F41}" srcOrd="1" destOrd="0" parTransId="{FD568F59-A30B-413A-A85A-A494A507B7C5}" sibTransId="{D5F2E391-0DDA-4117-A0B0-A18EAE6B3B10}"/>
    <dgm:cxn modelId="{8C754240-1090-401A-AEB0-5F90E959113C}" srcId="{5C308D85-15A7-4F6C-B5CE-E32D812D6E2A}" destId="{A35BE24F-7B65-4D9C-A5B8-655D4CA94579}" srcOrd="2" destOrd="0" parTransId="{7E5E171D-ADDB-4C31-9F7E-C722FA4A2A6F}" sibTransId="{3A7E3AB2-F607-408C-A033-61631E291130}"/>
    <dgm:cxn modelId="{C7B290EE-2E88-49FA-8806-479FB028BD43}" srcId="{F044336A-3FAC-48F7-BC65-BF634856FBAB}" destId="{82CEFF1D-B35D-4771-A750-56B7945FEF70}" srcOrd="0" destOrd="0" parTransId="{822D8614-2A86-4367-AD2C-41A917F85A63}" sibTransId="{FA0DF8F1-2FF5-476A-BE47-79AE46EA10C3}"/>
    <dgm:cxn modelId="{A33B7776-A4FD-41B2-B9A0-C105D9294763}" srcId="{8C86D063-27AA-41CC-9432-3FCFC958D401}" destId="{AE5BFEFA-F5EF-4B41-9D78-E19E5069811E}" srcOrd="1" destOrd="0" parTransId="{776684B6-D002-4D61-8C6D-82D7CF2D8556}" sibTransId="{E2A1DD64-8EBC-411E-849D-37E3DC215236}"/>
    <dgm:cxn modelId="{6D68DED1-2631-45BE-BD8F-C384A5641909}" type="presOf" srcId="{FD568F59-A30B-413A-A85A-A494A507B7C5}" destId="{D11177B9-871C-4779-B282-271266F905BA}" srcOrd="0" destOrd="0" presId="urn:microsoft.com/office/officeart/2005/8/layout/hierarchy1"/>
    <dgm:cxn modelId="{04EBA1E2-1514-432F-8F7A-C20FBD71A573}" type="presOf" srcId="{2F71D127-32EC-4DDB-81D7-1E1385A8F9B3}" destId="{AC3AD4FB-BA51-487C-B2CD-184AF931CCA7}" srcOrd="0" destOrd="0" presId="urn:microsoft.com/office/officeart/2005/8/layout/hierarchy1"/>
    <dgm:cxn modelId="{DD8C5A83-ED2A-48D2-89DF-6B7D85436FB8}" type="presOf" srcId="{F79ACDD6-E2A5-4088-8A54-829589E4C89E}" destId="{C75452E7-D090-4AC7-9B86-FD1C0A957238}" srcOrd="0" destOrd="0" presId="urn:microsoft.com/office/officeart/2005/8/layout/hierarchy1"/>
    <dgm:cxn modelId="{51216D30-B85D-4781-8DAD-E4C63D5B17E7}" srcId="{B71B661D-46E0-4051-9520-0F341BF31F41}" destId="{8C86D063-27AA-41CC-9432-3FCFC958D401}" srcOrd="0" destOrd="0" parTransId="{A5515243-C963-445E-B03A-683A202A600F}" sibTransId="{9369B965-AE3C-4C87-ABF5-0115A17C9E6F}"/>
    <dgm:cxn modelId="{3AD4136B-AE78-4C26-A025-4BB3DBA2D71C}" type="presParOf" srcId="{AC3AD4FB-BA51-487C-B2CD-184AF931CCA7}" destId="{9483600F-33C0-4C75-B8B6-34F3D2886639}" srcOrd="0" destOrd="0" presId="urn:microsoft.com/office/officeart/2005/8/layout/hierarchy1"/>
    <dgm:cxn modelId="{39303201-1CE3-49B6-BB6D-F102A4D73DC3}" type="presParOf" srcId="{9483600F-33C0-4C75-B8B6-34F3D2886639}" destId="{2DFDFCEC-EDB4-41B8-BB1C-DB6063AE8729}" srcOrd="0" destOrd="0" presId="urn:microsoft.com/office/officeart/2005/8/layout/hierarchy1"/>
    <dgm:cxn modelId="{1214725A-4FE5-411B-A428-E61547E4B295}" type="presParOf" srcId="{2DFDFCEC-EDB4-41B8-BB1C-DB6063AE8729}" destId="{C27367E0-20E6-4ED2-889E-45E5A6E1A7E9}" srcOrd="0" destOrd="0" presId="urn:microsoft.com/office/officeart/2005/8/layout/hierarchy1"/>
    <dgm:cxn modelId="{43B39167-8B71-4836-A56F-348609866A7C}" type="presParOf" srcId="{2DFDFCEC-EDB4-41B8-BB1C-DB6063AE8729}" destId="{A2164E6F-17E6-4C01-9952-7487066792D6}" srcOrd="1" destOrd="0" presId="urn:microsoft.com/office/officeart/2005/8/layout/hierarchy1"/>
    <dgm:cxn modelId="{0F6432A3-159E-40D2-9FD5-4DD07570F487}" type="presParOf" srcId="{9483600F-33C0-4C75-B8B6-34F3D2886639}" destId="{8086AA0E-814F-4E4E-850C-EDCEE43D3B7F}" srcOrd="1" destOrd="0" presId="urn:microsoft.com/office/officeart/2005/8/layout/hierarchy1"/>
    <dgm:cxn modelId="{AF2C18CA-0581-4FBF-81E6-E35C9D4C97C9}" type="presParOf" srcId="{8086AA0E-814F-4E4E-850C-EDCEE43D3B7F}" destId="{9231E557-DC9C-41A9-BC50-EAFA77FC6A8C}" srcOrd="0" destOrd="0" presId="urn:microsoft.com/office/officeart/2005/8/layout/hierarchy1"/>
    <dgm:cxn modelId="{1AFB3D0C-3AF0-4E29-8C73-E4F245452D08}" type="presParOf" srcId="{8086AA0E-814F-4E4E-850C-EDCEE43D3B7F}" destId="{AB2554A4-F26B-4A52-B615-73AC333AB97B}" srcOrd="1" destOrd="0" presId="urn:microsoft.com/office/officeart/2005/8/layout/hierarchy1"/>
    <dgm:cxn modelId="{B7C4A120-2860-40F3-B507-D18C9D7BE9A4}" type="presParOf" srcId="{AB2554A4-F26B-4A52-B615-73AC333AB97B}" destId="{74BEAEF2-0935-4615-994A-25D0715B253D}" srcOrd="0" destOrd="0" presId="urn:microsoft.com/office/officeart/2005/8/layout/hierarchy1"/>
    <dgm:cxn modelId="{D185649B-B44F-4FAE-9A79-C1135AAF0DBE}" type="presParOf" srcId="{74BEAEF2-0935-4615-994A-25D0715B253D}" destId="{C99F2798-193D-409C-9649-B68A90788A7D}" srcOrd="0" destOrd="0" presId="urn:microsoft.com/office/officeart/2005/8/layout/hierarchy1"/>
    <dgm:cxn modelId="{E639E193-155E-4B5A-9623-BB2BF2E16D51}" type="presParOf" srcId="{74BEAEF2-0935-4615-994A-25D0715B253D}" destId="{0E41EDF5-67B9-4E07-ABB8-E5FF7C3566D0}" srcOrd="1" destOrd="0" presId="urn:microsoft.com/office/officeart/2005/8/layout/hierarchy1"/>
    <dgm:cxn modelId="{BA5B97A7-6580-48A1-B19F-DF9F836AAF72}" type="presParOf" srcId="{AB2554A4-F26B-4A52-B615-73AC333AB97B}" destId="{77B729E1-97AC-4376-89DB-F69E27B5AAA2}" srcOrd="1" destOrd="0" presId="urn:microsoft.com/office/officeart/2005/8/layout/hierarchy1"/>
    <dgm:cxn modelId="{D60CD03F-F77C-4D01-B2DF-5DE7B630B131}" type="presParOf" srcId="{77B729E1-97AC-4376-89DB-F69E27B5AAA2}" destId="{F8CAC0FE-DC86-4B4F-9FA0-2F1E2CB8C78B}" srcOrd="0" destOrd="0" presId="urn:microsoft.com/office/officeart/2005/8/layout/hierarchy1"/>
    <dgm:cxn modelId="{22848FE1-3DF3-4D83-9AC2-083DC7848E21}" type="presParOf" srcId="{77B729E1-97AC-4376-89DB-F69E27B5AAA2}" destId="{25C6D148-31B2-465B-8C57-790C39EB04C3}" srcOrd="1" destOrd="0" presId="urn:microsoft.com/office/officeart/2005/8/layout/hierarchy1"/>
    <dgm:cxn modelId="{2CFE6050-01B1-43F3-8769-DC473213E961}" type="presParOf" srcId="{25C6D148-31B2-465B-8C57-790C39EB04C3}" destId="{63344118-DD8A-4903-BBC3-4F232F13F186}" srcOrd="0" destOrd="0" presId="urn:microsoft.com/office/officeart/2005/8/layout/hierarchy1"/>
    <dgm:cxn modelId="{38AD81D1-FD59-4AA1-B071-A397989AFE5E}" type="presParOf" srcId="{63344118-DD8A-4903-BBC3-4F232F13F186}" destId="{35106F6F-A8F0-44AA-81E4-BE2E11B1A9BE}" srcOrd="0" destOrd="0" presId="urn:microsoft.com/office/officeart/2005/8/layout/hierarchy1"/>
    <dgm:cxn modelId="{2BF081FE-3368-410A-BDAF-02FE60D11A67}" type="presParOf" srcId="{63344118-DD8A-4903-BBC3-4F232F13F186}" destId="{693BFDAE-8A80-4D4A-8D09-00305CB99108}" srcOrd="1" destOrd="0" presId="urn:microsoft.com/office/officeart/2005/8/layout/hierarchy1"/>
    <dgm:cxn modelId="{B3652E1B-4F17-4145-AF7E-0A6B71593BE4}" type="presParOf" srcId="{25C6D148-31B2-465B-8C57-790C39EB04C3}" destId="{93DB7378-B797-4E66-80E5-A9204318E5DC}" srcOrd="1" destOrd="0" presId="urn:microsoft.com/office/officeart/2005/8/layout/hierarchy1"/>
    <dgm:cxn modelId="{9EF0063B-4948-4F9A-BC85-6374C1C7603D}" type="presParOf" srcId="{93DB7378-B797-4E66-80E5-A9204318E5DC}" destId="{F5891F06-15D0-460B-9653-7D3B5A5A638F}" srcOrd="0" destOrd="0" presId="urn:microsoft.com/office/officeart/2005/8/layout/hierarchy1"/>
    <dgm:cxn modelId="{51AD8296-7516-48D1-9E0B-79B279CFD9ED}" type="presParOf" srcId="{93DB7378-B797-4E66-80E5-A9204318E5DC}" destId="{1E999A54-C290-4B78-9B9B-41127DB92E3C}" srcOrd="1" destOrd="0" presId="urn:microsoft.com/office/officeart/2005/8/layout/hierarchy1"/>
    <dgm:cxn modelId="{A1DABB76-8631-424F-BFDA-E7569ACE3B66}" type="presParOf" srcId="{1E999A54-C290-4B78-9B9B-41127DB92E3C}" destId="{62800A67-7EFA-4091-B01B-E2D53B22CBBA}" srcOrd="0" destOrd="0" presId="urn:microsoft.com/office/officeart/2005/8/layout/hierarchy1"/>
    <dgm:cxn modelId="{BA16BD6C-DDE5-4590-B72F-9A4FB56DC453}" type="presParOf" srcId="{62800A67-7EFA-4091-B01B-E2D53B22CBBA}" destId="{C9B2C607-F069-463D-985A-5F0A01FA2383}" srcOrd="0" destOrd="0" presId="urn:microsoft.com/office/officeart/2005/8/layout/hierarchy1"/>
    <dgm:cxn modelId="{EB4FA156-A519-4A4D-8F75-EBDBDE3C1A45}" type="presParOf" srcId="{62800A67-7EFA-4091-B01B-E2D53B22CBBA}" destId="{CBFF50A6-6899-49AE-969A-E0972673BC62}" srcOrd="1" destOrd="0" presId="urn:microsoft.com/office/officeart/2005/8/layout/hierarchy1"/>
    <dgm:cxn modelId="{AE13B777-6687-49F2-85BE-260FB6E5C926}" type="presParOf" srcId="{1E999A54-C290-4B78-9B9B-41127DB92E3C}" destId="{E9FE9D0D-5F88-4015-A9D9-3A0A809F6851}" srcOrd="1" destOrd="0" presId="urn:microsoft.com/office/officeart/2005/8/layout/hierarchy1"/>
    <dgm:cxn modelId="{9FA1B679-7119-454F-A371-40E03B35C5D4}" type="presParOf" srcId="{93DB7378-B797-4E66-80E5-A9204318E5DC}" destId="{3F50FCA6-F35D-4906-AC4F-44BD1FDD93A6}" srcOrd="2" destOrd="0" presId="urn:microsoft.com/office/officeart/2005/8/layout/hierarchy1"/>
    <dgm:cxn modelId="{F216446B-5B24-4FEE-9BFC-FF22737707DC}" type="presParOf" srcId="{93DB7378-B797-4E66-80E5-A9204318E5DC}" destId="{370C6776-103C-43CE-9B4C-669C07995D5D}" srcOrd="3" destOrd="0" presId="urn:microsoft.com/office/officeart/2005/8/layout/hierarchy1"/>
    <dgm:cxn modelId="{3F36CD03-F390-49DA-A13C-F3C3AFC662F4}" type="presParOf" srcId="{370C6776-103C-43CE-9B4C-669C07995D5D}" destId="{31A8D23B-A756-466F-B2CB-BFEE2511F9B0}" srcOrd="0" destOrd="0" presId="urn:microsoft.com/office/officeart/2005/8/layout/hierarchy1"/>
    <dgm:cxn modelId="{A249B1AC-3D16-490D-845A-6C43D44FB67F}" type="presParOf" srcId="{31A8D23B-A756-466F-B2CB-BFEE2511F9B0}" destId="{A9DF435F-8758-4A8B-BB36-582FB4AA1A16}" srcOrd="0" destOrd="0" presId="urn:microsoft.com/office/officeart/2005/8/layout/hierarchy1"/>
    <dgm:cxn modelId="{194191A5-A933-437E-9EB5-46017CED0B16}" type="presParOf" srcId="{31A8D23B-A756-466F-B2CB-BFEE2511F9B0}" destId="{9916D490-C95C-40CF-BD73-888E10F23CCD}" srcOrd="1" destOrd="0" presId="urn:microsoft.com/office/officeart/2005/8/layout/hierarchy1"/>
    <dgm:cxn modelId="{C7E20C5A-4F6D-4FE2-B3D4-B55C5E5475CC}" type="presParOf" srcId="{370C6776-103C-43CE-9B4C-669C07995D5D}" destId="{6C282FC0-8952-4A6C-B7B6-7C22F6194FDA}" srcOrd="1" destOrd="0" presId="urn:microsoft.com/office/officeart/2005/8/layout/hierarchy1"/>
    <dgm:cxn modelId="{812EC00B-657A-4DFC-BC7C-12A61A4C302F}" type="presParOf" srcId="{77B729E1-97AC-4376-89DB-F69E27B5AAA2}" destId="{D11177B9-871C-4779-B282-271266F905BA}" srcOrd="2" destOrd="0" presId="urn:microsoft.com/office/officeart/2005/8/layout/hierarchy1"/>
    <dgm:cxn modelId="{8F285398-29B6-4330-AB5D-E65EF2A20296}" type="presParOf" srcId="{77B729E1-97AC-4376-89DB-F69E27B5AAA2}" destId="{939727B0-41F2-459C-8694-C44CCCE3A148}" srcOrd="3" destOrd="0" presId="urn:microsoft.com/office/officeart/2005/8/layout/hierarchy1"/>
    <dgm:cxn modelId="{8EE4AEEE-0B1C-482F-A2EC-340AA7523F91}" type="presParOf" srcId="{939727B0-41F2-459C-8694-C44CCCE3A148}" destId="{645ECBFE-C28C-49CC-A5A1-F450F5DB8C37}" srcOrd="0" destOrd="0" presId="urn:microsoft.com/office/officeart/2005/8/layout/hierarchy1"/>
    <dgm:cxn modelId="{9F275F55-4E66-457E-8592-4CE5816B047A}" type="presParOf" srcId="{645ECBFE-C28C-49CC-A5A1-F450F5DB8C37}" destId="{F3D6A951-DA0F-4074-9D96-25AE2AA391BB}" srcOrd="0" destOrd="0" presId="urn:microsoft.com/office/officeart/2005/8/layout/hierarchy1"/>
    <dgm:cxn modelId="{D102BFC0-142B-46D9-8626-D91E56C56CFB}" type="presParOf" srcId="{645ECBFE-C28C-49CC-A5A1-F450F5DB8C37}" destId="{418F9D05-E0EC-4FAC-A40E-5083FD38B9FE}" srcOrd="1" destOrd="0" presId="urn:microsoft.com/office/officeart/2005/8/layout/hierarchy1"/>
    <dgm:cxn modelId="{9375A78B-2399-4A32-816E-CF6E759F2A0C}" type="presParOf" srcId="{939727B0-41F2-459C-8694-C44CCCE3A148}" destId="{CB42B3ED-FB0A-4AE3-BBEA-8BD5D1E3FF05}" srcOrd="1" destOrd="0" presId="urn:microsoft.com/office/officeart/2005/8/layout/hierarchy1"/>
    <dgm:cxn modelId="{64AC9FBA-964A-4837-A8ED-A5DF8879657B}" type="presParOf" srcId="{CB42B3ED-FB0A-4AE3-BBEA-8BD5D1E3FF05}" destId="{F52E3FA3-E7E7-4CEF-BDB2-F67DE7EB34D9}" srcOrd="0" destOrd="0" presId="urn:microsoft.com/office/officeart/2005/8/layout/hierarchy1"/>
    <dgm:cxn modelId="{C39BEDE7-9BF8-4548-AE6B-5699A6D6141C}" type="presParOf" srcId="{CB42B3ED-FB0A-4AE3-BBEA-8BD5D1E3FF05}" destId="{BAB0689A-4672-4E2E-AC2F-B1639FDB372F}" srcOrd="1" destOrd="0" presId="urn:microsoft.com/office/officeart/2005/8/layout/hierarchy1"/>
    <dgm:cxn modelId="{2353AADA-500F-480D-B995-E205F199C9E3}" type="presParOf" srcId="{BAB0689A-4672-4E2E-AC2F-B1639FDB372F}" destId="{A01692E8-7CDE-4388-ABBE-A049629E525A}" srcOrd="0" destOrd="0" presId="urn:microsoft.com/office/officeart/2005/8/layout/hierarchy1"/>
    <dgm:cxn modelId="{0EDE0B7B-41C5-4560-A462-636E65D48034}" type="presParOf" srcId="{A01692E8-7CDE-4388-ABBE-A049629E525A}" destId="{A276F6BF-83C2-4AB0-B724-88CF21410D84}" srcOrd="0" destOrd="0" presId="urn:microsoft.com/office/officeart/2005/8/layout/hierarchy1"/>
    <dgm:cxn modelId="{D2BDADE6-95F6-45F2-87CE-D2EB728BA729}" type="presParOf" srcId="{A01692E8-7CDE-4388-ABBE-A049629E525A}" destId="{44655C00-B4FA-4DDC-8D27-39FFD72D482E}" srcOrd="1" destOrd="0" presId="urn:microsoft.com/office/officeart/2005/8/layout/hierarchy1"/>
    <dgm:cxn modelId="{EAF6B1B0-6FB8-4B39-873A-2D8E532DF6B4}" type="presParOf" srcId="{BAB0689A-4672-4E2E-AC2F-B1639FDB372F}" destId="{7A9F3DDC-4B92-428A-8403-0B862DF1BC9F}" srcOrd="1" destOrd="0" presId="urn:microsoft.com/office/officeart/2005/8/layout/hierarchy1"/>
    <dgm:cxn modelId="{9B4D8C88-1273-41CF-BA07-E86A786F72CF}" type="presParOf" srcId="{7A9F3DDC-4B92-428A-8403-0B862DF1BC9F}" destId="{C75452E7-D090-4AC7-9B86-FD1C0A957238}" srcOrd="0" destOrd="0" presId="urn:microsoft.com/office/officeart/2005/8/layout/hierarchy1"/>
    <dgm:cxn modelId="{078F6A7D-1234-4EC9-A238-7DDBE99E76F4}" type="presParOf" srcId="{7A9F3DDC-4B92-428A-8403-0B862DF1BC9F}" destId="{F95C0EEF-E628-424B-AE25-EE3E88844A72}" srcOrd="1" destOrd="0" presId="urn:microsoft.com/office/officeart/2005/8/layout/hierarchy1"/>
    <dgm:cxn modelId="{5C625276-63BF-496B-94F4-65CFCD89D351}" type="presParOf" srcId="{F95C0EEF-E628-424B-AE25-EE3E88844A72}" destId="{0659C888-F97B-4A3A-B33D-5B8D948456AE}" srcOrd="0" destOrd="0" presId="urn:microsoft.com/office/officeart/2005/8/layout/hierarchy1"/>
    <dgm:cxn modelId="{040A9B0A-2D67-4581-A780-6737DD861517}" type="presParOf" srcId="{0659C888-F97B-4A3A-B33D-5B8D948456AE}" destId="{AD1663B9-587C-414F-8FDB-92EFE15116BD}" srcOrd="0" destOrd="0" presId="urn:microsoft.com/office/officeart/2005/8/layout/hierarchy1"/>
    <dgm:cxn modelId="{53D42ED1-D99D-4C93-8BAD-27A7C7C4E72C}" type="presParOf" srcId="{0659C888-F97B-4A3A-B33D-5B8D948456AE}" destId="{52C3EF2D-AA6C-431F-92CA-F4024617E1A5}" srcOrd="1" destOrd="0" presId="urn:microsoft.com/office/officeart/2005/8/layout/hierarchy1"/>
    <dgm:cxn modelId="{0B680AA2-CBF4-4D56-B87B-61A6B52FC78C}" type="presParOf" srcId="{F95C0EEF-E628-424B-AE25-EE3E88844A72}" destId="{A592ED57-5AD6-42C8-9F1D-5266AC01C15C}" srcOrd="1" destOrd="0" presId="urn:microsoft.com/office/officeart/2005/8/layout/hierarchy1"/>
    <dgm:cxn modelId="{B02DEA9F-04AF-40C3-B96E-7D6BC77A6CD8}" type="presParOf" srcId="{A592ED57-5AD6-42C8-9F1D-5266AC01C15C}" destId="{B8236386-EA40-4A2F-9898-47EC56191AEC}" srcOrd="0" destOrd="0" presId="urn:microsoft.com/office/officeart/2005/8/layout/hierarchy1"/>
    <dgm:cxn modelId="{28C06145-02AE-4973-AD49-21FC0592301D}" type="presParOf" srcId="{A592ED57-5AD6-42C8-9F1D-5266AC01C15C}" destId="{5C4DC627-3300-428F-A45B-AC11C8C28853}" srcOrd="1" destOrd="0" presId="urn:microsoft.com/office/officeart/2005/8/layout/hierarchy1"/>
    <dgm:cxn modelId="{00A0081D-40C4-4C22-A373-CEBE6E2C9625}" type="presParOf" srcId="{5C4DC627-3300-428F-A45B-AC11C8C28853}" destId="{04E95982-15A2-4303-8ECA-DD3A873FE154}" srcOrd="0" destOrd="0" presId="urn:microsoft.com/office/officeart/2005/8/layout/hierarchy1"/>
    <dgm:cxn modelId="{DA82438F-B1F5-4915-B109-D25F551DB465}" type="presParOf" srcId="{04E95982-15A2-4303-8ECA-DD3A873FE154}" destId="{31A9A931-5847-4EC2-8BC9-A54A16817276}" srcOrd="0" destOrd="0" presId="urn:microsoft.com/office/officeart/2005/8/layout/hierarchy1"/>
    <dgm:cxn modelId="{BEE11A60-4C1B-49B6-95A5-DDD3CA601AED}" type="presParOf" srcId="{04E95982-15A2-4303-8ECA-DD3A873FE154}" destId="{1EA230E5-0BF3-4F8B-B4FA-BB59F0012A52}" srcOrd="1" destOrd="0" presId="urn:microsoft.com/office/officeart/2005/8/layout/hierarchy1"/>
    <dgm:cxn modelId="{D67F05E6-D921-46EC-8A01-FEA9FFF1935C}" type="presParOf" srcId="{5C4DC627-3300-428F-A45B-AC11C8C28853}" destId="{86CECA64-2DA0-4F71-8FED-548C667F21B2}" srcOrd="1" destOrd="0" presId="urn:microsoft.com/office/officeart/2005/8/layout/hierarchy1"/>
    <dgm:cxn modelId="{A1F6E01C-49CC-495A-B223-45A024945EFE}" type="presParOf" srcId="{7A9F3DDC-4B92-428A-8403-0B862DF1BC9F}" destId="{8AAE18DF-FDB8-4F16-BBB6-06D5724EA276}" srcOrd="2" destOrd="0" presId="urn:microsoft.com/office/officeart/2005/8/layout/hierarchy1"/>
    <dgm:cxn modelId="{3E4B7E70-F71B-4C6F-BA97-6206DFF64442}" type="presParOf" srcId="{7A9F3DDC-4B92-428A-8403-0B862DF1BC9F}" destId="{666FD27B-A82D-4906-B795-65F78BCAC91E}" srcOrd="3" destOrd="0" presId="urn:microsoft.com/office/officeart/2005/8/layout/hierarchy1"/>
    <dgm:cxn modelId="{41A0F04D-0462-4FDD-89B6-76A6F98B57B7}" type="presParOf" srcId="{666FD27B-A82D-4906-B795-65F78BCAC91E}" destId="{B9A8DDE6-87EE-4632-A40C-103D4C3B0903}" srcOrd="0" destOrd="0" presId="urn:microsoft.com/office/officeart/2005/8/layout/hierarchy1"/>
    <dgm:cxn modelId="{D26995BC-B2D5-4199-A16F-0287A8FEF74F}" type="presParOf" srcId="{B9A8DDE6-87EE-4632-A40C-103D4C3B0903}" destId="{220D7C48-2950-4A51-81BB-675686E9A3F3}" srcOrd="0" destOrd="0" presId="urn:microsoft.com/office/officeart/2005/8/layout/hierarchy1"/>
    <dgm:cxn modelId="{6A4394C2-6914-457D-A9A5-64BCD2FE908E}" type="presParOf" srcId="{B9A8DDE6-87EE-4632-A40C-103D4C3B0903}" destId="{FCCAB8D4-F76E-4A04-92D5-1381FFFA8057}" srcOrd="1" destOrd="0" presId="urn:microsoft.com/office/officeart/2005/8/layout/hierarchy1"/>
    <dgm:cxn modelId="{6D2A3226-F96F-46ED-A2DA-DAD3427BD019}" type="presParOf" srcId="{666FD27B-A82D-4906-B795-65F78BCAC91E}" destId="{EE2361A0-88C5-4C6F-B9A5-11621A7F4465}" srcOrd="1" destOrd="0" presId="urn:microsoft.com/office/officeart/2005/8/layout/hierarchy1"/>
    <dgm:cxn modelId="{39477F88-B089-4259-AE01-A00F28D94960}" type="presParOf" srcId="{EE2361A0-88C5-4C6F-B9A5-11621A7F4465}" destId="{66021EAF-5DEA-4E4B-843C-2CF298454A25}" srcOrd="0" destOrd="0" presId="urn:microsoft.com/office/officeart/2005/8/layout/hierarchy1"/>
    <dgm:cxn modelId="{5CCA6DAA-097C-4AC2-B1B4-15B7189648D2}" type="presParOf" srcId="{EE2361A0-88C5-4C6F-B9A5-11621A7F4465}" destId="{499A2D50-A5FE-40F3-97A9-C9E729E60794}" srcOrd="1" destOrd="0" presId="urn:microsoft.com/office/officeart/2005/8/layout/hierarchy1"/>
    <dgm:cxn modelId="{87D821A3-2781-4E8F-A1E3-AC72EB4ABAB7}" type="presParOf" srcId="{499A2D50-A5FE-40F3-97A9-C9E729E60794}" destId="{AC976F5C-1797-48F7-A5BA-374A8C8E57C7}" srcOrd="0" destOrd="0" presId="urn:microsoft.com/office/officeart/2005/8/layout/hierarchy1"/>
    <dgm:cxn modelId="{CFD159E2-AD26-4AF1-8F3A-7A00FCC26A63}" type="presParOf" srcId="{AC976F5C-1797-48F7-A5BA-374A8C8E57C7}" destId="{4B49B246-046D-455D-B927-CF28C058F1F6}" srcOrd="0" destOrd="0" presId="urn:microsoft.com/office/officeart/2005/8/layout/hierarchy1"/>
    <dgm:cxn modelId="{479B210C-9F72-4814-9600-F056A1401C4C}" type="presParOf" srcId="{AC976F5C-1797-48F7-A5BA-374A8C8E57C7}" destId="{E2B2C9BF-124D-4ECB-9B61-6FF1107BE216}" srcOrd="1" destOrd="0" presId="urn:microsoft.com/office/officeart/2005/8/layout/hierarchy1"/>
    <dgm:cxn modelId="{09D03F6C-4FE8-4E8A-A2AB-9151E9207827}" type="presParOf" srcId="{499A2D50-A5FE-40F3-97A9-C9E729E60794}" destId="{4D7A447F-F2D4-4EEF-85F9-129E55DC89D9}" srcOrd="1" destOrd="0" presId="urn:microsoft.com/office/officeart/2005/8/layout/hierarchy1"/>
    <dgm:cxn modelId="{70E557BA-C91E-413A-A098-C0114052653D}" type="presParOf" srcId="{77B729E1-97AC-4376-89DB-F69E27B5AAA2}" destId="{CD0C6659-87A5-4D6C-A31D-8B418117DABC}" srcOrd="4" destOrd="0" presId="urn:microsoft.com/office/officeart/2005/8/layout/hierarchy1"/>
    <dgm:cxn modelId="{1AE41FED-D21F-4461-A33B-7B1EAF2E0F96}" type="presParOf" srcId="{77B729E1-97AC-4376-89DB-F69E27B5AAA2}" destId="{093E4D91-302C-41FC-9247-916D7FFAAF02}" srcOrd="5" destOrd="0" presId="urn:microsoft.com/office/officeart/2005/8/layout/hierarchy1"/>
    <dgm:cxn modelId="{CE07C080-0A58-402E-A385-1F89CC60FEA3}" type="presParOf" srcId="{093E4D91-302C-41FC-9247-916D7FFAAF02}" destId="{9387D76B-31FC-438E-8B99-B1095D1C43E9}" srcOrd="0" destOrd="0" presId="urn:microsoft.com/office/officeart/2005/8/layout/hierarchy1"/>
    <dgm:cxn modelId="{9AA303C2-8CBE-452C-B5CE-759EEE581635}" type="presParOf" srcId="{9387D76B-31FC-438E-8B99-B1095D1C43E9}" destId="{DA81FDB5-3D98-41C2-A5B0-C3BC45CFD14F}" srcOrd="0" destOrd="0" presId="urn:microsoft.com/office/officeart/2005/8/layout/hierarchy1"/>
    <dgm:cxn modelId="{61BCDB4D-1D7B-44D3-B778-DB9E3B7FACDE}" type="presParOf" srcId="{9387D76B-31FC-438E-8B99-B1095D1C43E9}" destId="{80EA11C9-5C18-4719-B174-654732868050}" srcOrd="1" destOrd="0" presId="urn:microsoft.com/office/officeart/2005/8/layout/hierarchy1"/>
    <dgm:cxn modelId="{C0200C33-4A3D-437B-8555-2BC06BCBA616}" type="presParOf" srcId="{093E4D91-302C-41FC-9247-916D7FFAAF02}" destId="{69F9E560-DC4E-4BA2-AB21-52CDB51E6E9D}" srcOrd="1" destOrd="0" presId="urn:microsoft.com/office/officeart/2005/8/layout/hierarchy1"/>
    <dgm:cxn modelId="{59F27130-AE63-41C1-B6E2-D20FF8A72444}" type="presParOf" srcId="{69F9E560-DC4E-4BA2-AB21-52CDB51E6E9D}" destId="{E8FE8F5B-5DD1-4EB7-847A-62E18BB4256A}" srcOrd="0" destOrd="0" presId="urn:microsoft.com/office/officeart/2005/8/layout/hierarchy1"/>
    <dgm:cxn modelId="{012AB1A4-7ECE-4D13-BB4D-1C05AED9F581}" type="presParOf" srcId="{69F9E560-DC4E-4BA2-AB21-52CDB51E6E9D}" destId="{49FAA36C-BCC1-4D28-85B2-7C19EA450A7C}" srcOrd="1" destOrd="0" presId="urn:microsoft.com/office/officeart/2005/8/layout/hierarchy1"/>
    <dgm:cxn modelId="{7DA0EB05-5D6F-44A7-8C8E-357E683F65B3}" type="presParOf" srcId="{49FAA36C-BCC1-4D28-85B2-7C19EA450A7C}" destId="{D9BE6900-5D64-4AF6-A63C-CD03FA449A52}" srcOrd="0" destOrd="0" presId="urn:microsoft.com/office/officeart/2005/8/layout/hierarchy1"/>
    <dgm:cxn modelId="{F76E2D3B-B737-44C0-99F5-CE77472C2A86}" type="presParOf" srcId="{D9BE6900-5D64-4AF6-A63C-CD03FA449A52}" destId="{ECAF707B-0F1F-419E-BB02-0F2760B47C0F}" srcOrd="0" destOrd="0" presId="urn:microsoft.com/office/officeart/2005/8/layout/hierarchy1"/>
    <dgm:cxn modelId="{F38AD941-7484-499D-99F4-444577165C35}" type="presParOf" srcId="{D9BE6900-5D64-4AF6-A63C-CD03FA449A52}" destId="{EA9B9CA8-9165-48B7-B68B-A1A3B0C86B95}" srcOrd="1" destOrd="0" presId="urn:microsoft.com/office/officeart/2005/8/layout/hierarchy1"/>
    <dgm:cxn modelId="{B229BDCE-906D-4099-9786-5043CBA51ED0}" type="presParOf" srcId="{49FAA36C-BCC1-4D28-85B2-7C19EA450A7C}" destId="{4592A3E4-B619-424F-9280-412148296BD6}" srcOrd="1" destOrd="0" presId="urn:microsoft.com/office/officeart/2005/8/layout/hierarchy1"/>
    <dgm:cxn modelId="{08C4C766-62FA-4E44-BC54-0E873AE192E1}" type="presParOf" srcId="{69F9E560-DC4E-4BA2-AB21-52CDB51E6E9D}" destId="{1D6CB1C3-3355-4D56-B3C4-7319EAB05501}" srcOrd="2" destOrd="0" presId="urn:microsoft.com/office/officeart/2005/8/layout/hierarchy1"/>
    <dgm:cxn modelId="{64DD7FF7-B63A-4AF8-BACE-4058784D0D6D}" type="presParOf" srcId="{69F9E560-DC4E-4BA2-AB21-52CDB51E6E9D}" destId="{13534898-23B0-4030-87F7-A1A23269F8D5}" srcOrd="3" destOrd="0" presId="urn:microsoft.com/office/officeart/2005/8/layout/hierarchy1"/>
    <dgm:cxn modelId="{A8AD262D-BBAE-4F4A-A044-F153ADEB2462}" type="presParOf" srcId="{13534898-23B0-4030-87F7-A1A23269F8D5}" destId="{C8480F71-87C1-44FB-8945-199D4F03BFFC}" srcOrd="0" destOrd="0" presId="urn:microsoft.com/office/officeart/2005/8/layout/hierarchy1"/>
    <dgm:cxn modelId="{588C118F-1195-44D2-945D-A4E887911571}" type="presParOf" srcId="{C8480F71-87C1-44FB-8945-199D4F03BFFC}" destId="{8B6894FE-1298-46DE-AB36-BCEC28018A8C}" srcOrd="0" destOrd="0" presId="urn:microsoft.com/office/officeart/2005/8/layout/hierarchy1"/>
    <dgm:cxn modelId="{28F56647-BC4E-4C2A-A166-1DFBE5E91B55}" type="presParOf" srcId="{C8480F71-87C1-44FB-8945-199D4F03BFFC}" destId="{DC8C02EA-59D4-43AF-85DC-0CB16B90820E}" srcOrd="1" destOrd="0" presId="urn:microsoft.com/office/officeart/2005/8/layout/hierarchy1"/>
    <dgm:cxn modelId="{F4790A13-2930-4324-9D7C-01ACF636D4C2}" type="presParOf" srcId="{13534898-23B0-4030-87F7-A1A23269F8D5}" destId="{EB893805-7DE3-4E37-9FA6-C13301577E35}" srcOrd="1" destOrd="0" presId="urn:microsoft.com/office/officeart/2005/8/layout/hierarchy1"/>
    <dgm:cxn modelId="{C3B292CF-BCF1-4197-AFA1-FE2CC54C3297}" type="presParOf" srcId="{69F9E560-DC4E-4BA2-AB21-52CDB51E6E9D}" destId="{161650EA-7C37-499E-9A3D-695B415FA499}" srcOrd="4" destOrd="0" presId="urn:microsoft.com/office/officeart/2005/8/layout/hierarchy1"/>
    <dgm:cxn modelId="{4EE64415-5247-4FB1-95CC-52E5F956FE7F}" type="presParOf" srcId="{69F9E560-DC4E-4BA2-AB21-52CDB51E6E9D}" destId="{8A75BFE6-21B1-4F8E-927E-A1F034097EFC}" srcOrd="5" destOrd="0" presId="urn:microsoft.com/office/officeart/2005/8/layout/hierarchy1"/>
    <dgm:cxn modelId="{CB0F5282-E603-4FCD-B082-2B2F6144C54F}" type="presParOf" srcId="{8A75BFE6-21B1-4F8E-927E-A1F034097EFC}" destId="{28604BAE-A5E0-4437-A31C-1D6F72DD2576}" srcOrd="0" destOrd="0" presId="urn:microsoft.com/office/officeart/2005/8/layout/hierarchy1"/>
    <dgm:cxn modelId="{9452B2B0-B636-4ABB-835A-E8F5CB61A6A5}" type="presParOf" srcId="{28604BAE-A5E0-4437-A31C-1D6F72DD2576}" destId="{54BC3F5D-3E67-4D59-869E-3C9FE44CFFEC}" srcOrd="0" destOrd="0" presId="urn:microsoft.com/office/officeart/2005/8/layout/hierarchy1"/>
    <dgm:cxn modelId="{DD0E8398-1B8A-471B-A272-6451902EA7D1}" type="presParOf" srcId="{28604BAE-A5E0-4437-A31C-1D6F72DD2576}" destId="{79BE807C-F115-43B1-A8A0-C2FB067F2ACE}" srcOrd="1" destOrd="0" presId="urn:microsoft.com/office/officeart/2005/8/layout/hierarchy1"/>
    <dgm:cxn modelId="{E0B6A2A2-D938-4454-805C-5591239DCA0B}" type="presParOf" srcId="{8A75BFE6-21B1-4F8E-927E-A1F034097EFC}" destId="{634EA63C-FBA2-4A13-8CE9-4623BFD6F94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5CBBB7D-BD17-4651-B1CD-046CB56F5DEC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2EEE2F-2302-45D4-8E1F-6EBBBC232C4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عدم سجده در دنیا</a:t>
          </a:r>
          <a:endParaRPr lang="en-US" dirty="0"/>
        </a:p>
      </dgm:t>
    </dgm:pt>
    <dgm:pt modelId="{5D18A4F5-977C-4BD7-840F-530C3FDDAF72}" type="parTrans" cxnId="{27E04E5E-5424-4DD9-88DB-B2FBD33D647D}">
      <dgm:prSet/>
      <dgm:spPr/>
      <dgm:t>
        <a:bodyPr/>
        <a:lstStyle/>
        <a:p>
          <a:endParaRPr lang="en-US"/>
        </a:p>
      </dgm:t>
    </dgm:pt>
    <dgm:pt modelId="{630B5747-2B64-45C7-9D83-71BBD2D9B2D5}" type="sibTrans" cxnId="{27E04E5E-5424-4DD9-88DB-B2FBD33D647D}">
      <dgm:prSet/>
      <dgm:spPr/>
      <dgm:t>
        <a:bodyPr/>
        <a:lstStyle/>
        <a:p>
          <a:endParaRPr lang="en-US"/>
        </a:p>
      </dgm:t>
    </dgm:pt>
    <dgm:pt modelId="{1E076114-BD25-4664-8289-2DB1E43FC376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dirty="0" smtClean="0"/>
            <a:t>عدم سجده در آخرت</a:t>
          </a:r>
          <a:endParaRPr lang="en-US" dirty="0"/>
        </a:p>
      </dgm:t>
    </dgm:pt>
    <dgm:pt modelId="{9D806D42-AA3E-444A-AA18-E4FB193E837F}" type="parTrans" cxnId="{FA683519-77E6-45B2-B9D3-82641236E994}">
      <dgm:prSet/>
      <dgm:spPr/>
      <dgm:t>
        <a:bodyPr/>
        <a:lstStyle/>
        <a:p>
          <a:endParaRPr lang="en-US"/>
        </a:p>
      </dgm:t>
    </dgm:pt>
    <dgm:pt modelId="{4CB6864A-F346-4D37-9C7E-6567C591B660}" type="sibTrans" cxnId="{FA683519-77E6-45B2-B9D3-82641236E994}">
      <dgm:prSet/>
      <dgm:spPr/>
      <dgm:t>
        <a:bodyPr/>
        <a:lstStyle/>
        <a:p>
          <a:endParaRPr lang="en-US"/>
        </a:p>
      </dgm:t>
    </dgm:pt>
    <dgm:pt modelId="{A665DCE8-2E92-4276-A6C7-7B39755FC081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dirty="0" smtClean="0"/>
            <a:t>املا واستدراج</a:t>
          </a:r>
          <a:endParaRPr lang="en-US" dirty="0"/>
        </a:p>
      </dgm:t>
    </dgm:pt>
    <dgm:pt modelId="{D751D22A-1209-48B0-A553-1BDB877C6A62}" type="parTrans" cxnId="{FF6D7A97-58EE-4828-84B1-B2358C4B573C}">
      <dgm:prSet/>
      <dgm:spPr/>
      <dgm:t>
        <a:bodyPr/>
        <a:lstStyle/>
        <a:p>
          <a:endParaRPr lang="en-US"/>
        </a:p>
      </dgm:t>
    </dgm:pt>
    <dgm:pt modelId="{DE3B0751-0E78-448D-BC6A-4630303CC622}" type="sibTrans" cxnId="{FF6D7A97-58EE-4828-84B1-B2358C4B573C}">
      <dgm:prSet/>
      <dgm:spPr/>
      <dgm:t>
        <a:bodyPr/>
        <a:lstStyle/>
        <a:p>
          <a:endParaRPr lang="en-US"/>
        </a:p>
      </dgm:t>
    </dgm:pt>
    <dgm:pt modelId="{6C797B36-5A24-42AA-8915-6E5521F12B2E}" type="pres">
      <dgm:prSet presAssocID="{15CBBB7D-BD17-4651-B1CD-046CB56F5DE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7D20E82-DDA6-449E-8371-9C9F254EA851}" type="pres">
      <dgm:prSet presAssocID="{322EEE2F-2302-45D4-8E1F-6EBBBC232C4A}" presName="hierRoot1" presStyleCnt="0"/>
      <dgm:spPr/>
    </dgm:pt>
    <dgm:pt modelId="{F28B3B9F-4339-4DDF-8F33-B5D880E5F073}" type="pres">
      <dgm:prSet presAssocID="{322EEE2F-2302-45D4-8E1F-6EBBBC232C4A}" presName="composite" presStyleCnt="0"/>
      <dgm:spPr/>
    </dgm:pt>
    <dgm:pt modelId="{C7C2A2B8-61ED-47EE-9DFE-27219929AFE7}" type="pres">
      <dgm:prSet presAssocID="{322EEE2F-2302-45D4-8E1F-6EBBBC232C4A}" presName="background" presStyleLbl="node0" presStyleIdx="0" presStyleCnt="1"/>
      <dgm:spPr/>
    </dgm:pt>
    <dgm:pt modelId="{274DCFF9-3523-4F8B-8908-436B0EEB0402}" type="pres">
      <dgm:prSet presAssocID="{322EEE2F-2302-45D4-8E1F-6EBBBC232C4A}" presName="text" presStyleLbl="fgAcc0" presStyleIdx="0" presStyleCnt="1" custLinFactNeighborX="-2407" custLinFactNeighborY="109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A44471-26B3-463E-A13D-187E28DBA78E}" type="pres">
      <dgm:prSet presAssocID="{322EEE2F-2302-45D4-8E1F-6EBBBC232C4A}" presName="hierChild2" presStyleCnt="0"/>
      <dgm:spPr/>
    </dgm:pt>
    <dgm:pt modelId="{0C240E96-D845-4CAA-9E1C-A96E3D6B1A5F}" type="pres">
      <dgm:prSet presAssocID="{D751D22A-1209-48B0-A553-1BDB877C6A62}" presName="Name10" presStyleLbl="parChTrans1D2" presStyleIdx="0" presStyleCnt="1"/>
      <dgm:spPr/>
    </dgm:pt>
    <dgm:pt modelId="{B5E3928F-F485-4356-8589-4613A9A27E3C}" type="pres">
      <dgm:prSet presAssocID="{A665DCE8-2E92-4276-A6C7-7B39755FC081}" presName="hierRoot2" presStyleCnt="0"/>
      <dgm:spPr/>
    </dgm:pt>
    <dgm:pt modelId="{1F5AC4CE-DF0A-497A-B348-E073FD014B21}" type="pres">
      <dgm:prSet presAssocID="{A665DCE8-2E92-4276-A6C7-7B39755FC081}" presName="composite2" presStyleCnt="0"/>
      <dgm:spPr/>
    </dgm:pt>
    <dgm:pt modelId="{4702CECE-4892-4AE7-8AD6-C1D3DCAC4096}" type="pres">
      <dgm:prSet presAssocID="{A665DCE8-2E92-4276-A6C7-7B39755FC081}" presName="background2" presStyleLbl="node2" presStyleIdx="0" presStyleCnt="1"/>
      <dgm:spPr/>
    </dgm:pt>
    <dgm:pt modelId="{DE79073F-A77C-4909-96C5-55552D0F0FBC}" type="pres">
      <dgm:prSet presAssocID="{A665DCE8-2E92-4276-A6C7-7B39755FC081}" presName="text2" presStyleLbl="fgAcc2" presStyleIdx="0" presStyleCnt="1">
        <dgm:presLayoutVars>
          <dgm:chPref val="3"/>
        </dgm:presLayoutVars>
      </dgm:prSet>
      <dgm:spPr/>
    </dgm:pt>
    <dgm:pt modelId="{2A095DD1-D875-40BD-BBA1-F43943B3DC4A}" type="pres">
      <dgm:prSet presAssocID="{A665DCE8-2E92-4276-A6C7-7B39755FC081}" presName="hierChild3" presStyleCnt="0"/>
      <dgm:spPr/>
    </dgm:pt>
    <dgm:pt modelId="{64963583-CF98-400D-8591-B6E487F74404}" type="pres">
      <dgm:prSet presAssocID="{9D806D42-AA3E-444A-AA18-E4FB193E837F}" presName="Name17" presStyleLbl="parChTrans1D3" presStyleIdx="0" presStyleCnt="1"/>
      <dgm:spPr/>
    </dgm:pt>
    <dgm:pt modelId="{6964165E-0039-40BB-944D-DBCA51DBC3BA}" type="pres">
      <dgm:prSet presAssocID="{1E076114-BD25-4664-8289-2DB1E43FC376}" presName="hierRoot3" presStyleCnt="0"/>
      <dgm:spPr/>
    </dgm:pt>
    <dgm:pt modelId="{04A38E19-5B03-4747-9EFC-3E9AF7C11940}" type="pres">
      <dgm:prSet presAssocID="{1E076114-BD25-4664-8289-2DB1E43FC376}" presName="composite3" presStyleCnt="0"/>
      <dgm:spPr/>
    </dgm:pt>
    <dgm:pt modelId="{B3AC2090-03BE-4BA0-A014-71F0BD884D52}" type="pres">
      <dgm:prSet presAssocID="{1E076114-BD25-4664-8289-2DB1E43FC376}" presName="background3" presStyleLbl="node3" presStyleIdx="0" presStyleCnt="1"/>
      <dgm:spPr/>
    </dgm:pt>
    <dgm:pt modelId="{25444ECB-AAFE-451D-96D7-DC6716EE7D82}" type="pres">
      <dgm:prSet presAssocID="{1E076114-BD25-4664-8289-2DB1E43FC376}" presName="text3" presStyleLbl="fgAcc3" presStyleIdx="0" presStyleCnt="1">
        <dgm:presLayoutVars>
          <dgm:chPref val="3"/>
        </dgm:presLayoutVars>
      </dgm:prSet>
      <dgm:spPr/>
    </dgm:pt>
    <dgm:pt modelId="{6F2C4F25-56CF-4466-B9F1-DDED4F6C1824}" type="pres">
      <dgm:prSet presAssocID="{1E076114-BD25-4664-8289-2DB1E43FC376}" presName="hierChild4" presStyleCnt="0"/>
      <dgm:spPr/>
    </dgm:pt>
  </dgm:ptLst>
  <dgm:cxnLst>
    <dgm:cxn modelId="{FF6D7A97-58EE-4828-84B1-B2358C4B573C}" srcId="{322EEE2F-2302-45D4-8E1F-6EBBBC232C4A}" destId="{A665DCE8-2E92-4276-A6C7-7B39755FC081}" srcOrd="0" destOrd="0" parTransId="{D751D22A-1209-48B0-A553-1BDB877C6A62}" sibTransId="{DE3B0751-0E78-448D-BC6A-4630303CC622}"/>
    <dgm:cxn modelId="{3BA8AB14-3C2F-4550-8268-5C23C8DA7B3E}" type="presOf" srcId="{1E076114-BD25-4664-8289-2DB1E43FC376}" destId="{25444ECB-AAFE-451D-96D7-DC6716EE7D82}" srcOrd="0" destOrd="0" presId="urn:microsoft.com/office/officeart/2005/8/layout/hierarchy1"/>
    <dgm:cxn modelId="{A3827225-62BE-4D18-95DF-A0087757A30D}" type="presOf" srcId="{D751D22A-1209-48B0-A553-1BDB877C6A62}" destId="{0C240E96-D845-4CAA-9E1C-A96E3D6B1A5F}" srcOrd="0" destOrd="0" presId="urn:microsoft.com/office/officeart/2005/8/layout/hierarchy1"/>
    <dgm:cxn modelId="{18ACBA77-2605-43F2-B367-A78EB5151DF7}" type="presOf" srcId="{322EEE2F-2302-45D4-8E1F-6EBBBC232C4A}" destId="{274DCFF9-3523-4F8B-8908-436B0EEB0402}" srcOrd="0" destOrd="0" presId="urn:microsoft.com/office/officeart/2005/8/layout/hierarchy1"/>
    <dgm:cxn modelId="{73FD2B29-C18A-4830-A93D-05AAC84549AF}" type="presOf" srcId="{9D806D42-AA3E-444A-AA18-E4FB193E837F}" destId="{64963583-CF98-400D-8591-B6E487F74404}" srcOrd="0" destOrd="0" presId="urn:microsoft.com/office/officeart/2005/8/layout/hierarchy1"/>
    <dgm:cxn modelId="{18C296CA-4E9F-442B-81AA-41BF4A227E4F}" type="presOf" srcId="{A665DCE8-2E92-4276-A6C7-7B39755FC081}" destId="{DE79073F-A77C-4909-96C5-55552D0F0FBC}" srcOrd="0" destOrd="0" presId="urn:microsoft.com/office/officeart/2005/8/layout/hierarchy1"/>
    <dgm:cxn modelId="{61E18353-BA07-4D35-BC4E-44892993B3EA}" type="presOf" srcId="{15CBBB7D-BD17-4651-B1CD-046CB56F5DEC}" destId="{6C797B36-5A24-42AA-8915-6E5521F12B2E}" srcOrd="0" destOrd="0" presId="urn:microsoft.com/office/officeart/2005/8/layout/hierarchy1"/>
    <dgm:cxn modelId="{FA683519-77E6-45B2-B9D3-82641236E994}" srcId="{A665DCE8-2E92-4276-A6C7-7B39755FC081}" destId="{1E076114-BD25-4664-8289-2DB1E43FC376}" srcOrd="0" destOrd="0" parTransId="{9D806D42-AA3E-444A-AA18-E4FB193E837F}" sibTransId="{4CB6864A-F346-4D37-9C7E-6567C591B660}"/>
    <dgm:cxn modelId="{27E04E5E-5424-4DD9-88DB-B2FBD33D647D}" srcId="{15CBBB7D-BD17-4651-B1CD-046CB56F5DEC}" destId="{322EEE2F-2302-45D4-8E1F-6EBBBC232C4A}" srcOrd="0" destOrd="0" parTransId="{5D18A4F5-977C-4BD7-840F-530C3FDDAF72}" sibTransId="{630B5747-2B64-45C7-9D83-71BBD2D9B2D5}"/>
    <dgm:cxn modelId="{6EA0412D-E437-49A0-9CAE-72EC6DDBCAF1}" type="presParOf" srcId="{6C797B36-5A24-42AA-8915-6E5521F12B2E}" destId="{D7D20E82-DDA6-449E-8371-9C9F254EA851}" srcOrd="0" destOrd="0" presId="urn:microsoft.com/office/officeart/2005/8/layout/hierarchy1"/>
    <dgm:cxn modelId="{6DB4EE46-F4C8-479E-9149-356BB1FF9888}" type="presParOf" srcId="{D7D20E82-DDA6-449E-8371-9C9F254EA851}" destId="{F28B3B9F-4339-4DDF-8F33-B5D880E5F073}" srcOrd="0" destOrd="0" presId="urn:microsoft.com/office/officeart/2005/8/layout/hierarchy1"/>
    <dgm:cxn modelId="{2ACA001C-8FB6-468F-9EF2-CCA44CFF0A7E}" type="presParOf" srcId="{F28B3B9F-4339-4DDF-8F33-B5D880E5F073}" destId="{C7C2A2B8-61ED-47EE-9DFE-27219929AFE7}" srcOrd="0" destOrd="0" presId="urn:microsoft.com/office/officeart/2005/8/layout/hierarchy1"/>
    <dgm:cxn modelId="{821BFBCB-4277-4844-A0F2-2BDD86AAF55D}" type="presParOf" srcId="{F28B3B9F-4339-4DDF-8F33-B5D880E5F073}" destId="{274DCFF9-3523-4F8B-8908-436B0EEB0402}" srcOrd="1" destOrd="0" presId="urn:microsoft.com/office/officeart/2005/8/layout/hierarchy1"/>
    <dgm:cxn modelId="{989BEC90-9F16-4155-B237-ACE86044E45F}" type="presParOf" srcId="{D7D20E82-DDA6-449E-8371-9C9F254EA851}" destId="{DAA44471-26B3-463E-A13D-187E28DBA78E}" srcOrd="1" destOrd="0" presId="urn:microsoft.com/office/officeart/2005/8/layout/hierarchy1"/>
    <dgm:cxn modelId="{C2172F7E-E916-4CF6-9906-7D3F8670C050}" type="presParOf" srcId="{DAA44471-26B3-463E-A13D-187E28DBA78E}" destId="{0C240E96-D845-4CAA-9E1C-A96E3D6B1A5F}" srcOrd="0" destOrd="0" presId="urn:microsoft.com/office/officeart/2005/8/layout/hierarchy1"/>
    <dgm:cxn modelId="{6A551DA2-B064-4FEE-94E8-AB57E8A5046D}" type="presParOf" srcId="{DAA44471-26B3-463E-A13D-187E28DBA78E}" destId="{B5E3928F-F485-4356-8589-4613A9A27E3C}" srcOrd="1" destOrd="0" presId="urn:microsoft.com/office/officeart/2005/8/layout/hierarchy1"/>
    <dgm:cxn modelId="{D5E0FF53-6E42-4936-B732-2963FAE8A2A9}" type="presParOf" srcId="{B5E3928F-F485-4356-8589-4613A9A27E3C}" destId="{1F5AC4CE-DF0A-497A-B348-E073FD014B21}" srcOrd="0" destOrd="0" presId="urn:microsoft.com/office/officeart/2005/8/layout/hierarchy1"/>
    <dgm:cxn modelId="{303EF6DC-2823-4531-8B74-B3F3DD498264}" type="presParOf" srcId="{1F5AC4CE-DF0A-497A-B348-E073FD014B21}" destId="{4702CECE-4892-4AE7-8AD6-C1D3DCAC4096}" srcOrd="0" destOrd="0" presId="urn:microsoft.com/office/officeart/2005/8/layout/hierarchy1"/>
    <dgm:cxn modelId="{A59A9ECF-40D0-4F2C-AEA8-24C915FA9B86}" type="presParOf" srcId="{1F5AC4CE-DF0A-497A-B348-E073FD014B21}" destId="{DE79073F-A77C-4909-96C5-55552D0F0FBC}" srcOrd="1" destOrd="0" presId="urn:microsoft.com/office/officeart/2005/8/layout/hierarchy1"/>
    <dgm:cxn modelId="{51B6D8CF-DAEF-497E-A44F-16C6F8F8E8F9}" type="presParOf" srcId="{B5E3928F-F485-4356-8589-4613A9A27E3C}" destId="{2A095DD1-D875-40BD-BBA1-F43943B3DC4A}" srcOrd="1" destOrd="0" presId="urn:microsoft.com/office/officeart/2005/8/layout/hierarchy1"/>
    <dgm:cxn modelId="{D3B1C182-5444-4674-8310-62E55E087A7F}" type="presParOf" srcId="{2A095DD1-D875-40BD-BBA1-F43943B3DC4A}" destId="{64963583-CF98-400D-8591-B6E487F74404}" srcOrd="0" destOrd="0" presId="urn:microsoft.com/office/officeart/2005/8/layout/hierarchy1"/>
    <dgm:cxn modelId="{92E69633-4ABF-4EFC-B4BD-19B18C56AFB9}" type="presParOf" srcId="{2A095DD1-D875-40BD-BBA1-F43943B3DC4A}" destId="{6964165E-0039-40BB-944D-DBCA51DBC3BA}" srcOrd="1" destOrd="0" presId="urn:microsoft.com/office/officeart/2005/8/layout/hierarchy1"/>
    <dgm:cxn modelId="{80F2ECFD-35EC-417F-9B7A-BFAF920B3F57}" type="presParOf" srcId="{6964165E-0039-40BB-944D-DBCA51DBC3BA}" destId="{04A38E19-5B03-4747-9EFC-3E9AF7C11940}" srcOrd="0" destOrd="0" presId="urn:microsoft.com/office/officeart/2005/8/layout/hierarchy1"/>
    <dgm:cxn modelId="{F71626EB-5E5A-4AF7-8366-68C9B78F8CF3}" type="presParOf" srcId="{04A38E19-5B03-4747-9EFC-3E9AF7C11940}" destId="{B3AC2090-03BE-4BA0-A014-71F0BD884D52}" srcOrd="0" destOrd="0" presId="urn:microsoft.com/office/officeart/2005/8/layout/hierarchy1"/>
    <dgm:cxn modelId="{D44BBAEC-B494-4DDB-8802-186FB8085CD3}" type="presParOf" srcId="{04A38E19-5B03-4747-9EFC-3E9AF7C11940}" destId="{25444ECB-AAFE-451D-96D7-DC6716EE7D82}" srcOrd="1" destOrd="0" presId="urn:microsoft.com/office/officeart/2005/8/layout/hierarchy1"/>
    <dgm:cxn modelId="{6CED9B1F-75D2-4ED0-A26E-979885612882}" type="presParOf" srcId="{6964165E-0039-40BB-944D-DBCA51DBC3BA}" destId="{6F2C4F25-56CF-4466-B9F1-DDED4F6C182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E32CC8-2D89-4FC4-B666-9BFAD1AEE51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32D83F-02DC-4016-96AB-A6B1E51DB281}">
      <dgm:prSet phldrT="[Text]"/>
      <dgm:spPr/>
      <dgm:t>
        <a:bodyPr/>
        <a:lstStyle/>
        <a:p>
          <a:r>
            <a:rPr lang="fa-IR" dirty="0" smtClean="0"/>
            <a:t>نعمت</a:t>
          </a:r>
          <a:endParaRPr lang="en-US" dirty="0"/>
        </a:p>
      </dgm:t>
    </dgm:pt>
    <dgm:pt modelId="{547D5E82-9E6F-49BE-9125-B6CD8FB647ED}" type="parTrans" cxnId="{3AC7C196-170E-40DD-B55C-39B9CBCBAA1B}">
      <dgm:prSet/>
      <dgm:spPr/>
      <dgm:t>
        <a:bodyPr/>
        <a:lstStyle/>
        <a:p>
          <a:endParaRPr lang="en-US"/>
        </a:p>
      </dgm:t>
    </dgm:pt>
    <dgm:pt modelId="{ACC64221-95D4-47D2-861F-668934A2A72D}" type="sibTrans" cxnId="{3AC7C196-170E-40DD-B55C-39B9CBCBAA1B}">
      <dgm:prSet/>
      <dgm:spPr/>
      <dgm:t>
        <a:bodyPr/>
        <a:lstStyle/>
        <a:p>
          <a:endParaRPr lang="en-US"/>
        </a:p>
      </dgm:t>
    </dgm:pt>
    <dgm:pt modelId="{41A45F34-3F4E-4832-9FDF-A7D98EBACE7D}">
      <dgm:prSet phldrT="[Text]"/>
      <dgm:spPr/>
      <dgm:t>
        <a:bodyPr/>
        <a:lstStyle/>
        <a:p>
          <a:r>
            <a:rPr lang="fa-IR" dirty="0" smtClean="0"/>
            <a:t>بصر</a:t>
          </a:r>
          <a:endParaRPr lang="en-US" dirty="0"/>
        </a:p>
      </dgm:t>
    </dgm:pt>
    <dgm:pt modelId="{38FABD8C-2AC9-4E69-A868-DC16816E19B7}" type="parTrans" cxnId="{DEE91879-2B7D-464E-84EF-6939A3AA94EF}">
      <dgm:prSet/>
      <dgm:spPr/>
      <dgm:t>
        <a:bodyPr/>
        <a:lstStyle/>
        <a:p>
          <a:endParaRPr lang="en-US"/>
        </a:p>
      </dgm:t>
    </dgm:pt>
    <dgm:pt modelId="{79330A1D-54A6-498E-AD61-24566769C3A5}" type="sibTrans" cxnId="{DEE91879-2B7D-464E-84EF-6939A3AA94EF}">
      <dgm:prSet/>
      <dgm:spPr/>
      <dgm:t>
        <a:bodyPr/>
        <a:lstStyle/>
        <a:p>
          <a:endParaRPr lang="en-US"/>
        </a:p>
      </dgm:t>
    </dgm:pt>
    <dgm:pt modelId="{376CD761-6921-4C6F-BBE3-314BD877E04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a-IR" sz="2800" dirty="0" smtClean="0"/>
            <a:t>هو طيب عيش و حسن حال. و هذا في قبال البؤس و هو مطلق شدّة و مضيقة</a:t>
          </a:r>
          <a:endParaRPr lang="en-US" sz="2800" dirty="0"/>
        </a:p>
      </dgm:t>
    </dgm:pt>
    <dgm:pt modelId="{E57D33C9-CA00-46D0-A198-E924388F494A}" type="parTrans" cxnId="{72CEF1B5-3AA7-4DF9-8FA2-117BEF96C009}">
      <dgm:prSet/>
      <dgm:spPr/>
      <dgm:t>
        <a:bodyPr/>
        <a:lstStyle/>
        <a:p>
          <a:endParaRPr lang="en-US"/>
        </a:p>
      </dgm:t>
    </dgm:pt>
    <dgm:pt modelId="{AEA148BA-9731-480E-A0E1-98C0AB78C37C}" type="sibTrans" cxnId="{72CEF1B5-3AA7-4DF9-8FA2-117BEF96C009}">
      <dgm:prSet/>
      <dgm:spPr/>
      <dgm:t>
        <a:bodyPr/>
        <a:lstStyle/>
        <a:p>
          <a:endParaRPr lang="en-US"/>
        </a:p>
      </dgm:t>
    </dgm:pt>
    <dgm:pt modelId="{D047BFFD-82FA-4FAF-AB67-C3B98566453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a-IR" sz="2800" b="0" dirty="0" smtClean="0"/>
            <a:t> هو العلم بنظر العين أو بنظر القلب. كما أنّ الرؤية و النظر مطلق غير مقيّد بقيد العلم. و العلم مطلق غير مقيّد بقيد النظر:وَ تَراهُمْ يَنْظُرُونَ إِلَيْكَ وَ هُمْ لا يُبْصِرُون</a:t>
          </a:r>
          <a:endParaRPr lang="en-US" sz="2800" b="0" dirty="0"/>
        </a:p>
      </dgm:t>
    </dgm:pt>
    <dgm:pt modelId="{01C7DEDC-1C9E-46E7-A825-EE1FB983DC1E}" type="parTrans" cxnId="{3B6B5FB9-D3B0-4E68-A0EB-C747AEC7F55B}">
      <dgm:prSet/>
      <dgm:spPr/>
      <dgm:t>
        <a:bodyPr/>
        <a:lstStyle/>
        <a:p>
          <a:endParaRPr lang="en-US"/>
        </a:p>
      </dgm:t>
    </dgm:pt>
    <dgm:pt modelId="{F904D4B4-F831-47DD-81C0-8BFED6E33185}" type="sibTrans" cxnId="{3B6B5FB9-D3B0-4E68-A0EB-C747AEC7F55B}">
      <dgm:prSet/>
      <dgm:spPr/>
      <dgm:t>
        <a:bodyPr/>
        <a:lstStyle/>
        <a:p>
          <a:endParaRPr lang="en-US"/>
        </a:p>
      </dgm:t>
    </dgm:pt>
    <dgm:pt modelId="{C06ABB36-0B1D-4A01-BCFE-441678A963A4}">
      <dgm:prSet custT="1"/>
      <dgm:spPr/>
      <dgm:t>
        <a:bodyPr/>
        <a:lstStyle/>
        <a:p>
          <a:r>
            <a:rPr lang="fa-IR" sz="4800" b="1" dirty="0" smtClean="0"/>
            <a:t>صرم</a:t>
          </a:r>
          <a:endParaRPr lang="en-US" sz="4800" b="1" dirty="0"/>
        </a:p>
      </dgm:t>
    </dgm:pt>
    <dgm:pt modelId="{5310F703-346D-4626-AA4F-0C632095E399}" type="parTrans" cxnId="{291F0D06-3589-4594-8E7E-7CC09CF19B6B}">
      <dgm:prSet/>
      <dgm:spPr/>
      <dgm:t>
        <a:bodyPr/>
        <a:lstStyle/>
        <a:p>
          <a:endParaRPr lang="en-US"/>
        </a:p>
      </dgm:t>
    </dgm:pt>
    <dgm:pt modelId="{C3F77132-B454-4A7A-976F-E224074CA5EA}" type="sibTrans" cxnId="{291F0D06-3589-4594-8E7E-7CC09CF19B6B}">
      <dgm:prSet/>
      <dgm:spPr/>
      <dgm:t>
        <a:bodyPr/>
        <a:lstStyle/>
        <a:p>
          <a:endParaRPr lang="en-US"/>
        </a:p>
      </dgm:t>
    </dgm:pt>
    <dgm:pt modelId="{E0C5DF19-9B51-45BF-8B96-BAC4CDEE34FC}">
      <dgm:prSet custT="1"/>
      <dgm:spPr/>
      <dgm:t>
        <a:bodyPr/>
        <a:lstStyle/>
        <a:p>
          <a:r>
            <a:rPr lang="fa-IR" sz="4800" b="1" dirty="0" smtClean="0"/>
            <a:t>حکم</a:t>
          </a:r>
          <a:endParaRPr lang="en-US" sz="4800" b="1" dirty="0"/>
        </a:p>
      </dgm:t>
    </dgm:pt>
    <dgm:pt modelId="{186900A4-F3F1-4DE0-A961-C7B28D0DFA95}" type="parTrans" cxnId="{257B55F4-BCDB-45D4-8991-DE43370B4B8D}">
      <dgm:prSet/>
      <dgm:spPr/>
      <dgm:t>
        <a:bodyPr/>
        <a:lstStyle/>
        <a:p>
          <a:endParaRPr lang="en-US"/>
        </a:p>
      </dgm:t>
    </dgm:pt>
    <dgm:pt modelId="{69EC6038-D2E5-4241-B519-569DB0A38170}" type="sibTrans" cxnId="{257B55F4-BCDB-45D4-8991-DE43370B4B8D}">
      <dgm:prSet/>
      <dgm:spPr/>
      <dgm:t>
        <a:bodyPr/>
        <a:lstStyle/>
        <a:p>
          <a:endParaRPr lang="en-US"/>
        </a:p>
      </dgm:t>
    </dgm:pt>
    <dgm:pt modelId="{6370F710-7150-4155-BD88-74120CCD8FB5}">
      <dgm:prSet custT="1"/>
      <dgm:spPr/>
      <dgm:t>
        <a:bodyPr/>
        <a:lstStyle/>
        <a:p>
          <a:r>
            <a:rPr lang="fa-IR" sz="2800" b="0" dirty="0" smtClean="0"/>
            <a:t>هو ما يحمل على موضوع و يلحقه و ما به يتحقّق الأمر و النهي، إذا كان عن بتّ و يقين</a:t>
          </a:r>
          <a:endParaRPr lang="en-US" sz="2800" b="0" dirty="0"/>
        </a:p>
      </dgm:t>
    </dgm:pt>
    <dgm:pt modelId="{C5C72E91-6E27-4236-AE38-15B702EA5B5C}" type="parTrans" cxnId="{09D773D7-F461-42D4-AB3E-78A2C2B215DE}">
      <dgm:prSet/>
      <dgm:spPr/>
      <dgm:t>
        <a:bodyPr/>
        <a:lstStyle/>
        <a:p>
          <a:endParaRPr lang="en-US"/>
        </a:p>
      </dgm:t>
    </dgm:pt>
    <dgm:pt modelId="{1087952E-7686-46E0-9463-28A21A7964F1}" type="sibTrans" cxnId="{09D773D7-F461-42D4-AB3E-78A2C2B215DE}">
      <dgm:prSet/>
      <dgm:spPr/>
      <dgm:t>
        <a:bodyPr/>
        <a:lstStyle/>
        <a:p>
          <a:endParaRPr lang="en-US"/>
        </a:p>
      </dgm:t>
    </dgm:pt>
    <dgm:pt modelId="{8C75F3DF-56A5-42A1-80F4-968320432B7C}">
      <dgm:prSet custT="1"/>
      <dgm:spPr/>
      <dgm:t>
        <a:bodyPr/>
        <a:lstStyle/>
        <a:p>
          <a:r>
            <a:rPr lang="fa-IR" sz="2800" b="0" dirty="0" smtClean="0"/>
            <a:t> هو الفرق بالقطع، و ليس بمطلق فرق و لا قطع، و هذا المعنى ينطبق على جميع موارد استعماله</a:t>
          </a:r>
          <a:endParaRPr lang="en-US" sz="2800" b="0" dirty="0"/>
        </a:p>
      </dgm:t>
    </dgm:pt>
    <dgm:pt modelId="{A6F0449E-20CF-4F66-8992-4327970C24D8}" type="parTrans" cxnId="{E5748684-E102-4DB0-B811-882B33682119}">
      <dgm:prSet/>
      <dgm:spPr/>
      <dgm:t>
        <a:bodyPr/>
        <a:lstStyle/>
        <a:p>
          <a:endParaRPr lang="en-US"/>
        </a:p>
      </dgm:t>
    </dgm:pt>
    <dgm:pt modelId="{FF308540-AB15-4598-BE41-23C4CA962413}" type="sibTrans" cxnId="{E5748684-E102-4DB0-B811-882B33682119}">
      <dgm:prSet/>
      <dgm:spPr/>
      <dgm:t>
        <a:bodyPr/>
        <a:lstStyle/>
        <a:p>
          <a:endParaRPr lang="en-US"/>
        </a:p>
      </dgm:t>
    </dgm:pt>
    <dgm:pt modelId="{873E46B8-0E91-455C-97F5-075307A1AB7D}" type="pres">
      <dgm:prSet presAssocID="{3BE32CC8-2D89-4FC4-B666-9BFAD1AEE51C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1A0005D-331A-4E37-AAF1-A93CB82B821F}" type="pres">
      <dgm:prSet presAssocID="{5E32D83F-02DC-4016-96AB-A6B1E51DB281}" presName="root" presStyleCnt="0"/>
      <dgm:spPr/>
    </dgm:pt>
    <dgm:pt modelId="{FAD99237-4DEA-44F7-8980-C2A30421CF86}" type="pres">
      <dgm:prSet presAssocID="{5E32D83F-02DC-4016-96AB-A6B1E51DB281}" presName="rootComposite" presStyleCnt="0"/>
      <dgm:spPr/>
    </dgm:pt>
    <dgm:pt modelId="{97D1AF06-55F8-4031-9452-E3E04AE3F093}" type="pres">
      <dgm:prSet presAssocID="{5E32D83F-02DC-4016-96AB-A6B1E51DB281}" presName="rootText" presStyleLbl="node1" presStyleIdx="0" presStyleCnt="4" custScaleX="110001" custScaleY="110001" custLinFactNeighborX="-4362" custLinFactNeighborY="-32764"/>
      <dgm:spPr/>
      <dgm:t>
        <a:bodyPr/>
        <a:lstStyle/>
        <a:p>
          <a:endParaRPr lang="en-US"/>
        </a:p>
      </dgm:t>
    </dgm:pt>
    <dgm:pt modelId="{4F6891D9-A81B-44D5-B2CE-F17772E0FAC6}" type="pres">
      <dgm:prSet presAssocID="{5E32D83F-02DC-4016-96AB-A6B1E51DB281}" presName="rootConnector" presStyleLbl="node1" presStyleIdx="0" presStyleCnt="4"/>
      <dgm:spPr/>
      <dgm:t>
        <a:bodyPr/>
        <a:lstStyle/>
        <a:p>
          <a:endParaRPr lang="en-US"/>
        </a:p>
      </dgm:t>
    </dgm:pt>
    <dgm:pt modelId="{5E14E782-8AAB-4E4E-A226-74A240C62FAD}" type="pres">
      <dgm:prSet presAssocID="{5E32D83F-02DC-4016-96AB-A6B1E51DB281}" presName="childShape" presStyleCnt="0"/>
      <dgm:spPr/>
    </dgm:pt>
    <dgm:pt modelId="{1A3F3894-14BE-4F06-944B-9CBA0B18BE34}" type="pres">
      <dgm:prSet presAssocID="{E57D33C9-CA00-46D0-A198-E924388F494A}" presName="Name13" presStyleLbl="parChTrans1D2" presStyleIdx="0" presStyleCnt="4"/>
      <dgm:spPr/>
      <dgm:t>
        <a:bodyPr/>
        <a:lstStyle/>
        <a:p>
          <a:endParaRPr lang="en-US"/>
        </a:p>
      </dgm:t>
    </dgm:pt>
    <dgm:pt modelId="{5A9B4971-1505-4C11-B701-794D7A8D6E80}" type="pres">
      <dgm:prSet presAssocID="{376CD761-6921-4C6F-BBE3-314BD877E04D}" presName="childText" presStyleLbl="bgAcc1" presStyleIdx="0" presStyleCnt="4" custScaleX="134614" custScaleY="495427" custLinFactNeighborY="664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FDD0E-D9D0-47ED-BDBE-A3F604B8E09B}" type="pres">
      <dgm:prSet presAssocID="{41A45F34-3F4E-4832-9FDF-A7D98EBACE7D}" presName="root" presStyleCnt="0"/>
      <dgm:spPr/>
    </dgm:pt>
    <dgm:pt modelId="{9D8DF637-0B63-44FF-BA2F-3A22B3FD058F}" type="pres">
      <dgm:prSet presAssocID="{41A45F34-3F4E-4832-9FDF-A7D98EBACE7D}" presName="rootComposite" presStyleCnt="0"/>
      <dgm:spPr/>
    </dgm:pt>
    <dgm:pt modelId="{01B5297D-E329-41A2-B121-67726A049AF7}" type="pres">
      <dgm:prSet presAssocID="{41A45F34-3F4E-4832-9FDF-A7D98EBACE7D}" presName="rootText" presStyleLbl="node1" presStyleIdx="1" presStyleCnt="4" custScaleX="121001" custScaleY="121001" custLinFactNeighborY="-35194"/>
      <dgm:spPr/>
      <dgm:t>
        <a:bodyPr/>
        <a:lstStyle/>
        <a:p>
          <a:endParaRPr lang="en-US"/>
        </a:p>
      </dgm:t>
    </dgm:pt>
    <dgm:pt modelId="{9F068850-9F31-4EED-B2D6-3368E9A23295}" type="pres">
      <dgm:prSet presAssocID="{41A45F34-3F4E-4832-9FDF-A7D98EBACE7D}" presName="rootConnector" presStyleLbl="node1" presStyleIdx="1" presStyleCnt="4"/>
      <dgm:spPr/>
      <dgm:t>
        <a:bodyPr/>
        <a:lstStyle/>
        <a:p>
          <a:endParaRPr lang="en-US"/>
        </a:p>
      </dgm:t>
    </dgm:pt>
    <dgm:pt modelId="{1A1E1224-66F9-441C-B1B5-E6AC278D63C5}" type="pres">
      <dgm:prSet presAssocID="{41A45F34-3F4E-4832-9FDF-A7D98EBACE7D}" presName="childShape" presStyleCnt="0"/>
      <dgm:spPr/>
    </dgm:pt>
    <dgm:pt modelId="{C8EFD1C0-A221-4C9B-8F6C-84499C82C800}" type="pres">
      <dgm:prSet presAssocID="{01C7DEDC-1C9E-46E7-A825-EE1FB983DC1E}" presName="Name13" presStyleLbl="parChTrans1D2" presStyleIdx="1" presStyleCnt="4"/>
      <dgm:spPr/>
      <dgm:t>
        <a:bodyPr/>
        <a:lstStyle/>
        <a:p>
          <a:endParaRPr lang="en-US"/>
        </a:p>
      </dgm:t>
    </dgm:pt>
    <dgm:pt modelId="{E134C111-51B4-465E-AC31-817DF46C129F}" type="pres">
      <dgm:prSet presAssocID="{D047BFFD-82FA-4FAF-AB67-C3B985664532}" presName="childText" presStyleLbl="bgAcc1" presStyleIdx="1" presStyleCnt="4" custScaleX="148425" custScaleY="585691" custLinFactNeighborX="-7067" custLinFactNeighborY="549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D86D88-5296-404E-925E-01462E1F478D}" type="pres">
      <dgm:prSet presAssocID="{E0C5DF19-9B51-45BF-8B96-BAC4CDEE34FC}" presName="root" presStyleCnt="0"/>
      <dgm:spPr/>
    </dgm:pt>
    <dgm:pt modelId="{736686D0-9D49-4C5E-9EE2-E760FCE2637A}" type="pres">
      <dgm:prSet presAssocID="{E0C5DF19-9B51-45BF-8B96-BAC4CDEE34FC}" presName="rootComposite" presStyleCnt="0"/>
      <dgm:spPr/>
    </dgm:pt>
    <dgm:pt modelId="{CAEA65DC-917F-4536-A6CE-BDA79D20AFDD}" type="pres">
      <dgm:prSet presAssocID="{E0C5DF19-9B51-45BF-8B96-BAC4CDEE34FC}" presName="rootText" presStyleLbl="node1" presStyleIdx="2" presStyleCnt="4" custScaleX="121001" custScaleY="121001" custLinFactNeighborY="-37188"/>
      <dgm:spPr/>
      <dgm:t>
        <a:bodyPr/>
        <a:lstStyle/>
        <a:p>
          <a:endParaRPr lang="en-US"/>
        </a:p>
      </dgm:t>
    </dgm:pt>
    <dgm:pt modelId="{972926E4-87E8-4D49-B873-713FB8C93285}" type="pres">
      <dgm:prSet presAssocID="{E0C5DF19-9B51-45BF-8B96-BAC4CDEE34FC}" presName="rootConnector" presStyleLbl="node1" presStyleIdx="2" presStyleCnt="4"/>
      <dgm:spPr/>
      <dgm:t>
        <a:bodyPr/>
        <a:lstStyle/>
        <a:p>
          <a:endParaRPr lang="en-US"/>
        </a:p>
      </dgm:t>
    </dgm:pt>
    <dgm:pt modelId="{9C5DC346-67EC-406D-B970-54B648161F00}" type="pres">
      <dgm:prSet presAssocID="{E0C5DF19-9B51-45BF-8B96-BAC4CDEE34FC}" presName="childShape" presStyleCnt="0"/>
      <dgm:spPr/>
    </dgm:pt>
    <dgm:pt modelId="{FB52D5A1-B0C0-4957-BEAB-5835582C66F4}" type="pres">
      <dgm:prSet presAssocID="{C5C72E91-6E27-4236-AE38-15B702EA5B5C}" presName="Name13" presStyleLbl="parChTrans1D2" presStyleIdx="2" presStyleCnt="4"/>
      <dgm:spPr/>
      <dgm:t>
        <a:bodyPr/>
        <a:lstStyle/>
        <a:p>
          <a:endParaRPr lang="en-US"/>
        </a:p>
      </dgm:t>
    </dgm:pt>
    <dgm:pt modelId="{9B9FB979-10A6-4D8F-8319-3D0E4B1E00CB}" type="pres">
      <dgm:prSet presAssocID="{6370F710-7150-4155-BD88-74120CCD8FB5}" presName="childText" presStyleLbl="bgAcc1" presStyleIdx="2" presStyleCnt="4" custScaleX="128477" custScaleY="431384" custLinFactNeighborY="608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5B438A-7B2C-4A57-8716-A42ABA8CE3EE}" type="pres">
      <dgm:prSet presAssocID="{C06ABB36-0B1D-4A01-BCFE-441678A963A4}" presName="root" presStyleCnt="0"/>
      <dgm:spPr/>
    </dgm:pt>
    <dgm:pt modelId="{BA0D058E-C05F-4FE3-ABBB-5569988A84C3}" type="pres">
      <dgm:prSet presAssocID="{C06ABB36-0B1D-4A01-BCFE-441678A963A4}" presName="rootComposite" presStyleCnt="0"/>
      <dgm:spPr/>
    </dgm:pt>
    <dgm:pt modelId="{CD68C507-73D8-4449-B599-4A69B6ADE277}" type="pres">
      <dgm:prSet presAssocID="{C06ABB36-0B1D-4A01-BCFE-441678A963A4}" presName="rootText" presStyleLbl="node1" presStyleIdx="3" presStyleCnt="4" custScaleX="121001" custScaleY="121001" custLinFactNeighborY="-40388"/>
      <dgm:spPr/>
      <dgm:t>
        <a:bodyPr/>
        <a:lstStyle/>
        <a:p>
          <a:endParaRPr lang="en-US"/>
        </a:p>
      </dgm:t>
    </dgm:pt>
    <dgm:pt modelId="{62877BF8-D09B-4B33-8F4D-AECA1E605A92}" type="pres">
      <dgm:prSet presAssocID="{C06ABB36-0B1D-4A01-BCFE-441678A963A4}" presName="rootConnector" presStyleLbl="node1" presStyleIdx="3" presStyleCnt="4"/>
      <dgm:spPr/>
      <dgm:t>
        <a:bodyPr/>
        <a:lstStyle/>
        <a:p>
          <a:endParaRPr lang="en-US"/>
        </a:p>
      </dgm:t>
    </dgm:pt>
    <dgm:pt modelId="{38485767-EAF6-48A2-A6B0-A92FAA458D7F}" type="pres">
      <dgm:prSet presAssocID="{C06ABB36-0B1D-4A01-BCFE-441678A963A4}" presName="childShape" presStyleCnt="0"/>
      <dgm:spPr/>
    </dgm:pt>
    <dgm:pt modelId="{7343F517-042B-4EEF-8C84-45ACD33B14AE}" type="pres">
      <dgm:prSet presAssocID="{A6F0449E-20CF-4F66-8992-4327970C24D8}" presName="Name13" presStyleLbl="parChTrans1D2" presStyleIdx="3" presStyleCnt="4"/>
      <dgm:spPr/>
      <dgm:t>
        <a:bodyPr/>
        <a:lstStyle/>
        <a:p>
          <a:endParaRPr lang="en-US"/>
        </a:p>
      </dgm:t>
    </dgm:pt>
    <dgm:pt modelId="{E7B590EF-9B1A-48FD-A4DD-596381EEDA12}" type="pres">
      <dgm:prSet presAssocID="{8C75F3DF-56A5-42A1-80F4-968320432B7C}" presName="childText" presStyleLbl="bgAcc1" presStyleIdx="3" presStyleCnt="4" custScaleX="136696" custScaleY="487639" custLinFactNeighborX="-335" custLinFactNeighborY="68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FF270A-DBAF-4D0A-AE10-1A37F7D4BBC6}" type="presOf" srcId="{C06ABB36-0B1D-4A01-BCFE-441678A963A4}" destId="{62877BF8-D09B-4B33-8F4D-AECA1E605A92}" srcOrd="1" destOrd="0" presId="urn:microsoft.com/office/officeart/2005/8/layout/hierarchy3"/>
    <dgm:cxn modelId="{2A221190-D1C3-4AA5-976C-AB468F7D33C9}" type="presOf" srcId="{41A45F34-3F4E-4832-9FDF-A7D98EBACE7D}" destId="{01B5297D-E329-41A2-B121-67726A049AF7}" srcOrd="0" destOrd="0" presId="urn:microsoft.com/office/officeart/2005/8/layout/hierarchy3"/>
    <dgm:cxn modelId="{76AA1845-8746-4137-9A82-4209C1D5290A}" type="presOf" srcId="{01C7DEDC-1C9E-46E7-A825-EE1FB983DC1E}" destId="{C8EFD1C0-A221-4C9B-8F6C-84499C82C800}" srcOrd="0" destOrd="0" presId="urn:microsoft.com/office/officeart/2005/8/layout/hierarchy3"/>
    <dgm:cxn modelId="{A51982FB-C3DE-4233-BBDC-2236E6AB232A}" type="presOf" srcId="{41A45F34-3F4E-4832-9FDF-A7D98EBACE7D}" destId="{9F068850-9F31-4EED-B2D6-3368E9A23295}" srcOrd="1" destOrd="0" presId="urn:microsoft.com/office/officeart/2005/8/layout/hierarchy3"/>
    <dgm:cxn modelId="{09D773D7-F461-42D4-AB3E-78A2C2B215DE}" srcId="{E0C5DF19-9B51-45BF-8B96-BAC4CDEE34FC}" destId="{6370F710-7150-4155-BD88-74120CCD8FB5}" srcOrd="0" destOrd="0" parTransId="{C5C72E91-6E27-4236-AE38-15B702EA5B5C}" sibTransId="{1087952E-7686-46E0-9463-28A21A7964F1}"/>
    <dgm:cxn modelId="{0317263D-2DE9-4BF4-8DD4-389F0AD06CC3}" type="presOf" srcId="{376CD761-6921-4C6F-BBE3-314BD877E04D}" destId="{5A9B4971-1505-4C11-B701-794D7A8D6E80}" srcOrd="0" destOrd="0" presId="urn:microsoft.com/office/officeart/2005/8/layout/hierarchy3"/>
    <dgm:cxn modelId="{257B55F4-BCDB-45D4-8991-DE43370B4B8D}" srcId="{3BE32CC8-2D89-4FC4-B666-9BFAD1AEE51C}" destId="{E0C5DF19-9B51-45BF-8B96-BAC4CDEE34FC}" srcOrd="2" destOrd="0" parTransId="{186900A4-F3F1-4DE0-A961-C7B28D0DFA95}" sibTransId="{69EC6038-D2E5-4241-B519-569DB0A38170}"/>
    <dgm:cxn modelId="{72CEF1B5-3AA7-4DF9-8FA2-117BEF96C009}" srcId="{5E32D83F-02DC-4016-96AB-A6B1E51DB281}" destId="{376CD761-6921-4C6F-BBE3-314BD877E04D}" srcOrd="0" destOrd="0" parTransId="{E57D33C9-CA00-46D0-A198-E924388F494A}" sibTransId="{AEA148BA-9731-480E-A0E1-98C0AB78C37C}"/>
    <dgm:cxn modelId="{5A93BE27-399E-43C4-94A2-B33B5CD8A7E8}" type="presOf" srcId="{E0C5DF19-9B51-45BF-8B96-BAC4CDEE34FC}" destId="{972926E4-87E8-4D49-B873-713FB8C93285}" srcOrd="1" destOrd="0" presId="urn:microsoft.com/office/officeart/2005/8/layout/hierarchy3"/>
    <dgm:cxn modelId="{D50311D5-4A8C-42AC-B604-B12A94B928C9}" type="presOf" srcId="{C06ABB36-0B1D-4A01-BCFE-441678A963A4}" destId="{CD68C507-73D8-4449-B599-4A69B6ADE277}" srcOrd="0" destOrd="0" presId="urn:microsoft.com/office/officeart/2005/8/layout/hierarchy3"/>
    <dgm:cxn modelId="{66FB2287-4EC7-4D4C-9360-9C3A064DD1A2}" type="presOf" srcId="{5E32D83F-02DC-4016-96AB-A6B1E51DB281}" destId="{97D1AF06-55F8-4031-9452-E3E04AE3F093}" srcOrd="0" destOrd="0" presId="urn:microsoft.com/office/officeart/2005/8/layout/hierarchy3"/>
    <dgm:cxn modelId="{DEE91879-2B7D-464E-84EF-6939A3AA94EF}" srcId="{3BE32CC8-2D89-4FC4-B666-9BFAD1AEE51C}" destId="{41A45F34-3F4E-4832-9FDF-A7D98EBACE7D}" srcOrd="1" destOrd="0" parTransId="{38FABD8C-2AC9-4E69-A868-DC16816E19B7}" sibTransId="{79330A1D-54A6-498E-AD61-24566769C3A5}"/>
    <dgm:cxn modelId="{106BE0A6-6D88-46F2-99E0-FB0184E5CC0C}" type="presOf" srcId="{8C75F3DF-56A5-42A1-80F4-968320432B7C}" destId="{E7B590EF-9B1A-48FD-A4DD-596381EEDA12}" srcOrd="0" destOrd="0" presId="urn:microsoft.com/office/officeart/2005/8/layout/hierarchy3"/>
    <dgm:cxn modelId="{75F5CB80-8793-4D3F-896C-10C11998DE37}" type="presOf" srcId="{6370F710-7150-4155-BD88-74120CCD8FB5}" destId="{9B9FB979-10A6-4D8F-8319-3D0E4B1E00CB}" srcOrd="0" destOrd="0" presId="urn:microsoft.com/office/officeart/2005/8/layout/hierarchy3"/>
    <dgm:cxn modelId="{0FF3FD8A-E461-47A7-B6BF-3B240C9DCA18}" type="presOf" srcId="{E0C5DF19-9B51-45BF-8B96-BAC4CDEE34FC}" destId="{CAEA65DC-917F-4536-A6CE-BDA79D20AFDD}" srcOrd="0" destOrd="0" presId="urn:microsoft.com/office/officeart/2005/8/layout/hierarchy3"/>
    <dgm:cxn modelId="{291F0D06-3589-4594-8E7E-7CC09CF19B6B}" srcId="{3BE32CC8-2D89-4FC4-B666-9BFAD1AEE51C}" destId="{C06ABB36-0B1D-4A01-BCFE-441678A963A4}" srcOrd="3" destOrd="0" parTransId="{5310F703-346D-4626-AA4F-0C632095E399}" sibTransId="{C3F77132-B454-4A7A-976F-E224074CA5EA}"/>
    <dgm:cxn modelId="{5020F109-3B26-466E-B276-2175C534A8E8}" type="presOf" srcId="{E57D33C9-CA00-46D0-A198-E924388F494A}" destId="{1A3F3894-14BE-4F06-944B-9CBA0B18BE34}" srcOrd="0" destOrd="0" presId="urn:microsoft.com/office/officeart/2005/8/layout/hierarchy3"/>
    <dgm:cxn modelId="{3AC7C196-170E-40DD-B55C-39B9CBCBAA1B}" srcId="{3BE32CC8-2D89-4FC4-B666-9BFAD1AEE51C}" destId="{5E32D83F-02DC-4016-96AB-A6B1E51DB281}" srcOrd="0" destOrd="0" parTransId="{547D5E82-9E6F-49BE-9125-B6CD8FB647ED}" sibTransId="{ACC64221-95D4-47D2-861F-668934A2A72D}"/>
    <dgm:cxn modelId="{88FA5DC8-3064-4EBD-9133-BA9C4658C207}" type="presOf" srcId="{C5C72E91-6E27-4236-AE38-15B702EA5B5C}" destId="{FB52D5A1-B0C0-4957-BEAB-5835582C66F4}" srcOrd="0" destOrd="0" presId="urn:microsoft.com/office/officeart/2005/8/layout/hierarchy3"/>
    <dgm:cxn modelId="{88988B08-B3D0-49C2-B804-7311AF9074EF}" type="presOf" srcId="{5E32D83F-02DC-4016-96AB-A6B1E51DB281}" destId="{4F6891D9-A81B-44D5-B2CE-F17772E0FAC6}" srcOrd="1" destOrd="0" presId="urn:microsoft.com/office/officeart/2005/8/layout/hierarchy3"/>
    <dgm:cxn modelId="{2D40F7C4-EB38-4E84-9071-48CA903AE254}" type="presOf" srcId="{A6F0449E-20CF-4F66-8992-4327970C24D8}" destId="{7343F517-042B-4EEF-8C84-45ACD33B14AE}" srcOrd="0" destOrd="0" presId="urn:microsoft.com/office/officeart/2005/8/layout/hierarchy3"/>
    <dgm:cxn modelId="{3B6B5FB9-D3B0-4E68-A0EB-C747AEC7F55B}" srcId="{41A45F34-3F4E-4832-9FDF-A7D98EBACE7D}" destId="{D047BFFD-82FA-4FAF-AB67-C3B985664532}" srcOrd="0" destOrd="0" parTransId="{01C7DEDC-1C9E-46E7-A825-EE1FB983DC1E}" sibTransId="{F904D4B4-F831-47DD-81C0-8BFED6E33185}"/>
    <dgm:cxn modelId="{0632AC34-6708-41F3-ACE8-C102EF8B9A6E}" type="presOf" srcId="{3BE32CC8-2D89-4FC4-B666-9BFAD1AEE51C}" destId="{873E46B8-0E91-455C-97F5-075307A1AB7D}" srcOrd="0" destOrd="0" presId="urn:microsoft.com/office/officeart/2005/8/layout/hierarchy3"/>
    <dgm:cxn modelId="{7E8735E5-3433-41A3-8AB7-C50258F91795}" type="presOf" srcId="{D047BFFD-82FA-4FAF-AB67-C3B985664532}" destId="{E134C111-51B4-465E-AC31-817DF46C129F}" srcOrd="0" destOrd="0" presId="urn:microsoft.com/office/officeart/2005/8/layout/hierarchy3"/>
    <dgm:cxn modelId="{E5748684-E102-4DB0-B811-882B33682119}" srcId="{C06ABB36-0B1D-4A01-BCFE-441678A963A4}" destId="{8C75F3DF-56A5-42A1-80F4-968320432B7C}" srcOrd="0" destOrd="0" parTransId="{A6F0449E-20CF-4F66-8992-4327970C24D8}" sibTransId="{FF308540-AB15-4598-BE41-23C4CA962413}"/>
    <dgm:cxn modelId="{6192EDDD-7611-41C7-8343-8E0BE273F588}" type="presParOf" srcId="{873E46B8-0E91-455C-97F5-075307A1AB7D}" destId="{61A0005D-331A-4E37-AAF1-A93CB82B821F}" srcOrd="0" destOrd="0" presId="urn:microsoft.com/office/officeart/2005/8/layout/hierarchy3"/>
    <dgm:cxn modelId="{BCA26A30-1B57-4FCB-99DE-E56387678D44}" type="presParOf" srcId="{61A0005D-331A-4E37-AAF1-A93CB82B821F}" destId="{FAD99237-4DEA-44F7-8980-C2A30421CF86}" srcOrd="0" destOrd="0" presId="urn:microsoft.com/office/officeart/2005/8/layout/hierarchy3"/>
    <dgm:cxn modelId="{43E88338-DDA8-4ABE-820A-C9ED68258C7F}" type="presParOf" srcId="{FAD99237-4DEA-44F7-8980-C2A30421CF86}" destId="{97D1AF06-55F8-4031-9452-E3E04AE3F093}" srcOrd="0" destOrd="0" presId="urn:microsoft.com/office/officeart/2005/8/layout/hierarchy3"/>
    <dgm:cxn modelId="{E1D96126-5103-4198-A412-58CDB0495A85}" type="presParOf" srcId="{FAD99237-4DEA-44F7-8980-C2A30421CF86}" destId="{4F6891D9-A81B-44D5-B2CE-F17772E0FAC6}" srcOrd="1" destOrd="0" presId="urn:microsoft.com/office/officeart/2005/8/layout/hierarchy3"/>
    <dgm:cxn modelId="{4AAA2861-EB5E-4945-BACA-C58060467850}" type="presParOf" srcId="{61A0005D-331A-4E37-AAF1-A93CB82B821F}" destId="{5E14E782-8AAB-4E4E-A226-74A240C62FAD}" srcOrd="1" destOrd="0" presId="urn:microsoft.com/office/officeart/2005/8/layout/hierarchy3"/>
    <dgm:cxn modelId="{59AC8084-CF5E-438A-86F8-05F9029D7549}" type="presParOf" srcId="{5E14E782-8AAB-4E4E-A226-74A240C62FAD}" destId="{1A3F3894-14BE-4F06-944B-9CBA0B18BE34}" srcOrd="0" destOrd="0" presId="urn:microsoft.com/office/officeart/2005/8/layout/hierarchy3"/>
    <dgm:cxn modelId="{8F0B8006-2B21-4797-BE64-3AB7383C795F}" type="presParOf" srcId="{5E14E782-8AAB-4E4E-A226-74A240C62FAD}" destId="{5A9B4971-1505-4C11-B701-794D7A8D6E80}" srcOrd="1" destOrd="0" presId="urn:microsoft.com/office/officeart/2005/8/layout/hierarchy3"/>
    <dgm:cxn modelId="{38915750-A067-448A-B18E-9E98D3634E10}" type="presParOf" srcId="{873E46B8-0E91-455C-97F5-075307A1AB7D}" destId="{D80FDD0E-D9D0-47ED-BDBE-A3F604B8E09B}" srcOrd="1" destOrd="0" presId="urn:microsoft.com/office/officeart/2005/8/layout/hierarchy3"/>
    <dgm:cxn modelId="{6D1F2846-170E-48A4-A33F-905CEB23C4EC}" type="presParOf" srcId="{D80FDD0E-D9D0-47ED-BDBE-A3F604B8E09B}" destId="{9D8DF637-0B63-44FF-BA2F-3A22B3FD058F}" srcOrd="0" destOrd="0" presId="urn:microsoft.com/office/officeart/2005/8/layout/hierarchy3"/>
    <dgm:cxn modelId="{1272BD01-1DC7-4F00-BA95-674F077CB507}" type="presParOf" srcId="{9D8DF637-0B63-44FF-BA2F-3A22B3FD058F}" destId="{01B5297D-E329-41A2-B121-67726A049AF7}" srcOrd="0" destOrd="0" presId="urn:microsoft.com/office/officeart/2005/8/layout/hierarchy3"/>
    <dgm:cxn modelId="{AF73272B-2DCA-4DFE-AC6B-77928FF25B7B}" type="presParOf" srcId="{9D8DF637-0B63-44FF-BA2F-3A22B3FD058F}" destId="{9F068850-9F31-4EED-B2D6-3368E9A23295}" srcOrd="1" destOrd="0" presId="urn:microsoft.com/office/officeart/2005/8/layout/hierarchy3"/>
    <dgm:cxn modelId="{129C1FC7-1F63-4424-B7BF-2A3F07C70D03}" type="presParOf" srcId="{D80FDD0E-D9D0-47ED-BDBE-A3F604B8E09B}" destId="{1A1E1224-66F9-441C-B1B5-E6AC278D63C5}" srcOrd="1" destOrd="0" presId="urn:microsoft.com/office/officeart/2005/8/layout/hierarchy3"/>
    <dgm:cxn modelId="{44CE8BFA-C327-46D3-AC9F-74A7F936AC20}" type="presParOf" srcId="{1A1E1224-66F9-441C-B1B5-E6AC278D63C5}" destId="{C8EFD1C0-A221-4C9B-8F6C-84499C82C800}" srcOrd="0" destOrd="0" presId="urn:microsoft.com/office/officeart/2005/8/layout/hierarchy3"/>
    <dgm:cxn modelId="{D05F120A-0787-424D-80B4-50A01CD2E5F7}" type="presParOf" srcId="{1A1E1224-66F9-441C-B1B5-E6AC278D63C5}" destId="{E134C111-51B4-465E-AC31-817DF46C129F}" srcOrd="1" destOrd="0" presId="urn:microsoft.com/office/officeart/2005/8/layout/hierarchy3"/>
    <dgm:cxn modelId="{E3851504-F868-4BD7-BEA5-C82FF100737F}" type="presParOf" srcId="{873E46B8-0E91-455C-97F5-075307A1AB7D}" destId="{4AD86D88-5296-404E-925E-01462E1F478D}" srcOrd="2" destOrd="0" presId="urn:microsoft.com/office/officeart/2005/8/layout/hierarchy3"/>
    <dgm:cxn modelId="{1B85DD10-BC2A-499E-B801-567AA5CF82FA}" type="presParOf" srcId="{4AD86D88-5296-404E-925E-01462E1F478D}" destId="{736686D0-9D49-4C5E-9EE2-E760FCE2637A}" srcOrd="0" destOrd="0" presId="urn:microsoft.com/office/officeart/2005/8/layout/hierarchy3"/>
    <dgm:cxn modelId="{522C2571-70E5-4788-AF64-64F43CF21275}" type="presParOf" srcId="{736686D0-9D49-4C5E-9EE2-E760FCE2637A}" destId="{CAEA65DC-917F-4536-A6CE-BDA79D20AFDD}" srcOrd="0" destOrd="0" presId="urn:microsoft.com/office/officeart/2005/8/layout/hierarchy3"/>
    <dgm:cxn modelId="{EFD2C921-F68F-482C-B711-0E00C741DBE6}" type="presParOf" srcId="{736686D0-9D49-4C5E-9EE2-E760FCE2637A}" destId="{972926E4-87E8-4D49-B873-713FB8C93285}" srcOrd="1" destOrd="0" presId="urn:microsoft.com/office/officeart/2005/8/layout/hierarchy3"/>
    <dgm:cxn modelId="{422B5BEF-D1FB-42FE-812E-B372D12C56B2}" type="presParOf" srcId="{4AD86D88-5296-404E-925E-01462E1F478D}" destId="{9C5DC346-67EC-406D-B970-54B648161F00}" srcOrd="1" destOrd="0" presId="urn:microsoft.com/office/officeart/2005/8/layout/hierarchy3"/>
    <dgm:cxn modelId="{CB8FA175-0F05-4AD7-A0B8-17991265CCE1}" type="presParOf" srcId="{9C5DC346-67EC-406D-B970-54B648161F00}" destId="{FB52D5A1-B0C0-4957-BEAB-5835582C66F4}" srcOrd="0" destOrd="0" presId="urn:microsoft.com/office/officeart/2005/8/layout/hierarchy3"/>
    <dgm:cxn modelId="{FC569CAA-BAAE-47AE-8D6C-0A263C85985B}" type="presParOf" srcId="{9C5DC346-67EC-406D-B970-54B648161F00}" destId="{9B9FB979-10A6-4D8F-8319-3D0E4B1E00CB}" srcOrd="1" destOrd="0" presId="urn:microsoft.com/office/officeart/2005/8/layout/hierarchy3"/>
    <dgm:cxn modelId="{C12D113C-F1A4-4487-BE39-8B92EEDCCC6D}" type="presParOf" srcId="{873E46B8-0E91-455C-97F5-075307A1AB7D}" destId="{BE5B438A-7B2C-4A57-8716-A42ABA8CE3EE}" srcOrd="3" destOrd="0" presId="urn:microsoft.com/office/officeart/2005/8/layout/hierarchy3"/>
    <dgm:cxn modelId="{0907B9EB-E6BB-4856-875D-B82D08A2447D}" type="presParOf" srcId="{BE5B438A-7B2C-4A57-8716-A42ABA8CE3EE}" destId="{BA0D058E-C05F-4FE3-ABBB-5569988A84C3}" srcOrd="0" destOrd="0" presId="urn:microsoft.com/office/officeart/2005/8/layout/hierarchy3"/>
    <dgm:cxn modelId="{59CD1B73-2C79-4A9E-94F2-451A85934DF1}" type="presParOf" srcId="{BA0D058E-C05F-4FE3-ABBB-5569988A84C3}" destId="{CD68C507-73D8-4449-B599-4A69B6ADE277}" srcOrd="0" destOrd="0" presId="urn:microsoft.com/office/officeart/2005/8/layout/hierarchy3"/>
    <dgm:cxn modelId="{313EAF37-0B85-477C-B658-72F8E4234B45}" type="presParOf" srcId="{BA0D058E-C05F-4FE3-ABBB-5569988A84C3}" destId="{62877BF8-D09B-4B33-8F4D-AECA1E605A92}" srcOrd="1" destOrd="0" presId="urn:microsoft.com/office/officeart/2005/8/layout/hierarchy3"/>
    <dgm:cxn modelId="{F70D54D9-2D19-4EA2-8AC6-3873F8AD66F1}" type="presParOf" srcId="{BE5B438A-7B2C-4A57-8716-A42ABA8CE3EE}" destId="{38485767-EAF6-48A2-A6B0-A92FAA458D7F}" srcOrd="1" destOrd="0" presId="urn:microsoft.com/office/officeart/2005/8/layout/hierarchy3"/>
    <dgm:cxn modelId="{2676688F-E56B-4BC7-A46A-6DA9A5209D97}" type="presParOf" srcId="{38485767-EAF6-48A2-A6B0-A92FAA458D7F}" destId="{7343F517-042B-4EEF-8C84-45ACD33B14AE}" srcOrd="0" destOrd="0" presId="urn:microsoft.com/office/officeart/2005/8/layout/hierarchy3"/>
    <dgm:cxn modelId="{77429B3C-D370-484B-AFDA-0C4DB353D3DE}" type="presParOf" srcId="{38485767-EAF6-48A2-A6B0-A92FAA458D7F}" destId="{E7B590EF-9B1A-48FD-A4DD-596381EEDA1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922474-997B-4B4D-857F-6B7EB3D1181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F1612D-AABF-460C-9675-972EDA6BF550}">
      <dgm:prSet phldrT="[Text]"/>
      <dgm:spPr/>
      <dgm:t>
        <a:bodyPr/>
        <a:lstStyle/>
        <a:p>
          <a:r>
            <a:rPr lang="fa-IR" dirty="0" smtClean="0"/>
            <a:t>قسم</a:t>
          </a:r>
          <a:endParaRPr lang="en-US" dirty="0"/>
        </a:p>
      </dgm:t>
    </dgm:pt>
    <dgm:pt modelId="{A5DE1D68-B5B1-4E82-B52E-5B47410672AC}" type="parTrans" cxnId="{B1766486-1420-4B86-A38C-B06039B6602E}">
      <dgm:prSet/>
      <dgm:spPr/>
      <dgm:t>
        <a:bodyPr/>
        <a:lstStyle/>
        <a:p>
          <a:endParaRPr lang="en-US"/>
        </a:p>
      </dgm:t>
    </dgm:pt>
    <dgm:pt modelId="{992DE91C-8020-4CD8-B4F8-D6E5123CCB26}" type="sibTrans" cxnId="{B1766486-1420-4B86-A38C-B06039B6602E}">
      <dgm:prSet/>
      <dgm:spPr/>
      <dgm:t>
        <a:bodyPr/>
        <a:lstStyle/>
        <a:p>
          <a:endParaRPr lang="en-US"/>
        </a:p>
      </dgm:t>
    </dgm:pt>
    <dgm:pt modelId="{E02B4403-DAAA-4658-936E-8D95DE9C42CF}">
      <dgm:prSet phldrT="[Text]"/>
      <dgm:spPr/>
      <dgm:t>
        <a:bodyPr/>
        <a:lstStyle/>
        <a:p>
          <a:pPr rtl="1">
            <a:lnSpc>
              <a:spcPct val="150000"/>
            </a:lnSpc>
          </a:pPr>
          <a:r>
            <a:rPr lang="fa-IR" dirty="0" smtClean="0"/>
            <a:t>القسم بمعنى الحلف: فيستعمل من المادّة اكثر المشتقّات، و في هذا المفهوم تناسب مع معنى التقسيم، فانّ الحلف هو التزام و تعهّد و تقطيع و فيه قاطعيّة و فصل موضو يقسم فيه عن غيره</a:t>
          </a:r>
          <a:endParaRPr lang="en-US" dirty="0"/>
        </a:p>
      </dgm:t>
    </dgm:pt>
    <dgm:pt modelId="{D9288A45-A417-403B-B544-AB0D3AD6AE29}" type="parTrans" cxnId="{3B2593A5-6359-4642-92F5-1E8EFB7FF422}">
      <dgm:prSet/>
      <dgm:spPr/>
      <dgm:t>
        <a:bodyPr/>
        <a:lstStyle/>
        <a:p>
          <a:endParaRPr lang="en-US"/>
        </a:p>
      </dgm:t>
    </dgm:pt>
    <dgm:pt modelId="{18265184-E142-4EAB-A64E-0B1C7CB32BF6}" type="sibTrans" cxnId="{3B2593A5-6359-4642-92F5-1E8EFB7FF422}">
      <dgm:prSet/>
      <dgm:spPr/>
      <dgm:t>
        <a:bodyPr/>
        <a:lstStyle/>
        <a:p>
          <a:endParaRPr lang="en-US"/>
        </a:p>
      </dgm:t>
    </dgm:pt>
    <dgm:pt modelId="{77D3B266-30C7-4E28-9963-2072025C6873}">
      <dgm:prSet phldrT="[Text]"/>
      <dgm:spPr/>
      <dgm:t>
        <a:bodyPr/>
        <a:lstStyle/>
        <a:p>
          <a:r>
            <a:rPr lang="fa-IR" dirty="0" smtClean="0"/>
            <a:t>یمن</a:t>
          </a:r>
          <a:endParaRPr lang="en-US" dirty="0"/>
        </a:p>
      </dgm:t>
    </dgm:pt>
    <dgm:pt modelId="{C354C980-ED3E-4B46-8138-EAA9B558A6C6}" type="parTrans" cxnId="{3F650369-182D-4C39-9180-D903D68695F2}">
      <dgm:prSet/>
      <dgm:spPr/>
      <dgm:t>
        <a:bodyPr/>
        <a:lstStyle/>
        <a:p>
          <a:endParaRPr lang="en-US"/>
        </a:p>
      </dgm:t>
    </dgm:pt>
    <dgm:pt modelId="{28B4F847-28E2-4EDE-8B1A-DC2C40807431}" type="sibTrans" cxnId="{3F650369-182D-4C39-9180-D903D68695F2}">
      <dgm:prSet/>
      <dgm:spPr/>
      <dgm:t>
        <a:bodyPr/>
        <a:lstStyle/>
        <a:p>
          <a:endParaRPr lang="en-US"/>
        </a:p>
      </dgm:t>
    </dgm:pt>
    <dgm:pt modelId="{1B158E83-DCA9-4929-98F9-A7BB000E0C86}">
      <dgm:prSet phldrT="[Text]"/>
      <dgm:spPr/>
      <dgm:t>
        <a:bodyPr/>
        <a:lstStyle/>
        <a:p>
          <a:r>
            <a:rPr lang="fa-IR" dirty="0" smtClean="0"/>
            <a:t>حلف</a:t>
          </a:r>
          <a:endParaRPr lang="en-US" dirty="0"/>
        </a:p>
      </dgm:t>
    </dgm:pt>
    <dgm:pt modelId="{5C34442E-0D90-4F2E-B49A-F4413CBDD608}" type="parTrans" cxnId="{2F9422D4-DE05-47EE-9006-7ABA78D60094}">
      <dgm:prSet/>
      <dgm:spPr/>
      <dgm:t>
        <a:bodyPr/>
        <a:lstStyle/>
        <a:p>
          <a:endParaRPr lang="en-US"/>
        </a:p>
      </dgm:t>
    </dgm:pt>
    <dgm:pt modelId="{6C4E0386-D108-42F1-8B2C-32804171C68A}" type="sibTrans" cxnId="{2F9422D4-DE05-47EE-9006-7ABA78D60094}">
      <dgm:prSet/>
      <dgm:spPr/>
      <dgm:t>
        <a:bodyPr/>
        <a:lstStyle/>
        <a:p>
          <a:endParaRPr lang="en-US"/>
        </a:p>
      </dgm:t>
    </dgm:pt>
    <dgm:pt modelId="{F1BBFAEF-A848-48F2-9CF6-95495719DD3B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fa-IR" sz="2000" dirty="0" smtClean="0"/>
            <a:t>هو قوّة فى خير مع زيادة، و هذا فى قبال الشؤم و هو ضعف و ضعة فى شرّ</a:t>
          </a:r>
          <a:endParaRPr lang="en-US" sz="2000" dirty="0"/>
        </a:p>
      </dgm:t>
    </dgm:pt>
    <dgm:pt modelId="{89B1CBF8-9C80-42C5-9D23-58B77D8581D2}" type="parTrans" cxnId="{AA0E9BEC-D0B9-4627-9779-12E232C189BE}">
      <dgm:prSet/>
      <dgm:spPr/>
      <dgm:t>
        <a:bodyPr/>
        <a:lstStyle/>
        <a:p>
          <a:endParaRPr lang="en-US"/>
        </a:p>
      </dgm:t>
    </dgm:pt>
    <dgm:pt modelId="{3ABEE97F-A0B8-4C9E-9285-CA5E2A73ACE6}" type="sibTrans" cxnId="{AA0E9BEC-D0B9-4627-9779-12E232C189BE}">
      <dgm:prSet/>
      <dgm:spPr/>
      <dgm:t>
        <a:bodyPr/>
        <a:lstStyle/>
        <a:p>
          <a:endParaRPr lang="en-US"/>
        </a:p>
      </dgm:t>
    </dgm:pt>
    <dgm:pt modelId="{AD866464-B38C-423A-8321-342E0CA1E31C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fa-IR" sz="2000" dirty="0" smtClean="0"/>
            <a:t> هو الالتزام مع القسم و بوسيلته، كما أنّ القسم هو مجرّد القسم من دون التزام</a:t>
          </a:r>
          <a:endParaRPr lang="en-US" sz="2000" dirty="0"/>
        </a:p>
      </dgm:t>
    </dgm:pt>
    <dgm:pt modelId="{F6D79738-9AEA-429D-AD14-59B955C3FC32}" type="parTrans" cxnId="{B9F2E688-1165-4783-9EE2-64BE900949FF}">
      <dgm:prSet/>
      <dgm:spPr/>
      <dgm:t>
        <a:bodyPr/>
        <a:lstStyle/>
        <a:p>
          <a:endParaRPr lang="en-US"/>
        </a:p>
      </dgm:t>
    </dgm:pt>
    <dgm:pt modelId="{FC217887-A584-4FDE-B8ED-162B2B5BF900}" type="sibTrans" cxnId="{B9F2E688-1165-4783-9EE2-64BE900949FF}">
      <dgm:prSet/>
      <dgm:spPr/>
      <dgm:t>
        <a:bodyPr/>
        <a:lstStyle/>
        <a:p>
          <a:endParaRPr lang="en-US"/>
        </a:p>
      </dgm:t>
    </dgm:pt>
    <dgm:pt modelId="{7103B352-6330-4718-944A-109773F76118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fa-IR" sz="2000" dirty="0" smtClean="0"/>
            <a:t> حلاف:من يكثر من الحلف و الالتزام و هو في رأيه و عهده متسامح هيّن، فلا هيعتمد على قول</a:t>
          </a:r>
          <a:endParaRPr lang="en-US" sz="2000" dirty="0"/>
        </a:p>
      </dgm:t>
    </dgm:pt>
    <dgm:pt modelId="{6805BFE9-DFAE-4B9B-A1E7-6884DBCD3A83}" type="parTrans" cxnId="{960D370E-CE74-431B-881C-D9F4428E80B5}">
      <dgm:prSet/>
      <dgm:spPr/>
      <dgm:t>
        <a:bodyPr/>
        <a:lstStyle/>
        <a:p>
          <a:endParaRPr lang="en-US"/>
        </a:p>
      </dgm:t>
    </dgm:pt>
    <dgm:pt modelId="{5A45BE16-A47E-4412-A785-F3A172F899C5}" type="sibTrans" cxnId="{960D370E-CE74-431B-881C-D9F4428E80B5}">
      <dgm:prSet/>
      <dgm:spPr/>
      <dgm:t>
        <a:bodyPr/>
        <a:lstStyle/>
        <a:p>
          <a:endParaRPr lang="en-US"/>
        </a:p>
      </dgm:t>
    </dgm:pt>
    <dgm:pt modelId="{7BC60CED-C349-4BDF-9BFE-7C50BF5974D7}">
      <dgm:prSet custT="1"/>
      <dgm:spPr/>
      <dgm:t>
        <a:bodyPr/>
        <a:lstStyle/>
        <a:p>
          <a:pPr rtl="1">
            <a:lnSpc>
              <a:spcPct val="150000"/>
            </a:lnSpc>
          </a:pPr>
          <a:r>
            <a:rPr lang="fa-IR" sz="2000" dirty="0" smtClean="0"/>
            <a:t>هكذا الحلف: فانّ فيه تشديدا و تقوية و مزيد اعتبار فى الأمر</a:t>
          </a:r>
          <a:endParaRPr lang="en-US" sz="2000" dirty="0"/>
        </a:p>
      </dgm:t>
    </dgm:pt>
    <dgm:pt modelId="{BF9502F0-560A-49D7-B451-BAF89350C9F8}" type="parTrans" cxnId="{97D0E640-DCC8-45C4-B7A4-3F69D3F65417}">
      <dgm:prSet/>
      <dgm:spPr/>
      <dgm:t>
        <a:bodyPr/>
        <a:lstStyle/>
        <a:p>
          <a:endParaRPr lang="en-US"/>
        </a:p>
      </dgm:t>
    </dgm:pt>
    <dgm:pt modelId="{A0FFD30C-AA55-4EAA-8691-1F604D852699}" type="sibTrans" cxnId="{97D0E640-DCC8-45C4-B7A4-3F69D3F65417}">
      <dgm:prSet/>
      <dgm:spPr/>
      <dgm:t>
        <a:bodyPr/>
        <a:lstStyle/>
        <a:p>
          <a:endParaRPr lang="en-US"/>
        </a:p>
      </dgm:t>
    </dgm:pt>
    <dgm:pt modelId="{9795AADD-AD8C-4315-9C1B-3EFB99A309DA}" type="pres">
      <dgm:prSet presAssocID="{A3922474-997B-4B4D-857F-6B7EB3D11810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A3F97B0-6263-4A4A-9E1D-BADA85ACE9D3}" type="pres">
      <dgm:prSet presAssocID="{59F1612D-AABF-460C-9675-972EDA6BF550}" presName="root" presStyleCnt="0"/>
      <dgm:spPr/>
    </dgm:pt>
    <dgm:pt modelId="{1CCFCF98-8BD6-4E21-A8D6-A85090CFF7F7}" type="pres">
      <dgm:prSet presAssocID="{59F1612D-AABF-460C-9675-972EDA6BF550}" presName="rootComposite" presStyleCnt="0"/>
      <dgm:spPr/>
    </dgm:pt>
    <dgm:pt modelId="{4CBDE46C-40AF-472E-8F3B-2AB05F2E18A1}" type="pres">
      <dgm:prSet presAssocID="{59F1612D-AABF-460C-9675-972EDA6BF550}" presName="rootText" presStyleLbl="node1" presStyleIdx="0" presStyleCnt="3" custLinFactNeighborX="-9549" custLinFactNeighborY="-187"/>
      <dgm:spPr/>
      <dgm:t>
        <a:bodyPr/>
        <a:lstStyle/>
        <a:p>
          <a:endParaRPr lang="en-US"/>
        </a:p>
      </dgm:t>
    </dgm:pt>
    <dgm:pt modelId="{6B9026EC-AF2D-4E29-B370-ACC529E459D1}" type="pres">
      <dgm:prSet presAssocID="{59F1612D-AABF-460C-9675-972EDA6BF550}" presName="rootConnector" presStyleLbl="node1" presStyleIdx="0" presStyleCnt="3"/>
      <dgm:spPr/>
      <dgm:t>
        <a:bodyPr/>
        <a:lstStyle/>
        <a:p>
          <a:endParaRPr lang="en-US"/>
        </a:p>
      </dgm:t>
    </dgm:pt>
    <dgm:pt modelId="{4A66128A-ACB6-4086-88DE-CA24D83FA3CF}" type="pres">
      <dgm:prSet presAssocID="{59F1612D-AABF-460C-9675-972EDA6BF550}" presName="childShape" presStyleCnt="0"/>
      <dgm:spPr/>
    </dgm:pt>
    <dgm:pt modelId="{1D5EF952-C6FD-48AE-9147-43DBCAEB6CA4}" type="pres">
      <dgm:prSet presAssocID="{D9288A45-A417-403B-B544-AB0D3AD6AE29}" presName="Name13" presStyleLbl="parChTrans1D2" presStyleIdx="0" presStyleCnt="5"/>
      <dgm:spPr/>
      <dgm:t>
        <a:bodyPr/>
        <a:lstStyle/>
        <a:p>
          <a:endParaRPr lang="en-US"/>
        </a:p>
      </dgm:t>
    </dgm:pt>
    <dgm:pt modelId="{2D53E801-AD59-4255-A063-9C20EEFF6B79}" type="pres">
      <dgm:prSet presAssocID="{E02B4403-DAAA-4658-936E-8D95DE9C42CF}" presName="childText" presStyleLbl="bgAcc1" presStyleIdx="0" presStyleCnt="5" custScaleY="270749" custLinFactNeighborY="24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005C5C-D3AE-4D64-9027-AF9F38670559}" type="pres">
      <dgm:prSet presAssocID="{77D3B266-30C7-4E28-9963-2072025C6873}" presName="root" presStyleCnt="0"/>
      <dgm:spPr/>
    </dgm:pt>
    <dgm:pt modelId="{8BD385B7-04C3-4BBE-A1DD-F3EB4AAB0AEC}" type="pres">
      <dgm:prSet presAssocID="{77D3B266-30C7-4E28-9963-2072025C6873}" presName="rootComposite" presStyleCnt="0"/>
      <dgm:spPr/>
    </dgm:pt>
    <dgm:pt modelId="{33F989E5-80B2-41B8-9DED-B3E2E36FD646}" type="pres">
      <dgm:prSet presAssocID="{77D3B266-30C7-4E28-9963-2072025C6873}" presName="rootText" presStyleLbl="node1" presStyleIdx="1" presStyleCnt="3" custLinFactNeighborY="2398"/>
      <dgm:spPr/>
      <dgm:t>
        <a:bodyPr/>
        <a:lstStyle/>
        <a:p>
          <a:endParaRPr lang="en-US"/>
        </a:p>
      </dgm:t>
    </dgm:pt>
    <dgm:pt modelId="{08155102-2699-43FA-8313-7D89523885BC}" type="pres">
      <dgm:prSet presAssocID="{77D3B266-30C7-4E28-9963-2072025C6873}" presName="rootConnector" presStyleLbl="node1" presStyleIdx="1" presStyleCnt="3"/>
      <dgm:spPr/>
      <dgm:t>
        <a:bodyPr/>
        <a:lstStyle/>
        <a:p>
          <a:endParaRPr lang="en-US"/>
        </a:p>
      </dgm:t>
    </dgm:pt>
    <dgm:pt modelId="{429DA2D7-CB30-4812-B028-42E7FA3AD5A7}" type="pres">
      <dgm:prSet presAssocID="{77D3B266-30C7-4E28-9963-2072025C6873}" presName="childShape" presStyleCnt="0"/>
      <dgm:spPr/>
    </dgm:pt>
    <dgm:pt modelId="{650B18CF-D20A-4B39-9B7B-A90ABA48F638}" type="pres">
      <dgm:prSet presAssocID="{89B1CBF8-9C80-42C5-9D23-58B77D8581D2}" presName="Name13" presStyleLbl="parChTrans1D2" presStyleIdx="1" presStyleCnt="5"/>
      <dgm:spPr/>
      <dgm:t>
        <a:bodyPr/>
        <a:lstStyle/>
        <a:p>
          <a:endParaRPr lang="en-US"/>
        </a:p>
      </dgm:t>
    </dgm:pt>
    <dgm:pt modelId="{3FC62E2D-0115-4897-A4E7-4A72B5B3941E}" type="pres">
      <dgm:prSet presAssocID="{F1BBFAEF-A848-48F2-9CF6-95495719DD3B}" presName="childText" presStyleLbl="bgAcc1" presStyleIdx="1" presStyleCnt="5" custScaleY="188198" custLinFactNeighborY="-8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4BE212-7EAF-46C2-931C-A431C07FD05C}" type="pres">
      <dgm:prSet presAssocID="{BF9502F0-560A-49D7-B451-BAF89350C9F8}" presName="Name13" presStyleLbl="parChTrans1D2" presStyleIdx="2" presStyleCnt="5"/>
      <dgm:spPr/>
      <dgm:t>
        <a:bodyPr/>
        <a:lstStyle/>
        <a:p>
          <a:endParaRPr lang="en-US"/>
        </a:p>
      </dgm:t>
    </dgm:pt>
    <dgm:pt modelId="{1E2D95CF-2A14-4B59-A150-B2D9B70121E7}" type="pres">
      <dgm:prSet presAssocID="{7BC60CED-C349-4BDF-9BFE-7C50BF5974D7}" presName="childText" presStyleLbl="bgAcc1" presStyleIdx="2" presStyleCnt="5" custScaleY="153844" custLinFactNeighborY="-70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40A06B-18D6-404C-BB29-E0F42F938021}" type="pres">
      <dgm:prSet presAssocID="{1B158E83-DCA9-4929-98F9-A7BB000E0C86}" presName="root" presStyleCnt="0"/>
      <dgm:spPr/>
    </dgm:pt>
    <dgm:pt modelId="{03C93AD4-2C24-4942-B762-BA42CB023A64}" type="pres">
      <dgm:prSet presAssocID="{1B158E83-DCA9-4929-98F9-A7BB000E0C86}" presName="rootComposite" presStyleCnt="0"/>
      <dgm:spPr/>
    </dgm:pt>
    <dgm:pt modelId="{63389972-B10C-4DE3-A664-9E9FD57C7512}" type="pres">
      <dgm:prSet presAssocID="{1B158E83-DCA9-4929-98F9-A7BB000E0C86}" presName="rootText" presStyleLbl="node1" presStyleIdx="2" presStyleCnt="3" custLinFactNeighborY="-187"/>
      <dgm:spPr/>
      <dgm:t>
        <a:bodyPr/>
        <a:lstStyle/>
        <a:p>
          <a:endParaRPr lang="en-US"/>
        </a:p>
      </dgm:t>
    </dgm:pt>
    <dgm:pt modelId="{4C7254CB-B056-45D3-BCDB-FA7CCBAACC9F}" type="pres">
      <dgm:prSet presAssocID="{1B158E83-DCA9-4929-98F9-A7BB000E0C86}" presName="rootConnector" presStyleLbl="node1" presStyleIdx="2" presStyleCnt="3"/>
      <dgm:spPr/>
      <dgm:t>
        <a:bodyPr/>
        <a:lstStyle/>
        <a:p>
          <a:endParaRPr lang="en-US"/>
        </a:p>
      </dgm:t>
    </dgm:pt>
    <dgm:pt modelId="{1E7181BB-EF7F-4F07-8C10-4CDBF904962A}" type="pres">
      <dgm:prSet presAssocID="{1B158E83-DCA9-4929-98F9-A7BB000E0C86}" presName="childShape" presStyleCnt="0"/>
      <dgm:spPr/>
    </dgm:pt>
    <dgm:pt modelId="{BC465803-D64B-4717-9199-E19B5A09188E}" type="pres">
      <dgm:prSet presAssocID="{F6D79738-9AEA-429D-AD14-59B955C3FC32}" presName="Name13" presStyleLbl="parChTrans1D2" presStyleIdx="3" presStyleCnt="5"/>
      <dgm:spPr/>
      <dgm:t>
        <a:bodyPr/>
        <a:lstStyle/>
        <a:p>
          <a:endParaRPr lang="en-US"/>
        </a:p>
      </dgm:t>
    </dgm:pt>
    <dgm:pt modelId="{C2B934FB-2F96-4FC8-A651-C412A7612C3C}" type="pres">
      <dgm:prSet presAssocID="{AD866464-B38C-423A-8321-342E0CA1E31C}" presName="childText" presStyleLbl="bgAcc1" presStyleIdx="3" presStyleCnt="5" custScaleY="167892" custLinFactNeighborX="-53" custLinFactNeighborY="17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CDFE-D79E-4E7A-A494-0338287BDA5F}" type="pres">
      <dgm:prSet presAssocID="{6805BFE9-DFAE-4B9B-A1E7-6884DBCD3A83}" presName="Name13" presStyleLbl="parChTrans1D2" presStyleIdx="4" presStyleCnt="5"/>
      <dgm:spPr/>
      <dgm:t>
        <a:bodyPr/>
        <a:lstStyle/>
        <a:p>
          <a:endParaRPr lang="en-US"/>
        </a:p>
      </dgm:t>
    </dgm:pt>
    <dgm:pt modelId="{6BB769E9-86F5-4CAE-96C9-F95FEC34A2A4}" type="pres">
      <dgm:prSet presAssocID="{7103B352-6330-4718-944A-109773F76118}" presName="childText" presStyleLbl="bgAcc1" presStyleIdx="4" presStyleCnt="5" custScaleY="192245" custLinFactNeighborX="2689" custLinFactNeighborY="579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92CF19-F30C-4F77-950E-18626E2D6699}" type="presOf" srcId="{59F1612D-AABF-460C-9675-972EDA6BF550}" destId="{4CBDE46C-40AF-472E-8F3B-2AB05F2E18A1}" srcOrd="0" destOrd="0" presId="urn:microsoft.com/office/officeart/2005/8/layout/hierarchy3"/>
    <dgm:cxn modelId="{B1766486-1420-4B86-A38C-B06039B6602E}" srcId="{A3922474-997B-4B4D-857F-6B7EB3D11810}" destId="{59F1612D-AABF-460C-9675-972EDA6BF550}" srcOrd="0" destOrd="0" parTransId="{A5DE1D68-B5B1-4E82-B52E-5B47410672AC}" sibTransId="{992DE91C-8020-4CD8-B4F8-D6E5123CCB26}"/>
    <dgm:cxn modelId="{3F650369-182D-4C39-9180-D903D68695F2}" srcId="{A3922474-997B-4B4D-857F-6B7EB3D11810}" destId="{77D3B266-30C7-4E28-9963-2072025C6873}" srcOrd="1" destOrd="0" parTransId="{C354C980-ED3E-4B46-8138-EAA9B558A6C6}" sibTransId="{28B4F847-28E2-4EDE-8B1A-DC2C40807431}"/>
    <dgm:cxn modelId="{3B2593A5-6359-4642-92F5-1E8EFB7FF422}" srcId="{59F1612D-AABF-460C-9675-972EDA6BF550}" destId="{E02B4403-DAAA-4658-936E-8D95DE9C42CF}" srcOrd="0" destOrd="0" parTransId="{D9288A45-A417-403B-B544-AB0D3AD6AE29}" sibTransId="{18265184-E142-4EAB-A64E-0B1C7CB32BF6}"/>
    <dgm:cxn modelId="{E23F68CA-3091-4BD0-B98B-1C6D7860C0EB}" type="presOf" srcId="{77D3B266-30C7-4E28-9963-2072025C6873}" destId="{08155102-2699-43FA-8313-7D89523885BC}" srcOrd="1" destOrd="0" presId="urn:microsoft.com/office/officeart/2005/8/layout/hierarchy3"/>
    <dgm:cxn modelId="{4420AC92-B95C-479A-AF73-7A1E4C9BC068}" type="presOf" srcId="{89B1CBF8-9C80-42C5-9D23-58B77D8581D2}" destId="{650B18CF-D20A-4B39-9B7B-A90ABA48F638}" srcOrd="0" destOrd="0" presId="urn:microsoft.com/office/officeart/2005/8/layout/hierarchy3"/>
    <dgm:cxn modelId="{6F9292CD-5CC5-48D0-A140-42D411E50F1E}" type="presOf" srcId="{E02B4403-DAAA-4658-936E-8D95DE9C42CF}" destId="{2D53E801-AD59-4255-A063-9C20EEFF6B79}" srcOrd="0" destOrd="0" presId="urn:microsoft.com/office/officeart/2005/8/layout/hierarchy3"/>
    <dgm:cxn modelId="{BE12432F-29D7-4D24-A17F-8A8F2E74D7EE}" type="presOf" srcId="{6805BFE9-DFAE-4B9B-A1E7-6884DBCD3A83}" destId="{6CF1CDFE-D79E-4E7A-A494-0338287BDA5F}" srcOrd="0" destOrd="0" presId="urn:microsoft.com/office/officeart/2005/8/layout/hierarchy3"/>
    <dgm:cxn modelId="{2F9422D4-DE05-47EE-9006-7ABA78D60094}" srcId="{A3922474-997B-4B4D-857F-6B7EB3D11810}" destId="{1B158E83-DCA9-4929-98F9-A7BB000E0C86}" srcOrd="2" destOrd="0" parTransId="{5C34442E-0D90-4F2E-B49A-F4413CBDD608}" sibTransId="{6C4E0386-D108-42F1-8B2C-32804171C68A}"/>
    <dgm:cxn modelId="{EA450BFA-6DAD-40A2-AF4B-6AA9CE2678A2}" type="presOf" srcId="{7103B352-6330-4718-944A-109773F76118}" destId="{6BB769E9-86F5-4CAE-96C9-F95FEC34A2A4}" srcOrd="0" destOrd="0" presId="urn:microsoft.com/office/officeart/2005/8/layout/hierarchy3"/>
    <dgm:cxn modelId="{97D0E640-DCC8-45C4-B7A4-3F69D3F65417}" srcId="{77D3B266-30C7-4E28-9963-2072025C6873}" destId="{7BC60CED-C349-4BDF-9BFE-7C50BF5974D7}" srcOrd="1" destOrd="0" parTransId="{BF9502F0-560A-49D7-B451-BAF89350C9F8}" sibTransId="{A0FFD30C-AA55-4EAA-8691-1F604D852699}"/>
    <dgm:cxn modelId="{EADDAFCB-FE9A-442E-86D0-696A3DE9D926}" type="presOf" srcId="{7BC60CED-C349-4BDF-9BFE-7C50BF5974D7}" destId="{1E2D95CF-2A14-4B59-A150-B2D9B70121E7}" srcOrd="0" destOrd="0" presId="urn:microsoft.com/office/officeart/2005/8/layout/hierarchy3"/>
    <dgm:cxn modelId="{BCF608C1-A439-477F-894F-B9115A903BC5}" type="presOf" srcId="{A3922474-997B-4B4D-857F-6B7EB3D11810}" destId="{9795AADD-AD8C-4315-9C1B-3EFB99A309DA}" srcOrd="0" destOrd="0" presId="urn:microsoft.com/office/officeart/2005/8/layout/hierarchy3"/>
    <dgm:cxn modelId="{59176D3D-6D59-4C60-B760-63C0AB04BB8A}" type="presOf" srcId="{BF9502F0-560A-49D7-B451-BAF89350C9F8}" destId="{184BE212-7EAF-46C2-931C-A431C07FD05C}" srcOrd="0" destOrd="0" presId="urn:microsoft.com/office/officeart/2005/8/layout/hierarchy3"/>
    <dgm:cxn modelId="{B9F2E688-1165-4783-9EE2-64BE900949FF}" srcId="{1B158E83-DCA9-4929-98F9-A7BB000E0C86}" destId="{AD866464-B38C-423A-8321-342E0CA1E31C}" srcOrd="0" destOrd="0" parTransId="{F6D79738-9AEA-429D-AD14-59B955C3FC32}" sibTransId="{FC217887-A584-4FDE-B8ED-162B2B5BF900}"/>
    <dgm:cxn modelId="{3F570B7D-E531-4664-942C-06C40DEEB97B}" type="presOf" srcId="{1B158E83-DCA9-4929-98F9-A7BB000E0C86}" destId="{4C7254CB-B056-45D3-BCDB-FA7CCBAACC9F}" srcOrd="1" destOrd="0" presId="urn:microsoft.com/office/officeart/2005/8/layout/hierarchy3"/>
    <dgm:cxn modelId="{960D370E-CE74-431B-881C-D9F4428E80B5}" srcId="{1B158E83-DCA9-4929-98F9-A7BB000E0C86}" destId="{7103B352-6330-4718-944A-109773F76118}" srcOrd="1" destOrd="0" parTransId="{6805BFE9-DFAE-4B9B-A1E7-6884DBCD3A83}" sibTransId="{5A45BE16-A47E-4412-A785-F3A172F899C5}"/>
    <dgm:cxn modelId="{5C6301BD-EAAD-4DF7-8F3E-2C639450192B}" type="presOf" srcId="{AD866464-B38C-423A-8321-342E0CA1E31C}" destId="{C2B934FB-2F96-4FC8-A651-C412A7612C3C}" srcOrd="0" destOrd="0" presId="urn:microsoft.com/office/officeart/2005/8/layout/hierarchy3"/>
    <dgm:cxn modelId="{AA0E9BEC-D0B9-4627-9779-12E232C189BE}" srcId="{77D3B266-30C7-4E28-9963-2072025C6873}" destId="{F1BBFAEF-A848-48F2-9CF6-95495719DD3B}" srcOrd="0" destOrd="0" parTransId="{89B1CBF8-9C80-42C5-9D23-58B77D8581D2}" sibTransId="{3ABEE97F-A0B8-4C9E-9285-CA5E2A73ACE6}"/>
    <dgm:cxn modelId="{FD8137A8-06E2-4474-B610-8545A9E7417E}" type="presOf" srcId="{1B158E83-DCA9-4929-98F9-A7BB000E0C86}" destId="{63389972-B10C-4DE3-A664-9E9FD57C7512}" srcOrd="0" destOrd="0" presId="urn:microsoft.com/office/officeart/2005/8/layout/hierarchy3"/>
    <dgm:cxn modelId="{AC26753B-BEC3-42C2-AA2A-DB0A711C8D48}" type="presOf" srcId="{D9288A45-A417-403B-B544-AB0D3AD6AE29}" destId="{1D5EF952-C6FD-48AE-9147-43DBCAEB6CA4}" srcOrd="0" destOrd="0" presId="urn:microsoft.com/office/officeart/2005/8/layout/hierarchy3"/>
    <dgm:cxn modelId="{AD582C96-78AC-43DA-9B4D-49825FEBCB29}" type="presOf" srcId="{59F1612D-AABF-460C-9675-972EDA6BF550}" destId="{6B9026EC-AF2D-4E29-B370-ACC529E459D1}" srcOrd="1" destOrd="0" presId="urn:microsoft.com/office/officeart/2005/8/layout/hierarchy3"/>
    <dgm:cxn modelId="{BD4E85B7-2A9A-4041-8282-9F91A30CAD1A}" type="presOf" srcId="{F1BBFAEF-A848-48F2-9CF6-95495719DD3B}" destId="{3FC62E2D-0115-4897-A4E7-4A72B5B3941E}" srcOrd="0" destOrd="0" presId="urn:microsoft.com/office/officeart/2005/8/layout/hierarchy3"/>
    <dgm:cxn modelId="{6D8E8828-189D-40DE-9238-138231047414}" type="presOf" srcId="{F6D79738-9AEA-429D-AD14-59B955C3FC32}" destId="{BC465803-D64B-4717-9199-E19B5A09188E}" srcOrd="0" destOrd="0" presId="urn:microsoft.com/office/officeart/2005/8/layout/hierarchy3"/>
    <dgm:cxn modelId="{A0DBD1F4-006D-4B14-BC02-AC2DFB782232}" type="presOf" srcId="{77D3B266-30C7-4E28-9963-2072025C6873}" destId="{33F989E5-80B2-41B8-9DED-B3E2E36FD646}" srcOrd="0" destOrd="0" presId="urn:microsoft.com/office/officeart/2005/8/layout/hierarchy3"/>
    <dgm:cxn modelId="{1B664497-FE78-4FAA-8405-1B56ECAC9BE8}" type="presParOf" srcId="{9795AADD-AD8C-4315-9C1B-3EFB99A309DA}" destId="{FA3F97B0-6263-4A4A-9E1D-BADA85ACE9D3}" srcOrd="0" destOrd="0" presId="urn:microsoft.com/office/officeart/2005/8/layout/hierarchy3"/>
    <dgm:cxn modelId="{0696F8C8-582E-4AEF-9AF2-A7E629CDF57D}" type="presParOf" srcId="{FA3F97B0-6263-4A4A-9E1D-BADA85ACE9D3}" destId="{1CCFCF98-8BD6-4E21-A8D6-A85090CFF7F7}" srcOrd="0" destOrd="0" presId="urn:microsoft.com/office/officeart/2005/8/layout/hierarchy3"/>
    <dgm:cxn modelId="{9C93C4EB-1C8B-4C98-B552-1704B3472B5B}" type="presParOf" srcId="{1CCFCF98-8BD6-4E21-A8D6-A85090CFF7F7}" destId="{4CBDE46C-40AF-472E-8F3B-2AB05F2E18A1}" srcOrd="0" destOrd="0" presId="urn:microsoft.com/office/officeart/2005/8/layout/hierarchy3"/>
    <dgm:cxn modelId="{8CBD2C79-4744-4B9A-85C8-44CB803D94F8}" type="presParOf" srcId="{1CCFCF98-8BD6-4E21-A8D6-A85090CFF7F7}" destId="{6B9026EC-AF2D-4E29-B370-ACC529E459D1}" srcOrd="1" destOrd="0" presId="urn:microsoft.com/office/officeart/2005/8/layout/hierarchy3"/>
    <dgm:cxn modelId="{CA5DEB2F-360B-4F4B-93F9-3F6D3F830411}" type="presParOf" srcId="{FA3F97B0-6263-4A4A-9E1D-BADA85ACE9D3}" destId="{4A66128A-ACB6-4086-88DE-CA24D83FA3CF}" srcOrd="1" destOrd="0" presId="urn:microsoft.com/office/officeart/2005/8/layout/hierarchy3"/>
    <dgm:cxn modelId="{73B4FC4D-78AE-4D4C-8C49-9D6A0B8D42DB}" type="presParOf" srcId="{4A66128A-ACB6-4086-88DE-CA24D83FA3CF}" destId="{1D5EF952-C6FD-48AE-9147-43DBCAEB6CA4}" srcOrd="0" destOrd="0" presId="urn:microsoft.com/office/officeart/2005/8/layout/hierarchy3"/>
    <dgm:cxn modelId="{C111485E-68D8-4055-B460-FF69F85F2C98}" type="presParOf" srcId="{4A66128A-ACB6-4086-88DE-CA24D83FA3CF}" destId="{2D53E801-AD59-4255-A063-9C20EEFF6B79}" srcOrd="1" destOrd="0" presId="urn:microsoft.com/office/officeart/2005/8/layout/hierarchy3"/>
    <dgm:cxn modelId="{4C3A2375-6239-4B18-87F0-C95128558CC9}" type="presParOf" srcId="{9795AADD-AD8C-4315-9C1B-3EFB99A309DA}" destId="{EF005C5C-D3AE-4D64-9027-AF9F38670559}" srcOrd="1" destOrd="0" presId="urn:microsoft.com/office/officeart/2005/8/layout/hierarchy3"/>
    <dgm:cxn modelId="{9C906535-C547-4FC7-8D30-307E0FC6536C}" type="presParOf" srcId="{EF005C5C-D3AE-4D64-9027-AF9F38670559}" destId="{8BD385B7-04C3-4BBE-A1DD-F3EB4AAB0AEC}" srcOrd="0" destOrd="0" presId="urn:microsoft.com/office/officeart/2005/8/layout/hierarchy3"/>
    <dgm:cxn modelId="{343DFA7B-D951-4017-BC09-44E20CC8ED16}" type="presParOf" srcId="{8BD385B7-04C3-4BBE-A1DD-F3EB4AAB0AEC}" destId="{33F989E5-80B2-41B8-9DED-B3E2E36FD646}" srcOrd="0" destOrd="0" presId="urn:microsoft.com/office/officeart/2005/8/layout/hierarchy3"/>
    <dgm:cxn modelId="{FA72AEE7-FBC1-42C8-B368-C28B386B63A0}" type="presParOf" srcId="{8BD385B7-04C3-4BBE-A1DD-F3EB4AAB0AEC}" destId="{08155102-2699-43FA-8313-7D89523885BC}" srcOrd="1" destOrd="0" presId="urn:microsoft.com/office/officeart/2005/8/layout/hierarchy3"/>
    <dgm:cxn modelId="{9C06AD6D-9681-4B4F-9BDB-586040B3C730}" type="presParOf" srcId="{EF005C5C-D3AE-4D64-9027-AF9F38670559}" destId="{429DA2D7-CB30-4812-B028-42E7FA3AD5A7}" srcOrd="1" destOrd="0" presId="urn:microsoft.com/office/officeart/2005/8/layout/hierarchy3"/>
    <dgm:cxn modelId="{6CE9EFE0-48E1-4B06-92FC-8353107FCD2F}" type="presParOf" srcId="{429DA2D7-CB30-4812-B028-42E7FA3AD5A7}" destId="{650B18CF-D20A-4B39-9B7B-A90ABA48F638}" srcOrd="0" destOrd="0" presId="urn:microsoft.com/office/officeart/2005/8/layout/hierarchy3"/>
    <dgm:cxn modelId="{2D536910-3CD9-41D0-8467-641B434D0081}" type="presParOf" srcId="{429DA2D7-CB30-4812-B028-42E7FA3AD5A7}" destId="{3FC62E2D-0115-4897-A4E7-4A72B5B3941E}" srcOrd="1" destOrd="0" presId="urn:microsoft.com/office/officeart/2005/8/layout/hierarchy3"/>
    <dgm:cxn modelId="{CDF69A53-CEA4-44EA-A8A1-5A292635E3D4}" type="presParOf" srcId="{429DA2D7-CB30-4812-B028-42E7FA3AD5A7}" destId="{184BE212-7EAF-46C2-931C-A431C07FD05C}" srcOrd="2" destOrd="0" presId="urn:microsoft.com/office/officeart/2005/8/layout/hierarchy3"/>
    <dgm:cxn modelId="{33DA65C4-4B71-4C4D-BA21-54743BFD3DCB}" type="presParOf" srcId="{429DA2D7-CB30-4812-B028-42E7FA3AD5A7}" destId="{1E2D95CF-2A14-4B59-A150-B2D9B70121E7}" srcOrd="3" destOrd="0" presId="urn:microsoft.com/office/officeart/2005/8/layout/hierarchy3"/>
    <dgm:cxn modelId="{783AFFA3-95D5-4A45-97A8-52A2DC8CEAE2}" type="presParOf" srcId="{9795AADD-AD8C-4315-9C1B-3EFB99A309DA}" destId="{2540A06B-18D6-404C-BB29-E0F42F938021}" srcOrd="2" destOrd="0" presId="urn:microsoft.com/office/officeart/2005/8/layout/hierarchy3"/>
    <dgm:cxn modelId="{278EE4D2-15C3-4787-A05A-85B946463891}" type="presParOf" srcId="{2540A06B-18D6-404C-BB29-E0F42F938021}" destId="{03C93AD4-2C24-4942-B762-BA42CB023A64}" srcOrd="0" destOrd="0" presId="urn:microsoft.com/office/officeart/2005/8/layout/hierarchy3"/>
    <dgm:cxn modelId="{CCE9336F-2C7F-43AC-8CAA-DAD6CB8A3E24}" type="presParOf" srcId="{03C93AD4-2C24-4942-B762-BA42CB023A64}" destId="{63389972-B10C-4DE3-A664-9E9FD57C7512}" srcOrd="0" destOrd="0" presId="urn:microsoft.com/office/officeart/2005/8/layout/hierarchy3"/>
    <dgm:cxn modelId="{8926D581-DAE7-47B0-BBDB-67D81F1AFBAA}" type="presParOf" srcId="{03C93AD4-2C24-4942-B762-BA42CB023A64}" destId="{4C7254CB-B056-45D3-BCDB-FA7CCBAACC9F}" srcOrd="1" destOrd="0" presId="urn:microsoft.com/office/officeart/2005/8/layout/hierarchy3"/>
    <dgm:cxn modelId="{76D71929-5AE2-4176-92A8-8A03F877F629}" type="presParOf" srcId="{2540A06B-18D6-404C-BB29-E0F42F938021}" destId="{1E7181BB-EF7F-4F07-8C10-4CDBF904962A}" srcOrd="1" destOrd="0" presId="urn:microsoft.com/office/officeart/2005/8/layout/hierarchy3"/>
    <dgm:cxn modelId="{75618946-AED6-4BA4-983A-C0E85038E4E8}" type="presParOf" srcId="{1E7181BB-EF7F-4F07-8C10-4CDBF904962A}" destId="{BC465803-D64B-4717-9199-E19B5A09188E}" srcOrd="0" destOrd="0" presId="urn:microsoft.com/office/officeart/2005/8/layout/hierarchy3"/>
    <dgm:cxn modelId="{12632047-25F8-466C-8F45-5A1A14418EE8}" type="presParOf" srcId="{1E7181BB-EF7F-4F07-8C10-4CDBF904962A}" destId="{C2B934FB-2F96-4FC8-A651-C412A7612C3C}" srcOrd="1" destOrd="0" presId="urn:microsoft.com/office/officeart/2005/8/layout/hierarchy3"/>
    <dgm:cxn modelId="{F6C48A77-664E-4D76-B4D5-3F31741C2F6C}" type="presParOf" srcId="{1E7181BB-EF7F-4F07-8C10-4CDBF904962A}" destId="{6CF1CDFE-D79E-4E7A-A494-0338287BDA5F}" srcOrd="2" destOrd="0" presId="urn:microsoft.com/office/officeart/2005/8/layout/hierarchy3"/>
    <dgm:cxn modelId="{CA05402E-974B-481B-952E-42DFF380B54D}" type="presParOf" srcId="{1E7181BB-EF7F-4F07-8C10-4CDBF904962A}" destId="{6BB769E9-86F5-4CAE-96C9-F95FEC34A2A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F5D867-291D-413B-8899-98BCF0B0F85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58EBC8-886E-48DC-A43D-20AA04C323F7}">
      <dgm:prSet phldrT="[Text]"/>
      <dgm:spPr/>
      <dgm:t>
        <a:bodyPr/>
        <a:lstStyle/>
        <a:p>
          <a:r>
            <a:rPr lang="fa-IR" dirty="0" smtClean="0"/>
            <a:t>قلم</a:t>
          </a:r>
          <a:endParaRPr lang="en-US" dirty="0"/>
        </a:p>
      </dgm:t>
    </dgm:pt>
    <dgm:pt modelId="{E5906A34-2045-41EE-8406-189E5979ECD1}" type="parTrans" cxnId="{82E81072-D704-4EC8-A1C5-7B844C90FD07}">
      <dgm:prSet/>
      <dgm:spPr/>
      <dgm:t>
        <a:bodyPr/>
        <a:lstStyle/>
        <a:p>
          <a:endParaRPr lang="en-US"/>
        </a:p>
      </dgm:t>
    </dgm:pt>
    <dgm:pt modelId="{BB75E978-EE44-47DC-B175-ED53D59E2575}" type="sibTrans" cxnId="{82E81072-D704-4EC8-A1C5-7B844C90FD07}">
      <dgm:prSet/>
      <dgm:spPr/>
      <dgm:t>
        <a:bodyPr/>
        <a:lstStyle/>
        <a:p>
          <a:endParaRPr lang="en-US"/>
        </a:p>
      </dgm:t>
    </dgm:pt>
    <dgm:pt modelId="{733D1A3F-5B51-4E60-8EEB-36659E583CD8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fa-IR" sz="2800" dirty="0" smtClean="0"/>
            <a:t>أنّ الأصل الواحد في المادّة: هو البرى و التهيئة و العمل حتّى يكون وسيلة في ضبط أمر و إحداثه و نظمه. مادّيّا أو معنويّا</a:t>
          </a:r>
          <a:endParaRPr lang="en-US" sz="2800" dirty="0"/>
        </a:p>
      </dgm:t>
    </dgm:pt>
    <dgm:pt modelId="{0395195D-A567-4D05-A2DD-C5DEBC82BC9D}" type="parTrans" cxnId="{4F4C27F8-EF8B-4B15-A3E6-84A0FE73AD0A}">
      <dgm:prSet/>
      <dgm:spPr/>
      <dgm:t>
        <a:bodyPr/>
        <a:lstStyle/>
        <a:p>
          <a:endParaRPr lang="en-US"/>
        </a:p>
      </dgm:t>
    </dgm:pt>
    <dgm:pt modelId="{C9F90546-2B90-40E2-8F14-E9CAC973DA6B}" type="sibTrans" cxnId="{4F4C27F8-EF8B-4B15-A3E6-84A0FE73AD0A}">
      <dgm:prSet/>
      <dgm:spPr/>
      <dgm:t>
        <a:bodyPr/>
        <a:lstStyle/>
        <a:p>
          <a:endParaRPr lang="en-US"/>
        </a:p>
      </dgm:t>
    </dgm:pt>
    <dgm:pt modelId="{10576F1B-9A1A-4BFF-B79A-435AF4AAA00F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fa-IR" sz="2800" dirty="0" smtClean="0"/>
            <a:t> هو الاصطفاف مع النظم في كتابة أو انسان أو شجر أو أحاديث أو غيرها ماديّا أو معنويّا</a:t>
          </a:r>
          <a:endParaRPr lang="en-US" sz="2800" dirty="0"/>
        </a:p>
      </dgm:t>
    </dgm:pt>
    <dgm:pt modelId="{2365854F-1A78-4E21-A274-0D6790D0CE23}" type="parTrans" cxnId="{C2C20B0A-1C05-46FA-A449-3266DBC594AB}">
      <dgm:prSet/>
      <dgm:spPr/>
      <dgm:t>
        <a:bodyPr/>
        <a:lstStyle/>
        <a:p>
          <a:endParaRPr lang="en-US"/>
        </a:p>
      </dgm:t>
    </dgm:pt>
    <dgm:pt modelId="{4D0EED9C-9D60-49C6-81CB-67F3BAC0C369}" type="sibTrans" cxnId="{C2C20B0A-1C05-46FA-A449-3266DBC594AB}">
      <dgm:prSet/>
      <dgm:spPr/>
      <dgm:t>
        <a:bodyPr/>
        <a:lstStyle/>
        <a:p>
          <a:endParaRPr lang="en-US"/>
        </a:p>
      </dgm:t>
    </dgm:pt>
    <dgm:pt modelId="{E9E3DC50-FFD3-4688-8EF0-AD09B555A23D}">
      <dgm:prSet/>
      <dgm:spPr/>
      <dgm:t>
        <a:bodyPr/>
        <a:lstStyle/>
        <a:p>
          <a:r>
            <a:rPr lang="fa-IR" dirty="0" smtClean="0"/>
            <a:t>سطر</a:t>
          </a:r>
          <a:endParaRPr lang="en-US" dirty="0"/>
        </a:p>
      </dgm:t>
    </dgm:pt>
    <dgm:pt modelId="{18388770-8154-4A28-B70C-03E2B22AA4AF}" type="parTrans" cxnId="{662245B5-00BD-4667-893F-23468D1FE7DE}">
      <dgm:prSet/>
      <dgm:spPr/>
      <dgm:t>
        <a:bodyPr/>
        <a:lstStyle/>
        <a:p>
          <a:endParaRPr lang="en-US"/>
        </a:p>
      </dgm:t>
    </dgm:pt>
    <dgm:pt modelId="{6F46ACF9-D2E5-4BCD-AA57-B31EB22F8263}" type="sibTrans" cxnId="{662245B5-00BD-4667-893F-23468D1FE7DE}">
      <dgm:prSet/>
      <dgm:spPr/>
      <dgm:t>
        <a:bodyPr/>
        <a:lstStyle/>
        <a:p>
          <a:endParaRPr lang="en-US"/>
        </a:p>
      </dgm:t>
    </dgm:pt>
    <dgm:pt modelId="{0BD7B2D5-9E54-47D8-9B5D-0E67F17875B3}" type="pres">
      <dgm:prSet presAssocID="{1DF5D867-291D-413B-8899-98BCF0B0F85D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C24DD29F-501E-4247-B9E5-0B9BDC380481}" type="pres">
      <dgm:prSet presAssocID="{7058EBC8-886E-48DC-A43D-20AA04C323F7}" presName="root" presStyleCnt="0"/>
      <dgm:spPr/>
    </dgm:pt>
    <dgm:pt modelId="{07D9B7C5-02F4-4445-A9D5-75804A6EC237}" type="pres">
      <dgm:prSet presAssocID="{7058EBC8-886E-48DC-A43D-20AA04C323F7}" presName="rootComposite" presStyleCnt="0"/>
      <dgm:spPr/>
    </dgm:pt>
    <dgm:pt modelId="{B8879B1E-2E41-4B49-A702-E9770687CDFC}" type="pres">
      <dgm:prSet presAssocID="{7058EBC8-886E-48DC-A43D-20AA04C323F7}" presName="rootText" presStyleLbl="node1" presStyleIdx="0" presStyleCnt="2" custScaleX="46651" custScaleY="46651" custLinFactNeighborY="-39220"/>
      <dgm:spPr/>
    </dgm:pt>
    <dgm:pt modelId="{A26DDE81-8051-4811-89B7-A404A6292792}" type="pres">
      <dgm:prSet presAssocID="{7058EBC8-886E-48DC-A43D-20AA04C323F7}" presName="rootConnector" presStyleLbl="node1" presStyleIdx="0" presStyleCnt="2"/>
      <dgm:spPr/>
    </dgm:pt>
    <dgm:pt modelId="{17865BA2-B121-486C-B411-828E5FA8EE4C}" type="pres">
      <dgm:prSet presAssocID="{7058EBC8-886E-48DC-A43D-20AA04C323F7}" presName="childShape" presStyleCnt="0"/>
      <dgm:spPr/>
    </dgm:pt>
    <dgm:pt modelId="{A6574BD3-ACAB-4378-A34C-9A88182ED933}" type="pres">
      <dgm:prSet presAssocID="{0395195D-A567-4D05-A2DD-C5DEBC82BC9D}" presName="Name13" presStyleLbl="parChTrans1D2" presStyleIdx="0" presStyleCnt="2"/>
      <dgm:spPr/>
    </dgm:pt>
    <dgm:pt modelId="{8D45522E-1035-4279-8C18-4041B911345F}" type="pres">
      <dgm:prSet presAssocID="{733D1A3F-5B51-4E60-8EEB-36659E583CD8}" presName="childText" presStyleLbl="bgAcc1" presStyleIdx="0" presStyleCnt="2" custScaleX="53331" custScaleY="141202">
        <dgm:presLayoutVars>
          <dgm:bulletEnabled val="1"/>
        </dgm:presLayoutVars>
      </dgm:prSet>
      <dgm:spPr/>
    </dgm:pt>
    <dgm:pt modelId="{BB28DD06-CD73-4AE6-9966-389D397354A0}" type="pres">
      <dgm:prSet presAssocID="{E9E3DC50-FFD3-4688-8EF0-AD09B555A23D}" presName="root" presStyleCnt="0"/>
      <dgm:spPr/>
    </dgm:pt>
    <dgm:pt modelId="{D332DF8B-3BF1-44E1-95A7-26FC5687FA31}" type="pres">
      <dgm:prSet presAssocID="{E9E3DC50-FFD3-4688-8EF0-AD09B555A23D}" presName="rootComposite" presStyleCnt="0"/>
      <dgm:spPr/>
    </dgm:pt>
    <dgm:pt modelId="{09F346DC-6705-4BC1-9F71-B5C97D79A62B}" type="pres">
      <dgm:prSet presAssocID="{E9E3DC50-FFD3-4688-8EF0-AD09B555A23D}" presName="rootText" presStyleLbl="node1" presStyleIdx="1" presStyleCnt="2" custScaleX="46651" custScaleY="46651" custLinFactNeighborY="-37537"/>
      <dgm:spPr/>
    </dgm:pt>
    <dgm:pt modelId="{16F4718A-0A14-4B15-9048-5F59DE35B4EC}" type="pres">
      <dgm:prSet presAssocID="{E9E3DC50-FFD3-4688-8EF0-AD09B555A23D}" presName="rootConnector" presStyleLbl="node1" presStyleIdx="1" presStyleCnt="2"/>
      <dgm:spPr/>
    </dgm:pt>
    <dgm:pt modelId="{CC738A42-45AA-4136-AE3D-3D25049319D3}" type="pres">
      <dgm:prSet presAssocID="{E9E3DC50-FFD3-4688-8EF0-AD09B555A23D}" presName="childShape" presStyleCnt="0"/>
      <dgm:spPr/>
    </dgm:pt>
    <dgm:pt modelId="{042DEBA9-7857-41F9-A121-28B2E89DE910}" type="pres">
      <dgm:prSet presAssocID="{2365854F-1A78-4E21-A274-0D6790D0CE23}" presName="Name13" presStyleLbl="parChTrans1D2" presStyleIdx="1" presStyleCnt="2"/>
      <dgm:spPr/>
    </dgm:pt>
    <dgm:pt modelId="{9BDE00CD-87D0-42E1-9F54-B9D21D62C93D}" type="pres">
      <dgm:prSet presAssocID="{10576F1B-9A1A-4BFF-B79A-435AF4AAA00F}" presName="childText" presStyleLbl="bgAcc1" presStyleIdx="1" presStyleCnt="2" custScaleX="46234" custScaleY="140074" custLinFactNeighborY="-7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2FCD2D-1C5B-46A7-A8BF-6F6C4966D6C2}" type="presOf" srcId="{7058EBC8-886E-48DC-A43D-20AA04C323F7}" destId="{A26DDE81-8051-4811-89B7-A404A6292792}" srcOrd="1" destOrd="0" presId="urn:microsoft.com/office/officeart/2005/8/layout/hierarchy3"/>
    <dgm:cxn modelId="{EA63FE73-3845-4906-8EAC-2CAA90D3A107}" type="presOf" srcId="{2365854F-1A78-4E21-A274-0D6790D0CE23}" destId="{042DEBA9-7857-41F9-A121-28B2E89DE910}" srcOrd="0" destOrd="0" presId="urn:microsoft.com/office/officeart/2005/8/layout/hierarchy3"/>
    <dgm:cxn modelId="{8DDB2458-0266-41D8-8D03-7EA8F3FE10C0}" type="presOf" srcId="{E9E3DC50-FFD3-4688-8EF0-AD09B555A23D}" destId="{09F346DC-6705-4BC1-9F71-B5C97D79A62B}" srcOrd="0" destOrd="0" presId="urn:microsoft.com/office/officeart/2005/8/layout/hierarchy3"/>
    <dgm:cxn modelId="{C2C20B0A-1C05-46FA-A449-3266DBC594AB}" srcId="{E9E3DC50-FFD3-4688-8EF0-AD09B555A23D}" destId="{10576F1B-9A1A-4BFF-B79A-435AF4AAA00F}" srcOrd="0" destOrd="0" parTransId="{2365854F-1A78-4E21-A274-0D6790D0CE23}" sibTransId="{4D0EED9C-9D60-49C6-81CB-67F3BAC0C369}"/>
    <dgm:cxn modelId="{B3407ECE-412D-48F8-951B-754A10A358E8}" type="presOf" srcId="{733D1A3F-5B51-4E60-8EEB-36659E583CD8}" destId="{8D45522E-1035-4279-8C18-4041B911345F}" srcOrd="0" destOrd="0" presId="urn:microsoft.com/office/officeart/2005/8/layout/hierarchy3"/>
    <dgm:cxn modelId="{82E81072-D704-4EC8-A1C5-7B844C90FD07}" srcId="{1DF5D867-291D-413B-8899-98BCF0B0F85D}" destId="{7058EBC8-886E-48DC-A43D-20AA04C323F7}" srcOrd="0" destOrd="0" parTransId="{E5906A34-2045-41EE-8406-189E5979ECD1}" sibTransId="{BB75E978-EE44-47DC-B175-ED53D59E2575}"/>
    <dgm:cxn modelId="{23B6C326-E37B-432B-A7FB-A5A450495509}" type="presOf" srcId="{0395195D-A567-4D05-A2DD-C5DEBC82BC9D}" destId="{A6574BD3-ACAB-4378-A34C-9A88182ED933}" srcOrd="0" destOrd="0" presId="urn:microsoft.com/office/officeart/2005/8/layout/hierarchy3"/>
    <dgm:cxn modelId="{096D5972-5DB8-4737-98AE-00D2C2DFA7C1}" type="presOf" srcId="{1DF5D867-291D-413B-8899-98BCF0B0F85D}" destId="{0BD7B2D5-9E54-47D8-9B5D-0E67F17875B3}" srcOrd="0" destOrd="0" presId="urn:microsoft.com/office/officeart/2005/8/layout/hierarchy3"/>
    <dgm:cxn modelId="{662245B5-00BD-4667-893F-23468D1FE7DE}" srcId="{1DF5D867-291D-413B-8899-98BCF0B0F85D}" destId="{E9E3DC50-FFD3-4688-8EF0-AD09B555A23D}" srcOrd="1" destOrd="0" parTransId="{18388770-8154-4A28-B70C-03E2B22AA4AF}" sibTransId="{6F46ACF9-D2E5-4BCD-AA57-B31EB22F8263}"/>
    <dgm:cxn modelId="{4F4C27F8-EF8B-4B15-A3E6-84A0FE73AD0A}" srcId="{7058EBC8-886E-48DC-A43D-20AA04C323F7}" destId="{733D1A3F-5B51-4E60-8EEB-36659E583CD8}" srcOrd="0" destOrd="0" parTransId="{0395195D-A567-4D05-A2DD-C5DEBC82BC9D}" sibTransId="{C9F90546-2B90-40E2-8F14-E9CAC973DA6B}"/>
    <dgm:cxn modelId="{F7BF4D7E-B962-40AF-B327-4CD89C9D76CE}" type="presOf" srcId="{7058EBC8-886E-48DC-A43D-20AA04C323F7}" destId="{B8879B1E-2E41-4B49-A702-E9770687CDFC}" srcOrd="0" destOrd="0" presId="urn:microsoft.com/office/officeart/2005/8/layout/hierarchy3"/>
    <dgm:cxn modelId="{49316716-A381-4107-983E-0AAD0D90E22D}" type="presOf" srcId="{10576F1B-9A1A-4BFF-B79A-435AF4AAA00F}" destId="{9BDE00CD-87D0-42E1-9F54-B9D21D62C93D}" srcOrd="0" destOrd="0" presId="urn:microsoft.com/office/officeart/2005/8/layout/hierarchy3"/>
    <dgm:cxn modelId="{3E192202-3D87-4497-9F1D-DDFF388F80F6}" type="presOf" srcId="{E9E3DC50-FFD3-4688-8EF0-AD09B555A23D}" destId="{16F4718A-0A14-4B15-9048-5F59DE35B4EC}" srcOrd="1" destOrd="0" presId="urn:microsoft.com/office/officeart/2005/8/layout/hierarchy3"/>
    <dgm:cxn modelId="{0277D7A6-E806-4D38-B8A1-D0A95D2F0488}" type="presParOf" srcId="{0BD7B2D5-9E54-47D8-9B5D-0E67F17875B3}" destId="{C24DD29F-501E-4247-B9E5-0B9BDC380481}" srcOrd="0" destOrd="0" presId="urn:microsoft.com/office/officeart/2005/8/layout/hierarchy3"/>
    <dgm:cxn modelId="{2C60844A-4371-45CD-94BB-19156E4F33A0}" type="presParOf" srcId="{C24DD29F-501E-4247-B9E5-0B9BDC380481}" destId="{07D9B7C5-02F4-4445-A9D5-75804A6EC237}" srcOrd="0" destOrd="0" presId="urn:microsoft.com/office/officeart/2005/8/layout/hierarchy3"/>
    <dgm:cxn modelId="{CB78167E-015C-49CB-BF13-0B106952955E}" type="presParOf" srcId="{07D9B7C5-02F4-4445-A9D5-75804A6EC237}" destId="{B8879B1E-2E41-4B49-A702-E9770687CDFC}" srcOrd="0" destOrd="0" presId="urn:microsoft.com/office/officeart/2005/8/layout/hierarchy3"/>
    <dgm:cxn modelId="{170308B7-3B20-4D48-AD22-4726DE063DC8}" type="presParOf" srcId="{07D9B7C5-02F4-4445-A9D5-75804A6EC237}" destId="{A26DDE81-8051-4811-89B7-A404A6292792}" srcOrd="1" destOrd="0" presId="urn:microsoft.com/office/officeart/2005/8/layout/hierarchy3"/>
    <dgm:cxn modelId="{735F2E9B-A903-4D87-8F39-E39344A63A2E}" type="presParOf" srcId="{C24DD29F-501E-4247-B9E5-0B9BDC380481}" destId="{17865BA2-B121-486C-B411-828E5FA8EE4C}" srcOrd="1" destOrd="0" presId="urn:microsoft.com/office/officeart/2005/8/layout/hierarchy3"/>
    <dgm:cxn modelId="{18EFF813-D493-44EA-B273-505DB8C09CB9}" type="presParOf" srcId="{17865BA2-B121-486C-B411-828E5FA8EE4C}" destId="{A6574BD3-ACAB-4378-A34C-9A88182ED933}" srcOrd="0" destOrd="0" presId="urn:microsoft.com/office/officeart/2005/8/layout/hierarchy3"/>
    <dgm:cxn modelId="{CE8DBDEF-2E1B-4B24-AD5F-AC1435A6706D}" type="presParOf" srcId="{17865BA2-B121-486C-B411-828E5FA8EE4C}" destId="{8D45522E-1035-4279-8C18-4041B911345F}" srcOrd="1" destOrd="0" presId="urn:microsoft.com/office/officeart/2005/8/layout/hierarchy3"/>
    <dgm:cxn modelId="{BFBB167F-3D0A-475F-A2DA-9B0839638775}" type="presParOf" srcId="{0BD7B2D5-9E54-47D8-9B5D-0E67F17875B3}" destId="{BB28DD06-CD73-4AE6-9966-389D397354A0}" srcOrd="1" destOrd="0" presId="urn:microsoft.com/office/officeart/2005/8/layout/hierarchy3"/>
    <dgm:cxn modelId="{0E468BFC-C334-4546-8B2D-95AEF739DD9F}" type="presParOf" srcId="{BB28DD06-CD73-4AE6-9966-389D397354A0}" destId="{D332DF8B-3BF1-44E1-95A7-26FC5687FA31}" srcOrd="0" destOrd="0" presId="urn:microsoft.com/office/officeart/2005/8/layout/hierarchy3"/>
    <dgm:cxn modelId="{E9663129-C6B6-480F-B84D-0A418140F9B1}" type="presParOf" srcId="{D332DF8B-3BF1-44E1-95A7-26FC5687FA31}" destId="{09F346DC-6705-4BC1-9F71-B5C97D79A62B}" srcOrd="0" destOrd="0" presId="urn:microsoft.com/office/officeart/2005/8/layout/hierarchy3"/>
    <dgm:cxn modelId="{0DDC8EC7-926A-4785-BE71-F237E3CD48E3}" type="presParOf" srcId="{D332DF8B-3BF1-44E1-95A7-26FC5687FA31}" destId="{16F4718A-0A14-4B15-9048-5F59DE35B4EC}" srcOrd="1" destOrd="0" presId="urn:microsoft.com/office/officeart/2005/8/layout/hierarchy3"/>
    <dgm:cxn modelId="{92D4E767-D78A-4331-A346-AE08F0B37753}" type="presParOf" srcId="{BB28DD06-CD73-4AE6-9966-389D397354A0}" destId="{CC738A42-45AA-4136-AE3D-3D25049319D3}" srcOrd="1" destOrd="0" presId="urn:microsoft.com/office/officeart/2005/8/layout/hierarchy3"/>
    <dgm:cxn modelId="{FC5B7AC1-E1AD-46B5-B43B-2FDC3833ADE7}" type="presParOf" srcId="{CC738A42-45AA-4136-AE3D-3D25049319D3}" destId="{042DEBA9-7857-41F9-A121-28B2E89DE910}" srcOrd="0" destOrd="0" presId="urn:microsoft.com/office/officeart/2005/8/layout/hierarchy3"/>
    <dgm:cxn modelId="{B2FFDDA2-D5E6-44B0-AA5A-1A1994F148D0}" type="presParOf" srcId="{CC738A42-45AA-4136-AE3D-3D25049319D3}" destId="{9BDE00CD-87D0-42E1-9F54-B9D21D62C93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282CC9-00E8-44D0-B521-5A8BCE4B6ADF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A7ECF5-3F96-4BB1-95C5-5D65DBC9F4DB}">
      <dgm:prSet phldrT="[Text]" custT="1"/>
      <dgm:spPr/>
      <dgm:t>
        <a:bodyPr/>
        <a:lstStyle/>
        <a:p>
          <a:r>
            <a:rPr lang="fa-IR" sz="2800" b="1" dirty="0" smtClean="0"/>
            <a:t>سطر</a:t>
          </a:r>
          <a:endParaRPr lang="en-US" sz="2800" b="1" dirty="0"/>
        </a:p>
      </dgm:t>
    </dgm:pt>
    <dgm:pt modelId="{97476753-82A7-424D-8F89-B651EA5C46E4}" type="parTrans" cxnId="{31C04A13-B364-4DDE-ACEB-863F50F26D47}">
      <dgm:prSet/>
      <dgm:spPr/>
      <dgm:t>
        <a:bodyPr/>
        <a:lstStyle/>
        <a:p>
          <a:endParaRPr lang="en-US"/>
        </a:p>
      </dgm:t>
    </dgm:pt>
    <dgm:pt modelId="{06FE3FDE-64D1-4198-A63F-25BA734B2AD0}" type="sibTrans" cxnId="{31C04A13-B364-4DDE-ACEB-863F50F26D47}">
      <dgm:prSet/>
      <dgm:spPr/>
      <dgm:t>
        <a:bodyPr/>
        <a:lstStyle/>
        <a:p>
          <a:endParaRPr lang="en-US"/>
        </a:p>
      </dgm:t>
    </dgm:pt>
    <dgm:pt modelId="{CC2A6520-9492-437D-9AAC-FE0840617AC2}">
      <dgm:prSet custT="1"/>
      <dgm:spPr/>
      <dgm:t>
        <a:bodyPr/>
        <a:lstStyle/>
        <a:p>
          <a:pPr rtl="1"/>
          <a:r>
            <a:rPr lang="fa-IR" sz="2000" dirty="0" smtClean="0"/>
            <a:t> إشارة الى ما به يبسط الفيض و يتجلّى النور</a:t>
          </a:r>
          <a:endParaRPr lang="en-US" sz="2000" dirty="0"/>
        </a:p>
      </dgm:t>
    </dgm:pt>
    <dgm:pt modelId="{90F51CC0-024A-4753-B343-542036A85714}" type="parTrans" cxnId="{98FB23B7-0730-4490-9916-9366345748BB}">
      <dgm:prSet/>
      <dgm:spPr/>
      <dgm:t>
        <a:bodyPr/>
        <a:lstStyle/>
        <a:p>
          <a:endParaRPr lang="en-US"/>
        </a:p>
      </dgm:t>
    </dgm:pt>
    <dgm:pt modelId="{C37C901D-F25D-4FAF-A6E2-A01E75415A3F}" type="sibTrans" cxnId="{98FB23B7-0730-4490-9916-9366345748BB}">
      <dgm:prSet/>
      <dgm:spPr/>
      <dgm:t>
        <a:bodyPr/>
        <a:lstStyle/>
        <a:p>
          <a:endParaRPr lang="en-US"/>
        </a:p>
      </dgm:t>
    </dgm:pt>
    <dgm:pt modelId="{9D6E73D3-3B14-4325-9352-8B7CD4C4325E}">
      <dgm:prSet custT="1"/>
      <dgm:spPr/>
      <dgm:t>
        <a:bodyPr/>
        <a:lstStyle/>
        <a:p>
          <a:pPr rtl="1"/>
          <a:r>
            <a:rPr lang="fa-IR" sz="2400" b="1" dirty="0" smtClean="0"/>
            <a:t>پیامبر</a:t>
          </a:r>
          <a:endParaRPr lang="en-US" sz="2400" b="1" dirty="0"/>
        </a:p>
      </dgm:t>
    </dgm:pt>
    <dgm:pt modelId="{9250AC12-FF71-40A1-B197-F2D08D49D838}" type="parTrans" cxnId="{B1694F3D-922A-42B6-832A-77F7D634CF24}">
      <dgm:prSet/>
      <dgm:spPr/>
      <dgm:t>
        <a:bodyPr/>
        <a:lstStyle/>
        <a:p>
          <a:endParaRPr lang="en-US"/>
        </a:p>
      </dgm:t>
    </dgm:pt>
    <dgm:pt modelId="{123BEDB7-51F7-4772-A019-7A75B34380CE}" type="sibTrans" cxnId="{B1694F3D-922A-42B6-832A-77F7D634CF24}">
      <dgm:prSet/>
      <dgm:spPr/>
      <dgm:t>
        <a:bodyPr/>
        <a:lstStyle/>
        <a:p>
          <a:endParaRPr lang="en-US"/>
        </a:p>
      </dgm:t>
    </dgm:pt>
    <dgm:pt modelId="{238705B1-08C6-470D-8BA7-42FA59B87F14}">
      <dgm:prSet custT="1"/>
      <dgm:spPr/>
      <dgm:t>
        <a:bodyPr/>
        <a:lstStyle/>
        <a:p>
          <a:pPr rtl="1"/>
          <a:r>
            <a:rPr lang="fa-IR" sz="2000" b="0" dirty="0" smtClean="0"/>
            <a:t> به يتجلّى نور العلم و الحكمة و الرحمة و المعرفة و النورانيّة في القلو</a:t>
          </a:r>
          <a:endParaRPr lang="en-US" sz="2000" b="0" dirty="0"/>
        </a:p>
      </dgm:t>
    </dgm:pt>
    <dgm:pt modelId="{C96B22B2-ACA2-4F8D-93F9-E758F8D14A4C}" type="parTrans" cxnId="{04F84D99-6B9D-4D6B-B8BB-F882C4BF89CC}">
      <dgm:prSet/>
      <dgm:spPr/>
      <dgm:t>
        <a:bodyPr/>
        <a:lstStyle/>
        <a:p>
          <a:endParaRPr lang="en-US"/>
        </a:p>
      </dgm:t>
    </dgm:pt>
    <dgm:pt modelId="{F94080AF-9EAB-4D7D-B973-C9122403FC25}" type="sibTrans" cxnId="{04F84D99-6B9D-4D6B-B8BB-F882C4BF89CC}">
      <dgm:prSet/>
      <dgm:spPr/>
      <dgm:t>
        <a:bodyPr/>
        <a:lstStyle/>
        <a:p>
          <a:endParaRPr lang="en-US"/>
        </a:p>
      </dgm:t>
    </dgm:pt>
    <dgm:pt modelId="{B9BB08E9-875A-4133-AEF5-BACE50672543}">
      <dgm:prSet custT="1"/>
      <dgm:spPr/>
      <dgm:t>
        <a:bodyPr/>
        <a:lstStyle/>
        <a:p>
          <a:r>
            <a:rPr lang="fa-IR" sz="1800" dirty="0" smtClean="0"/>
            <a:t> به يتحقّق الاصطفاف في الضبط و النظم و الاستفاضة للمؤمنين</a:t>
          </a:r>
          <a:endParaRPr lang="en-US" sz="1800" dirty="0"/>
        </a:p>
      </dgm:t>
    </dgm:pt>
    <dgm:pt modelId="{D3103683-53BF-436C-894E-A13297EE9B64}" type="parTrans" cxnId="{D1ED5837-2098-4DBD-8FF0-8C06964E3760}">
      <dgm:prSet/>
      <dgm:spPr/>
      <dgm:t>
        <a:bodyPr/>
        <a:lstStyle/>
        <a:p>
          <a:endParaRPr lang="en-US"/>
        </a:p>
      </dgm:t>
    </dgm:pt>
    <dgm:pt modelId="{542589D9-B5C3-4B7F-8CBA-4D2B9FEE0AF8}" type="sibTrans" cxnId="{D1ED5837-2098-4DBD-8FF0-8C06964E3760}">
      <dgm:prSet/>
      <dgm:spPr/>
      <dgm:t>
        <a:bodyPr/>
        <a:lstStyle/>
        <a:p>
          <a:endParaRPr lang="en-US"/>
        </a:p>
      </dgm:t>
    </dgm:pt>
    <dgm:pt modelId="{70114971-4E78-4A96-BD80-D3A031CEB822}">
      <dgm:prSet phldrT="[Text]" custT="1"/>
      <dgm:spPr/>
      <dgm:t>
        <a:bodyPr/>
        <a:lstStyle/>
        <a:p>
          <a:r>
            <a:rPr lang="fa-IR" sz="2800" b="1" dirty="0" smtClean="0"/>
            <a:t>ساطر</a:t>
          </a:r>
          <a:endParaRPr lang="en-US" sz="2800" b="1" dirty="0"/>
        </a:p>
      </dgm:t>
    </dgm:pt>
    <dgm:pt modelId="{659017CB-779A-4746-9183-6577B1DF0B8B}" type="parTrans" cxnId="{6A246E61-B385-4342-BD29-5BBC1CC9F64F}">
      <dgm:prSet/>
      <dgm:spPr/>
      <dgm:t>
        <a:bodyPr/>
        <a:lstStyle/>
        <a:p>
          <a:endParaRPr lang="en-US"/>
        </a:p>
      </dgm:t>
    </dgm:pt>
    <dgm:pt modelId="{BD07ED21-B30B-4D88-9F81-53AE8F189216}" type="sibTrans" cxnId="{6A246E61-B385-4342-BD29-5BBC1CC9F64F}">
      <dgm:prSet/>
      <dgm:spPr/>
      <dgm:t>
        <a:bodyPr/>
        <a:lstStyle/>
        <a:p>
          <a:endParaRPr lang="en-US"/>
        </a:p>
      </dgm:t>
    </dgm:pt>
    <dgm:pt modelId="{2C6D745B-7357-4CAF-AB9B-D2D1EC26CAE0}">
      <dgm:prSet phldrT="[Text]" custT="1"/>
      <dgm:spPr/>
      <dgm:t>
        <a:bodyPr/>
        <a:lstStyle/>
        <a:p>
          <a:r>
            <a:rPr lang="fa-IR" sz="2800" b="1" dirty="0" smtClean="0"/>
            <a:t>قلم</a:t>
          </a:r>
          <a:endParaRPr lang="en-US" sz="2800" b="1" dirty="0"/>
        </a:p>
      </dgm:t>
    </dgm:pt>
    <dgm:pt modelId="{F0B279B3-950C-4C87-BA4C-3342CD27CE53}" type="parTrans" cxnId="{ED4479EE-D74A-4653-A55E-991D18ECDDAA}">
      <dgm:prSet/>
      <dgm:spPr/>
      <dgm:t>
        <a:bodyPr/>
        <a:lstStyle/>
        <a:p>
          <a:endParaRPr lang="en-US"/>
        </a:p>
      </dgm:t>
    </dgm:pt>
    <dgm:pt modelId="{9DF2C473-1E73-4831-8494-99A87C129112}" type="sibTrans" cxnId="{ED4479EE-D74A-4653-A55E-991D18ECDDAA}">
      <dgm:prSet/>
      <dgm:spPr/>
      <dgm:t>
        <a:bodyPr/>
        <a:lstStyle/>
        <a:p>
          <a:endParaRPr lang="en-US"/>
        </a:p>
      </dgm:t>
    </dgm:pt>
    <dgm:pt modelId="{5B8716C8-B803-4159-994D-3F83E4E3F382}">
      <dgm:prSet phldrT="[Text]" custT="1"/>
      <dgm:spPr/>
      <dgm:t>
        <a:bodyPr/>
        <a:lstStyle/>
        <a:p>
          <a:pPr rtl="1"/>
          <a:r>
            <a:rPr lang="fa-IR" sz="2000" b="0" dirty="0" smtClean="0"/>
            <a:t>يراد مطلق ما يكتب ويضبط فيه</a:t>
          </a:r>
          <a:endParaRPr lang="en-US" sz="2000" b="0" dirty="0"/>
        </a:p>
      </dgm:t>
    </dgm:pt>
    <dgm:pt modelId="{A3D2D943-7C33-480F-B8FA-F20FCB2D7628}" type="parTrans" cxnId="{3B27B3B0-AB51-4AD4-BF05-65BF2C01369E}">
      <dgm:prSet/>
      <dgm:spPr/>
      <dgm:t>
        <a:bodyPr/>
        <a:lstStyle/>
        <a:p>
          <a:endParaRPr lang="en-US"/>
        </a:p>
      </dgm:t>
    </dgm:pt>
    <dgm:pt modelId="{5618E7AA-9102-41C2-951F-DEFD98697137}" type="sibTrans" cxnId="{3B27B3B0-AB51-4AD4-BF05-65BF2C01369E}">
      <dgm:prSet/>
      <dgm:spPr/>
      <dgm:t>
        <a:bodyPr/>
        <a:lstStyle/>
        <a:p>
          <a:endParaRPr lang="en-US"/>
        </a:p>
      </dgm:t>
    </dgm:pt>
    <dgm:pt modelId="{6833C143-C780-45B3-938E-33F304896F60}">
      <dgm:prSet phldrT="[Text]" custT="1"/>
      <dgm:spPr/>
      <dgm:t>
        <a:bodyPr/>
        <a:lstStyle/>
        <a:p>
          <a:pPr rtl="1"/>
          <a:r>
            <a:rPr lang="fa-IR" sz="2000" b="0" dirty="0" smtClean="0"/>
            <a:t>هو ظهور تلك الفيوضات و تجلّيها و انتظامها</a:t>
          </a:r>
          <a:endParaRPr lang="en-US" sz="2000" b="0" dirty="0"/>
        </a:p>
      </dgm:t>
    </dgm:pt>
    <dgm:pt modelId="{E4FBE00D-D822-41B8-B97D-472ABAE4D331}" type="parTrans" cxnId="{8AAE403F-AB7B-483C-A260-C866F255F489}">
      <dgm:prSet/>
      <dgm:spPr/>
      <dgm:t>
        <a:bodyPr/>
        <a:lstStyle/>
        <a:p>
          <a:endParaRPr lang="en-US"/>
        </a:p>
      </dgm:t>
    </dgm:pt>
    <dgm:pt modelId="{8824B46F-D184-40F9-8EB8-F2086F907B96}" type="sibTrans" cxnId="{8AAE403F-AB7B-483C-A260-C866F255F489}">
      <dgm:prSet/>
      <dgm:spPr/>
      <dgm:t>
        <a:bodyPr/>
        <a:lstStyle/>
        <a:p>
          <a:endParaRPr lang="en-US"/>
        </a:p>
      </dgm:t>
    </dgm:pt>
    <dgm:pt modelId="{5D461584-620D-4C02-863C-96FFD0A39C07}">
      <dgm:prSet phldrT="[Text]" custT="1"/>
      <dgm:spPr/>
      <dgm:t>
        <a:bodyPr/>
        <a:lstStyle/>
        <a:p>
          <a:pPr rtl="1"/>
          <a:endParaRPr lang="en-US" sz="2000" b="0" dirty="0"/>
        </a:p>
      </dgm:t>
    </dgm:pt>
    <dgm:pt modelId="{6D1E7C1C-9E1E-4E39-85A1-28E15A2DAD68}" type="parTrans" cxnId="{9AA47968-A5D9-4A3F-9029-EF5ED763BBF3}">
      <dgm:prSet/>
      <dgm:spPr/>
      <dgm:t>
        <a:bodyPr/>
        <a:lstStyle/>
        <a:p>
          <a:endParaRPr lang="en-US"/>
        </a:p>
      </dgm:t>
    </dgm:pt>
    <dgm:pt modelId="{1B91CB2D-FC5F-4F29-904D-09C2684A2BCE}" type="sibTrans" cxnId="{9AA47968-A5D9-4A3F-9029-EF5ED763BBF3}">
      <dgm:prSet/>
      <dgm:spPr/>
      <dgm:t>
        <a:bodyPr/>
        <a:lstStyle/>
        <a:p>
          <a:endParaRPr lang="en-US"/>
        </a:p>
      </dgm:t>
    </dgm:pt>
    <dgm:pt modelId="{D1404DCE-0E09-4C9C-AACE-29805BEC7714}" type="pres">
      <dgm:prSet presAssocID="{19282CC9-00E8-44D0-B521-5A8BCE4B6ADF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3CF8892-C2F6-4560-8615-BD9093B66138}" type="pres">
      <dgm:prSet presAssocID="{2AA7ECF5-3F96-4BB1-95C5-5D65DBC9F4DB}" presName="hierRoot1" presStyleCnt="0">
        <dgm:presLayoutVars>
          <dgm:hierBranch val="init"/>
        </dgm:presLayoutVars>
      </dgm:prSet>
      <dgm:spPr/>
    </dgm:pt>
    <dgm:pt modelId="{3500A439-2DBF-4860-B0B6-BC7E65A49878}" type="pres">
      <dgm:prSet presAssocID="{2AA7ECF5-3F96-4BB1-95C5-5D65DBC9F4DB}" presName="rootComposite1" presStyleCnt="0"/>
      <dgm:spPr/>
    </dgm:pt>
    <dgm:pt modelId="{773CFD63-9C09-456C-9CE1-F82CE5F55DF0}" type="pres">
      <dgm:prSet presAssocID="{2AA7ECF5-3F96-4BB1-95C5-5D65DBC9F4DB}" presName="rootText1" presStyleLbl="alignAcc1" presStyleIdx="0" presStyleCnt="0" custLinFactNeighborX="55899">
        <dgm:presLayoutVars>
          <dgm:chPref val="3"/>
        </dgm:presLayoutVars>
      </dgm:prSet>
      <dgm:spPr/>
    </dgm:pt>
    <dgm:pt modelId="{ADC265C9-4837-47D4-8C6E-2863CB59DAF1}" type="pres">
      <dgm:prSet presAssocID="{2AA7ECF5-3F96-4BB1-95C5-5D65DBC9F4DB}" presName="topArc1" presStyleLbl="parChTrans1D1" presStyleIdx="0" presStyleCnt="20"/>
      <dgm:spPr/>
    </dgm:pt>
    <dgm:pt modelId="{D724105F-F025-4FC2-A7FD-EC45E983361B}" type="pres">
      <dgm:prSet presAssocID="{2AA7ECF5-3F96-4BB1-95C5-5D65DBC9F4DB}" presName="bottomArc1" presStyleLbl="parChTrans1D1" presStyleIdx="1" presStyleCnt="20"/>
      <dgm:spPr/>
    </dgm:pt>
    <dgm:pt modelId="{547288AF-5627-4697-8B73-70AF35D5F317}" type="pres">
      <dgm:prSet presAssocID="{2AA7ECF5-3F96-4BB1-95C5-5D65DBC9F4DB}" presName="topConnNode1" presStyleLbl="node1" presStyleIdx="0" presStyleCnt="0"/>
      <dgm:spPr/>
    </dgm:pt>
    <dgm:pt modelId="{A1B04694-2656-4CAA-B88B-52E6BBBEFCBE}" type="pres">
      <dgm:prSet presAssocID="{2AA7ECF5-3F96-4BB1-95C5-5D65DBC9F4DB}" presName="hierChild2" presStyleCnt="0"/>
      <dgm:spPr/>
    </dgm:pt>
    <dgm:pt modelId="{77E8985F-CEAA-43A1-A1FF-F17CFFEF5DA3}" type="pres">
      <dgm:prSet presAssocID="{A3D2D943-7C33-480F-B8FA-F20FCB2D7628}" presName="Name28" presStyleLbl="parChTrans1D2" presStyleIdx="0" presStyleCnt="3"/>
      <dgm:spPr/>
    </dgm:pt>
    <dgm:pt modelId="{A1EF00A3-2483-4EF2-A27D-0469BA20F2F8}" type="pres">
      <dgm:prSet presAssocID="{5B8716C8-B803-4159-994D-3F83E4E3F382}" presName="hierRoot2" presStyleCnt="0">
        <dgm:presLayoutVars>
          <dgm:hierBranch val="init"/>
        </dgm:presLayoutVars>
      </dgm:prSet>
      <dgm:spPr/>
    </dgm:pt>
    <dgm:pt modelId="{4E218A53-E353-420F-AA06-39B5A9B80F76}" type="pres">
      <dgm:prSet presAssocID="{5B8716C8-B803-4159-994D-3F83E4E3F382}" presName="rootComposite2" presStyleCnt="0"/>
      <dgm:spPr/>
    </dgm:pt>
    <dgm:pt modelId="{E3CFAB85-2BCD-444F-A01C-EB54500A5893}" type="pres">
      <dgm:prSet presAssocID="{5B8716C8-B803-4159-994D-3F83E4E3F382}" presName="rootText2" presStyleLbl="alignAcc1" presStyleIdx="0" presStyleCnt="0" custLinFactNeighborX="55899" custLinFactNeighborY="-18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B01FF6-C32E-40E0-9AD4-9EB148A6D75E}" type="pres">
      <dgm:prSet presAssocID="{5B8716C8-B803-4159-994D-3F83E4E3F382}" presName="topArc2" presStyleLbl="parChTrans1D1" presStyleIdx="2" presStyleCnt="20"/>
      <dgm:spPr/>
    </dgm:pt>
    <dgm:pt modelId="{0E2F13BC-F1B6-4BF9-A571-A33224D7ACCE}" type="pres">
      <dgm:prSet presAssocID="{5B8716C8-B803-4159-994D-3F83E4E3F382}" presName="bottomArc2" presStyleLbl="parChTrans1D1" presStyleIdx="3" presStyleCnt="20"/>
      <dgm:spPr/>
    </dgm:pt>
    <dgm:pt modelId="{D03E842C-C5EF-4B78-8283-3C448BB2376E}" type="pres">
      <dgm:prSet presAssocID="{5B8716C8-B803-4159-994D-3F83E4E3F382}" presName="topConnNode2" presStyleLbl="node2" presStyleIdx="0" presStyleCnt="0"/>
      <dgm:spPr/>
    </dgm:pt>
    <dgm:pt modelId="{72C0728B-098A-4C58-9ED2-14F264376DE4}" type="pres">
      <dgm:prSet presAssocID="{5B8716C8-B803-4159-994D-3F83E4E3F382}" presName="hierChild4" presStyleCnt="0"/>
      <dgm:spPr/>
    </dgm:pt>
    <dgm:pt modelId="{11D28C1D-8F87-42DC-A066-2CA9DD00FEEB}" type="pres">
      <dgm:prSet presAssocID="{E4FBE00D-D822-41B8-B97D-472ABAE4D331}" presName="Name28" presStyleLbl="parChTrans1D3" presStyleIdx="0" presStyleCnt="5"/>
      <dgm:spPr/>
    </dgm:pt>
    <dgm:pt modelId="{44A3B154-DC81-4812-A7C9-006C693440B0}" type="pres">
      <dgm:prSet presAssocID="{6833C143-C780-45B3-938E-33F304896F60}" presName="hierRoot2" presStyleCnt="0">
        <dgm:presLayoutVars>
          <dgm:hierBranch val="init"/>
        </dgm:presLayoutVars>
      </dgm:prSet>
      <dgm:spPr/>
    </dgm:pt>
    <dgm:pt modelId="{1719FD44-F526-4DE6-A684-943F29211A2E}" type="pres">
      <dgm:prSet presAssocID="{6833C143-C780-45B3-938E-33F304896F60}" presName="rootComposite2" presStyleCnt="0"/>
      <dgm:spPr/>
    </dgm:pt>
    <dgm:pt modelId="{AD86F210-B5CD-4B4E-B805-9FB19FA1E949}" type="pres">
      <dgm:prSet presAssocID="{6833C143-C780-45B3-938E-33F304896F60}" presName="rootText2" presStyleLbl="alignAcc1" presStyleIdx="0" presStyleCnt="0" custLinFactNeighborX="337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ED30A2-9CDE-49D1-8BE4-453B3E664D76}" type="pres">
      <dgm:prSet presAssocID="{6833C143-C780-45B3-938E-33F304896F60}" presName="topArc2" presStyleLbl="parChTrans1D1" presStyleIdx="4" presStyleCnt="20"/>
      <dgm:spPr/>
    </dgm:pt>
    <dgm:pt modelId="{12E4DFF5-3526-4651-8483-7E01025F3784}" type="pres">
      <dgm:prSet presAssocID="{6833C143-C780-45B3-938E-33F304896F60}" presName="bottomArc2" presStyleLbl="parChTrans1D1" presStyleIdx="5" presStyleCnt="20"/>
      <dgm:spPr/>
    </dgm:pt>
    <dgm:pt modelId="{0C0D0CEC-AD26-4656-B83D-B6DDEDD7EF8B}" type="pres">
      <dgm:prSet presAssocID="{6833C143-C780-45B3-938E-33F304896F60}" presName="topConnNode2" presStyleLbl="node3" presStyleIdx="0" presStyleCnt="0"/>
      <dgm:spPr/>
    </dgm:pt>
    <dgm:pt modelId="{B316E798-BF62-464E-B4F0-A88BC9ECC415}" type="pres">
      <dgm:prSet presAssocID="{6833C143-C780-45B3-938E-33F304896F60}" presName="hierChild4" presStyleCnt="0"/>
      <dgm:spPr/>
    </dgm:pt>
    <dgm:pt modelId="{8E81B1D0-5070-466C-B94D-9257B3C455D7}" type="pres">
      <dgm:prSet presAssocID="{6833C143-C780-45B3-938E-33F304896F60}" presName="hierChild5" presStyleCnt="0"/>
      <dgm:spPr/>
    </dgm:pt>
    <dgm:pt modelId="{68AE23A3-449B-4FC2-82BE-3C2C25F89D7F}" type="pres">
      <dgm:prSet presAssocID="{6D1E7C1C-9E1E-4E39-85A1-28E15A2DAD68}" presName="Name28" presStyleLbl="parChTrans1D3" presStyleIdx="1" presStyleCnt="5"/>
      <dgm:spPr/>
    </dgm:pt>
    <dgm:pt modelId="{7544B7AA-3966-4ECC-ABF8-88DF120B9712}" type="pres">
      <dgm:prSet presAssocID="{5D461584-620D-4C02-863C-96FFD0A39C07}" presName="hierRoot2" presStyleCnt="0">
        <dgm:presLayoutVars>
          <dgm:hierBranch val="init"/>
        </dgm:presLayoutVars>
      </dgm:prSet>
      <dgm:spPr/>
    </dgm:pt>
    <dgm:pt modelId="{E2BC1CEF-9559-4640-B497-98709C69B986}" type="pres">
      <dgm:prSet presAssocID="{5D461584-620D-4C02-863C-96FFD0A39C07}" presName="rootComposite2" presStyleCnt="0"/>
      <dgm:spPr/>
    </dgm:pt>
    <dgm:pt modelId="{4CA5FD53-7E3B-44E9-A075-C9E160E59356}" type="pres">
      <dgm:prSet presAssocID="{5D461584-620D-4C02-863C-96FFD0A39C07}" presName="rootText2" presStyleLbl="alignAcc1" presStyleIdx="0" presStyleCnt="0" custLinFactY="-100000" custLinFactNeighborX="-73962" custLinFactNeighborY="-1187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142745-BCED-46EE-A0A6-332184586F43}" type="pres">
      <dgm:prSet presAssocID="{5D461584-620D-4C02-863C-96FFD0A39C07}" presName="topArc2" presStyleLbl="parChTrans1D1" presStyleIdx="6" presStyleCnt="20"/>
      <dgm:spPr/>
    </dgm:pt>
    <dgm:pt modelId="{08C99442-E498-4044-BB7D-ABC06FD0B85B}" type="pres">
      <dgm:prSet presAssocID="{5D461584-620D-4C02-863C-96FFD0A39C07}" presName="bottomArc2" presStyleLbl="parChTrans1D1" presStyleIdx="7" presStyleCnt="20"/>
      <dgm:spPr/>
    </dgm:pt>
    <dgm:pt modelId="{FBC0ACF1-C480-4F47-91D0-71241E81D87E}" type="pres">
      <dgm:prSet presAssocID="{5D461584-620D-4C02-863C-96FFD0A39C07}" presName="topConnNode2" presStyleLbl="node3" presStyleIdx="0" presStyleCnt="0"/>
      <dgm:spPr/>
    </dgm:pt>
    <dgm:pt modelId="{896A0490-AA56-4880-B630-CABE8A188A4E}" type="pres">
      <dgm:prSet presAssocID="{5D461584-620D-4C02-863C-96FFD0A39C07}" presName="hierChild4" presStyleCnt="0"/>
      <dgm:spPr/>
    </dgm:pt>
    <dgm:pt modelId="{B3EC3EFF-DD1C-4132-94A5-A52D7342FE65}" type="pres">
      <dgm:prSet presAssocID="{5D461584-620D-4C02-863C-96FFD0A39C07}" presName="hierChild5" presStyleCnt="0"/>
      <dgm:spPr/>
    </dgm:pt>
    <dgm:pt modelId="{0520AA1F-4433-454C-884F-2FB70739671B}" type="pres">
      <dgm:prSet presAssocID="{5B8716C8-B803-4159-994D-3F83E4E3F382}" presName="hierChild5" presStyleCnt="0"/>
      <dgm:spPr/>
    </dgm:pt>
    <dgm:pt modelId="{62F2C8CC-D751-4D07-89D5-EC951D26884F}" type="pres">
      <dgm:prSet presAssocID="{2AA7ECF5-3F96-4BB1-95C5-5D65DBC9F4DB}" presName="hierChild3" presStyleCnt="0"/>
      <dgm:spPr/>
    </dgm:pt>
    <dgm:pt modelId="{AA0AA0D5-9BEE-48F6-9A2F-8140F2A2F636}" type="pres">
      <dgm:prSet presAssocID="{2C6D745B-7357-4CAF-AB9B-D2D1EC26CAE0}" presName="hierRoot1" presStyleCnt="0">
        <dgm:presLayoutVars>
          <dgm:hierBranch val="init"/>
        </dgm:presLayoutVars>
      </dgm:prSet>
      <dgm:spPr/>
    </dgm:pt>
    <dgm:pt modelId="{005FAF75-E3F8-437B-8D67-2C3C83158231}" type="pres">
      <dgm:prSet presAssocID="{2C6D745B-7357-4CAF-AB9B-D2D1EC26CAE0}" presName="rootComposite1" presStyleCnt="0"/>
      <dgm:spPr/>
    </dgm:pt>
    <dgm:pt modelId="{AD4023E1-9DE5-488A-A78E-62F7713AEC68}" type="pres">
      <dgm:prSet presAssocID="{2C6D745B-7357-4CAF-AB9B-D2D1EC26CAE0}" presName="rootText1" presStyleLbl="alignAcc1" presStyleIdx="0" presStyleCnt="0" custLinFactNeighborX="44601">
        <dgm:presLayoutVars>
          <dgm:chPref val="3"/>
        </dgm:presLayoutVars>
      </dgm:prSet>
      <dgm:spPr/>
    </dgm:pt>
    <dgm:pt modelId="{115D2DCF-B10D-444A-A994-BC588BB174D3}" type="pres">
      <dgm:prSet presAssocID="{2C6D745B-7357-4CAF-AB9B-D2D1EC26CAE0}" presName="topArc1" presStyleLbl="parChTrans1D1" presStyleIdx="8" presStyleCnt="20"/>
      <dgm:spPr/>
    </dgm:pt>
    <dgm:pt modelId="{3518FD9A-504D-48CE-8DC8-1D3BB393D161}" type="pres">
      <dgm:prSet presAssocID="{2C6D745B-7357-4CAF-AB9B-D2D1EC26CAE0}" presName="bottomArc1" presStyleLbl="parChTrans1D1" presStyleIdx="9" presStyleCnt="20"/>
      <dgm:spPr/>
    </dgm:pt>
    <dgm:pt modelId="{DA7B4729-CAFF-412D-9929-137BE7891E26}" type="pres">
      <dgm:prSet presAssocID="{2C6D745B-7357-4CAF-AB9B-D2D1EC26CAE0}" presName="topConnNode1" presStyleLbl="node1" presStyleIdx="0" presStyleCnt="0"/>
      <dgm:spPr/>
    </dgm:pt>
    <dgm:pt modelId="{C36CF01F-0E65-4CD5-BF35-49EA0EDF064D}" type="pres">
      <dgm:prSet presAssocID="{2C6D745B-7357-4CAF-AB9B-D2D1EC26CAE0}" presName="hierChild2" presStyleCnt="0"/>
      <dgm:spPr/>
    </dgm:pt>
    <dgm:pt modelId="{B5DDA6D8-7B26-4569-ACF0-D7692C94AD8E}" type="pres">
      <dgm:prSet presAssocID="{659017CB-779A-4746-9183-6577B1DF0B8B}" presName="Name28" presStyleLbl="parChTrans1D2" presStyleIdx="1" presStyleCnt="3"/>
      <dgm:spPr/>
    </dgm:pt>
    <dgm:pt modelId="{11034CE9-7615-4354-9DE6-CB757888BE20}" type="pres">
      <dgm:prSet presAssocID="{70114971-4E78-4A96-BD80-D3A031CEB822}" presName="hierRoot2" presStyleCnt="0">
        <dgm:presLayoutVars>
          <dgm:hierBranch val="init"/>
        </dgm:presLayoutVars>
      </dgm:prSet>
      <dgm:spPr/>
    </dgm:pt>
    <dgm:pt modelId="{82487B4D-4CB2-4712-8EBB-3A544BECB99B}" type="pres">
      <dgm:prSet presAssocID="{70114971-4E78-4A96-BD80-D3A031CEB822}" presName="rootComposite2" presStyleCnt="0"/>
      <dgm:spPr/>
    </dgm:pt>
    <dgm:pt modelId="{69290F2C-DDEF-41CB-BE72-054586E836CD}" type="pres">
      <dgm:prSet presAssocID="{70114971-4E78-4A96-BD80-D3A031CEB822}" presName="rootText2" presStyleLbl="alignAcc1" presStyleIdx="0" presStyleCnt="0" custLinFactNeighborX="57500">
        <dgm:presLayoutVars>
          <dgm:chPref val="3"/>
        </dgm:presLayoutVars>
      </dgm:prSet>
      <dgm:spPr/>
    </dgm:pt>
    <dgm:pt modelId="{7801B8E9-0EE2-41CF-9985-C4FE32CD0C48}" type="pres">
      <dgm:prSet presAssocID="{70114971-4E78-4A96-BD80-D3A031CEB822}" presName="topArc2" presStyleLbl="parChTrans1D1" presStyleIdx="10" presStyleCnt="20"/>
      <dgm:spPr/>
    </dgm:pt>
    <dgm:pt modelId="{447B81A6-C4EB-41C4-AD8A-A154E4428EF6}" type="pres">
      <dgm:prSet presAssocID="{70114971-4E78-4A96-BD80-D3A031CEB822}" presName="bottomArc2" presStyleLbl="parChTrans1D1" presStyleIdx="11" presStyleCnt="20"/>
      <dgm:spPr/>
    </dgm:pt>
    <dgm:pt modelId="{964E969A-2380-4BF0-85A1-2C9CCC35B9E9}" type="pres">
      <dgm:prSet presAssocID="{70114971-4E78-4A96-BD80-D3A031CEB822}" presName="topConnNode2" presStyleLbl="node2" presStyleIdx="0" presStyleCnt="0"/>
      <dgm:spPr/>
    </dgm:pt>
    <dgm:pt modelId="{14E38638-59CA-4EAB-91CD-B9E63476253E}" type="pres">
      <dgm:prSet presAssocID="{70114971-4E78-4A96-BD80-D3A031CEB822}" presName="hierChild4" presStyleCnt="0"/>
      <dgm:spPr/>
    </dgm:pt>
    <dgm:pt modelId="{3155CE26-7398-4343-ADA1-A53E3D132313}" type="pres">
      <dgm:prSet presAssocID="{70114971-4E78-4A96-BD80-D3A031CEB822}" presName="hierChild5" presStyleCnt="0"/>
      <dgm:spPr/>
    </dgm:pt>
    <dgm:pt modelId="{1AFEC67F-A912-49E1-A6FE-B432343B9D9F}" type="pres">
      <dgm:prSet presAssocID="{90F51CC0-024A-4753-B343-542036A85714}" presName="Name28" presStyleLbl="parChTrans1D2" presStyleIdx="2" presStyleCnt="3"/>
      <dgm:spPr/>
    </dgm:pt>
    <dgm:pt modelId="{5A83B1E7-7EB5-40BA-A284-5D222B8DE743}" type="pres">
      <dgm:prSet presAssocID="{CC2A6520-9492-437D-9AAC-FE0840617AC2}" presName="hierRoot2" presStyleCnt="0">
        <dgm:presLayoutVars>
          <dgm:hierBranch val="init"/>
        </dgm:presLayoutVars>
      </dgm:prSet>
      <dgm:spPr/>
    </dgm:pt>
    <dgm:pt modelId="{744ECB1E-1D58-4454-8D8E-A00332E524B2}" type="pres">
      <dgm:prSet presAssocID="{CC2A6520-9492-437D-9AAC-FE0840617AC2}" presName="rootComposite2" presStyleCnt="0"/>
      <dgm:spPr/>
    </dgm:pt>
    <dgm:pt modelId="{1854EEB6-1AC3-4F41-94C6-3E6B7F9F6460}" type="pres">
      <dgm:prSet presAssocID="{CC2A6520-9492-437D-9AAC-FE0840617AC2}" presName="rootText2" presStyleLbl="alignAcc1" presStyleIdx="0" presStyleCnt="0" custLinFactNeighborX="42538">
        <dgm:presLayoutVars>
          <dgm:chPref val="3"/>
        </dgm:presLayoutVars>
      </dgm:prSet>
      <dgm:spPr/>
    </dgm:pt>
    <dgm:pt modelId="{732A380A-24A1-4D6E-B2F8-0605A8A9666E}" type="pres">
      <dgm:prSet presAssocID="{CC2A6520-9492-437D-9AAC-FE0840617AC2}" presName="topArc2" presStyleLbl="parChTrans1D1" presStyleIdx="12" presStyleCnt="20"/>
      <dgm:spPr/>
    </dgm:pt>
    <dgm:pt modelId="{13A78340-EFB8-4F0F-AEFE-9D08B966C5A7}" type="pres">
      <dgm:prSet presAssocID="{CC2A6520-9492-437D-9AAC-FE0840617AC2}" presName="bottomArc2" presStyleLbl="parChTrans1D1" presStyleIdx="13" presStyleCnt="20"/>
      <dgm:spPr/>
    </dgm:pt>
    <dgm:pt modelId="{8F7C1945-FD28-4DD2-9FFB-2F758D2F6DFE}" type="pres">
      <dgm:prSet presAssocID="{CC2A6520-9492-437D-9AAC-FE0840617AC2}" presName="topConnNode2" presStyleLbl="node2" presStyleIdx="0" presStyleCnt="0"/>
      <dgm:spPr/>
    </dgm:pt>
    <dgm:pt modelId="{6B709BAA-7B01-4D68-A857-D4F24BCF11F5}" type="pres">
      <dgm:prSet presAssocID="{CC2A6520-9492-437D-9AAC-FE0840617AC2}" presName="hierChild4" presStyleCnt="0"/>
      <dgm:spPr/>
    </dgm:pt>
    <dgm:pt modelId="{2AAF1A34-F3CE-41AE-9555-097D064D1372}" type="pres">
      <dgm:prSet presAssocID="{9250AC12-FF71-40A1-B197-F2D08D49D838}" presName="Name28" presStyleLbl="parChTrans1D3" presStyleIdx="2" presStyleCnt="5"/>
      <dgm:spPr/>
    </dgm:pt>
    <dgm:pt modelId="{CF3A5CD1-0638-478F-8A22-01C3E0218DDA}" type="pres">
      <dgm:prSet presAssocID="{9D6E73D3-3B14-4325-9352-8B7CD4C4325E}" presName="hierRoot2" presStyleCnt="0">
        <dgm:presLayoutVars>
          <dgm:hierBranch val="init"/>
        </dgm:presLayoutVars>
      </dgm:prSet>
      <dgm:spPr/>
    </dgm:pt>
    <dgm:pt modelId="{969CADED-BD04-4190-B063-EA9E7086B152}" type="pres">
      <dgm:prSet presAssocID="{9D6E73D3-3B14-4325-9352-8B7CD4C4325E}" presName="rootComposite2" presStyleCnt="0"/>
      <dgm:spPr/>
    </dgm:pt>
    <dgm:pt modelId="{C412E19D-ADB6-40A0-9985-F6FFBCADB50D}" type="pres">
      <dgm:prSet presAssocID="{9D6E73D3-3B14-4325-9352-8B7CD4C4325E}" presName="rootText2" presStyleLbl="alignAcc1" presStyleIdx="0" presStyleCnt="0" custLinFactNeighborX="221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D2AE3D-CBBF-41B1-BBC9-A70F1DE886C1}" type="pres">
      <dgm:prSet presAssocID="{9D6E73D3-3B14-4325-9352-8B7CD4C4325E}" presName="topArc2" presStyleLbl="parChTrans1D1" presStyleIdx="14" presStyleCnt="20"/>
      <dgm:spPr/>
    </dgm:pt>
    <dgm:pt modelId="{65479064-5C7B-45DE-9009-1F279CE217D9}" type="pres">
      <dgm:prSet presAssocID="{9D6E73D3-3B14-4325-9352-8B7CD4C4325E}" presName="bottomArc2" presStyleLbl="parChTrans1D1" presStyleIdx="15" presStyleCnt="20"/>
      <dgm:spPr/>
    </dgm:pt>
    <dgm:pt modelId="{069618BF-A8A0-4E25-9E73-ECBE9C316582}" type="pres">
      <dgm:prSet presAssocID="{9D6E73D3-3B14-4325-9352-8B7CD4C4325E}" presName="topConnNode2" presStyleLbl="node3" presStyleIdx="0" presStyleCnt="0"/>
      <dgm:spPr/>
    </dgm:pt>
    <dgm:pt modelId="{CCC8505F-F85B-487B-859F-6C5DA7081642}" type="pres">
      <dgm:prSet presAssocID="{9D6E73D3-3B14-4325-9352-8B7CD4C4325E}" presName="hierChild4" presStyleCnt="0"/>
      <dgm:spPr/>
    </dgm:pt>
    <dgm:pt modelId="{1E1ECD77-2B10-476D-8E7B-1598C3960B32}" type="pres">
      <dgm:prSet presAssocID="{9D6E73D3-3B14-4325-9352-8B7CD4C4325E}" presName="hierChild5" presStyleCnt="0"/>
      <dgm:spPr/>
    </dgm:pt>
    <dgm:pt modelId="{74870EA0-1F40-425F-82FB-59F6DF6DC38B}" type="pres">
      <dgm:prSet presAssocID="{C96B22B2-ACA2-4F8D-93F9-E758F8D14A4C}" presName="Name28" presStyleLbl="parChTrans1D3" presStyleIdx="3" presStyleCnt="5"/>
      <dgm:spPr/>
    </dgm:pt>
    <dgm:pt modelId="{5EE3949E-6636-47B6-A6A7-F91D6333233F}" type="pres">
      <dgm:prSet presAssocID="{238705B1-08C6-470D-8BA7-42FA59B87F14}" presName="hierRoot2" presStyleCnt="0">
        <dgm:presLayoutVars>
          <dgm:hierBranch val="init"/>
        </dgm:presLayoutVars>
      </dgm:prSet>
      <dgm:spPr/>
    </dgm:pt>
    <dgm:pt modelId="{593ECF88-D1B1-4F82-BCF6-BDC796205F65}" type="pres">
      <dgm:prSet presAssocID="{238705B1-08C6-470D-8BA7-42FA59B87F14}" presName="rootComposite2" presStyleCnt="0"/>
      <dgm:spPr/>
    </dgm:pt>
    <dgm:pt modelId="{526BEAD8-A7EF-461B-B505-9C0095E570CD}" type="pres">
      <dgm:prSet presAssocID="{238705B1-08C6-470D-8BA7-42FA59B87F14}" presName="rootText2" presStyleLbl="alignAcc1" presStyleIdx="0" presStyleCnt="0" custLinFactNeighborX="231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ED9615-2205-4747-A415-CBB1DAC05219}" type="pres">
      <dgm:prSet presAssocID="{238705B1-08C6-470D-8BA7-42FA59B87F14}" presName="topArc2" presStyleLbl="parChTrans1D1" presStyleIdx="16" presStyleCnt="20"/>
      <dgm:spPr/>
    </dgm:pt>
    <dgm:pt modelId="{CC22E66E-1CE1-4BA3-9DFF-9CBB46A75969}" type="pres">
      <dgm:prSet presAssocID="{238705B1-08C6-470D-8BA7-42FA59B87F14}" presName="bottomArc2" presStyleLbl="parChTrans1D1" presStyleIdx="17" presStyleCnt="20"/>
      <dgm:spPr/>
    </dgm:pt>
    <dgm:pt modelId="{E5233971-7CA3-4026-B24E-8F6804EC0032}" type="pres">
      <dgm:prSet presAssocID="{238705B1-08C6-470D-8BA7-42FA59B87F14}" presName="topConnNode2" presStyleLbl="node3" presStyleIdx="0" presStyleCnt="0"/>
      <dgm:spPr/>
    </dgm:pt>
    <dgm:pt modelId="{234C2E41-34A9-4167-8E65-2901FF770200}" type="pres">
      <dgm:prSet presAssocID="{238705B1-08C6-470D-8BA7-42FA59B87F14}" presName="hierChild4" presStyleCnt="0"/>
      <dgm:spPr/>
    </dgm:pt>
    <dgm:pt modelId="{F28CD0B6-B586-44C7-BBB2-6A108985F976}" type="pres">
      <dgm:prSet presAssocID="{238705B1-08C6-470D-8BA7-42FA59B87F14}" presName="hierChild5" presStyleCnt="0"/>
      <dgm:spPr/>
    </dgm:pt>
    <dgm:pt modelId="{CE866C85-D07E-4636-8B94-42261E463ED2}" type="pres">
      <dgm:prSet presAssocID="{D3103683-53BF-436C-894E-A13297EE9B64}" presName="Name28" presStyleLbl="parChTrans1D3" presStyleIdx="4" presStyleCnt="5"/>
      <dgm:spPr/>
    </dgm:pt>
    <dgm:pt modelId="{1800FBDD-EF8A-46DA-9EEA-F628D93191E5}" type="pres">
      <dgm:prSet presAssocID="{B9BB08E9-875A-4133-AEF5-BACE50672543}" presName="hierRoot2" presStyleCnt="0">
        <dgm:presLayoutVars>
          <dgm:hierBranch val="init"/>
        </dgm:presLayoutVars>
      </dgm:prSet>
      <dgm:spPr/>
    </dgm:pt>
    <dgm:pt modelId="{66BA8BD5-ED38-4B42-9E47-7635CB3265A3}" type="pres">
      <dgm:prSet presAssocID="{B9BB08E9-875A-4133-AEF5-BACE50672543}" presName="rootComposite2" presStyleCnt="0"/>
      <dgm:spPr/>
    </dgm:pt>
    <dgm:pt modelId="{35F0ED9F-E348-40AB-B358-F82DC382556E}" type="pres">
      <dgm:prSet presAssocID="{B9BB08E9-875A-4133-AEF5-BACE50672543}" presName="rootText2" presStyleLbl="alignAcc1" presStyleIdx="0" presStyleCnt="0" custLinFactX="-481" custLinFactY="-100000" custLinFactNeighborX="-100000" custLinFactNeighborY="-1196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069A80-DBEE-434F-8603-C5638190C819}" type="pres">
      <dgm:prSet presAssocID="{B9BB08E9-875A-4133-AEF5-BACE50672543}" presName="topArc2" presStyleLbl="parChTrans1D1" presStyleIdx="18" presStyleCnt="20"/>
      <dgm:spPr/>
    </dgm:pt>
    <dgm:pt modelId="{D4D57C5F-6BAB-4C9F-8E14-F785C581CBCE}" type="pres">
      <dgm:prSet presAssocID="{B9BB08E9-875A-4133-AEF5-BACE50672543}" presName="bottomArc2" presStyleLbl="parChTrans1D1" presStyleIdx="19" presStyleCnt="20"/>
      <dgm:spPr/>
    </dgm:pt>
    <dgm:pt modelId="{57696724-0BF4-4AB7-B128-59CF8C0FE999}" type="pres">
      <dgm:prSet presAssocID="{B9BB08E9-875A-4133-AEF5-BACE50672543}" presName="topConnNode2" presStyleLbl="node3" presStyleIdx="0" presStyleCnt="0"/>
      <dgm:spPr/>
    </dgm:pt>
    <dgm:pt modelId="{1EB9CC26-D9D0-4C56-BC05-6362778623EB}" type="pres">
      <dgm:prSet presAssocID="{B9BB08E9-875A-4133-AEF5-BACE50672543}" presName="hierChild4" presStyleCnt="0"/>
      <dgm:spPr/>
    </dgm:pt>
    <dgm:pt modelId="{8B583EF6-ACF4-4922-A2F7-E68A6C0B4087}" type="pres">
      <dgm:prSet presAssocID="{B9BB08E9-875A-4133-AEF5-BACE50672543}" presName="hierChild5" presStyleCnt="0"/>
      <dgm:spPr/>
    </dgm:pt>
    <dgm:pt modelId="{FEC020F8-5F7D-44F8-A2A1-BA76A17BA6D7}" type="pres">
      <dgm:prSet presAssocID="{CC2A6520-9492-437D-9AAC-FE0840617AC2}" presName="hierChild5" presStyleCnt="0"/>
      <dgm:spPr/>
    </dgm:pt>
    <dgm:pt modelId="{567786B6-1008-48A2-9C5C-99BDD8E47A55}" type="pres">
      <dgm:prSet presAssocID="{2C6D745B-7357-4CAF-AB9B-D2D1EC26CAE0}" presName="hierChild3" presStyleCnt="0"/>
      <dgm:spPr/>
    </dgm:pt>
  </dgm:ptLst>
  <dgm:cxnLst>
    <dgm:cxn modelId="{025A826C-280D-4B39-8FF5-963A1B19F0D6}" type="presOf" srcId="{5D461584-620D-4C02-863C-96FFD0A39C07}" destId="{4CA5FD53-7E3B-44E9-A075-C9E160E59356}" srcOrd="0" destOrd="0" presId="urn:microsoft.com/office/officeart/2008/layout/HalfCircleOrganizationChart"/>
    <dgm:cxn modelId="{62940FB1-E7AF-4CF2-A31F-ACFF904E80C8}" type="presOf" srcId="{2C6D745B-7357-4CAF-AB9B-D2D1EC26CAE0}" destId="{AD4023E1-9DE5-488A-A78E-62F7713AEC68}" srcOrd="0" destOrd="0" presId="urn:microsoft.com/office/officeart/2008/layout/HalfCircleOrganizationChart"/>
    <dgm:cxn modelId="{79189ACF-CD71-45A5-86E3-210D310FCE5F}" type="presOf" srcId="{6833C143-C780-45B3-938E-33F304896F60}" destId="{AD86F210-B5CD-4B4E-B805-9FB19FA1E949}" srcOrd="0" destOrd="0" presId="urn:microsoft.com/office/officeart/2008/layout/HalfCircleOrganizationChart"/>
    <dgm:cxn modelId="{98FB23B7-0730-4490-9916-9366345748BB}" srcId="{2C6D745B-7357-4CAF-AB9B-D2D1EC26CAE0}" destId="{CC2A6520-9492-437D-9AAC-FE0840617AC2}" srcOrd="1" destOrd="0" parTransId="{90F51CC0-024A-4753-B343-542036A85714}" sibTransId="{C37C901D-F25D-4FAF-A6E2-A01E75415A3F}"/>
    <dgm:cxn modelId="{F914E9EB-5A54-4629-957A-CC88228076C6}" type="presOf" srcId="{659017CB-779A-4746-9183-6577B1DF0B8B}" destId="{B5DDA6D8-7B26-4569-ACF0-D7692C94AD8E}" srcOrd="0" destOrd="0" presId="urn:microsoft.com/office/officeart/2008/layout/HalfCircleOrganizationChart"/>
    <dgm:cxn modelId="{320B1225-A76C-4645-BDBC-B5F03327D355}" type="presOf" srcId="{2AA7ECF5-3F96-4BB1-95C5-5D65DBC9F4DB}" destId="{773CFD63-9C09-456C-9CE1-F82CE5F55DF0}" srcOrd="0" destOrd="0" presId="urn:microsoft.com/office/officeart/2008/layout/HalfCircleOrganizationChart"/>
    <dgm:cxn modelId="{8A3EED11-FCF5-4C74-8E31-CF614B8F006B}" type="presOf" srcId="{70114971-4E78-4A96-BD80-D3A031CEB822}" destId="{69290F2C-DDEF-41CB-BE72-054586E836CD}" srcOrd="0" destOrd="0" presId="urn:microsoft.com/office/officeart/2008/layout/HalfCircleOrganizationChart"/>
    <dgm:cxn modelId="{6D81D697-0ABC-4EC8-AFFD-4EDA4DC25618}" type="presOf" srcId="{9250AC12-FF71-40A1-B197-F2D08D49D838}" destId="{2AAF1A34-F3CE-41AE-9555-097D064D1372}" srcOrd="0" destOrd="0" presId="urn:microsoft.com/office/officeart/2008/layout/HalfCircleOrganizationChart"/>
    <dgm:cxn modelId="{074F346F-18D1-4252-94EE-0D82E47F2443}" type="presOf" srcId="{A3D2D943-7C33-480F-B8FA-F20FCB2D7628}" destId="{77E8985F-CEAA-43A1-A1FF-F17CFFEF5DA3}" srcOrd="0" destOrd="0" presId="urn:microsoft.com/office/officeart/2008/layout/HalfCircleOrganizationChart"/>
    <dgm:cxn modelId="{487CFFB6-726A-420B-90B4-12B4E806108A}" type="presOf" srcId="{19282CC9-00E8-44D0-B521-5A8BCE4B6ADF}" destId="{D1404DCE-0E09-4C9C-AACE-29805BEC7714}" srcOrd="0" destOrd="0" presId="urn:microsoft.com/office/officeart/2008/layout/HalfCircleOrganizationChart"/>
    <dgm:cxn modelId="{6A246E61-B385-4342-BD29-5BBC1CC9F64F}" srcId="{2C6D745B-7357-4CAF-AB9B-D2D1EC26CAE0}" destId="{70114971-4E78-4A96-BD80-D3A031CEB822}" srcOrd="0" destOrd="0" parTransId="{659017CB-779A-4746-9183-6577B1DF0B8B}" sibTransId="{BD07ED21-B30B-4D88-9F81-53AE8F189216}"/>
    <dgm:cxn modelId="{DF9A9516-A8FA-4740-BA24-3FF3CB32620A}" type="presOf" srcId="{5B8716C8-B803-4159-994D-3F83E4E3F382}" destId="{D03E842C-C5EF-4B78-8283-3C448BB2376E}" srcOrd="1" destOrd="0" presId="urn:microsoft.com/office/officeart/2008/layout/HalfCircleOrganizationChart"/>
    <dgm:cxn modelId="{ED4479EE-D74A-4653-A55E-991D18ECDDAA}" srcId="{19282CC9-00E8-44D0-B521-5A8BCE4B6ADF}" destId="{2C6D745B-7357-4CAF-AB9B-D2D1EC26CAE0}" srcOrd="1" destOrd="0" parTransId="{F0B279B3-950C-4C87-BA4C-3342CD27CE53}" sibTransId="{9DF2C473-1E73-4831-8494-99A87C129112}"/>
    <dgm:cxn modelId="{3B27B3B0-AB51-4AD4-BF05-65BF2C01369E}" srcId="{2AA7ECF5-3F96-4BB1-95C5-5D65DBC9F4DB}" destId="{5B8716C8-B803-4159-994D-3F83E4E3F382}" srcOrd="0" destOrd="0" parTransId="{A3D2D943-7C33-480F-B8FA-F20FCB2D7628}" sibTransId="{5618E7AA-9102-41C2-951F-DEFD98697137}"/>
    <dgm:cxn modelId="{999ED306-F171-4873-8820-359B762AFC62}" type="presOf" srcId="{B9BB08E9-875A-4133-AEF5-BACE50672543}" destId="{57696724-0BF4-4AB7-B128-59CF8C0FE999}" srcOrd="1" destOrd="0" presId="urn:microsoft.com/office/officeart/2008/layout/HalfCircleOrganizationChart"/>
    <dgm:cxn modelId="{31C04A13-B364-4DDE-ACEB-863F50F26D47}" srcId="{19282CC9-00E8-44D0-B521-5A8BCE4B6ADF}" destId="{2AA7ECF5-3F96-4BB1-95C5-5D65DBC9F4DB}" srcOrd="0" destOrd="0" parTransId="{97476753-82A7-424D-8F89-B651EA5C46E4}" sibTransId="{06FE3FDE-64D1-4198-A63F-25BA734B2AD0}"/>
    <dgm:cxn modelId="{8AAE403F-AB7B-483C-A260-C866F255F489}" srcId="{5B8716C8-B803-4159-994D-3F83E4E3F382}" destId="{6833C143-C780-45B3-938E-33F304896F60}" srcOrd="0" destOrd="0" parTransId="{E4FBE00D-D822-41B8-B97D-472ABAE4D331}" sibTransId="{8824B46F-D184-40F9-8EB8-F2086F907B96}"/>
    <dgm:cxn modelId="{F9135954-0F0F-45A9-B887-E3F61CF963C6}" type="presOf" srcId="{C96B22B2-ACA2-4F8D-93F9-E758F8D14A4C}" destId="{74870EA0-1F40-425F-82FB-59F6DF6DC38B}" srcOrd="0" destOrd="0" presId="urn:microsoft.com/office/officeart/2008/layout/HalfCircleOrganizationChart"/>
    <dgm:cxn modelId="{B0A2940F-73FF-436F-B726-F4FC02711ED4}" type="presOf" srcId="{CC2A6520-9492-437D-9AAC-FE0840617AC2}" destId="{8F7C1945-FD28-4DD2-9FFB-2F758D2F6DFE}" srcOrd="1" destOrd="0" presId="urn:microsoft.com/office/officeart/2008/layout/HalfCircleOrganizationChart"/>
    <dgm:cxn modelId="{017BD9DE-F739-4258-A8C0-A8B6C325DB69}" type="presOf" srcId="{D3103683-53BF-436C-894E-A13297EE9B64}" destId="{CE866C85-D07E-4636-8B94-42261E463ED2}" srcOrd="0" destOrd="0" presId="urn:microsoft.com/office/officeart/2008/layout/HalfCircleOrganizationChart"/>
    <dgm:cxn modelId="{B3F20011-8275-49B0-81AB-4F5EE8D7EAA4}" type="presOf" srcId="{70114971-4E78-4A96-BD80-D3A031CEB822}" destId="{964E969A-2380-4BF0-85A1-2C9CCC35B9E9}" srcOrd="1" destOrd="0" presId="urn:microsoft.com/office/officeart/2008/layout/HalfCircleOrganizationChart"/>
    <dgm:cxn modelId="{3C278BD2-1F3F-483C-857B-2C977DF57B09}" type="presOf" srcId="{238705B1-08C6-470D-8BA7-42FA59B87F14}" destId="{E5233971-7CA3-4026-B24E-8F6804EC0032}" srcOrd="1" destOrd="0" presId="urn:microsoft.com/office/officeart/2008/layout/HalfCircleOrganizationChart"/>
    <dgm:cxn modelId="{AEA78ACA-42CC-4CA7-8C48-9287A33277CB}" type="presOf" srcId="{2AA7ECF5-3F96-4BB1-95C5-5D65DBC9F4DB}" destId="{547288AF-5627-4697-8B73-70AF35D5F317}" srcOrd="1" destOrd="0" presId="urn:microsoft.com/office/officeart/2008/layout/HalfCircleOrganizationChart"/>
    <dgm:cxn modelId="{A3F46264-A1BB-42E8-8BA6-93C43FD3E31B}" type="presOf" srcId="{6D1E7C1C-9E1E-4E39-85A1-28E15A2DAD68}" destId="{68AE23A3-449B-4FC2-82BE-3C2C25F89D7F}" srcOrd="0" destOrd="0" presId="urn:microsoft.com/office/officeart/2008/layout/HalfCircleOrganizationChart"/>
    <dgm:cxn modelId="{B7899953-7020-479C-A094-513CA030C653}" type="presOf" srcId="{5D461584-620D-4C02-863C-96FFD0A39C07}" destId="{FBC0ACF1-C480-4F47-91D0-71241E81D87E}" srcOrd="1" destOrd="0" presId="urn:microsoft.com/office/officeart/2008/layout/HalfCircleOrganizationChart"/>
    <dgm:cxn modelId="{AF4C3970-BB4B-4F47-8AD0-0235B691C3A2}" type="presOf" srcId="{9D6E73D3-3B14-4325-9352-8B7CD4C4325E}" destId="{C412E19D-ADB6-40A0-9985-F6FFBCADB50D}" srcOrd="0" destOrd="0" presId="urn:microsoft.com/office/officeart/2008/layout/HalfCircleOrganizationChart"/>
    <dgm:cxn modelId="{F4728274-4A9F-466B-94B0-840CE9205C75}" type="presOf" srcId="{E4FBE00D-D822-41B8-B97D-472ABAE4D331}" destId="{11D28C1D-8F87-42DC-A066-2CA9DD00FEEB}" srcOrd="0" destOrd="0" presId="urn:microsoft.com/office/officeart/2008/layout/HalfCircleOrganizationChart"/>
    <dgm:cxn modelId="{D1ED5837-2098-4DBD-8FF0-8C06964E3760}" srcId="{CC2A6520-9492-437D-9AAC-FE0840617AC2}" destId="{B9BB08E9-875A-4133-AEF5-BACE50672543}" srcOrd="2" destOrd="0" parTransId="{D3103683-53BF-436C-894E-A13297EE9B64}" sibTransId="{542589D9-B5C3-4B7F-8CBA-4D2B9FEE0AF8}"/>
    <dgm:cxn modelId="{FAD340A8-A0B9-4377-BA65-991863B57C4F}" type="presOf" srcId="{9D6E73D3-3B14-4325-9352-8B7CD4C4325E}" destId="{069618BF-A8A0-4E25-9E73-ECBE9C316582}" srcOrd="1" destOrd="0" presId="urn:microsoft.com/office/officeart/2008/layout/HalfCircleOrganizationChart"/>
    <dgm:cxn modelId="{96C3749E-D935-4B5B-8E18-9E58DFB80AF2}" type="presOf" srcId="{238705B1-08C6-470D-8BA7-42FA59B87F14}" destId="{526BEAD8-A7EF-461B-B505-9C0095E570CD}" srcOrd="0" destOrd="0" presId="urn:microsoft.com/office/officeart/2008/layout/HalfCircleOrganizationChart"/>
    <dgm:cxn modelId="{C7591CA4-9A8E-47BB-9D25-131AC31BE84E}" type="presOf" srcId="{CC2A6520-9492-437D-9AAC-FE0840617AC2}" destId="{1854EEB6-1AC3-4F41-94C6-3E6B7F9F6460}" srcOrd="0" destOrd="0" presId="urn:microsoft.com/office/officeart/2008/layout/HalfCircleOrganizationChart"/>
    <dgm:cxn modelId="{195BE9C6-23CC-4FDB-960C-F7518F2DD542}" type="presOf" srcId="{5B8716C8-B803-4159-994D-3F83E4E3F382}" destId="{E3CFAB85-2BCD-444F-A01C-EB54500A5893}" srcOrd="0" destOrd="0" presId="urn:microsoft.com/office/officeart/2008/layout/HalfCircleOrganizationChart"/>
    <dgm:cxn modelId="{9AA47968-A5D9-4A3F-9029-EF5ED763BBF3}" srcId="{5B8716C8-B803-4159-994D-3F83E4E3F382}" destId="{5D461584-620D-4C02-863C-96FFD0A39C07}" srcOrd="1" destOrd="0" parTransId="{6D1E7C1C-9E1E-4E39-85A1-28E15A2DAD68}" sibTransId="{1B91CB2D-FC5F-4F29-904D-09C2684A2BCE}"/>
    <dgm:cxn modelId="{E9D5FF0D-3721-4893-ACD0-DA6CFB324750}" type="presOf" srcId="{B9BB08E9-875A-4133-AEF5-BACE50672543}" destId="{35F0ED9F-E348-40AB-B358-F82DC382556E}" srcOrd="0" destOrd="0" presId="urn:microsoft.com/office/officeart/2008/layout/HalfCircleOrganizationChart"/>
    <dgm:cxn modelId="{04F84D99-6B9D-4D6B-B8BB-F882C4BF89CC}" srcId="{CC2A6520-9492-437D-9AAC-FE0840617AC2}" destId="{238705B1-08C6-470D-8BA7-42FA59B87F14}" srcOrd="1" destOrd="0" parTransId="{C96B22B2-ACA2-4F8D-93F9-E758F8D14A4C}" sibTransId="{F94080AF-9EAB-4D7D-B973-C9122403FC25}"/>
    <dgm:cxn modelId="{2B820338-3CF2-4809-BE69-1201EAD01920}" type="presOf" srcId="{6833C143-C780-45B3-938E-33F304896F60}" destId="{0C0D0CEC-AD26-4656-B83D-B6DDEDD7EF8B}" srcOrd="1" destOrd="0" presId="urn:microsoft.com/office/officeart/2008/layout/HalfCircleOrganizationChart"/>
    <dgm:cxn modelId="{B1694F3D-922A-42B6-832A-77F7D634CF24}" srcId="{CC2A6520-9492-437D-9AAC-FE0840617AC2}" destId="{9D6E73D3-3B14-4325-9352-8B7CD4C4325E}" srcOrd="0" destOrd="0" parTransId="{9250AC12-FF71-40A1-B197-F2D08D49D838}" sibTransId="{123BEDB7-51F7-4772-A019-7A75B34380CE}"/>
    <dgm:cxn modelId="{1AF2CF7C-2E9C-453A-93B8-27AF6DB68EA1}" type="presOf" srcId="{90F51CC0-024A-4753-B343-542036A85714}" destId="{1AFEC67F-A912-49E1-A6FE-B432343B9D9F}" srcOrd="0" destOrd="0" presId="urn:microsoft.com/office/officeart/2008/layout/HalfCircleOrganizationChart"/>
    <dgm:cxn modelId="{DE9FBA01-E059-452D-B9FE-9DCA88DB37AD}" type="presOf" srcId="{2C6D745B-7357-4CAF-AB9B-D2D1EC26CAE0}" destId="{DA7B4729-CAFF-412D-9929-137BE7891E26}" srcOrd="1" destOrd="0" presId="urn:microsoft.com/office/officeart/2008/layout/HalfCircleOrganizationChart"/>
    <dgm:cxn modelId="{49775F96-A03E-4663-8694-B56B92CF2C1C}" type="presParOf" srcId="{D1404DCE-0E09-4C9C-AACE-29805BEC7714}" destId="{A3CF8892-C2F6-4560-8615-BD9093B66138}" srcOrd="0" destOrd="0" presId="urn:microsoft.com/office/officeart/2008/layout/HalfCircleOrganizationChart"/>
    <dgm:cxn modelId="{0A0786BA-81DF-4EB1-ACDE-7AA6E10CD9E9}" type="presParOf" srcId="{A3CF8892-C2F6-4560-8615-BD9093B66138}" destId="{3500A439-2DBF-4860-B0B6-BC7E65A49878}" srcOrd="0" destOrd="0" presId="urn:microsoft.com/office/officeart/2008/layout/HalfCircleOrganizationChart"/>
    <dgm:cxn modelId="{5DCB35F4-9B3E-43BF-88D0-4A77004849FE}" type="presParOf" srcId="{3500A439-2DBF-4860-B0B6-BC7E65A49878}" destId="{773CFD63-9C09-456C-9CE1-F82CE5F55DF0}" srcOrd="0" destOrd="0" presId="urn:microsoft.com/office/officeart/2008/layout/HalfCircleOrganizationChart"/>
    <dgm:cxn modelId="{08A8F04A-E80B-41A9-8F16-402D4E914D26}" type="presParOf" srcId="{3500A439-2DBF-4860-B0B6-BC7E65A49878}" destId="{ADC265C9-4837-47D4-8C6E-2863CB59DAF1}" srcOrd="1" destOrd="0" presId="urn:microsoft.com/office/officeart/2008/layout/HalfCircleOrganizationChart"/>
    <dgm:cxn modelId="{627ADF82-FF54-42C9-84ED-B622408E4C8C}" type="presParOf" srcId="{3500A439-2DBF-4860-B0B6-BC7E65A49878}" destId="{D724105F-F025-4FC2-A7FD-EC45E983361B}" srcOrd="2" destOrd="0" presId="urn:microsoft.com/office/officeart/2008/layout/HalfCircleOrganizationChart"/>
    <dgm:cxn modelId="{19564BD8-CF54-4DCA-9AB5-DF909767A5BF}" type="presParOf" srcId="{3500A439-2DBF-4860-B0B6-BC7E65A49878}" destId="{547288AF-5627-4697-8B73-70AF35D5F317}" srcOrd="3" destOrd="0" presId="urn:microsoft.com/office/officeart/2008/layout/HalfCircleOrganizationChart"/>
    <dgm:cxn modelId="{436123C1-6975-4B84-8E67-1884B82176FF}" type="presParOf" srcId="{A3CF8892-C2F6-4560-8615-BD9093B66138}" destId="{A1B04694-2656-4CAA-B88B-52E6BBBEFCBE}" srcOrd="1" destOrd="0" presId="urn:microsoft.com/office/officeart/2008/layout/HalfCircleOrganizationChart"/>
    <dgm:cxn modelId="{4901F8B3-6AF6-47EF-9327-6CAA6A8A237B}" type="presParOf" srcId="{A1B04694-2656-4CAA-B88B-52E6BBBEFCBE}" destId="{77E8985F-CEAA-43A1-A1FF-F17CFFEF5DA3}" srcOrd="0" destOrd="0" presId="urn:microsoft.com/office/officeart/2008/layout/HalfCircleOrganizationChart"/>
    <dgm:cxn modelId="{16BFEC69-E076-48DD-A7D2-5DE66233E109}" type="presParOf" srcId="{A1B04694-2656-4CAA-B88B-52E6BBBEFCBE}" destId="{A1EF00A3-2483-4EF2-A27D-0469BA20F2F8}" srcOrd="1" destOrd="0" presId="urn:microsoft.com/office/officeart/2008/layout/HalfCircleOrganizationChart"/>
    <dgm:cxn modelId="{2AF45FC6-778D-4A9B-9137-49C11497EC76}" type="presParOf" srcId="{A1EF00A3-2483-4EF2-A27D-0469BA20F2F8}" destId="{4E218A53-E353-420F-AA06-39B5A9B80F76}" srcOrd="0" destOrd="0" presId="urn:microsoft.com/office/officeart/2008/layout/HalfCircleOrganizationChart"/>
    <dgm:cxn modelId="{5A28FB5E-BC25-4EAB-9C8E-1D356F8CB0E8}" type="presParOf" srcId="{4E218A53-E353-420F-AA06-39B5A9B80F76}" destId="{E3CFAB85-2BCD-444F-A01C-EB54500A5893}" srcOrd="0" destOrd="0" presId="urn:microsoft.com/office/officeart/2008/layout/HalfCircleOrganizationChart"/>
    <dgm:cxn modelId="{83D055DD-9465-41F3-A6DA-F3EB07DC6676}" type="presParOf" srcId="{4E218A53-E353-420F-AA06-39B5A9B80F76}" destId="{B3B01FF6-C32E-40E0-9AD4-9EB148A6D75E}" srcOrd="1" destOrd="0" presId="urn:microsoft.com/office/officeart/2008/layout/HalfCircleOrganizationChart"/>
    <dgm:cxn modelId="{EBFF29DF-7D30-4EA3-A137-E9A09F588391}" type="presParOf" srcId="{4E218A53-E353-420F-AA06-39B5A9B80F76}" destId="{0E2F13BC-F1B6-4BF9-A571-A33224D7ACCE}" srcOrd="2" destOrd="0" presId="urn:microsoft.com/office/officeart/2008/layout/HalfCircleOrganizationChart"/>
    <dgm:cxn modelId="{3CB5EB17-51E8-4D88-8A29-A01434338B80}" type="presParOf" srcId="{4E218A53-E353-420F-AA06-39B5A9B80F76}" destId="{D03E842C-C5EF-4B78-8283-3C448BB2376E}" srcOrd="3" destOrd="0" presId="urn:microsoft.com/office/officeart/2008/layout/HalfCircleOrganizationChart"/>
    <dgm:cxn modelId="{911C82DF-CE43-42F7-8359-B629571596D6}" type="presParOf" srcId="{A1EF00A3-2483-4EF2-A27D-0469BA20F2F8}" destId="{72C0728B-098A-4C58-9ED2-14F264376DE4}" srcOrd="1" destOrd="0" presId="urn:microsoft.com/office/officeart/2008/layout/HalfCircleOrganizationChart"/>
    <dgm:cxn modelId="{8137E284-102C-4BC2-9888-5F8342632305}" type="presParOf" srcId="{72C0728B-098A-4C58-9ED2-14F264376DE4}" destId="{11D28C1D-8F87-42DC-A066-2CA9DD00FEEB}" srcOrd="0" destOrd="0" presId="urn:microsoft.com/office/officeart/2008/layout/HalfCircleOrganizationChart"/>
    <dgm:cxn modelId="{14AFB3BC-1554-4CC0-A087-BCC52195D7BD}" type="presParOf" srcId="{72C0728B-098A-4C58-9ED2-14F264376DE4}" destId="{44A3B154-DC81-4812-A7C9-006C693440B0}" srcOrd="1" destOrd="0" presId="urn:microsoft.com/office/officeart/2008/layout/HalfCircleOrganizationChart"/>
    <dgm:cxn modelId="{176A8648-B246-40FF-8F7D-3BA95D3AFEF6}" type="presParOf" srcId="{44A3B154-DC81-4812-A7C9-006C693440B0}" destId="{1719FD44-F526-4DE6-A684-943F29211A2E}" srcOrd="0" destOrd="0" presId="urn:microsoft.com/office/officeart/2008/layout/HalfCircleOrganizationChart"/>
    <dgm:cxn modelId="{416FC241-A494-4516-AB4B-219C45C08F5A}" type="presParOf" srcId="{1719FD44-F526-4DE6-A684-943F29211A2E}" destId="{AD86F210-B5CD-4B4E-B805-9FB19FA1E949}" srcOrd="0" destOrd="0" presId="urn:microsoft.com/office/officeart/2008/layout/HalfCircleOrganizationChart"/>
    <dgm:cxn modelId="{CE1F1259-3982-4FD7-8D02-DA208E31A90C}" type="presParOf" srcId="{1719FD44-F526-4DE6-A684-943F29211A2E}" destId="{B4ED30A2-9CDE-49D1-8BE4-453B3E664D76}" srcOrd="1" destOrd="0" presId="urn:microsoft.com/office/officeart/2008/layout/HalfCircleOrganizationChart"/>
    <dgm:cxn modelId="{6B3CFEAA-EBEF-40AA-865E-77662B90018E}" type="presParOf" srcId="{1719FD44-F526-4DE6-A684-943F29211A2E}" destId="{12E4DFF5-3526-4651-8483-7E01025F3784}" srcOrd="2" destOrd="0" presId="urn:microsoft.com/office/officeart/2008/layout/HalfCircleOrganizationChart"/>
    <dgm:cxn modelId="{BAE47874-2498-4A4B-A400-39A70A8C0CC7}" type="presParOf" srcId="{1719FD44-F526-4DE6-A684-943F29211A2E}" destId="{0C0D0CEC-AD26-4656-B83D-B6DDEDD7EF8B}" srcOrd="3" destOrd="0" presId="urn:microsoft.com/office/officeart/2008/layout/HalfCircleOrganizationChart"/>
    <dgm:cxn modelId="{58DC844A-4115-4FCC-AF0A-B25097593CD6}" type="presParOf" srcId="{44A3B154-DC81-4812-A7C9-006C693440B0}" destId="{B316E798-BF62-464E-B4F0-A88BC9ECC415}" srcOrd="1" destOrd="0" presId="urn:microsoft.com/office/officeart/2008/layout/HalfCircleOrganizationChart"/>
    <dgm:cxn modelId="{16CE712F-CE03-4FFE-A236-809C8DCE20B5}" type="presParOf" srcId="{44A3B154-DC81-4812-A7C9-006C693440B0}" destId="{8E81B1D0-5070-466C-B94D-9257B3C455D7}" srcOrd="2" destOrd="0" presId="urn:microsoft.com/office/officeart/2008/layout/HalfCircleOrganizationChart"/>
    <dgm:cxn modelId="{04B4907C-44FD-4AD0-9588-8079FB11E888}" type="presParOf" srcId="{72C0728B-098A-4C58-9ED2-14F264376DE4}" destId="{68AE23A3-449B-4FC2-82BE-3C2C25F89D7F}" srcOrd="2" destOrd="0" presId="urn:microsoft.com/office/officeart/2008/layout/HalfCircleOrganizationChart"/>
    <dgm:cxn modelId="{3C14C0CC-37A8-44A3-9902-FDFB68D4F071}" type="presParOf" srcId="{72C0728B-098A-4C58-9ED2-14F264376DE4}" destId="{7544B7AA-3966-4ECC-ABF8-88DF120B9712}" srcOrd="3" destOrd="0" presId="urn:microsoft.com/office/officeart/2008/layout/HalfCircleOrganizationChart"/>
    <dgm:cxn modelId="{29C820B7-42C3-41E4-85E1-04005931AF4A}" type="presParOf" srcId="{7544B7AA-3966-4ECC-ABF8-88DF120B9712}" destId="{E2BC1CEF-9559-4640-B497-98709C69B986}" srcOrd="0" destOrd="0" presId="urn:microsoft.com/office/officeart/2008/layout/HalfCircleOrganizationChart"/>
    <dgm:cxn modelId="{40D68A1C-1E71-48B3-BB9B-F9908456A528}" type="presParOf" srcId="{E2BC1CEF-9559-4640-B497-98709C69B986}" destId="{4CA5FD53-7E3B-44E9-A075-C9E160E59356}" srcOrd="0" destOrd="0" presId="urn:microsoft.com/office/officeart/2008/layout/HalfCircleOrganizationChart"/>
    <dgm:cxn modelId="{8E822FEA-8134-4A6F-88F8-E06060FE2640}" type="presParOf" srcId="{E2BC1CEF-9559-4640-B497-98709C69B986}" destId="{2E142745-BCED-46EE-A0A6-332184586F43}" srcOrd="1" destOrd="0" presId="urn:microsoft.com/office/officeart/2008/layout/HalfCircleOrganizationChart"/>
    <dgm:cxn modelId="{0D9F145B-FD8D-4E63-8A46-41AC0B1BA542}" type="presParOf" srcId="{E2BC1CEF-9559-4640-B497-98709C69B986}" destId="{08C99442-E498-4044-BB7D-ABC06FD0B85B}" srcOrd="2" destOrd="0" presId="urn:microsoft.com/office/officeart/2008/layout/HalfCircleOrganizationChart"/>
    <dgm:cxn modelId="{9D22FCC5-0545-4277-93C3-6CD198939746}" type="presParOf" srcId="{E2BC1CEF-9559-4640-B497-98709C69B986}" destId="{FBC0ACF1-C480-4F47-91D0-71241E81D87E}" srcOrd="3" destOrd="0" presId="urn:microsoft.com/office/officeart/2008/layout/HalfCircleOrganizationChart"/>
    <dgm:cxn modelId="{AF71C1DE-08D9-4D4B-826D-1D3E70224FEA}" type="presParOf" srcId="{7544B7AA-3966-4ECC-ABF8-88DF120B9712}" destId="{896A0490-AA56-4880-B630-CABE8A188A4E}" srcOrd="1" destOrd="0" presId="urn:microsoft.com/office/officeart/2008/layout/HalfCircleOrganizationChart"/>
    <dgm:cxn modelId="{54AEB6C1-8BE1-459A-9D63-FD4C8864D393}" type="presParOf" srcId="{7544B7AA-3966-4ECC-ABF8-88DF120B9712}" destId="{B3EC3EFF-DD1C-4132-94A5-A52D7342FE65}" srcOrd="2" destOrd="0" presId="urn:microsoft.com/office/officeart/2008/layout/HalfCircleOrganizationChart"/>
    <dgm:cxn modelId="{40665660-7426-4CAC-A13C-ECE8451DABF9}" type="presParOf" srcId="{A1EF00A3-2483-4EF2-A27D-0469BA20F2F8}" destId="{0520AA1F-4433-454C-884F-2FB70739671B}" srcOrd="2" destOrd="0" presId="urn:microsoft.com/office/officeart/2008/layout/HalfCircleOrganizationChart"/>
    <dgm:cxn modelId="{063C8CC5-49BB-4FC6-A088-165EC0C9E7FD}" type="presParOf" srcId="{A3CF8892-C2F6-4560-8615-BD9093B66138}" destId="{62F2C8CC-D751-4D07-89D5-EC951D26884F}" srcOrd="2" destOrd="0" presId="urn:microsoft.com/office/officeart/2008/layout/HalfCircleOrganizationChart"/>
    <dgm:cxn modelId="{83AEBAE9-5A2D-4B47-8EB9-586C2E4D6D82}" type="presParOf" srcId="{D1404DCE-0E09-4C9C-AACE-29805BEC7714}" destId="{AA0AA0D5-9BEE-48F6-9A2F-8140F2A2F636}" srcOrd="1" destOrd="0" presId="urn:microsoft.com/office/officeart/2008/layout/HalfCircleOrganizationChart"/>
    <dgm:cxn modelId="{7FD0162B-2623-41AD-AB11-03240328CE7A}" type="presParOf" srcId="{AA0AA0D5-9BEE-48F6-9A2F-8140F2A2F636}" destId="{005FAF75-E3F8-437B-8D67-2C3C83158231}" srcOrd="0" destOrd="0" presId="urn:microsoft.com/office/officeart/2008/layout/HalfCircleOrganizationChart"/>
    <dgm:cxn modelId="{60A7759E-D1C5-45E4-BBC1-948058FB729D}" type="presParOf" srcId="{005FAF75-E3F8-437B-8D67-2C3C83158231}" destId="{AD4023E1-9DE5-488A-A78E-62F7713AEC68}" srcOrd="0" destOrd="0" presId="urn:microsoft.com/office/officeart/2008/layout/HalfCircleOrganizationChart"/>
    <dgm:cxn modelId="{7F4512A6-633C-4AE7-B194-6F7CC77B24E3}" type="presParOf" srcId="{005FAF75-E3F8-437B-8D67-2C3C83158231}" destId="{115D2DCF-B10D-444A-A994-BC588BB174D3}" srcOrd="1" destOrd="0" presId="urn:microsoft.com/office/officeart/2008/layout/HalfCircleOrganizationChart"/>
    <dgm:cxn modelId="{E390530D-DE44-405E-A9A1-980F2FCD5D9D}" type="presParOf" srcId="{005FAF75-E3F8-437B-8D67-2C3C83158231}" destId="{3518FD9A-504D-48CE-8DC8-1D3BB393D161}" srcOrd="2" destOrd="0" presId="urn:microsoft.com/office/officeart/2008/layout/HalfCircleOrganizationChart"/>
    <dgm:cxn modelId="{5F50081A-0E99-421F-996A-D3387DA51F93}" type="presParOf" srcId="{005FAF75-E3F8-437B-8D67-2C3C83158231}" destId="{DA7B4729-CAFF-412D-9929-137BE7891E26}" srcOrd="3" destOrd="0" presId="urn:microsoft.com/office/officeart/2008/layout/HalfCircleOrganizationChart"/>
    <dgm:cxn modelId="{D1BCF1B4-C89E-48EF-A45C-115BB4D7CFE3}" type="presParOf" srcId="{AA0AA0D5-9BEE-48F6-9A2F-8140F2A2F636}" destId="{C36CF01F-0E65-4CD5-BF35-49EA0EDF064D}" srcOrd="1" destOrd="0" presId="urn:microsoft.com/office/officeart/2008/layout/HalfCircleOrganizationChart"/>
    <dgm:cxn modelId="{EB49B77F-F69D-4969-8A01-2D45A4143649}" type="presParOf" srcId="{C36CF01F-0E65-4CD5-BF35-49EA0EDF064D}" destId="{B5DDA6D8-7B26-4569-ACF0-D7692C94AD8E}" srcOrd="0" destOrd="0" presId="urn:microsoft.com/office/officeart/2008/layout/HalfCircleOrganizationChart"/>
    <dgm:cxn modelId="{A5020513-690F-426E-BFF9-4621CAB11489}" type="presParOf" srcId="{C36CF01F-0E65-4CD5-BF35-49EA0EDF064D}" destId="{11034CE9-7615-4354-9DE6-CB757888BE20}" srcOrd="1" destOrd="0" presId="urn:microsoft.com/office/officeart/2008/layout/HalfCircleOrganizationChart"/>
    <dgm:cxn modelId="{E9F4A391-667D-4834-A9BD-F47F2B864121}" type="presParOf" srcId="{11034CE9-7615-4354-9DE6-CB757888BE20}" destId="{82487B4D-4CB2-4712-8EBB-3A544BECB99B}" srcOrd="0" destOrd="0" presId="urn:microsoft.com/office/officeart/2008/layout/HalfCircleOrganizationChart"/>
    <dgm:cxn modelId="{171DE3EB-A756-4C5A-A19D-F5AAD030EDAB}" type="presParOf" srcId="{82487B4D-4CB2-4712-8EBB-3A544BECB99B}" destId="{69290F2C-DDEF-41CB-BE72-054586E836CD}" srcOrd="0" destOrd="0" presId="urn:microsoft.com/office/officeart/2008/layout/HalfCircleOrganizationChart"/>
    <dgm:cxn modelId="{242BB66C-5DFC-4FF7-A4DF-FE8DC03BE1FC}" type="presParOf" srcId="{82487B4D-4CB2-4712-8EBB-3A544BECB99B}" destId="{7801B8E9-0EE2-41CF-9985-C4FE32CD0C48}" srcOrd="1" destOrd="0" presId="urn:microsoft.com/office/officeart/2008/layout/HalfCircleOrganizationChart"/>
    <dgm:cxn modelId="{2E3E2473-51BF-4E06-9C29-F74B10FC5EE0}" type="presParOf" srcId="{82487B4D-4CB2-4712-8EBB-3A544BECB99B}" destId="{447B81A6-C4EB-41C4-AD8A-A154E4428EF6}" srcOrd="2" destOrd="0" presId="urn:microsoft.com/office/officeart/2008/layout/HalfCircleOrganizationChart"/>
    <dgm:cxn modelId="{99408B34-3A8F-43E6-B7A2-E43FA2F4DB75}" type="presParOf" srcId="{82487B4D-4CB2-4712-8EBB-3A544BECB99B}" destId="{964E969A-2380-4BF0-85A1-2C9CCC35B9E9}" srcOrd="3" destOrd="0" presId="urn:microsoft.com/office/officeart/2008/layout/HalfCircleOrganizationChart"/>
    <dgm:cxn modelId="{FCF57425-BE78-49FF-AC7A-95AF4C6CF9C4}" type="presParOf" srcId="{11034CE9-7615-4354-9DE6-CB757888BE20}" destId="{14E38638-59CA-4EAB-91CD-B9E63476253E}" srcOrd="1" destOrd="0" presId="urn:microsoft.com/office/officeart/2008/layout/HalfCircleOrganizationChart"/>
    <dgm:cxn modelId="{39BCB2BE-3B73-429D-A0E0-49A796FFB7C7}" type="presParOf" srcId="{11034CE9-7615-4354-9DE6-CB757888BE20}" destId="{3155CE26-7398-4343-ADA1-A53E3D132313}" srcOrd="2" destOrd="0" presId="urn:microsoft.com/office/officeart/2008/layout/HalfCircleOrganizationChart"/>
    <dgm:cxn modelId="{19EF02A8-56AF-4D6F-88AB-BEC07C3CFAC8}" type="presParOf" srcId="{C36CF01F-0E65-4CD5-BF35-49EA0EDF064D}" destId="{1AFEC67F-A912-49E1-A6FE-B432343B9D9F}" srcOrd="2" destOrd="0" presId="urn:microsoft.com/office/officeart/2008/layout/HalfCircleOrganizationChart"/>
    <dgm:cxn modelId="{318186B3-1364-45EC-9BED-512F2B9B9FBF}" type="presParOf" srcId="{C36CF01F-0E65-4CD5-BF35-49EA0EDF064D}" destId="{5A83B1E7-7EB5-40BA-A284-5D222B8DE743}" srcOrd="3" destOrd="0" presId="urn:microsoft.com/office/officeart/2008/layout/HalfCircleOrganizationChart"/>
    <dgm:cxn modelId="{FB2C4E47-BC0F-443E-BE4E-53CC82E51AB3}" type="presParOf" srcId="{5A83B1E7-7EB5-40BA-A284-5D222B8DE743}" destId="{744ECB1E-1D58-4454-8D8E-A00332E524B2}" srcOrd="0" destOrd="0" presId="urn:microsoft.com/office/officeart/2008/layout/HalfCircleOrganizationChart"/>
    <dgm:cxn modelId="{FD75B50A-B136-4354-AC5F-E8E4CC92EB91}" type="presParOf" srcId="{744ECB1E-1D58-4454-8D8E-A00332E524B2}" destId="{1854EEB6-1AC3-4F41-94C6-3E6B7F9F6460}" srcOrd="0" destOrd="0" presId="urn:microsoft.com/office/officeart/2008/layout/HalfCircleOrganizationChart"/>
    <dgm:cxn modelId="{062053C8-36B0-42BB-8EA3-3575407B3C02}" type="presParOf" srcId="{744ECB1E-1D58-4454-8D8E-A00332E524B2}" destId="{732A380A-24A1-4D6E-B2F8-0605A8A9666E}" srcOrd="1" destOrd="0" presId="urn:microsoft.com/office/officeart/2008/layout/HalfCircleOrganizationChart"/>
    <dgm:cxn modelId="{D97EA7A7-1DF8-47B3-A6C3-54EEF1D8712E}" type="presParOf" srcId="{744ECB1E-1D58-4454-8D8E-A00332E524B2}" destId="{13A78340-EFB8-4F0F-AEFE-9D08B966C5A7}" srcOrd="2" destOrd="0" presId="urn:microsoft.com/office/officeart/2008/layout/HalfCircleOrganizationChart"/>
    <dgm:cxn modelId="{B0C630B5-CCA5-42EC-8873-008BFF3A748F}" type="presParOf" srcId="{744ECB1E-1D58-4454-8D8E-A00332E524B2}" destId="{8F7C1945-FD28-4DD2-9FFB-2F758D2F6DFE}" srcOrd="3" destOrd="0" presId="urn:microsoft.com/office/officeart/2008/layout/HalfCircleOrganizationChart"/>
    <dgm:cxn modelId="{AFC75EB2-9DCF-43E6-9500-60E03EDB9DCD}" type="presParOf" srcId="{5A83B1E7-7EB5-40BA-A284-5D222B8DE743}" destId="{6B709BAA-7B01-4D68-A857-D4F24BCF11F5}" srcOrd="1" destOrd="0" presId="urn:microsoft.com/office/officeart/2008/layout/HalfCircleOrganizationChart"/>
    <dgm:cxn modelId="{3EDD585A-3687-4967-A733-D317729A6C5B}" type="presParOf" srcId="{6B709BAA-7B01-4D68-A857-D4F24BCF11F5}" destId="{2AAF1A34-F3CE-41AE-9555-097D064D1372}" srcOrd="0" destOrd="0" presId="urn:microsoft.com/office/officeart/2008/layout/HalfCircleOrganizationChart"/>
    <dgm:cxn modelId="{46D4F420-E88B-41A8-A30E-0F2CB572ED68}" type="presParOf" srcId="{6B709BAA-7B01-4D68-A857-D4F24BCF11F5}" destId="{CF3A5CD1-0638-478F-8A22-01C3E0218DDA}" srcOrd="1" destOrd="0" presId="urn:microsoft.com/office/officeart/2008/layout/HalfCircleOrganizationChart"/>
    <dgm:cxn modelId="{DE586D43-3565-4F37-9BFC-7684877D55ED}" type="presParOf" srcId="{CF3A5CD1-0638-478F-8A22-01C3E0218DDA}" destId="{969CADED-BD04-4190-B063-EA9E7086B152}" srcOrd="0" destOrd="0" presId="urn:microsoft.com/office/officeart/2008/layout/HalfCircleOrganizationChart"/>
    <dgm:cxn modelId="{5370C3E2-71FE-4F73-8B61-012BE27A0E71}" type="presParOf" srcId="{969CADED-BD04-4190-B063-EA9E7086B152}" destId="{C412E19D-ADB6-40A0-9985-F6FFBCADB50D}" srcOrd="0" destOrd="0" presId="urn:microsoft.com/office/officeart/2008/layout/HalfCircleOrganizationChart"/>
    <dgm:cxn modelId="{8B0A2BFC-6977-4C82-AF41-B30C38D1BD73}" type="presParOf" srcId="{969CADED-BD04-4190-B063-EA9E7086B152}" destId="{38D2AE3D-CBBF-41B1-BBC9-A70F1DE886C1}" srcOrd="1" destOrd="0" presId="urn:microsoft.com/office/officeart/2008/layout/HalfCircleOrganizationChart"/>
    <dgm:cxn modelId="{3599FD23-482A-4739-AB1E-B06FD01AC552}" type="presParOf" srcId="{969CADED-BD04-4190-B063-EA9E7086B152}" destId="{65479064-5C7B-45DE-9009-1F279CE217D9}" srcOrd="2" destOrd="0" presId="urn:microsoft.com/office/officeart/2008/layout/HalfCircleOrganizationChart"/>
    <dgm:cxn modelId="{354BA0D5-A8A1-4CF4-B9AB-6D51D3DA6282}" type="presParOf" srcId="{969CADED-BD04-4190-B063-EA9E7086B152}" destId="{069618BF-A8A0-4E25-9E73-ECBE9C316582}" srcOrd="3" destOrd="0" presId="urn:microsoft.com/office/officeart/2008/layout/HalfCircleOrganizationChart"/>
    <dgm:cxn modelId="{4E0F7635-C2C8-41A6-BA34-DAD6AB736B58}" type="presParOf" srcId="{CF3A5CD1-0638-478F-8A22-01C3E0218DDA}" destId="{CCC8505F-F85B-487B-859F-6C5DA7081642}" srcOrd="1" destOrd="0" presId="urn:microsoft.com/office/officeart/2008/layout/HalfCircleOrganizationChart"/>
    <dgm:cxn modelId="{4E3E8073-8ACA-42E5-BEC3-7953F75E7B0D}" type="presParOf" srcId="{CF3A5CD1-0638-478F-8A22-01C3E0218DDA}" destId="{1E1ECD77-2B10-476D-8E7B-1598C3960B32}" srcOrd="2" destOrd="0" presId="urn:microsoft.com/office/officeart/2008/layout/HalfCircleOrganizationChart"/>
    <dgm:cxn modelId="{0A50522D-CD98-4949-AEFB-3F560A06A6D7}" type="presParOf" srcId="{6B709BAA-7B01-4D68-A857-D4F24BCF11F5}" destId="{74870EA0-1F40-425F-82FB-59F6DF6DC38B}" srcOrd="2" destOrd="0" presId="urn:microsoft.com/office/officeart/2008/layout/HalfCircleOrganizationChart"/>
    <dgm:cxn modelId="{6C34ACA7-EE43-492D-9836-41FC1FEEAC37}" type="presParOf" srcId="{6B709BAA-7B01-4D68-A857-D4F24BCF11F5}" destId="{5EE3949E-6636-47B6-A6A7-F91D6333233F}" srcOrd="3" destOrd="0" presId="urn:microsoft.com/office/officeart/2008/layout/HalfCircleOrganizationChart"/>
    <dgm:cxn modelId="{F0B2A4DB-DECA-4A29-8A21-343CFFC77861}" type="presParOf" srcId="{5EE3949E-6636-47B6-A6A7-F91D6333233F}" destId="{593ECF88-D1B1-4F82-BCF6-BDC796205F65}" srcOrd="0" destOrd="0" presId="urn:microsoft.com/office/officeart/2008/layout/HalfCircleOrganizationChart"/>
    <dgm:cxn modelId="{58DFD9D6-DBC4-47FB-84C6-FC2F840C51EE}" type="presParOf" srcId="{593ECF88-D1B1-4F82-BCF6-BDC796205F65}" destId="{526BEAD8-A7EF-461B-B505-9C0095E570CD}" srcOrd="0" destOrd="0" presId="urn:microsoft.com/office/officeart/2008/layout/HalfCircleOrganizationChart"/>
    <dgm:cxn modelId="{956C2ABC-9399-4E77-BE5F-9DD4C0487D33}" type="presParOf" srcId="{593ECF88-D1B1-4F82-BCF6-BDC796205F65}" destId="{A2ED9615-2205-4747-A415-CBB1DAC05219}" srcOrd="1" destOrd="0" presId="urn:microsoft.com/office/officeart/2008/layout/HalfCircleOrganizationChart"/>
    <dgm:cxn modelId="{1EF78551-0F30-48FF-9138-9A55ADA05746}" type="presParOf" srcId="{593ECF88-D1B1-4F82-BCF6-BDC796205F65}" destId="{CC22E66E-1CE1-4BA3-9DFF-9CBB46A75969}" srcOrd="2" destOrd="0" presId="urn:microsoft.com/office/officeart/2008/layout/HalfCircleOrganizationChart"/>
    <dgm:cxn modelId="{7E452372-A277-4118-BCAB-9ED88B329560}" type="presParOf" srcId="{593ECF88-D1B1-4F82-BCF6-BDC796205F65}" destId="{E5233971-7CA3-4026-B24E-8F6804EC0032}" srcOrd="3" destOrd="0" presId="urn:microsoft.com/office/officeart/2008/layout/HalfCircleOrganizationChart"/>
    <dgm:cxn modelId="{7F07C897-9EDF-4175-9671-8CA82A3353F8}" type="presParOf" srcId="{5EE3949E-6636-47B6-A6A7-F91D6333233F}" destId="{234C2E41-34A9-4167-8E65-2901FF770200}" srcOrd="1" destOrd="0" presId="urn:microsoft.com/office/officeart/2008/layout/HalfCircleOrganizationChart"/>
    <dgm:cxn modelId="{23351EC2-0923-4226-95BA-672A0F615BA6}" type="presParOf" srcId="{5EE3949E-6636-47B6-A6A7-F91D6333233F}" destId="{F28CD0B6-B586-44C7-BBB2-6A108985F976}" srcOrd="2" destOrd="0" presId="urn:microsoft.com/office/officeart/2008/layout/HalfCircleOrganizationChart"/>
    <dgm:cxn modelId="{24505A83-D5DA-4D88-89C2-E47AB1FECF49}" type="presParOf" srcId="{6B709BAA-7B01-4D68-A857-D4F24BCF11F5}" destId="{CE866C85-D07E-4636-8B94-42261E463ED2}" srcOrd="4" destOrd="0" presId="urn:microsoft.com/office/officeart/2008/layout/HalfCircleOrganizationChart"/>
    <dgm:cxn modelId="{7732C696-B5B7-4E0F-8A84-D1E3F32D9DBF}" type="presParOf" srcId="{6B709BAA-7B01-4D68-A857-D4F24BCF11F5}" destId="{1800FBDD-EF8A-46DA-9EEA-F628D93191E5}" srcOrd="5" destOrd="0" presId="urn:microsoft.com/office/officeart/2008/layout/HalfCircleOrganizationChart"/>
    <dgm:cxn modelId="{23F08F2B-9893-40F1-93CC-BB85F7D3CB6E}" type="presParOf" srcId="{1800FBDD-EF8A-46DA-9EEA-F628D93191E5}" destId="{66BA8BD5-ED38-4B42-9E47-7635CB3265A3}" srcOrd="0" destOrd="0" presId="urn:microsoft.com/office/officeart/2008/layout/HalfCircleOrganizationChart"/>
    <dgm:cxn modelId="{9A2AC900-3C8C-4EB8-A3D9-BA0DBE3819E1}" type="presParOf" srcId="{66BA8BD5-ED38-4B42-9E47-7635CB3265A3}" destId="{35F0ED9F-E348-40AB-B358-F82DC382556E}" srcOrd="0" destOrd="0" presId="urn:microsoft.com/office/officeart/2008/layout/HalfCircleOrganizationChart"/>
    <dgm:cxn modelId="{E13A14AA-DF90-4546-A07D-3E8F27825A9A}" type="presParOf" srcId="{66BA8BD5-ED38-4B42-9E47-7635CB3265A3}" destId="{50069A80-DBEE-434F-8603-C5638190C819}" srcOrd="1" destOrd="0" presId="urn:microsoft.com/office/officeart/2008/layout/HalfCircleOrganizationChart"/>
    <dgm:cxn modelId="{026DC44E-EEE0-48CA-834C-C1E67EFAE731}" type="presParOf" srcId="{66BA8BD5-ED38-4B42-9E47-7635CB3265A3}" destId="{D4D57C5F-6BAB-4C9F-8E14-F785C581CBCE}" srcOrd="2" destOrd="0" presId="urn:microsoft.com/office/officeart/2008/layout/HalfCircleOrganizationChart"/>
    <dgm:cxn modelId="{6A83D9DE-F72F-445B-A93C-92CE565C02FB}" type="presParOf" srcId="{66BA8BD5-ED38-4B42-9E47-7635CB3265A3}" destId="{57696724-0BF4-4AB7-B128-59CF8C0FE999}" srcOrd="3" destOrd="0" presId="urn:microsoft.com/office/officeart/2008/layout/HalfCircleOrganizationChart"/>
    <dgm:cxn modelId="{EA9413DA-51E5-4325-8A6C-48E56C95CDD7}" type="presParOf" srcId="{1800FBDD-EF8A-46DA-9EEA-F628D93191E5}" destId="{1EB9CC26-D9D0-4C56-BC05-6362778623EB}" srcOrd="1" destOrd="0" presId="urn:microsoft.com/office/officeart/2008/layout/HalfCircleOrganizationChart"/>
    <dgm:cxn modelId="{6CAC26C0-CCA6-42A2-942F-724B9A5F0F63}" type="presParOf" srcId="{1800FBDD-EF8A-46DA-9EEA-F628D93191E5}" destId="{8B583EF6-ACF4-4922-A2F7-E68A6C0B4087}" srcOrd="2" destOrd="0" presId="urn:microsoft.com/office/officeart/2008/layout/HalfCircleOrganizationChart"/>
    <dgm:cxn modelId="{C186C16C-3BDE-47D6-AAC0-9FC3230116F3}" type="presParOf" srcId="{5A83B1E7-7EB5-40BA-A284-5D222B8DE743}" destId="{FEC020F8-5F7D-44F8-A2A1-BA76A17BA6D7}" srcOrd="2" destOrd="0" presId="urn:microsoft.com/office/officeart/2008/layout/HalfCircleOrganizationChart"/>
    <dgm:cxn modelId="{D2CDF4AA-E4A6-48AF-8190-EAF4F79999F6}" type="presParOf" srcId="{AA0AA0D5-9BEE-48F6-9A2F-8140F2A2F636}" destId="{567786B6-1008-48A2-9C5C-99BDD8E47A55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8A5432-ECA7-46EA-8138-3251D7932D4A}" type="doc">
      <dgm:prSet loTypeId="urn:microsoft.com/office/officeart/2008/layout/RadialCluster" loCatId="cycle" qsTypeId="urn:microsoft.com/office/officeart/2005/8/quickstyle/simple5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6F28909E-7447-4D21-85C8-EB9252EF6E98}">
      <dgm:prSet phldrT="[Text]"/>
      <dgm:spPr/>
      <dgm:t>
        <a:bodyPr/>
        <a:lstStyle/>
        <a:p>
          <a:r>
            <a:rPr lang="fa-IR" dirty="0" smtClean="0"/>
            <a:t>پیامبر</a:t>
          </a:r>
          <a:endParaRPr lang="en-US" dirty="0"/>
        </a:p>
      </dgm:t>
    </dgm:pt>
    <dgm:pt modelId="{9A377115-FF73-4C50-953F-1C11A34DE028}" type="parTrans" cxnId="{5019147C-9B7E-401E-9C1F-4D861B19F710}">
      <dgm:prSet/>
      <dgm:spPr/>
      <dgm:t>
        <a:bodyPr/>
        <a:lstStyle/>
        <a:p>
          <a:endParaRPr lang="en-US"/>
        </a:p>
      </dgm:t>
    </dgm:pt>
    <dgm:pt modelId="{6534CAF8-8F3E-40A7-A480-2B5C322A81C2}" type="sibTrans" cxnId="{5019147C-9B7E-401E-9C1F-4D861B19F710}">
      <dgm:prSet/>
      <dgm:spPr/>
      <dgm:t>
        <a:bodyPr/>
        <a:lstStyle/>
        <a:p>
          <a:endParaRPr lang="en-US"/>
        </a:p>
      </dgm:t>
    </dgm:pt>
    <dgm:pt modelId="{13310AF2-97B9-4119-B706-F70E32593F52}">
      <dgm:prSet phldrT="[Text]"/>
      <dgm:spPr/>
      <dgm:t>
        <a:bodyPr/>
        <a:lstStyle/>
        <a:p>
          <a:r>
            <a:rPr lang="fa-IR" dirty="0" smtClean="0"/>
            <a:t>نعمت</a:t>
          </a:r>
          <a:endParaRPr lang="en-US" dirty="0"/>
        </a:p>
      </dgm:t>
    </dgm:pt>
    <dgm:pt modelId="{B217D8F4-E871-42B7-9896-30A6B165379C}" type="parTrans" cxnId="{ADA1ED59-7ACF-47F6-BB35-3E94C94A04F6}">
      <dgm:prSet/>
      <dgm:spPr/>
      <dgm:t>
        <a:bodyPr/>
        <a:lstStyle/>
        <a:p>
          <a:endParaRPr lang="en-US"/>
        </a:p>
      </dgm:t>
    </dgm:pt>
    <dgm:pt modelId="{65749B03-BF3E-476C-BC70-9159156B31F8}" type="sibTrans" cxnId="{ADA1ED59-7ACF-47F6-BB35-3E94C94A04F6}">
      <dgm:prSet/>
      <dgm:spPr/>
      <dgm:t>
        <a:bodyPr/>
        <a:lstStyle/>
        <a:p>
          <a:endParaRPr lang="en-US"/>
        </a:p>
      </dgm:t>
    </dgm:pt>
    <dgm:pt modelId="{D4D551CD-4477-4FAB-A1C4-FE76C1CB44A5}">
      <dgm:prSet phldrT="[Text]"/>
      <dgm:spPr/>
      <dgm:t>
        <a:bodyPr/>
        <a:lstStyle/>
        <a:p>
          <a:r>
            <a:rPr lang="fa-IR" dirty="0" smtClean="0"/>
            <a:t>اجر غیرممنون</a:t>
          </a:r>
          <a:endParaRPr lang="en-US" dirty="0"/>
        </a:p>
      </dgm:t>
    </dgm:pt>
    <dgm:pt modelId="{C26ABE0B-09F1-4174-8263-27E4EDB1588F}" type="parTrans" cxnId="{7A02DFD9-BE62-4B0D-8F7F-5E6CEBD6EABE}">
      <dgm:prSet/>
      <dgm:spPr/>
      <dgm:t>
        <a:bodyPr/>
        <a:lstStyle/>
        <a:p>
          <a:endParaRPr lang="en-US"/>
        </a:p>
      </dgm:t>
    </dgm:pt>
    <dgm:pt modelId="{56DC00E0-8383-4733-9B1D-92E14E9C729D}" type="sibTrans" cxnId="{7A02DFD9-BE62-4B0D-8F7F-5E6CEBD6EABE}">
      <dgm:prSet/>
      <dgm:spPr/>
      <dgm:t>
        <a:bodyPr/>
        <a:lstStyle/>
        <a:p>
          <a:endParaRPr lang="en-US"/>
        </a:p>
      </dgm:t>
    </dgm:pt>
    <dgm:pt modelId="{EAAAE47A-671E-46ED-BBB4-67D000E08D4F}">
      <dgm:prSet phldrT="[Text]"/>
      <dgm:spPr/>
      <dgm:t>
        <a:bodyPr/>
        <a:lstStyle/>
        <a:p>
          <a:r>
            <a:rPr lang="fa-IR" dirty="0" smtClean="0"/>
            <a:t>خلق عظیم</a:t>
          </a:r>
          <a:endParaRPr lang="en-US" dirty="0"/>
        </a:p>
      </dgm:t>
    </dgm:pt>
    <dgm:pt modelId="{5DE3B8A6-2A31-4856-99CB-88EAAB9C5840}" type="parTrans" cxnId="{7475CAE1-716E-48DE-8324-000033D7BD11}">
      <dgm:prSet/>
      <dgm:spPr/>
      <dgm:t>
        <a:bodyPr/>
        <a:lstStyle/>
        <a:p>
          <a:endParaRPr lang="en-US"/>
        </a:p>
      </dgm:t>
    </dgm:pt>
    <dgm:pt modelId="{C328F10B-D03B-47B0-92F2-BC2B05C6AD89}" type="sibTrans" cxnId="{7475CAE1-716E-48DE-8324-000033D7BD11}">
      <dgm:prSet/>
      <dgm:spPr/>
      <dgm:t>
        <a:bodyPr/>
        <a:lstStyle/>
        <a:p>
          <a:endParaRPr lang="en-US"/>
        </a:p>
      </dgm:t>
    </dgm:pt>
    <dgm:pt modelId="{764CD28A-8440-4E6C-B1F6-F0FDEFFA20C4}">
      <dgm:prSet phldrT="[Text]"/>
      <dgm:spPr/>
      <dgm:t>
        <a:bodyPr/>
        <a:lstStyle/>
        <a:p>
          <a:r>
            <a:rPr lang="fa-IR" dirty="0" smtClean="0"/>
            <a:t>مجنون نیست</a:t>
          </a:r>
          <a:endParaRPr lang="en-US" dirty="0"/>
        </a:p>
      </dgm:t>
    </dgm:pt>
    <dgm:pt modelId="{D7F52006-BDD0-4044-BC51-F92CCAC0354A}" type="parTrans" cxnId="{A5BB5F00-8D5D-4121-853E-257688C78931}">
      <dgm:prSet/>
      <dgm:spPr/>
      <dgm:t>
        <a:bodyPr/>
        <a:lstStyle/>
        <a:p>
          <a:endParaRPr lang="en-US"/>
        </a:p>
      </dgm:t>
    </dgm:pt>
    <dgm:pt modelId="{D4C558EE-5763-4723-9FC0-23BBBCD839EF}" type="sibTrans" cxnId="{A5BB5F00-8D5D-4121-853E-257688C78931}">
      <dgm:prSet/>
      <dgm:spPr/>
      <dgm:t>
        <a:bodyPr/>
        <a:lstStyle/>
        <a:p>
          <a:endParaRPr lang="en-US"/>
        </a:p>
      </dgm:t>
    </dgm:pt>
    <dgm:pt modelId="{66101CE8-DB79-412C-B6A0-9030A0034E50}" type="pres">
      <dgm:prSet presAssocID="{4D8A5432-ECA7-46EA-8138-3251D7932D4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1E64CFE-1784-4FDC-9743-9D6E8CF27AC9}" type="pres">
      <dgm:prSet presAssocID="{6F28909E-7447-4D21-85C8-EB9252EF6E98}" presName="textCenter" presStyleLbl="node1" presStyleIdx="0" presStyleCnt="5" custScaleX="146410" custScaleY="146410" custLinFactX="100000" custLinFactNeighborX="177287" custLinFactNeighborY="-59933"/>
      <dgm:spPr/>
      <dgm:t>
        <a:bodyPr/>
        <a:lstStyle/>
        <a:p>
          <a:endParaRPr lang="en-US"/>
        </a:p>
      </dgm:t>
    </dgm:pt>
    <dgm:pt modelId="{E734D030-6D1B-4B99-894E-19E8F496016E}" type="pres">
      <dgm:prSet presAssocID="{6F28909E-7447-4D21-85C8-EB9252EF6E98}" presName="cycle_1" presStyleCnt="0"/>
      <dgm:spPr/>
    </dgm:pt>
    <dgm:pt modelId="{E61931A9-F1CA-49E7-9A01-2E9C3F70D298}" type="pres">
      <dgm:prSet presAssocID="{13310AF2-97B9-4119-B706-F70E32593F52}" presName="childCenter1" presStyleLbl="node1" presStyleIdx="1" presStyleCnt="5" custScaleX="121000" custScaleY="121000" custLinFactX="40442" custLinFactNeighborX="100000" custLinFactNeighborY="-51309"/>
      <dgm:spPr/>
      <dgm:t>
        <a:bodyPr/>
        <a:lstStyle/>
        <a:p>
          <a:endParaRPr lang="en-US"/>
        </a:p>
      </dgm:t>
    </dgm:pt>
    <dgm:pt modelId="{7F44C448-A136-4C5D-9D4E-02D19E40DB92}" type="pres">
      <dgm:prSet presAssocID="{D7F52006-BDD0-4044-BC51-F92CCAC0354A}" presName="Name141" presStyleLbl="parChTrans1D3" presStyleIdx="0" presStyleCnt="1"/>
      <dgm:spPr/>
      <dgm:t>
        <a:bodyPr/>
        <a:lstStyle/>
        <a:p>
          <a:endParaRPr lang="en-US"/>
        </a:p>
      </dgm:t>
    </dgm:pt>
    <dgm:pt modelId="{096962D7-E97B-44D2-A99C-11D97412F5C1}" type="pres">
      <dgm:prSet presAssocID="{764CD28A-8440-4E6C-B1F6-F0FDEFFA20C4}" presName="text1" presStyleLbl="node1" presStyleIdx="2" presStyleCnt="5" custScaleX="121000" custScaleY="121000" custRadScaleRad="218896" custRadScaleInc="343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9FA71D-CEEB-4A68-B7CB-5EC6B351D474}" type="pres">
      <dgm:prSet presAssocID="{B217D8F4-E871-42B7-9896-30A6B165379C}" presName="Name144" presStyleLbl="parChTrans1D2" presStyleIdx="0" presStyleCnt="3"/>
      <dgm:spPr/>
      <dgm:t>
        <a:bodyPr/>
        <a:lstStyle/>
        <a:p>
          <a:endParaRPr lang="en-US"/>
        </a:p>
      </dgm:t>
    </dgm:pt>
    <dgm:pt modelId="{9852A973-FF86-4F7B-BE9E-AEED5764AAAB}" type="pres">
      <dgm:prSet presAssocID="{6F28909E-7447-4D21-85C8-EB9252EF6E98}" presName="cycle_2" presStyleCnt="0"/>
      <dgm:spPr/>
    </dgm:pt>
    <dgm:pt modelId="{E4110D59-4D11-415B-82E9-23994F33F5D9}" type="pres">
      <dgm:prSet presAssocID="{D4D551CD-4477-4FAB-A1C4-FE76C1CB44A5}" presName="childCenter2" presStyleLbl="node1" presStyleIdx="3" presStyleCnt="5" custScaleX="121000" custScaleY="121000" custLinFactNeighborX="33229" custLinFactNeighborY="1046"/>
      <dgm:spPr/>
      <dgm:t>
        <a:bodyPr/>
        <a:lstStyle/>
        <a:p>
          <a:endParaRPr lang="en-US"/>
        </a:p>
      </dgm:t>
    </dgm:pt>
    <dgm:pt modelId="{493BD7BF-0581-4A38-B259-4013B6728528}" type="pres">
      <dgm:prSet presAssocID="{C26ABE0B-09F1-4174-8263-27E4EDB1588F}" presName="Name221" presStyleLbl="parChTrans1D2" presStyleIdx="1" presStyleCnt="3"/>
      <dgm:spPr/>
      <dgm:t>
        <a:bodyPr/>
        <a:lstStyle/>
        <a:p>
          <a:endParaRPr lang="en-US"/>
        </a:p>
      </dgm:t>
    </dgm:pt>
    <dgm:pt modelId="{85AA4401-E18F-4A93-902B-4C6B61842066}" type="pres">
      <dgm:prSet presAssocID="{6F28909E-7447-4D21-85C8-EB9252EF6E98}" presName="cycle_3" presStyleCnt="0"/>
      <dgm:spPr/>
    </dgm:pt>
    <dgm:pt modelId="{381E85FC-741B-4C88-A3D5-563ECC3932B4}" type="pres">
      <dgm:prSet presAssocID="{EAAAE47A-671E-46ED-BBB4-67D000E08D4F}" presName="childCenter3" presStyleLbl="node1" presStyleIdx="4" presStyleCnt="5" custScaleX="121000" custScaleY="121000" custLinFactX="79758" custLinFactNeighborX="100000" custLinFactNeighborY="1046"/>
      <dgm:spPr/>
      <dgm:t>
        <a:bodyPr/>
        <a:lstStyle/>
        <a:p>
          <a:endParaRPr lang="en-US"/>
        </a:p>
      </dgm:t>
    </dgm:pt>
    <dgm:pt modelId="{DBA875CB-4B9B-4CA6-9300-0CFA3BC93FDE}" type="pres">
      <dgm:prSet presAssocID="{5DE3B8A6-2A31-4856-99CB-88EAAB9C5840}" presName="Name288" presStyleLbl="parChTrans1D2" presStyleIdx="2" presStyleCnt="3"/>
      <dgm:spPr/>
      <dgm:t>
        <a:bodyPr/>
        <a:lstStyle/>
        <a:p>
          <a:endParaRPr lang="en-US"/>
        </a:p>
      </dgm:t>
    </dgm:pt>
  </dgm:ptLst>
  <dgm:cxnLst>
    <dgm:cxn modelId="{7E365B47-B510-4056-B78A-1A82A10924F3}" type="presOf" srcId="{D4D551CD-4477-4FAB-A1C4-FE76C1CB44A5}" destId="{E4110D59-4D11-415B-82E9-23994F33F5D9}" srcOrd="0" destOrd="0" presId="urn:microsoft.com/office/officeart/2008/layout/RadialCluster"/>
    <dgm:cxn modelId="{C6B1E65C-0909-497A-A4B2-9A3C87EECA7E}" type="presOf" srcId="{5DE3B8A6-2A31-4856-99CB-88EAAB9C5840}" destId="{DBA875CB-4B9B-4CA6-9300-0CFA3BC93FDE}" srcOrd="0" destOrd="0" presId="urn:microsoft.com/office/officeart/2008/layout/RadialCluster"/>
    <dgm:cxn modelId="{7475CAE1-716E-48DE-8324-000033D7BD11}" srcId="{6F28909E-7447-4D21-85C8-EB9252EF6E98}" destId="{EAAAE47A-671E-46ED-BBB4-67D000E08D4F}" srcOrd="2" destOrd="0" parTransId="{5DE3B8A6-2A31-4856-99CB-88EAAB9C5840}" sibTransId="{C328F10B-D03B-47B0-92F2-BC2B05C6AD89}"/>
    <dgm:cxn modelId="{7A02DFD9-BE62-4B0D-8F7F-5E6CEBD6EABE}" srcId="{6F28909E-7447-4D21-85C8-EB9252EF6E98}" destId="{D4D551CD-4477-4FAB-A1C4-FE76C1CB44A5}" srcOrd="1" destOrd="0" parTransId="{C26ABE0B-09F1-4174-8263-27E4EDB1588F}" sibTransId="{56DC00E0-8383-4733-9B1D-92E14E9C729D}"/>
    <dgm:cxn modelId="{6227C01F-E77A-4328-9309-4DE27EEB6F77}" type="presOf" srcId="{4D8A5432-ECA7-46EA-8138-3251D7932D4A}" destId="{66101CE8-DB79-412C-B6A0-9030A0034E50}" srcOrd="0" destOrd="0" presId="urn:microsoft.com/office/officeart/2008/layout/RadialCluster"/>
    <dgm:cxn modelId="{4509EC32-151E-4FC0-B930-3B39CD8B14AA}" type="presOf" srcId="{C26ABE0B-09F1-4174-8263-27E4EDB1588F}" destId="{493BD7BF-0581-4A38-B259-4013B6728528}" srcOrd="0" destOrd="0" presId="urn:microsoft.com/office/officeart/2008/layout/RadialCluster"/>
    <dgm:cxn modelId="{A5BB5F00-8D5D-4121-853E-257688C78931}" srcId="{13310AF2-97B9-4119-B706-F70E32593F52}" destId="{764CD28A-8440-4E6C-B1F6-F0FDEFFA20C4}" srcOrd="0" destOrd="0" parTransId="{D7F52006-BDD0-4044-BC51-F92CCAC0354A}" sibTransId="{D4C558EE-5763-4723-9FC0-23BBBCD839EF}"/>
    <dgm:cxn modelId="{2CEA174C-3AE0-4605-96BE-05B731C1E01A}" type="presOf" srcId="{764CD28A-8440-4E6C-B1F6-F0FDEFFA20C4}" destId="{096962D7-E97B-44D2-A99C-11D97412F5C1}" srcOrd="0" destOrd="0" presId="urn:microsoft.com/office/officeart/2008/layout/RadialCluster"/>
    <dgm:cxn modelId="{5019147C-9B7E-401E-9C1F-4D861B19F710}" srcId="{4D8A5432-ECA7-46EA-8138-3251D7932D4A}" destId="{6F28909E-7447-4D21-85C8-EB9252EF6E98}" srcOrd="0" destOrd="0" parTransId="{9A377115-FF73-4C50-953F-1C11A34DE028}" sibTransId="{6534CAF8-8F3E-40A7-A480-2B5C322A81C2}"/>
    <dgm:cxn modelId="{AF1ADFAA-7F3E-48E8-B54A-D0B4852C5476}" type="presOf" srcId="{D7F52006-BDD0-4044-BC51-F92CCAC0354A}" destId="{7F44C448-A136-4C5D-9D4E-02D19E40DB92}" srcOrd="0" destOrd="0" presId="urn:microsoft.com/office/officeart/2008/layout/RadialCluster"/>
    <dgm:cxn modelId="{9292BF7D-51C1-4F4A-91D4-B3BF0F783C31}" type="presOf" srcId="{EAAAE47A-671E-46ED-BBB4-67D000E08D4F}" destId="{381E85FC-741B-4C88-A3D5-563ECC3932B4}" srcOrd="0" destOrd="0" presId="urn:microsoft.com/office/officeart/2008/layout/RadialCluster"/>
    <dgm:cxn modelId="{A2AE48F8-DBF0-4271-9C49-53E3CE4FB6F8}" type="presOf" srcId="{13310AF2-97B9-4119-B706-F70E32593F52}" destId="{E61931A9-F1CA-49E7-9A01-2E9C3F70D298}" srcOrd="0" destOrd="0" presId="urn:microsoft.com/office/officeart/2008/layout/RadialCluster"/>
    <dgm:cxn modelId="{27F3BDB7-F986-43B9-8FA4-43B5C71418A7}" type="presOf" srcId="{6F28909E-7447-4D21-85C8-EB9252EF6E98}" destId="{B1E64CFE-1784-4FDC-9743-9D6E8CF27AC9}" srcOrd="0" destOrd="0" presId="urn:microsoft.com/office/officeart/2008/layout/RadialCluster"/>
    <dgm:cxn modelId="{ADA1ED59-7ACF-47F6-BB35-3E94C94A04F6}" srcId="{6F28909E-7447-4D21-85C8-EB9252EF6E98}" destId="{13310AF2-97B9-4119-B706-F70E32593F52}" srcOrd="0" destOrd="0" parTransId="{B217D8F4-E871-42B7-9896-30A6B165379C}" sibTransId="{65749B03-BF3E-476C-BC70-9159156B31F8}"/>
    <dgm:cxn modelId="{7B3DE87E-B3E3-4CFA-8C56-07834726BF2C}" type="presOf" srcId="{B217D8F4-E871-42B7-9896-30A6B165379C}" destId="{7A9FA71D-CEEB-4A68-B7CB-5EC6B351D474}" srcOrd="0" destOrd="0" presId="urn:microsoft.com/office/officeart/2008/layout/RadialCluster"/>
    <dgm:cxn modelId="{C33CE21B-818F-4913-A99E-6E97180E04CF}" type="presParOf" srcId="{66101CE8-DB79-412C-B6A0-9030A0034E50}" destId="{B1E64CFE-1784-4FDC-9743-9D6E8CF27AC9}" srcOrd="0" destOrd="0" presId="urn:microsoft.com/office/officeart/2008/layout/RadialCluster"/>
    <dgm:cxn modelId="{CBAE5D24-3E30-4ED2-90E3-6E15D82D8D94}" type="presParOf" srcId="{66101CE8-DB79-412C-B6A0-9030A0034E50}" destId="{E734D030-6D1B-4B99-894E-19E8F496016E}" srcOrd="1" destOrd="0" presId="urn:microsoft.com/office/officeart/2008/layout/RadialCluster"/>
    <dgm:cxn modelId="{7C4EA666-4993-4D0A-8157-F72502112A02}" type="presParOf" srcId="{E734D030-6D1B-4B99-894E-19E8F496016E}" destId="{E61931A9-F1CA-49E7-9A01-2E9C3F70D298}" srcOrd="0" destOrd="0" presId="urn:microsoft.com/office/officeart/2008/layout/RadialCluster"/>
    <dgm:cxn modelId="{7689A011-A3D4-4815-BF39-F3CBCBD5F0F3}" type="presParOf" srcId="{E734D030-6D1B-4B99-894E-19E8F496016E}" destId="{7F44C448-A136-4C5D-9D4E-02D19E40DB92}" srcOrd="1" destOrd="0" presId="urn:microsoft.com/office/officeart/2008/layout/RadialCluster"/>
    <dgm:cxn modelId="{537C8607-7AD6-493C-81E4-F0B310D74976}" type="presParOf" srcId="{E734D030-6D1B-4B99-894E-19E8F496016E}" destId="{096962D7-E97B-44D2-A99C-11D97412F5C1}" srcOrd="2" destOrd="0" presId="urn:microsoft.com/office/officeart/2008/layout/RadialCluster"/>
    <dgm:cxn modelId="{DC0F0244-D2E1-45AF-90C8-30D93BAE3D0A}" type="presParOf" srcId="{66101CE8-DB79-412C-B6A0-9030A0034E50}" destId="{7A9FA71D-CEEB-4A68-B7CB-5EC6B351D474}" srcOrd="2" destOrd="0" presId="urn:microsoft.com/office/officeart/2008/layout/RadialCluster"/>
    <dgm:cxn modelId="{C7C269E2-C343-4754-A4D1-05612957E59B}" type="presParOf" srcId="{66101CE8-DB79-412C-B6A0-9030A0034E50}" destId="{9852A973-FF86-4F7B-BE9E-AEED5764AAAB}" srcOrd="3" destOrd="0" presId="urn:microsoft.com/office/officeart/2008/layout/RadialCluster"/>
    <dgm:cxn modelId="{D7BC611E-80BB-4F67-A0AE-BB4DBA854D86}" type="presParOf" srcId="{9852A973-FF86-4F7B-BE9E-AEED5764AAAB}" destId="{E4110D59-4D11-415B-82E9-23994F33F5D9}" srcOrd="0" destOrd="0" presId="urn:microsoft.com/office/officeart/2008/layout/RadialCluster"/>
    <dgm:cxn modelId="{B5745236-CE33-42BD-BD69-C4FF5F473DA4}" type="presParOf" srcId="{66101CE8-DB79-412C-B6A0-9030A0034E50}" destId="{493BD7BF-0581-4A38-B259-4013B6728528}" srcOrd="4" destOrd="0" presId="urn:microsoft.com/office/officeart/2008/layout/RadialCluster"/>
    <dgm:cxn modelId="{12A882DC-036C-45B5-929E-DEFDB790CD4B}" type="presParOf" srcId="{66101CE8-DB79-412C-B6A0-9030A0034E50}" destId="{85AA4401-E18F-4A93-902B-4C6B61842066}" srcOrd="5" destOrd="0" presId="urn:microsoft.com/office/officeart/2008/layout/RadialCluster"/>
    <dgm:cxn modelId="{244BFBC2-B874-4019-9225-5CB5CEE440BD}" type="presParOf" srcId="{85AA4401-E18F-4A93-902B-4C6B61842066}" destId="{381E85FC-741B-4C88-A3D5-563ECC3932B4}" srcOrd="0" destOrd="0" presId="urn:microsoft.com/office/officeart/2008/layout/RadialCluster"/>
    <dgm:cxn modelId="{A4870F2C-243B-4B62-88F2-544105A7A955}" type="presParOf" srcId="{66101CE8-DB79-412C-B6A0-9030A0034E50}" destId="{DBA875CB-4B9B-4CA6-9300-0CFA3BC93FDE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9A4CFB4-0538-4947-A438-98D73DDED22D}" type="doc">
      <dgm:prSet loTypeId="urn:microsoft.com/office/officeart/2008/layout/RadialCluster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AE1560E-1AE6-4216-BC2C-40A44791AB11}">
      <dgm:prSet phldrT="[Text]"/>
      <dgm:spPr/>
      <dgm:t>
        <a:bodyPr/>
        <a:lstStyle/>
        <a:p>
          <a:r>
            <a:rPr lang="fa-IR" dirty="0" smtClean="0">
              <a:solidFill>
                <a:schemeClr val="tx1"/>
              </a:solidFill>
            </a:rPr>
            <a:t>مکذب</a:t>
          </a:r>
          <a:endParaRPr lang="en-US" dirty="0">
            <a:solidFill>
              <a:schemeClr val="tx1"/>
            </a:solidFill>
          </a:endParaRPr>
        </a:p>
      </dgm:t>
    </dgm:pt>
    <dgm:pt modelId="{B6C59842-DEE6-4633-AE5E-708170069673}" type="parTrans" cxnId="{CFA71739-5290-4940-B5FC-7703F8323975}">
      <dgm:prSet/>
      <dgm:spPr/>
      <dgm:t>
        <a:bodyPr/>
        <a:lstStyle/>
        <a:p>
          <a:endParaRPr lang="en-US"/>
        </a:p>
      </dgm:t>
    </dgm:pt>
    <dgm:pt modelId="{3BAB0299-BC4B-4FA8-88A7-F7F76B8417ED}" type="sibTrans" cxnId="{CFA71739-5290-4940-B5FC-7703F8323975}">
      <dgm:prSet/>
      <dgm:spPr/>
      <dgm:t>
        <a:bodyPr/>
        <a:lstStyle/>
        <a:p>
          <a:endParaRPr lang="en-US"/>
        </a:p>
      </dgm:t>
    </dgm:pt>
    <dgm:pt modelId="{88F080A3-E683-47BD-92FC-564D1C706B14}">
      <dgm:prSet phldrT="[Text]"/>
      <dgm:spPr/>
      <dgm:t>
        <a:bodyPr/>
        <a:lstStyle/>
        <a:p>
          <a:r>
            <a:rPr lang="fa-IR" dirty="0" smtClean="0">
              <a:solidFill>
                <a:schemeClr val="tx1"/>
              </a:solidFill>
            </a:rPr>
            <a:t>حلاف مهین</a:t>
          </a:r>
          <a:endParaRPr lang="en-US" dirty="0">
            <a:solidFill>
              <a:schemeClr val="tx1"/>
            </a:solidFill>
          </a:endParaRPr>
        </a:p>
      </dgm:t>
    </dgm:pt>
    <dgm:pt modelId="{33BE448A-BA34-4EA4-BECE-D0ECC879AC10}" type="parTrans" cxnId="{9C9AFD96-9C98-41C0-9D84-74BD048BD449}">
      <dgm:prSet/>
      <dgm:spPr/>
      <dgm:t>
        <a:bodyPr/>
        <a:lstStyle/>
        <a:p>
          <a:endParaRPr lang="en-US"/>
        </a:p>
      </dgm:t>
    </dgm:pt>
    <dgm:pt modelId="{80C41DAD-41F2-46A2-A56A-D920DE399DE2}" type="sibTrans" cxnId="{9C9AFD96-9C98-41C0-9D84-74BD048BD449}">
      <dgm:prSet/>
      <dgm:spPr/>
      <dgm:t>
        <a:bodyPr/>
        <a:lstStyle/>
        <a:p>
          <a:endParaRPr lang="en-US"/>
        </a:p>
      </dgm:t>
    </dgm:pt>
    <dgm:pt modelId="{452F3A4B-8FE1-48FB-9441-555E1CC3BC46}">
      <dgm:prSet phldrT="[Text]"/>
      <dgm:spPr/>
      <dgm:t>
        <a:bodyPr/>
        <a:lstStyle/>
        <a:p>
          <a:r>
            <a:rPr lang="fa-IR" dirty="0" smtClean="0">
              <a:solidFill>
                <a:schemeClr val="tx1"/>
              </a:solidFill>
            </a:rPr>
            <a:t>مناع للخیر معتد اثیم</a:t>
          </a:r>
          <a:endParaRPr lang="en-US" dirty="0">
            <a:solidFill>
              <a:schemeClr val="tx1"/>
            </a:solidFill>
          </a:endParaRPr>
        </a:p>
      </dgm:t>
    </dgm:pt>
    <dgm:pt modelId="{3E88D6E1-F6B0-4E3D-8DA0-BED897E3D675}" type="parTrans" cxnId="{663AF0FB-AD5C-4433-BC5D-64FF37B4EA2A}">
      <dgm:prSet/>
      <dgm:spPr/>
      <dgm:t>
        <a:bodyPr/>
        <a:lstStyle/>
        <a:p>
          <a:endParaRPr lang="en-US"/>
        </a:p>
      </dgm:t>
    </dgm:pt>
    <dgm:pt modelId="{29746434-5C8C-4A93-8E16-A93E42D23098}" type="sibTrans" cxnId="{663AF0FB-AD5C-4433-BC5D-64FF37B4EA2A}">
      <dgm:prSet/>
      <dgm:spPr/>
      <dgm:t>
        <a:bodyPr/>
        <a:lstStyle/>
        <a:p>
          <a:endParaRPr lang="en-US"/>
        </a:p>
      </dgm:t>
    </dgm:pt>
    <dgm:pt modelId="{4A0219AF-9124-4506-B5F5-C5D1FAF71D1B}">
      <dgm:prSet phldrT="[Text]"/>
      <dgm:spPr/>
      <dgm:t>
        <a:bodyPr/>
        <a:lstStyle/>
        <a:p>
          <a:r>
            <a:rPr lang="fa-IR" dirty="0" smtClean="0">
              <a:solidFill>
                <a:schemeClr val="tx1"/>
              </a:solidFill>
            </a:rPr>
            <a:t>عتل بعد ذلک زنیم</a:t>
          </a:r>
          <a:endParaRPr lang="en-US" dirty="0">
            <a:solidFill>
              <a:schemeClr val="tx1"/>
            </a:solidFill>
          </a:endParaRPr>
        </a:p>
      </dgm:t>
    </dgm:pt>
    <dgm:pt modelId="{497ABCC2-51E0-4C06-B586-2F23B842786C}" type="parTrans" cxnId="{FE901C7A-3819-4BA1-BFB7-CAAC3E27C705}">
      <dgm:prSet/>
      <dgm:spPr/>
      <dgm:t>
        <a:bodyPr/>
        <a:lstStyle/>
        <a:p>
          <a:endParaRPr lang="en-US"/>
        </a:p>
      </dgm:t>
    </dgm:pt>
    <dgm:pt modelId="{22A12C2E-4942-45FD-997B-263E5F31BF4E}" type="sibTrans" cxnId="{FE901C7A-3819-4BA1-BFB7-CAAC3E27C705}">
      <dgm:prSet/>
      <dgm:spPr/>
      <dgm:t>
        <a:bodyPr/>
        <a:lstStyle/>
        <a:p>
          <a:endParaRPr lang="en-US"/>
        </a:p>
      </dgm:t>
    </dgm:pt>
    <dgm:pt modelId="{B99B1B6C-DB9B-465A-B2B4-073E773A82C2}">
      <dgm:prSet phldrT="[Text]"/>
      <dgm:spPr/>
      <dgm:t>
        <a:bodyPr/>
        <a:lstStyle/>
        <a:p>
          <a:r>
            <a:rPr lang="fa-IR" dirty="0" smtClean="0">
              <a:solidFill>
                <a:schemeClr val="tx1"/>
              </a:solidFill>
            </a:rPr>
            <a:t>هماز مشاء بنمیم</a:t>
          </a:r>
          <a:endParaRPr lang="en-US" dirty="0">
            <a:solidFill>
              <a:schemeClr val="tx1"/>
            </a:solidFill>
          </a:endParaRPr>
        </a:p>
      </dgm:t>
    </dgm:pt>
    <dgm:pt modelId="{68C82231-7AA7-4633-ACFA-0C4196847476}" type="parTrans" cxnId="{A8BCC7A4-9CF9-4853-A81A-1008E52548F9}">
      <dgm:prSet/>
      <dgm:spPr/>
      <dgm:t>
        <a:bodyPr/>
        <a:lstStyle/>
        <a:p>
          <a:endParaRPr lang="en-US"/>
        </a:p>
      </dgm:t>
    </dgm:pt>
    <dgm:pt modelId="{BD5117AB-5347-489D-8C1F-8B5470365E3B}" type="sibTrans" cxnId="{A8BCC7A4-9CF9-4853-A81A-1008E52548F9}">
      <dgm:prSet/>
      <dgm:spPr/>
      <dgm:t>
        <a:bodyPr/>
        <a:lstStyle/>
        <a:p>
          <a:endParaRPr lang="en-US"/>
        </a:p>
      </dgm:t>
    </dgm:pt>
    <dgm:pt modelId="{6260F034-4B09-409E-B3DF-A54E0F45312C}">
      <dgm:prSet phldrT="[Text]"/>
      <dgm:spPr/>
      <dgm:t>
        <a:bodyPr/>
        <a:lstStyle/>
        <a:p>
          <a:r>
            <a:rPr lang="fa-IR" dirty="0" smtClean="0">
              <a:solidFill>
                <a:schemeClr val="tx1"/>
              </a:solidFill>
            </a:rPr>
            <a:t>ان کان ذامال وبنین</a:t>
          </a:r>
          <a:endParaRPr lang="en-US" dirty="0">
            <a:solidFill>
              <a:schemeClr val="tx1"/>
            </a:solidFill>
          </a:endParaRPr>
        </a:p>
      </dgm:t>
    </dgm:pt>
    <dgm:pt modelId="{58FC7A1A-74D5-430E-9D95-49A6DBC80690}" type="parTrans" cxnId="{346D60C8-45F1-4440-9AA3-B5D6CE71C8AE}">
      <dgm:prSet/>
      <dgm:spPr/>
      <dgm:t>
        <a:bodyPr/>
        <a:lstStyle/>
        <a:p>
          <a:endParaRPr lang="en-US"/>
        </a:p>
      </dgm:t>
    </dgm:pt>
    <dgm:pt modelId="{A855DD42-68ED-488B-9CDD-CF5B612BD698}" type="sibTrans" cxnId="{346D60C8-45F1-4440-9AA3-B5D6CE71C8AE}">
      <dgm:prSet/>
      <dgm:spPr/>
      <dgm:t>
        <a:bodyPr/>
        <a:lstStyle/>
        <a:p>
          <a:endParaRPr lang="en-US"/>
        </a:p>
      </dgm:t>
    </dgm:pt>
    <dgm:pt modelId="{5FCAD61D-4FD1-4BCB-9FA4-1C7E4D6522DF}" type="pres">
      <dgm:prSet presAssocID="{29A4CFB4-0538-4947-A438-98D73DDED22D}" presName="Name0" presStyleCnt="0">
        <dgm:presLayoutVars>
          <dgm:chMax val="1"/>
          <dgm:chPref val="1"/>
          <dgm:dir val="rev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223627E-E792-4A3C-8884-85C1AFFF5F41}" type="pres">
      <dgm:prSet presAssocID="{1AE1560E-1AE6-4216-BC2C-40A44791AB11}" presName="textCenter" presStyleLbl="node1" presStyleIdx="0" presStyleCnt="6" custScaleX="110000" custScaleY="110000" custLinFactNeighborY="-3671"/>
      <dgm:spPr/>
      <dgm:t>
        <a:bodyPr/>
        <a:lstStyle/>
        <a:p>
          <a:endParaRPr lang="en-US"/>
        </a:p>
      </dgm:t>
    </dgm:pt>
    <dgm:pt modelId="{EA878EEA-F535-44D1-8E62-A19DF0F28201}" type="pres">
      <dgm:prSet presAssocID="{1AE1560E-1AE6-4216-BC2C-40A44791AB11}" presName="cycle_1" presStyleCnt="0"/>
      <dgm:spPr/>
    </dgm:pt>
    <dgm:pt modelId="{17DDE23F-7E7A-47AF-BB87-3CCDAC57BF12}" type="pres">
      <dgm:prSet presAssocID="{6260F034-4B09-409E-B3DF-A54E0F45312C}" presName="childCenter1" presStyleLbl="node1" presStyleIdx="1" presStyleCnt="6" custScaleX="121000" custScaleY="121000"/>
      <dgm:spPr/>
      <dgm:t>
        <a:bodyPr/>
        <a:lstStyle/>
        <a:p>
          <a:endParaRPr lang="en-US"/>
        </a:p>
      </dgm:t>
    </dgm:pt>
    <dgm:pt modelId="{3918D25C-508B-4946-A93B-DDB287A45F92}" type="pres">
      <dgm:prSet presAssocID="{33BE448A-BA34-4EA4-BECE-D0ECC879AC10}" presName="Name141" presStyleLbl="parChTrans1D3" presStyleIdx="0" presStyleCnt="4"/>
      <dgm:spPr/>
      <dgm:t>
        <a:bodyPr/>
        <a:lstStyle/>
        <a:p>
          <a:endParaRPr lang="en-US"/>
        </a:p>
      </dgm:t>
    </dgm:pt>
    <dgm:pt modelId="{BEEEB073-539D-4ED2-80B1-5D60AB252363}" type="pres">
      <dgm:prSet presAssocID="{88F080A3-E683-47BD-92FC-564D1C706B14}" presName="text1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C38BFF-B001-471C-9336-AE81216A9415}" type="pres">
      <dgm:prSet presAssocID="{68C82231-7AA7-4633-ACFA-0C4196847476}" presName="Name141" presStyleLbl="parChTrans1D3" presStyleIdx="1" presStyleCnt="4"/>
      <dgm:spPr/>
      <dgm:t>
        <a:bodyPr/>
        <a:lstStyle/>
        <a:p>
          <a:endParaRPr lang="en-US"/>
        </a:p>
      </dgm:t>
    </dgm:pt>
    <dgm:pt modelId="{0EB23A87-AB49-41A9-B166-9D847EF5C294}" type="pres">
      <dgm:prSet presAssocID="{B99B1B6C-DB9B-465A-B2B4-073E773A82C2}" presName="text1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A7259E-A3EA-4BE0-8E99-A6A701C2A801}" type="pres">
      <dgm:prSet presAssocID="{3E88D6E1-F6B0-4E3D-8DA0-BED897E3D675}" presName="Name141" presStyleLbl="parChTrans1D3" presStyleIdx="2" presStyleCnt="4"/>
      <dgm:spPr/>
      <dgm:t>
        <a:bodyPr/>
        <a:lstStyle/>
        <a:p>
          <a:endParaRPr lang="en-US"/>
        </a:p>
      </dgm:t>
    </dgm:pt>
    <dgm:pt modelId="{605FF068-C644-4900-A5FA-1732A97C0BBA}" type="pres">
      <dgm:prSet presAssocID="{452F3A4B-8FE1-48FB-9441-555E1CC3BC46}" presName="text1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1B3DAF-6F61-44E6-9175-A3A39E4FE4A4}" type="pres">
      <dgm:prSet presAssocID="{497ABCC2-51E0-4C06-B586-2F23B842786C}" presName="Name141" presStyleLbl="parChTrans1D3" presStyleIdx="3" presStyleCnt="4"/>
      <dgm:spPr/>
      <dgm:t>
        <a:bodyPr/>
        <a:lstStyle/>
        <a:p>
          <a:endParaRPr lang="en-US"/>
        </a:p>
      </dgm:t>
    </dgm:pt>
    <dgm:pt modelId="{A8B75BE1-AB08-42EE-95F3-913A9A137A69}" type="pres">
      <dgm:prSet presAssocID="{4A0219AF-9124-4506-B5F5-C5D1FAF71D1B}" presName="text1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8BADF-6EC2-441C-A82A-B924FEA2D76B}" type="pres">
      <dgm:prSet presAssocID="{58FC7A1A-74D5-430E-9D95-49A6DBC80690}" presName="Name144" presStyleLbl="parChTrans1D2" presStyleIdx="0" presStyleCnt="1"/>
      <dgm:spPr/>
      <dgm:t>
        <a:bodyPr/>
        <a:lstStyle/>
        <a:p>
          <a:endParaRPr lang="en-US"/>
        </a:p>
      </dgm:t>
    </dgm:pt>
  </dgm:ptLst>
  <dgm:cxnLst>
    <dgm:cxn modelId="{73ADF06A-6230-4B12-B37A-C49A3356B5C1}" type="presOf" srcId="{6260F034-4B09-409E-B3DF-A54E0F45312C}" destId="{17DDE23F-7E7A-47AF-BB87-3CCDAC57BF12}" srcOrd="0" destOrd="0" presId="urn:microsoft.com/office/officeart/2008/layout/RadialCluster"/>
    <dgm:cxn modelId="{9C9AFD96-9C98-41C0-9D84-74BD048BD449}" srcId="{6260F034-4B09-409E-B3DF-A54E0F45312C}" destId="{88F080A3-E683-47BD-92FC-564D1C706B14}" srcOrd="0" destOrd="0" parTransId="{33BE448A-BA34-4EA4-BECE-D0ECC879AC10}" sibTransId="{80C41DAD-41F2-46A2-A56A-D920DE399DE2}"/>
    <dgm:cxn modelId="{63BC90F6-85A5-4FA4-8772-F54FCE045EDF}" type="presOf" srcId="{4A0219AF-9124-4506-B5F5-C5D1FAF71D1B}" destId="{A8B75BE1-AB08-42EE-95F3-913A9A137A69}" srcOrd="0" destOrd="0" presId="urn:microsoft.com/office/officeart/2008/layout/RadialCluster"/>
    <dgm:cxn modelId="{663AF0FB-AD5C-4433-BC5D-64FF37B4EA2A}" srcId="{6260F034-4B09-409E-B3DF-A54E0F45312C}" destId="{452F3A4B-8FE1-48FB-9441-555E1CC3BC46}" srcOrd="2" destOrd="0" parTransId="{3E88D6E1-F6B0-4E3D-8DA0-BED897E3D675}" sibTransId="{29746434-5C8C-4A93-8E16-A93E42D23098}"/>
    <dgm:cxn modelId="{2F4D91EA-8761-4343-B61D-27DC00AA6287}" type="presOf" srcId="{68C82231-7AA7-4633-ACFA-0C4196847476}" destId="{69C38BFF-B001-471C-9336-AE81216A9415}" srcOrd="0" destOrd="0" presId="urn:microsoft.com/office/officeart/2008/layout/RadialCluster"/>
    <dgm:cxn modelId="{CFA71739-5290-4940-B5FC-7703F8323975}" srcId="{29A4CFB4-0538-4947-A438-98D73DDED22D}" destId="{1AE1560E-1AE6-4216-BC2C-40A44791AB11}" srcOrd="0" destOrd="0" parTransId="{B6C59842-DEE6-4633-AE5E-708170069673}" sibTransId="{3BAB0299-BC4B-4FA8-88A7-F7F76B8417ED}"/>
    <dgm:cxn modelId="{C84ADFAC-8728-4E31-9295-85387C7D86E9}" type="presOf" srcId="{29A4CFB4-0538-4947-A438-98D73DDED22D}" destId="{5FCAD61D-4FD1-4BCB-9FA4-1C7E4D6522DF}" srcOrd="0" destOrd="0" presId="urn:microsoft.com/office/officeart/2008/layout/RadialCluster"/>
    <dgm:cxn modelId="{0E1B88CC-4348-4AE4-B2F6-04C896DF6785}" type="presOf" srcId="{3E88D6E1-F6B0-4E3D-8DA0-BED897E3D675}" destId="{19A7259E-A3EA-4BE0-8E99-A6A701C2A801}" srcOrd="0" destOrd="0" presId="urn:microsoft.com/office/officeart/2008/layout/RadialCluster"/>
    <dgm:cxn modelId="{1D31C336-EB56-4913-B7FA-2E25F741CC22}" type="presOf" srcId="{58FC7A1A-74D5-430E-9D95-49A6DBC80690}" destId="{1A38BADF-6EC2-441C-A82A-B924FEA2D76B}" srcOrd="0" destOrd="0" presId="urn:microsoft.com/office/officeart/2008/layout/RadialCluster"/>
    <dgm:cxn modelId="{0D7C5BA0-FABA-47CF-8327-39AF902F2625}" type="presOf" srcId="{452F3A4B-8FE1-48FB-9441-555E1CC3BC46}" destId="{605FF068-C644-4900-A5FA-1732A97C0BBA}" srcOrd="0" destOrd="0" presId="urn:microsoft.com/office/officeart/2008/layout/RadialCluster"/>
    <dgm:cxn modelId="{346D60C8-45F1-4440-9AA3-B5D6CE71C8AE}" srcId="{1AE1560E-1AE6-4216-BC2C-40A44791AB11}" destId="{6260F034-4B09-409E-B3DF-A54E0F45312C}" srcOrd="0" destOrd="0" parTransId="{58FC7A1A-74D5-430E-9D95-49A6DBC80690}" sibTransId="{A855DD42-68ED-488B-9CDD-CF5B612BD698}"/>
    <dgm:cxn modelId="{98FFE1C9-86C9-43BF-A9AC-143190B96051}" type="presOf" srcId="{1AE1560E-1AE6-4216-BC2C-40A44791AB11}" destId="{E223627E-E792-4A3C-8884-85C1AFFF5F41}" srcOrd="0" destOrd="0" presId="urn:microsoft.com/office/officeart/2008/layout/RadialCluster"/>
    <dgm:cxn modelId="{FE901C7A-3819-4BA1-BFB7-CAAC3E27C705}" srcId="{6260F034-4B09-409E-B3DF-A54E0F45312C}" destId="{4A0219AF-9124-4506-B5F5-C5D1FAF71D1B}" srcOrd="3" destOrd="0" parTransId="{497ABCC2-51E0-4C06-B586-2F23B842786C}" sibTransId="{22A12C2E-4942-45FD-997B-263E5F31BF4E}"/>
    <dgm:cxn modelId="{A8BCC7A4-9CF9-4853-A81A-1008E52548F9}" srcId="{6260F034-4B09-409E-B3DF-A54E0F45312C}" destId="{B99B1B6C-DB9B-465A-B2B4-073E773A82C2}" srcOrd="1" destOrd="0" parTransId="{68C82231-7AA7-4633-ACFA-0C4196847476}" sibTransId="{BD5117AB-5347-489D-8C1F-8B5470365E3B}"/>
    <dgm:cxn modelId="{699A3212-D9BB-4C2B-8062-2EA69EEA0B11}" type="presOf" srcId="{88F080A3-E683-47BD-92FC-564D1C706B14}" destId="{BEEEB073-539D-4ED2-80B1-5D60AB252363}" srcOrd="0" destOrd="0" presId="urn:microsoft.com/office/officeart/2008/layout/RadialCluster"/>
    <dgm:cxn modelId="{A0460A1A-90AA-4062-8EC5-8338F093E60D}" type="presOf" srcId="{B99B1B6C-DB9B-465A-B2B4-073E773A82C2}" destId="{0EB23A87-AB49-41A9-B166-9D847EF5C294}" srcOrd="0" destOrd="0" presId="urn:microsoft.com/office/officeart/2008/layout/RadialCluster"/>
    <dgm:cxn modelId="{FD4A62C8-F2FE-4D11-BC2A-53FD5EB5AF52}" type="presOf" srcId="{33BE448A-BA34-4EA4-BECE-D0ECC879AC10}" destId="{3918D25C-508B-4946-A93B-DDB287A45F92}" srcOrd="0" destOrd="0" presId="urn:microsoft.com/office/officeart/2008/layout/RadialCluster"/>
    <dgm:cxn modelId="{6E25F490-2E53-4BAD-B593-B285BC7A52F4}" type="presOf" srcId="{497ABCC2-51E0-4C06-B586-2F23B842786C}" destId="{CE1B3DAF-6F61-44E6-9175-A3A39E4FE4A4}" srcOrd="0" destOrd="0" presId="urn:microsoft.com/office/officeart/2008/layout/RadialCluster"/>
    <dgm:cxn modelId="{093743D7-5F70-4B82-9303-2F0B85239393}" type="presParOf" srcId="{5FCAD61D-4FD1-4BCB-9FA4-1C7E4D6522DF}" destId="{E223627E-E792-4A3C-8884-85C1AFFF5F41}" srcOrd="0" destOrd="0" presId="urn:microsoft.com/office/officeart/2008/layout/RadialCluster"/>
    <dgm:cxn modelId="{47FAF8B1-4D2D-4454-90B3-0911BD06988F}" type="presParOf" srcId="{5FCAD61D-4FD1-4BCB-9FA4-1C7E4D6522DF}" destId="{EA878EEA-F535-44D1-8E62-A19DF0F28201}" srcOrd="1" destOrd="0" presId="urn:microsoft.com/office/officeart/2008/layout/RadialCluster"/>
    <dgm:cxn modelId="{2811B49B-97D0-4F1B-A4D6-FE9FB0510552}" type="presParOf" srcId="{EA878EEA-F535-44D1-8E62-A19DF0F28201}" destId="{17DDE23F-7E7A-47AF-BB87-3CCDAC57BF12}" srcOrd="0" destOrd="0" presId="urn:microsoft.com/office/officeart/2008/layout/RadialCluster"/>
    <dgm:cxn modelId="{02B14052-F19A-4021-B564-A8FC2C09E158}" type="presParOf" srcId="{EA878EEA-F535-44D1-8E62-A19DF0F28201}" destId="{3918D25C-508B-4946-A93B-DDB287A45F92}" srcOrd="1" destOrd="0" presId="urn:microsoft.com/office/officeart/2008/layout/RadialCluster"/>
    <dgm:cxn modelId="{FE4AE188-B0A1-42F8-A420-7A7EFC1687AB}" type="presParOf" srcId="{EA878EEA-F535-44D1-8E62-A19DF0F28201}" destId="{BEEEB073-539D-4ED2-80B1-5D60AB252363}" srcOrd="2" destOrd="0" presId="urn:microsoft.com/office/officeart/2008/layout/RadialCluster"/>
    <dgm:cxn modelId="{EEDA7AAF-6388-4C60-925C-71E51CD1DDF0}" type="presParOf" srcId="{EA878EEA-F535-44D1-8E62-A19DF0F28201}" destId="{69C38BFF-B001-471C-9336-AE81216A9415}" srcOrd="3" destOrd="0" presId="urn:microsoft.com/office/officeart/2008/layout/RadialCluster"/>
    <dgm:cxn modelId="{A090239F-1DF5-4B00-ABF6-6B70D8E294FF}" type="presParOf" srcId="{EA878EEA-F535-44D1-8E62-A19DF0F28201}" destId="{0EB23A87-AB49-41A9-B166-9D847EF5C294}" srcOrd="4" destOrd="0" presId="urn:microsoft.com/office/officeart/2008/layout/RadialCluster"/>
    <dgm:cxn modelId="{F9D6D7D6-99C3-4CD7-91ED-694B6876DD8F}" type="presParOf" srcId="{EA878EEA-F535-44D1-8E62-A19DF0F28201}" destId="{19A7259E-A3EA-4BE0-8E99-A6A701C2A801}" srcOrd="5" destOrd="0" presId="urn:microsoft.com/office/officeart/2008/layout/RadialCluster"/>
    <dgm:cxn modelId="{D51E603D-7E75-416A-8772-697F88CCDA6E}" type="presParOf" srcId="{EA878EEA-F535-44D1-8E62-A19DF0F28201}" destId="{605FF068-C644-4900-A5FA-1732A97C0BBA}" srcOrd="6" destOrd="0" presId="urn:microsoft.com/office/officeart/2008/layout/RadialCluster"/>
    <dgm:cxn modelId="{F4C54454-D2F0-4DAD-B343-38C2AA606291}" type="presParOf" srcId="{EA878EEA-F535-44D1-8E62-A19DF0F28201}" destId="{CE1B3DAF-6F61-44E6-9175-A3A39E4FE4A4}" srcOrd="7" destOrd="0" presId="urn:microsoft.com/office/officeart/2008/layout/RadialCluster"/>
    <dgm:cxn modelId="{7348211E-E69F-453E-A209-BD0CAEF9D9AF}" type="presParOf" srcId="{EA878EEA-F535-44D1-8E62-A19DF0F28201}" destId="{A8B75BE1-AB08-42EE-95F3-913A9A137A69}" srcOrd="8" destOrd="0" presId="urn:microsoft.com/office/officeart/2008/layout/RadialCluster"/>
    <dgm:cxn modelId="{63CB2F5A-3616-4207-8F44-978FE7C66DB9}" type="presParOf" srcId="{5FCAD61D-4FD1-4BCB-9FA4-1C7E4D6522DF}" destId="{1A38BADF-6EC2-441C-A82A-B924FEA2D76B}" srcOrd="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51794FA-E717-4AD1-9F26-68800EEF7BE6}" type="doc">
      <dgm:prSet loTypeId="urn:microsoft.com/office/officeart/2005/8/layout/bProcess4" loCatId="process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9D1C8BB-1C16-4846-9A5B-BF44522102B9}">
      <dgm:prSet phldrT="[Text]" custT="1"/>
      <dgm:spPr/>
      <dgm:t>
        <a:bodyPr/>
        <a:lstStyle/>
        <a:p>
          <a:pPr algn="ctr"/>
          <a:r>
            <a:rPr lang="fa-IR" sz="1400" b="1" smtClean="0"/>
            <a:t>اذاقسموالیصرمنها مصبحین </a:t>
          </a:r>
        </a:p>
        <a:p>
          <a:pPr algn="ctr"/>
          <a:r>
            <a:rPr lang="fa-IR" sz="1400" b="1" smtClean="0"/>
            <a:t>ولایستثنوننون</a:t>
          </a:r>
          <a:endParaRPr lang="en-US" sz="1400" b="1" dirty="0"/>
        </a:p>
      </dgm:t>
    </dgm:pt>
    <dgm:pt modelId="{0D5DF76C-2232-48A9-9F91-5160A479EA92}" type="parTrans" cxnId="{409D824D-C4D6-488B-B20D-3A2AF4C3AD01}">
      <dgm:prSet/>
      <dgm:spPr/>
      <dgm:t>
        <a:bodyPr/>
        <a:lstStyle/>
        <a:p>
          <a:pPr algn="ctr"/>
          <a:endParaRPr lang="en-US" sz="1200" b="1"/>
        </a:p>
      </dgm:t>
    </dgm:pt>
    <dgm:pt modelId="{E10F1213-67DC-463A-AE92-DBA4697B5A05}" type="sibTrans" cxnId="{409D824D-C4D6-488B-B20D-3A2AF4C3AD01}">
      <dgm:prSet custT="1"/>
      <dgm:spPr/>
      <dgm:t>
        <a:bodyPr/>
        <a:lstStyle/>
        <a:p>
          <a:pPr algn="ctr"/>
          <a:endParaRPr lang="en-US" sz="1400" b="1">
            <a:solidFill>
              <a:schemeClr val="tx1"/>
            </a:solidFill>
          </a:endParaRPr>
        </a:p>
      </dgm:t>
    </dgm:pt>
    <dgm:pt modelId="{1B754B00-FCA0-476D-B7A3-75D6CCC7AC8A}">
      <dgm:prSet phldrT="[Text]" custT="1"/>
      <dgm:spPr/>
      <dgm:t>
        <a:bodyPr/>
        <a:lstStyle/>
        <a:p>
          <a:pPr algn="ctr" rtl="1"/>
          <a:r>
            <a:rPr lang="fa-IR" sz="1400" b="1" smtClean="0"/>
            <a:t>ان اغدوا</a:t>
          </a:r>
          <a:r>
            <a:rPr lang="fa-IR" sz="1400" b="1" baseline="0" smtClean="0"/>
            <a:t> علی حرثکم ان کنتم صارمین</a:t>
          </a:r>
          <a:endParaRPr lang="en-US" sz="1400" b="1" dirty="0"/>
        </a:p>
      </dgm:t>
    </dgm:pt>
    <dgm:pt modelId="{BD36D22F-914D-408F-B8AB-EE163DD7FB39}" type="parTrans" cxnId="{22672D37-4DE1-4682-BCFB-9AD785710E8E}">
      <dgm:prSet/>
      <dgm:spPr/>
      <dgm:t>
        <a:bodyPr/>
        <a:lstStyle/>
        <a:p>
          <a:pPr algn="ctr"/>
          <a:endParaRPr lang="en-US" sz="1200" b="1"/>
        </a:p>
      </dgm:t>
    </dgm:pt>
    <dgm:pt modelId="{1F12049B-2E13-47F6-AA8A-E36C8B4EF4AC}" type="sibTrans" cxnId="{22672D37-4DE1-4682-BCFB-9AD785710E8E}">
      <dgm:prSet custT="1"/>
      <dgm:spPr/>
      <dgm:t>
        <a:bodyPr/>
        <a:lstStyle/>
        <a:p>
          <a:pPr algn="ctr"/>
          <a:endParaRPr lang="en-US" sz="1400" b="1">
            <a:solidFill>
              <a:schemeClr val="tx1"/>
            </a:solidFill>
          </a:endParaRPr>
        </a:p>
      </dgm:t>
    </dgm:pt>
    <dgm:pt modelId="{A0B44213-F4AA-4B12-8F36-068288C9BD11}">
      <dgm:prSet phldrT="[Text]" custT="1"/>
      <dgm:spPr/>
      <dgm:t>
        <a:bodyPr/>
        <a:lstStyle/>
        <a:p>
          <a:pPr algn="ctr" rtl="1"/>
          <a:r>
            <a:rPr lang="fa-IR" sz="1400" b="1" smtClean="0"/>
            <a:t>ان لایدخلنها الیوم علیکم مسکین</a:t>
          </a:r>
          <a:endParaRPr lang="en-US" sz="1400" b="1" dirty="0"/>
        </a:p>
      </dgm:t>
    </dgm:pt>
    <dgm:pt modelId="{970E6782-5DEA-4FDC-B5F0-D6325D4BB437}" type="parTrans" cxnId="{4DA457A6-23DE-423E-AB43-A3788B6845F6}">
      <dgm:prSet/>
      <dgm:spPr/>
      <dgm:t>
        <a:bodyPr/>
        <a:lstStyle/>
        <a:p>
          <a:pPr algn="ctr"/>
          <a:endParaRPr lang="en-US" sz="1200" b="1"/>
        </a:p>
      </dgm:t>
    </dgm:pt>
    <dgm:pt modelId="{0CEE05CC-867A-44C8-B525-AF65CF5238D5}" type="sibTrans" cxnId="{4DA457A6-23DE-423E-AB43-A3788B6845F6}">
      <dgm:prSet custT="1"/>
      <dgm:spPr/>
      <dgm:t>
        <a:bodyPr/>
        <a:lstStyle/>
        <a:p>
          <a:pPr algn="ctr"/>
          <a:endParaRPr lang="en-US" sz="1400" b="1">
            <a:solidFill>
              <a:schemeClr val="tx1"/>
            </a:solidFill>
          </a:endParaRPr>
        </a:p>
      </dgm:t>
    </dgm:pt>
    <dgm:pt modelId="{C4BA0D15-8888-47BC-9F6F-514CAFF8D7A4}">
      <dgm:prSet phldrT="[Text]" custT="1"/>
      <dgm:spPr/>
      <dgm:t>
        <a:bodyPr/>
        <a:lstStyle/>
        <a:p>
          <a:pPr algn="ctr"/>
          <a:r>
            <a:rPr lang="fa-IR" sz="1400" b="1" smtClean="0"/>
            <a:t>وغدوا علی حرد قادرین</a:t>
          </a:r>
          <a:endParaRPr lang="en-US" sz="1400" b="1" dirty="0"/>
        </a:p>
      </dgm:t>
    </dgm:pt>
    <dgm:pt modelId="{2ED65E37-FB11-4DEF-A7C4-ABB28DBF459B}" type="parTrans" cxnId="{FFE17317-D72C-4AB1-AB26-FA2A6D72F84B}">
      <dgm:prSet/>
      <dgm:spPr/>
      <dgm:t>
        <a:bodyPr/>
        <a:lstStyle/>
        <a:p>
          <a:pPr algn="ctr"/>
          <a:endParaRPr lang="en-US" sz="1200" b="1"/>
        </a:p>
      </dgm:t>
    </dgm:pt>
    <dgm:pt modelId="{E7FF122D-5DF8-49AB-95B1-105E32D1CFC4}" type="sibTrans" cxnId="{FFE17317-D72C-4AB1-AB26-FA2A6D72F84B}">
      <dgm:prSet custT="1"/>
      <dgm:spPr/>
      <dgm:t>
        <a:bodyPr/>
        <a:lstStyle/>
        <a:p>
          <a:pPr algn="ctr"/>
          <a:endParaRPr lang="en-US" sz="1400" b="1">
            <a:solidFill>
              <a:schemeClr val="tx1"/>
            </a:solidFill>
          </a:endParaRPr>
        </a:p>
      </dgm:t>
    </dgm:pt>
    <dgm:pt modelId="{C00501E3-E993-413A-A185-8B7FCBA8BA0E}">
      <dgm:prSet phldrT="[Text]" custT="1"/>
      <dgm:spPr/>
      <dgm:t>
        <a:bodyPr/>
        <a:lstStyle/>
        <a:p>
          <a:pPr algn="ctr" rtl="1"/>
          <a:r>
            <a:rPr lang="fa-IR" sz="1400" b="1" smtClean="0"/>
            <a:t>فانطلقوا وهم یتخافتون</a:t>
          </a:r>
          <a:endParaRPr lang="en-US" sz="1400" b="1" dirty="0"/>
        </a:p>
      </dgm:t>
    </dgm:pt>
    <dgm:pt modelId="{F0FB4CDE-32C4-4D41-9148-0764852849D9}" type="parTrans" cxnId="{CC9439FB-B457-41F1-B5B8-DA8D3206D294}">
      <dgm:prSet/>
      <dgm:spPr/>
      <dgm:t>
        <a:bodyPr/>
        <a:lstStyle/>
        <a:p>
          <a:endParaRPr lang="en-US"/>
        </a:p>
      </dgm:t>
    </dgm:pt>
    <dgm:pt modelId="{373E02AA-C93B-4B58-9D5F-57CD234A8181}" type="sibTrans" cxnId="{CC9439FB-B457-41F1-B5B8-DA8D3206D294}">
      <dgm:prSet/>
      <dgm:spPr/>
      <dgm:t>
        <a:bodyPr/>
        <a:lstStyle/>
        <a:p>
          <a:endParaRPr lang="en-US"/>
        </a:p>
      </dgm:t>
    </dgm:pt>
    <dgm:pt modelId="{72CCC31C-17FF-4A6B-9628-D0EA33D02073}">
      <dgm:prSet phldrT="[Text]" custT="1"/>
      <dgm:spPr/>
      <dgm:t>
        <a:bodyPr/>
        <a:lstStyle/>
        <a:p>
          <a:pPr algn="ctr"/>
          <a:r>
            <a:rPr lang="fa-IR" sz="1800" b="1" dirty="0" smtClean="0"/>
            <a:t>فلما راوها قالوا انا لضالون</a:t>
          </a:r>
          <a:endParaRPr lang="en-US" sz="1800" b="1" dirty="0"/>
        </a:p>
      </dgm:t>
    </dgm:pt>
    <dgm:pt modelId="{3A312446-1891-4D1B-ACE0-0D99D9C7204C}" type="parTrans" cxnId="{F275883A-C82D-49F0-9B8B-CE059CF259E7}">
      <dgm:prSet/>
      <dgm:spPr/>
      <dgm:t>
        <a:bodyPr/>
        <a:lstStyle/>
        <a:p>
          <a:endParaRPr lang="en-US"/>
        </a:p>
      </dgm:t>
    </dgm:pt>
    <dgm:pt modelId="{5497A488-70E8-465A-841D-DC6FA1C30F11}" type="sibTrans" cxnId="{F275883A-C82D-49F0-9B8B-CE059CF259E7}">
      <dgm:prSet/>
      <dgm:spPr/>
      <dgm:t>
        <a:bodyPr/>
        <a:lstStyle/>
        <a:p>
          <a:endParaRPr lang="en-US"/>
        </a:p>
      </dgm:t>
    </dgm:pt>
    <dgm:pt modelId="{A687281C-55AD-4F83-960F-C030365907F9}">
      <dgm:prSet phldrT="[Text]" custT="1"/>
      <dgm:spPr/>
      <dgm:t>
        <a:bodyPr/>
        <a:lstStyle/>
        <a:p>
          <a:pPr algn="ctr"/>
          <a:r>
            <a:rPr lang="fa-IR" sz="1400" b="1" smtClean="0"/>
            <a:t>بل نحن محرومون</a:t>
          </a:r>
          <a:endParaRPr lang="en-US" sz="1400" b="1" dirty="0"/>
        </a:p>
      </dgm:t>
    </dgm:pt>
    <dgm:pt modelId="{BE1B0AB1-D1C0-4925-B187-0AEA1449A3BC}" type="parTrans" cxnId="{A1CE8C30-7682-411E-84EB-7804FC50BF6C}">
      <dgm:prSet/>
      <dgm:spPr/>
      <dgm:t>
        <a:bodyPr/>
        <a:lstStyle/>
        <a:p>
          <a:endParaRPr lang="en-US"/>
        </a:p>
      </dgm:t>
    </dgm:pt>
    <dgm:pt modelId="{EC20FA92-F343-404A-BBC8-263BA800A601}" type="sibTrans" cxnId="{A1CE8C30-7682-411E-84EB-7804FC50BF6C}">
      <dgm:prSet/>
      <dgm:spPr/>
      <dgm:t>
        <a:bodyPr/>
        <a:lstStyle/>
        <a:p>
          <a:endParaRPr lang="en-US"/>
        </a:p>
      </dgm:t>
    </dgm:pt>
    <dgm:pt modelId="{F5562AAA-80C8-481C-A3C0-AE2A5D925A3A}">
      <dgm:prSet phldrT="[Text]" custT="1"/>
      <dgm:spPr/>
      <dgm:t>
        <a:bodyPr/>
        <a:lstStyle/>
        <a:p>
          <a:pPr algn="ctr"/>
          <a:r>
            <a:rPr lang="fa-IR" sz="1400" b="1" dirty="0" smtClean="0"/>
            <a:t>قالوا سبحان ربنا انا کنا ظالمون </a:t>
          </a:r>
          <a:endParaRPr lang="en-US" sz="1400" b="1" dirty="0"/>
        </a:p>
      </dgm:t>
    </dgm:pt>
    <dgm:pt modelId="{F404D9C1-6100-49DB-8B12-5B060E411F77}" type="parTrans" cxnId="{35585851-DE68-45A7-AC12-E722F6E48EE5}">
      <dgm:prSet/>
      <dgm:spPr/>
      <dgm:t>
        <a:bodyPr/>
        <a:lstStyle/>
        <a:p>
          <a:endParaRPr lang="en-US"/>
        </a:p>
      </dgm:t>
    </dgm:pt>
    <dgm:pt modelId="{81AF8349-F4CB-489B-B27E-79F8813EE72E}" type="sibTrans" cxnId="{35585851-DE68-45A7-AC12-E722F6E48EE5}">
      <dgm:prSet/>
      <dgm:spPr/>
      <dgm:t>
        <a:bodyPr/>
        <a:lstStyle/>
        <a:p>
          <a:endParaRPr lang="en-US"/>
        </a:p>
      </dgm:t>
    </dgm:pt>
    <dgm:pt modelId="{11313034-7EE3-4B91-8831-71991F56FF59}">
      <dgm:prSet phldrT="[Text]" custT="1"/>
      <dgm:spPr/>
      <dgm:t>
        <a:bodyPr/>
        <a:lstStyle/>
        <a:p>
          <a:pPr algn="ctr"/>
          <a:r>
            <a:rPr lang="fa-IR" sz="1400" b="1" smtClean="0"/>
            <a:t>فاقبل بعضهم علی بعض یتلاومون</a:t>
          </a:r>
          <a:endParaRPr lang="en-US" sz="1400" b="1" dirty="0"/>
        </a:p>
      </dgm:t>
    </dgm:pt>
    <dgm:pt modelId="{DFF17AC4-B942-4A77-B589-9FA0A3FB7A94}" type="parTrans" cxnId="{30123194-ACA7-4E7F-8441-19200E0683D4}">
      <dgm:prSet/>
      <dgm:spPr/>
      <dgm:t>
        <a:bodyPr/>
        <a:lstStyle/>
        <a:p>
          <a:endParaRPr lang="en-US"/>
        </a:p>
      </dgm:t>
    </dgm:pt>
    <dgm:pt modelId="{267981D8-D2ED-4C61-A6BE-EE099A012F7E}" type="sibTrans" cxnId="{30123194-ACA7-4E7F-8441-19200E0683D4}">
      <dgm:prSet/>
      <dgm:spPr/>
      <dgm:t>
        <a:bodyPr/>
        <a:lstStyle/>
        <a:p>
          <a:endParaRPr lang="en-US"/>
        </a:p>
      </dgm:t>
    </dgm:pt>
    <dgm:pt modelId="{B9F618C1-CA19-47B7-B516-2B6DE2E6972B}">
      <dgm:prSet phldrT="[Text]" custT="1"/>
      <dgm:spPr/>
      <dgm:t>
        <a:bodyPr/>
        <a:lstStyle/>
        <a:p>
          <a:pPr algn="ctr"/>
          <a:r>
            <a:rPr lang="fa-IR" sz="1400" b="1" smtClean="0"/>
            <a:t>قالوا یاویلنا انا کنا طاغین</a:t>
          </a:r>
          <a:endParaRPr lang="en-US" sz="1400" b="1" dirty="0"/>
        </a:p>
      </dgm:t>
    </dgm:pt>
    <dgm:pt modelId="{450D2083-B8B7-4FCC-B8CD-F34232617038}" type="parTrans" cxnId="{90D01C57-6881-451E-BC33-D42254E1A321}">
      <dgm:prSet/>
      <dgm:spPr/>
      <dgm:t>
        <a:bodyPr/>
        <a:lstStyle/>
        <a:p>
          <a:endParaRPr lang="en-US"/>
        </a:p>
      </dgm:t>
    </dgm:pt>
    <dgm:pt modelId="{0D20D3DE-4AE9-471B-B705-94BAD1A1A900}" type="sibTrans" cxnId="{90D01C57-6881-451E-BC33-D42254E1A321}">
      <dgm:prSet/>
      <dgm:spPr/>
      <dgm:t>
        <a:bodyPr/>
        <a:lstStyle/>
        <a:p>
          <a:endParaRPr lang="en-US"/>
        </a:p>
      </dgm:t>
    </dgm:pt>
    <dgm:pt modelId="{6DC02B35-D262-43F3-A485-FBBD9570A9A1}">
      <dgm:prSet phldrT="[Text]" custT="1"/>
      <dgm:spPr/>
      <dgm:t>
        <a:bodyPr/>
        <a:lstStyle/>
        <a:p>
          <a:pPr algn="ctr"/>
          <a:r>
            <a:rPr lang="fa-IR" sz="1800" b="1" dirty="0" smtClean="0">
              <a:solidFill>
                <a:schemeClr val="bg1"/>
              </a:solidFill>
            </a:rPr>
            <a:t>عسی ربنا ان یبدلنا خیرا منها انا الی ربنا راغبون</a:t>
          </a:r>
          <a:endParaRPr lang="en-US" sz="1800" b="1" dirty="0">
            <a:solidFill>
              <a:schemeClr val="bg1"/>
            </a:solidFill>
          </a:endParaRPr>
        </a:p>
      </dgm:t>
    </dgm:pt>
    <dgm:pt modelId="{DC087AA2-69BC-4D58-A869-A7539616F349}" type="parTrans" cxnId="{A6693407-32E4-4A7A-9B08-7FB3F56D3A10}">
      <dgm:prSet/>
      <dgm:spPr/>
      <dgm:t>
        <a:bodyPr/>
        <a:lstStyle/>
        <a:p>
          <a:endParaRPr lang="en-US"/>
        </a:p>
      </dgm:t>
    </dgm:pt>
    <dgm:pt modelId="{E4DE5ADB-5430-468F-9D43-17E371FEA7B9}" type="sibTrans" cxnId="{A6693407-32E4-4A7A-9B08-7FB3F56D3A10}">
      <dgm:prSet/>
      <dgm:spPr/>
      <dgm:t>
        <a:bodyPr/>
        <a:lstStyle/>
        <a:p>
          <a:endParaRPr lang="en-US"/>
        </a:p>
      </dgm:t>
    </dgm:pt>
    <dgm:pt modelId="{A3F399DC-1BE5-441A-8B80-4B29F6A6D819}" type="pres">
      <dgm:prSet presAssocID="{051794FA-E717-4AD1-9F26-68800EEF7BE6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6D17E714-C97F-4743-BDBE-E2193B5FB2C3}" type="pres">
      <dgm:prSet presAssocID="{09D1C8BB-1C16-4846-9A5B-BF44522102B9}" presName="compNode" presStyleCnt="0"/>
      <dgm:spPr/>
      <dgm:t>
        <a:bodyPr/>
        <a:lstStyle/>
        <a:p>
          <a:endParaRPr lang="en-US"/>
        </a:p>
      </dgm:t>
    </dgm:pt>
    <dgm:pt modelId="{F8B6C6E2-C7B8-4012-B822-316B395D27AD}" type="pres">
      <dgm:prSet presAssocID="{09D1C8BB-1C16-4846-9A5B-BF44522102B9}" presName="dummyConnPt" presStyleCnt="0"/>
      <dgm:spPr/>
      <dgm:t>
        <a:bodyPr/>
        <a:lstStyle/>
        <a:p>
          <a:endParaRPr lang="en-US"/>
        </a:p>
      </dgm:t>
    </dgm:pt>
    <dgm:pt modelId="{820978FD-17A8-4F4F-8100-30720AD3C9AB}" type="pres">
      <dgm:prSet presAssocID="{09D1C8BB-1C16-4846-9A5B-BF44522102B9}" presName="node" presStyleLbl="node1" presStyleIdx="0" presStyleCnt="11" custLinFactY="-10318" custLinFactNeighborX="-1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82ADA5-459C-4DFF-B9ED-0E25333BCDEF}" type="pres">
      <dgm:prSet presAssocID="{E10F1213-67DC-463A-AE92-DBA4697B5A05}" presName="sibTrans" presStyleLbl="bgSibTrans2D1" presStyleIdx="0" presStyleCnt="10"/>
      <dgm:spPr/>
      <dgm:t>
        <a:bodyPr/>
        <a:lstStyle/>
        <a:p>
          <a:endParaRPr lang="en-US"/>
        </a:p>
      </dgm:t>
    </dgm:pt>
    <dgm:pt modelId="{F820C64A-4655-42D2-A12E-E6BC797F7063}" type="pres">
      <dgm:prSet presAssocID="{1B754B00-FCA0-476D-B7A3-75D6CCC7AC8A}" presName="compNode" presStyleCnt="0"/>
      <dgm:spPr/>
      <dgm:t>
        <a:bodyPr/>
        <a:lstStyle/>
        <a:p>
          <a:endParaRPr lang="en-US"/>
        </a:p>
      </dgm:t>
    </dgm:pt>
    <dgm:pt modelId="{54975E2D-5144-4C97-990C-110337648C57}" type="pres">
      <dgm:prSet presAssocID="{1B754B00-FCA0-476D-B7A3-75D6CCC7AC8A}" presName="dummyConnPt" presStyleCnt="0"/>
      <dgm:spPr/>
      <dgm:t>
        <a:bodyPr/>
        <a:lstStyle/>
        <a:p>
          <a:endParaRPr lang="en-US"/>
        </a:p>
      </dgm:t>
    </dgm:pt>
    <dgm:pt modelId="{8131C2ED-565A-4B1A-A20F-7AB4605F9E2F}" type="pres">
      <dgm:prSet presAssocID="{1B754B00-FCA0-476D-B7A3-75D6CCC7AC8A}" presName="node" presStyleLbl="node1" presStyleIdx="1" presStyleCnt="11" custLinFactY="-11649" custLinFactNeighborX="-76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276ADF-2139-4B99-970C-E957903D242B}" type="pres">
      <dgm:prSet presAssocID="{1F12049B-2E13-47F6-AA8A-E36C8B4EF4AC}" presName="sibTrans" presStyleLbl="bgSibTrans2D1" presStyleIdx="1" presStyleCnt="10"/>
      <dgm:spPr/>
      <dgm:t>
        <a:bodyPr/>
        <a:lstStyle/>
        <a:p>
          <a:endParaRPr lang="en-US"/>
        </a:p>
      </dgm:t>
    </dgm:pt>
    <dgm:pt modelId="{13DA17BF-253D-4C4E-A69B-C4404C45CB65}" type="pres">
      <dgm:prSet presAssocID="{C00501E3-E993-413A-A185-8B7FCBA8BA0E}" presName="compNode" presStyleCnt="0"/>
      <dgm:spPr/>
      <dgm:t>
        <a:bodyPr/>
        <a:lstStyle/>
        <a:p>
          <a:endParaRPr lang="en-US"/>
        </a:p>
      </dgm:t>
    </dgm:pt>
    <dgm:pt modelId="{38C3B3DB-E33C-4A8A-8504-AA7FDA178077}" type="pres">
      <dgm:prSet presAssocID="{C00501E3-E993-413A-A185-8B7FCBA8BA0E}" presName="dummyConnPt" presStyleCnt="0"/>
      <dgm:spPr/>
      <dgm:t>
        <a:bodyPr/>
        <a:lstStyle/>
        <a:p>
          <a:endParaRPr lang="en-US"/>
        </a:p>
      </dgm:t>
    </dgm:pt>
    <dgm:pt modelId="{3850F59C-2AE4-48A7-A9E5-AC520A9241A2}" type="pres">
      <dgm:prSet presAssocID="{C00501E3-E993-413A-A185-8B7FCBA8BA0E}" presName="node" presStyleLbl="node1" presStyleIdx="2" presStyleCnt="11" custLinFactY="-12981" custLinFactNeighborX="-1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64F0E-CBCC-4F0A-B861-CA8CB1DAC29B}" type="pres">
      <dgm:prSet presAssocID="{373E02AA-C93B-4B58-9D5F-57CD234A8181}" presName="sibTrans" presStyleLbl="bgSibTrans2D1" presStyleIdx="2" presStyleCnt="10"/>
      <dgm:spPr/>
      <dgm:t>
        <a:bodyPr/>
        <a:lstStyle/>
        <a:p>
          <a:endParaRPr lang="en-US"/>
        </a:p>
      </dgm:t>
    </dgm:pt>
    <dgm:pt modelId="{D780821D-B473-450B-B208-BCC578EF2DCD}" type="pres">
      <dgm:prSet presAssocID="{A0B44213-F4AA-4B12-8F36-068288C9BD11}" presName="compNode" presStyleCnt="0"/>
      <dgm:spPr/>
      <dgm:t>
        <a:bodyPr/>
        <a:lstStyle/>
        <a:p>
          <a:endParaRPr lang="en-US"/>
        </a:p>
      </dgm:t>
    </dgm:pt>
    <dgm:pt modelId="{1064E8AE-634A-44EF-B874-6F73FCE53C96}" type="pres">
      <dgm:prSet presAssocID="{A0B44213-F4AA-4B12-8F36-068288C9BD11}" presName="dummyConnPt" presStyleCnt="0"/>
      <dgm:spPr/>
      <dgm:t>
        <a:bodyPr/>
        <a:lstStyle/>
        <a:p>
          <a:endParaRPr lang="en-US"/>
        </a:p>
      </dgm:t>
    </dgm:pt>
    <dgm:pt modelId="{00C59E58-0028-492D-A94E-6554D30F954B}" type="pres">
      <dgm:prSet presAssocID="{A0B44213-F4AA-4B12-8F36-068288C9BD11}" presName="node" presStyleLbl="node1" presStyleIdx="3" presStyleCnt="11" custLinFactY="-14312" custLinFactNeighborX="-1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DDE073-5ED2-430A-947A-E369B749DD28}" type="pres">
      <dgm:prSet presAssocID="{0CEE05CC-867A-44C8-B525-AF65CF5238D5}" presName="sibTrans" presStyleLbl="bgSibTrans2D1" presStyleIdx="3" presStyleCnt="10"/>
      <dgm:spPr/>
      <dgm:t>
        <a:bodyPr/>
        <a:lstStyle/>
        <a:p>
          <a:endParaRPr lang="en-US"/>
        </a:p>
      </dgm:t>
    </dgm:pt>
    <dgm:pt modelId="{4CCE13C7-A78D-4C9B-A5AA-F203BE23215F}" type="pres">
      <dgm:prSet presAssocID="{C4BA0D15-8888-47BC-9F6F-514CAFF8D7A4}" presName="compNode" presStyleCnt="0"/>
      <dgm:spPr/>
      <dgm:t>
        <a:bodyPr/>
        <a:lstStyle/>
        <a:p>
          <a:endParaRPr lang="en-US"/>
        </a:p>
      </dgm:t>
    </dgm:pt>
    <dgm:pt modelId="{9FEAA453-991A-4291-AF6E-8856FBCF7062}" type="pres">
      <dgm:prSet presAssocID="{C4BA0D15-8888-47BC-9F6F-514CAFF8D7A4}" presName="dummyConnPt" presStyleCnt="0"/>
      <dgm:spPr/>
      <dgm:t>
        <a:bodyPr/>
        <a:lstStyle/>
        <a:p>
          <a:endParaRPr lang="en-US"/>
        </a:p>
      </dgm:t>
    </dgm:pt>
    <dgm:pt modelId="{030DF52F-6D45-46B0-8206-2145DD06F6F2}" type="pres">
      <dgm:prSet presAssocID="{C4BA0D15-8888-47BC-9F6F-514CAFF8D7A4}" presName="node" presStyleLbl="node1" presStyleIdx="4" presStyleCnt="11" custLinFactX="-32861" custLinFactNeighborX="-100000" custLinFactNeighborY="24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178A2F-3BA3-4EF1-9903-8D55694F71B3}" type="pres">
      <dgm:prSet presAssocID="{E7FF122D-5DF8-49AB-95B1-105E32D1CFC4}" presName="sibTrans" presStyleLbl="bgSibTrans2D1" presStyleIdx="4" presStyleCnt="10"/>
      <dgm:spPr/>
      <dgm:t>
        <a:bodyPr/>
        <a:lstStyle/>
        <a:p>
          <a:endParaRPr lang="en-US"/>
        </a:p>
      </dgm:t>
    </dgm:pt>
    <dgm:pt modelId="{F23DD9E3-4C17-4B83-9F4A-3A9CDE59610E}" type="pres">
      <dgm:prSet presAssocID="{72CCC31C-17FF-4A6B-9628-D0EA33D02073}" presName="compNode" presStyleCnt="0"/>
      <dgm:spPr/>
      <dgm:t>
        <a:bodyPr/>
        <a:lstStyle/>
        <a:p>
          <a:endParaRPr lang="en-US"/>
        </a:p>
      </dgm:t>
    </dgm:pt>
    <dgm:pt modelId="{F1DA359A-A53C-4B58-A2A9-418D307C7343}" type="pres">
      <dgm:prSet presAssocID="{72CCC31C-17FF-4A6B-9628-D0EA33D02073}" presName="dummyConnPt" presStyleCnt="0"/>
      <dgm:spPr/>
      <dgm:t>
        <a:bodyPr/>
        <a:lstStyle/>
        <a:p>
          <a:endParaRPr lang="en-US"/>
        </a:p>
      </dgm:t>
    </dgm:pt>
    <dgm:pt modelId="{9F44C7FC-CDC0-49AD-B704-0039DA80A6A9}" type="pres">
      <dgm:prSet presAssocID="{72CCC31C-17FF-4A6B-9628-D0EA33D02073}" presName="node" presStyleLbl="node1" presStyleIdx="5" presStyleCnt="11" custLinFactY="52784" custLinFactNeighborX="1494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DD06A1-04A2-4944-8441-1EE3053D1E99}" type="pres">
      <dgm:prSet presAssocID="{5497A488-70E8-465A-841D-DC6FA1C30F11}" presName="sibTrans" presStyleLbl="bgSibTrans2D1" presStyleIdx="5" presStyleCnt="10"/>
      <dgm:spPr/>
      <dgm:t>
        <a:bodyPr/>
        <a:lstStyle/>
        <a:p>
          <a:endParaRPr lang="en-US"/>
        </a:p>
      </dgm:t>
    </dgm:pt>
    <dgm:pt modelId="{F26EFC17-2380-441B-B954-5F80FC88BB4F}" type="pres">
      <dgm:prSet presAssocID="{A687281C-55AD-4F83-960F-C030365907F9}" presName="compNode" presStyleCnt="0"/>
      <dgm:spPr/>
      <dgm:t>
        <a:bodyPr/>
        <a:lstStyle/>
        <a:p>
          <a:endParaRPr lang="en-US"/>
        </a:p>
      </dgm:t>
    </dgm:pt>
    <dgm:pt modelId="{2D1B57B6-5616-49BB-914B-C2E8E45C0FAB}" type="pres">
      <dgm:prSet presAssocID="{A687281C-55AD-4F83-960F-C030365907F9}" presName="dummyConnPt" presStyleCnt="0"/>
      <dgm:spPr/>
      <dgm:t>
        <a:bodyPr/>
        <a:lstStyle/>
        <a:p>
          <a:endParaRPr lang="en-US"/>
        </a:p>
      </dgm:t>
    </dgm:pt>
    <dgm:pt modelId="{52BC4A02-FFC4-4D40-AB4A-84EFFCC7880E}" type="pres">
      <dgm:prSet presAssocID="{A687281C-55AD-4F83-960F-C030365907F9}" presName="node" presStyleLbl="node1" presStyleIdx="6" presStyleCnt="11" custLinFactY="45875" custLinFactNeighborX="1489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D37408-38EE-44F0-A6C6-B5FF525D3CE5}" type="pres">
      <dgm:prSet presAssocID="{EC20FA92-F343-404A-BBC8-263BA800A601}" presName="sibTrans" presStyleLbl="bgSibTrans2D1" presStyleIdx="6" presStyleCnt="10"/>
      <dgm:spPr/>
      <dgm:t>
        <a:bodyPr/>
        <a:lstStyle/>
        <a:p>
          <a:endParaRPr lang="en-US"/>
        </a:p>
      </dgm:t>
    </dgm:pt>
    <dgm:pt modelId="{44F5E11A-3534-4627-B4D9-2D73BA554C7B}" type="pres">
      <dgm:prSet presAssocID="{F5562AAA-80C8-481C-A3C0-AE2A5D925A3A}" presName="compNode" presStyleCnt="0"/>
      <dgm:spPr/>
      <dgm:t>
        <a:bodyPr/>
        <a:lstStyle/>
        <a:p>
          <a:endParaRPr lang="en-US"/>
        </a:p>
      </dgm:t>
    </dgm:pt>
    <dgm:pt modelId="{C9B0A43C-5027-4B28-AA37-D489979562EE}" type="pres">
      <dgm:prSet presAssocID="{F5562AAA-80C8-481C-A3C0-AE2A5D925A3A}" presName="dummyConnPt" presStyleCnt="0"/>
      <dgm:spPr/>
      <dgm:t>
        <a:bodyPr/>
        <a:lstStyle/>
        <a:p>
          <a:endParaRPr lang="en-US"/>
        </a:p>
      </dgm:t>
    </dgm:pt>
    <dgm:pt modelId="{577C1C8C-528E-41AA-B58D-D9B4BD974649}" type="pres">
      <dgm:prSet presAssocID="{F5562AAA-80C8-481C-A3C0-AE2A5D925A3A}" presName="node" presStyleLbl="node1" presStyleIdx="7" presStyleCnt="11" custLinFactY="38966" custLinFactNeighborX="1489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A8ADE8-BA77-4895-BF8E-D0C42571CDBC}" type="pres">
      <dgm:prSet presAssocID="{81AF8349-F4CB-489B-B27E-79F8813EE72E}" presName="sibTrans" presStyleLbl="bgSibTrans2D1" presStyleIdx="7" presStyleCnt="10"/>
      <dgm:spPr/>
      <dgm:t>
        <a:bodyPr/>
        <a:lstStyle/>
        <a:p>
          <a:endParaRPr lang="en-US"/>
        </a:p>
      </dgm:t>
    </dgm:pt>
    <dgm:pt modelId="{ACC4A2FB-3166-421B-9354-559F64E31B59}" type="pres">
      <dgm:prSet presAssocID="{11313034-7EE3-4B91-8831-71991F56FF59}" presName="compNode" presStyleCnt="0"/>
      <dgm:spPr/>
      <dgm:t>
        <a:bodyPr/>
        <a:lstStyle/>
        <a:p>
          <a:endParaRPr lang="en-US"/>
        </a:p>
      </dgm:t>
    </dgm:pt>
    <dgm:pt modelId="{9E6F6221-DA24-4DB2-89B9-C6052B5B4922}" type="pres">
      <dgm:prSet presAssocID="{11313034-7EE3-4B91-8831-71991F56FF59}" presName="dummyConnPt" presStyleCnt="0"/>
      <dgm:spPr/>
      <dgm:t>
        <a:bodyPr/>
        <a:lstStyle/>
        <a:p>
          <a:endParaRPr lang="en-US"/>
        </a:p>
      </dgm:t>
    </dgm:pt>
    <dgm:pt modelId="{58D92722-70E4-47CB-A885-E4CFE8904A12}" type="pres">
      <dgm:prSet presAssocID="{11313034-7EE3-4B91-8831-71991F56FF59}" presName="node" presStyleLbl="node1" presStyleIdx="8" presStyleCnt="11" custLinFactX="-13509" custLinFactNeighborX="-100000" custLinFactNeighborY="176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0C70BD-8C0F-4206-9349-0ACA7E763365}" type="pres">
      <dgm:prSet presAssocID="{267981D8-D2ED-4C61-A6BE-EE099A012F7E}" presName="sibTrans" presStyleLbl="bgSibTrans2D1" presStyleIdx="8" presStyleCnt="10"/>
      <dgm:spPr/>
      <dgm:t>
        <a:bodyPr/>
        <a:lstStyle/>
        <a:p>
          <a:endParaRPr lang="en-US"/>
        </a:p>
      </dgm:t>
    </dgm:pt>
    <dgm:pt modelId="{76552EF6-6588-4B36-9503-E9328CE50D83}" type="pres">
      <dgm:prSet presAssocID="{B9F618C1-CA19-47B7-B516-2B6DE2E6972B}" presName="compNode" presStyleCnt="0"/>
      <dgm:spPr/>
      <dgm:t>
        <a:bodyPr/>
        <a:lstStyle/>
        <a:p>
          <a:endParaRPr lang="en-US"/>
        </a:p>
      </dgm:t>
    </dgm:pt>
    <dgm:pt modelId="{6F112CED-CBD5-4FE4-8FD3-2A1A4CA4F167}" type="pres">
      <dgm:prSet presAssocID="{B9F618C1-CA19-47B7-B516-2B6DE2E6972B}" presName="dummyConnPt" presStyleCnt="0"/>
      <dgm:spPr/>
      <dgm:t>
        <a:bodyPr/>
        <a:lstStyle/>
        <a:p>
          <a:endParaRPr lang="en-US"/>
        </a:p>
      </dgm:t>
    </dgm:pt>
    <dgm:pt modelId="{586C3578-AF46-4D3D-B3D3-44B36094F040}" type="pres">
      <dgm:prSet presAssocID="{B9F618C1-CA19-47B7-B516-2B6DE2E6972B}" presName="node" presStyleLbl="node1" presStyleIdx="9" presStyleCnt="11" custLinFactY="-9012" custLinFactNeighborX="-184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CBAD8C-058E-4DB2-BC53-BF6109662161}" type="pres">
      <dgm:prSet presAssocID="{0D20D3DE-4AE9-471B-B705-94BAD1A1A900}" presName="sibTrans" presStyleLbl="bgSibTrans2D1" presStyleIdx="9" presStyleCnt="10"/>
      <dgm:spPr/>
      <dgm:t>
        <a:bodyPr/>
        <a:lstStyle/>
        <a:p>
          <a:endParaRPr lang="en-US"/>
        </a:p>
      </dgm:t>
    </dgm:pt>
    <dgm:pt modelId="{16B52317-3FF8-4228-9218-CAAC31F5A900}" type="pres">
      <dgm:prSet presAssocID="{6DC02B35-D262-43F3-A485-FBBD9570A9A1}" presName="compNode" presStyleCnt="0"/>
      <dgm:spPr/>
      <dgm:t>
        <a:bodyPr/>
        <a:lstStyle/>
        <a:p>
          <a:endParaRPr lang="en-US"/>
        </a:p>
      </dgm:t>
    </dgm:pt>
    <dgm:pt modelId="{1B40D7CE-6283-4538-940A-A63F54264146}" type="pres">
      <dgm:prSet presAssocID="{6DC02B35-D262-43F3-A485-FBBD9570A9A1}" presName="dummyConnPt" presStyleCnt="0"/>
      <dgm:spPr/>
      <dgm:t>
        <a:bodyPr/>
        <a:lstStyle/>
        <a:p>
          <a:endParaRPr lang="en-US"/>
        </a:p>
      </dgm:t>
    </dgm:pt>
    <dgm:pt modelId="{5BC77FC4-FDE3-4B0A-9AF9-5110E86B30CB}" type="pres">
      <dgm:prSet presAssocID="{6DC02B35-D262-43F3-A485-FBBD9570A9A1}" presName="node" presStyleLbl="node1" presStyleIdx="10" presStyleCnt="11" custLinFactY="-160318" custLinFactNeighborX="2795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07BEA6-AA95-4D88-8AD6-28AAD468AF99}" type="presOf" srcId="{A0B44213-F4AA-4B12-8F36-068288C9BD11}" destId="{00C59E58-0028-492D-A94E-6554D30F954B}" srcOrd="0" destOrd="0" presId="urn:microsoft.com/office/officeart/2005/8/layout/bProcess4"/>
    <dgm:cxn modelId="{DC097731-6D6C-4283-8A7F-093D63CB9F52}" type="presOf" srcId="{0D20D3DE-4AE9-471B-B705-94BAD1A1A900}" destId="{29CBAD8C-058E-4DB2-BC53-BF6109662161}" srcOrd="0" destOrd="0" presId="urn:microsoft.com/office/officeart/2005/8/layout/bProcess4"/>
    <dgm:cxn modelId="{A1A950F5-B104-48C7-95F4-485BC545DE34}" type="presOf" srcId="{EC20FA92-F343-404A-BBC8-263BA800A601}" destId="{2BD37408-38EE-44F0-A6C6-B5FF525D3CE5}" srcOrd="0" destOrd="0" presId="urn:microsoft.com/office/officeart/2005/8/layout/bProcess4"/>
    <dgm:cxn modelId="{4DA457A6-23DE-423E-AB43-A3788B6845F6}" srcId="{051794FA-E717-4AD1-9F26-68800EEF7BE6}" destId="{A0B44213-F4AA-4B12-8F36-068288C9BD11}" srcOrd="3" destOrd="0" parTransId="{970E6782-5DEA-4FDC-B5F0-D6325D4BB437}" sibTransId="{0CEE05CC-867A-44C8-B525-AF65CF5238D5}"/>
    <dgm:cxn modelId="{64C76970-68AF-43C9-BBF7-93ADBE334F7D}" type="presOf" srcId="{F5562AAA-80C8-481C-A3C0-AE2A5D925A3A}" destId="{577C1C8C-528E-41AA-B58D-D9B4BD974649}" srcOrd="0" destOrd="0" presId="urn:microsoft.com/office/officeart/2005/8/layout/bProcess4"/>
    <dgm:cxn modelId="{90D01C57-6881-451E-BC33-D42254E1A321}" srcId="{051794FA-E717-4AD1-9F26-68800EEF7BE6}" destId="{B9F618C1-CA19-47B7-B516-2B6DE2E6972B}" srcOrd="9" destOrd="0" parTransId="{450D2083-B8B7-4FCC-B8CD-F34232617038}" sibTransId="{0D20D3DE-4AE9-471B-B705-94BAD1A1A900}"/>
    <dgm:cxn modelId="{30123194-ACA7-4E7F-8441-19200E0683D4}" srcId="{051794FA-E717-4AD1-9F26-68800EEF7BE6}" destId="{11313034-7EE3-4B91-8831-71991F56FF59}" srcOrd="8" destOrd="0" parTransId="{DFF17AC4-B942-4A77-B589-9FA0A3FB7A94}" sibTransId="{267981D8-D2ED-4C61-A6BE-EE099A012F7E}"/>
    <dgm:cxn modelId="{3EAB56C5-585F-4C25-9A5D-A70A2D9D21F0}" type="presOf" srcId="{1F12049B-2E13-47F6-AA8A-E36C8B4EF4AC}" destId="{D6276ADF-2139-4B99-970C-E957903D242B}" srcOrd="0" destOrd="0" presId="urn:microsoft.com/office/officeart/2005/8/layout/bProcess4"/>
    <dgm:cxn modelId="{22672D37-4DE1-4682-BCFB-9AD785710E8E}" srcId="{051794FA-E717-4AD1-9F26-68800EEF7BE6}" destId="{1B754B00-FCA0-476D-B7A3-75D6CCC7AC8A}" srcOrd="1" destOrd="0" parTransId="{BD36D22F-914D-408F-B8AB-EE163DD7FB39}" sibTransId="{1F12049B-2E13-47F6-AA8A-E36C8B4EF4AC}"/>
    <dgm:cxn modelId="{044C9224-96ED-4585-976D-5A6D18A30B88}" type="presOf" srcId="{5497A488-70E8-465A-841D-DC6FA1C30F11}" destId="{B0DD06A1-04A2-4944-8441-1EE3053D1E99}" srcOrd="0" destOrd="0" presId="urn:microsoft.com/office/officeart/2005/8/layout/bProcess4"/>
    <dgm:cxn modelId="{66865DB3-0E44-4ABD-A5AC-B3647B2273E2}" type="presOf" srcId="{0CEE05CC-867A-44C8-B525-AF65CF5238D5}" destId="{F9DDE073-5ED2-430A-947A-E369B749DD28}" srcOrd="0" destOrd="0" presId="urn:microsoft.com/office/officeart/2005/8/layout/bProcess4"/>
    <dgm:cxn modelId="{17C8F458-8920-46A6-AA72-6BE1B9346772}" type="presOf" srcId="{A687281C-55AD-4F83-960F-C030365907F9}" destId="{52BC4A02-FFC4-4D40-AB4A-84EFFCC7880E}" srcOrd="0" destOrd="0" presId="urn:microsoft.com/office/officeart/2005/8/layout/bProcess4"/>
    <dgm:cxn modelId="{B03CAE9C-8749-465D-BDF7-C5AB69515366}" type="presOf" srcId="{051794FA-E717-4AD1-9F26-68800EEF7BE6}" destId="{A3F399DC-1BE5-441A-8B80-4B29F6A6D819}" srcOrd="0" destOrd="0" presId="urn:microsoft.com/office/officeart/2005/8/layout/bProcess4"/>
    <dgm:cxn modelId="{F275883A-C82D-49F0-9B8B-CE059CF259E7}" srcId="{051794FA-E717-4AD1-9F26-68800EEF7BE6}" destId="{72CCC31C-17FF-4A6B-9628-D0EA33D02073}" srcOrd="5" destOrd="0" parTransId="{3A312446-1891-4D1B-ACE0-0D99D9C7204C}" sibTransId="{5497A488-70E8-465A-841D-DC6FA1C30F11}"/>
    <dgm:cxn modelId="{409D824D-C4D6-488B-B20D-3A2AF4C3AD01}" srcId="{051794FA-E717-4AD1-9F26-68800EEF7BE6}" destId="{09D1C8BB-1C16-4846-9A5B-BF44522102B9}" srcOrd="0" destOrd="0" parTransId="{0D5DF76C-2232-48A9-9F91-5160A479EA92}" sibTransId="{E10F1213-67DC-463A-AE92-DBA4697B5A05}"/>
    <dgm:cxn modelId="{8E735912-85F5-418B-BEDA-EB322319F729}" type="presOf" srcId="{72CCC31C-17FF-4A6B-9628-D0EA33D02073}" destId="{9F44C7FC-CDC0-49AD-B704-0039DA80A6A9}" srcOrd="0" destOrd="0" presId="urn:microsoft.com/office/officeart/2005/8/layout/bProcess4"/>
    <dgm:cxn modelId="{02946E37-D6CB-4814-A6DF-51474197E91B}" type="presOf" srcId="{6DC02B35-D262-43F3-A485-FBBD9570A9A1}" destId="{5BC77FC4-FDE3-4B0A-9AF9-5110E86B30CB}" srcOrd="0" destOrd="0" presId="urn:microsoft.com/office/officeart/2005/8/layout/bProcess4"/>
    <dgm:cxn modelId="{700F5E88-ADA8-41C6-AA11-700821FA2584}" type="presOf" srcId="{C00501E3-E993-413A-A185-8B7FCBA8BA0E}" destId="{3850F59C-2AE4-48A7-A9E5-AC520A9241A2}" srcOrd="0" destOrd="0" presId="urn:microsoft.com/office/officeart/2005/8/layout/bProcess4"/>
    <dgm:cxn modelId="{CC9439FB-B457-41F1-B5B8-DA8D3206D294}" srcId="{051794FA-E717-4AD1-9F26-68800EEF7BE6}" destId="{C00501E3-E993-413A-A185-8B7FCBA8BA0E}" srcOrd="2" destOrd="0" parTransId="{F0FB4CDE-32C4-4D41-9148-0764852849D9}" sibTransId="{373E02AA-C93B-4B58-9D5F-57CD234A8181}"/>
    <dgm:cxn modelId="{FCE5ABA0-C71B-4602-A77C-A80D7B217B20}" type="presOf" srcId="{373E02AA-C93B-4B58-9D5F-57CD234A8181}" destId="{9F364F0E-CBCC-4F0A-B861-CA8CB1DAC29B}" srcOrd="0" destOrd="0" presId="urn:microsoft.com/office/officeart/2005/8/layout/bProcess4"/>
    <dgm:cxn modelId="{FFE17317-D72C-4AB1-AB26-FA2A6D72F84B}" srcId="{051794FA-E717-4AD1-9F26-68800EEF7BE6}" destId="{C4BA0D15-8888-47BC-9F6F-514CAFF8D7A4}" srcOrd="4" destOrd="0" parTransId="{2ED65E37-FB11-4DEF-A7C4-ABB28DBF459B}" sibTransId="{E7FF122D-5DF8-49AB-95B1-105E32D1CFC4}"/>
    <dgm:cxn modelId="{8891E29D-53AB-4C60-8AD8-652846F92788}" type="presOf" srcId="{267981D8-D2ED-4C61-A6BE-EE099A012F7E}" destId="{FA0C70BD-8C0F-4206-9349-0ACA7E763365}" srcOrd="0" destOrd="0" presId="urn:microsoft.com/office/officeart/2005/8/layout/bProcess4"/>
    <dgm:cxn modelId="{765E255E-0873-484A-B5A4-05B18E6AD560}" type="presOf" srcId="{81AF8349-F4CB-489B-B27E-79F8813EE72E}" destId="{45A8ADE8-BA77-4895-BF8E-D0C42571CDBC}" srcOrd="0" destOrd="0" presId="urn:microsoft.com/office/officeart/2005/8/layout/bProcess4"/>
    <dgm:cxn modelId="{A3B4B50D-902C-44B8-9681-81137EE318D6}" type="presOf" srcId="{1B754B00-FCA0-476D-B7A3-75D6CCC7AC8A}" destId="{8131C2ED-565A-4B1A-A20F-7AB4605F9E2F}" srcOrd="0" destOrd="0" presId="urn:microsoft.com/office/officeart/2005/8/layout/bProcess4"/>
    <dgm:cxn modelId="{5B041DD1-F422-4051-9102-68F426A41074}" type="presOf" srcId="{C4BA0D15-8888-47BC-9F6F-514CAFF8D7A4}" destId="{030DF52F-6D45-46B0-8206-2145DD06F6F2}" srcOrd="0" destOrd="0" presId="urn:microsoft.com/office/officeart/2005/8/layout/bProcess4"/>
    <dgm:cxn modelId="{A1CE8C30-7682-411E-84EB-7804FC50BF6C}" srcId="{051794FA-E717-4AD1-9F26-68800EEF7BE6}" destId="{A687281C-55AD-4F83-960F-C030365907F9}" srcOrd="6" destOrd="0" parTransId="{BE1B0AB1-D1C0-4925-B187-0AEA1449A3BC}" sibTransId="{EC20FA92-F343-404A-BBC8-263BA800A601}"/>
    <dgm:cxn modelId="{A6693407-32E4-4A7A-9B08-7FB3F56D3A10}" srcId="{051794FA-E717-4AD1-9F26-68800EEF7BE6}" destId="{6DC02B35-D262-43F3-A485-FBBD9570A9A1}" srcOrd="10" destOrd="0" parTransId="{DC087AA2-69BC-4D58-A869-A7539616F349}" sibTransId="{E4DE5ADB-5430-468F-9D43-17E371FEA7B9}"/>
    <dgm:cxn modelId="{04726A77-DA88-48CD-BD23-7793C84809C7}" type="presOf" srcId="{11313034-7EE3-4B91-8831-71991F56FF59}" destId="{58D92722-70E4-47CB-A885-E4CFE8904A12}" srcOrd="0" destOrd="0" presId="urn:microsoft.com/office/officeart/2005/8/layout/bProcess4"/>
    <dgm:cxn modelId="{35585851-DE68-45A7-AC12-E722F6E48EE5}" srcId="{051794FA-E717-4AD1-9F26-68800EEF7BE6}" destId="{F5562AAA-80C8-481C-A3C0-AE2A5D925A3A}" srcOrd="7" destOrd="0" parTransId="{F404D9C1-6100-49DB-8B12-5B060E411F77}" sibTransId="{81AF8349-F4CB-489B-B27E-79F8813EE72E}"/>
    <dgm:cxn modelId="{037B6C34-8B5E-4847-8CED-4F33293D1E2F}" type="presOf" srcId="{E10F1213-67DC-463A-AE92-DBA4697B5A05}" destId="{4882ADA5-459C-4DFF-B9ED-0E25333BCDEF}" srcOrd="0" destOrd="0" presId="urn:microsoft.com/office/officeart/2005/8/layout/bProcess4"/>
    <dgm:cxn modelId="{CADC0C17-D365-4E71-A351-9A95A90696D8}" type="presOf" srcId="{B9F618C1-CA19-47B7-B516-2B6DE2E6972B}" destId="{586C3578-AF46-4D3D-B3D3-44B36094F040}" srcOrd="0" destOrd="0" presId="urn:microsoft.com/office/officeart/2005/8/layout/bProcess4"/>
    <dgm:cxn modelId="{10711151-7637-4A8A-98B2-D5C4DE1C093E}" type="presOf" srcId="{09D1C8BB-1C16-4846-9A5B-BF44522102B9}" destId="{820978FD-17A8-4F4F-8100-30720AD3C9AB}" srcOrd="0" destOrd="0" presId="urn:microsoft.com/office/officeart/2005/8/layout/bProcess4"/>
    <dgm:cxn modelId="{12B326AE-8699-4021-AE94-077BD20DA569}" type="presOf" srcId="{E7FF122D-5DF8-49AB-95B1-105E32D1CFC4}" destId="{1E178A2F-3BA3-4EF1-9903-8D55694F71B3}" srcOrd="0" destOrd="0" presId="urn:microsoft.com/office/officeart/2005/8/layout/bProcess4"/>
    <dgm:cxn modelId="{A22A9E1C-554F-4E10-AB77-17F58BC2022B}" type="presParOf" srcId="{A3F399DC-1BE5-441A-8B80-4B29F6A6D819}" destId="{6D17E714-C97F-4743-BDBE-E2193B5FB2C3}" srcOrd="0" destOrd="0" presId="urn:microsoft.com/office/officeart/2005/8/layout/bProcess4"/>
    <dgm:cxn modelId="{25EFF067-913C-4CDA-AE10-F79DC57CCA82}" type="presParOf" srcId="{6D17E714-C97F-4743-BDBE-E2193B5FB2C3}" destId="{F8B6C6E2-C7B8-4012-B822-316B395D27AD}" srcOrd="0" destOrd="0" presId="urn:microsoft.com/office/officeart/2005/8/layout/bProcess4"/>
    <dgm:cxn modelId="{80E22A01-2A63-4260-9AD4-3427548E329F}" type="presParOf" srcId="{6D17E714-C97F-4743-BDBE-E2193B5FB2C3}" destId="{820978FD-17A8-4F4F-8100-30720AD3C9AB}" srcOrd="1" destOrd="0" presId="urn:microsoft.com/office/officeart/2005/8/layout/bProcess4"/>
    <dgm:cxn modelId="{8D197C6F-7EE7-415D-AA51-18922F120892}" type="presParOf" srcId="{A3F399DC-1BE5-441A-8B80-4B29F6A6D819}" destId="{4882ADA5-459C-4DFF-B9ED-0E25333BCDEF}" srcOrd="1" destOrd="0" presId="urn:microsoft.com/office/officeart/2005/8/layout/bProcess4"/>
    <dgm:cxn modelId="{E30E3E25-5F9B-4A4F-9ACC-2A0E527D7243}" type="presParOf" srcId="{A3F399DC-1BE5-441A-8B80-4B29F6A6D819}" destId="{F820C64A-4655-42D2-A12E-E6BC797F7063}" srcOrd="2" destOrd="0" presId="urn:microsoft.com/office/officeart/2005/8/layout/bProcess4"/>
    <dgm:cxn modelId="{1527A4BB-E839-4717-B839-83B3DEF3013A}" type="presParOf" srcId="{F820C64A-4655-42D2-A12E-E6BC797F7063}" destId="{54975E2D-5144-4C97-990C-110337648C57}" srcOrd="0" destOrd="0" presId="urn:microsoft.com/office/officeart/2005/8/layout/bProcess4"/>
    <dgm:cxn modelId="{905C1926-9021-4310-893C-ED0ADCFF75E6}" type="presParOf" srcId="{F820C64A-4655-42D2-A12E-E6BC797F7063}" destId="{8131C2ED-565A-4B1A-A20F-7AB4605F9E2F}" srcOrd="1" destOrd="0" presId="urn:microsoft.com/office/officeart/2005/8/layout/bProcess4"/>
    <dgm:cxn modelId="{5AFE2950-2EBB-4E71-A82C-4DE14DEEC43E}" type="presParOf" srcId="{A3F399DC-1BE5-441A-8B80-4B29F6A6D819}" destId="{D6276ADF-2139-4B99-970C-E957903D242B}" srcOrd="3" destOrd="0" presId="urn:microsoft.com/office/officeart/2005/8/layout/bProcess4"/>
    <dgm:cxn modelId="{FD08C13B-649F-47AC-AD59-611AF8B58CCE}" type="presParOf" srcId="{A3F399DC-1BE5-441A-8B80-4B29F6A6D819}" destId="{13DA17BF-253D-4C4E-A69B-C4404C45CB65}" srcOrd="4" destOrd="0" presId="urn:microsoft.com/office/officeart/2005/8/layout/bProcess4"/>
    <dgm:cxn modelId="{D613FD10-1F37-4666-8563-1417189116B3}" type="presParOf" srcId="{13DA17BF-253D-4C4E-A69B-C4404C45CB65}" destId="{38C3B3DB-E33C-4A8A-8504-AA7FDA178077}" srcOrd="0" destOrd="0" presId="urn:microsoft.com/office/officeart/2005/8/layout/bProcess4"/>
    <dgm:cxn modelId="{51F06A7E-97E8-49A3-BDFF-1350CE83AB7C}" type="presParOf" srcId="{13DA17BF-253D-4C4E-A69B-C4404C45CB65}" destId="{3850F59C-2AE4-48A7-A9E5-AC520A9241A2}" srcOrd="1" destOrd="0" presId="urn:microsoft.com/office/officeart/2005/8/layout/bProcess4"/>
    <dgm:cxn modelId="{3A742985-5193-4668-9CD6-0024454F4A49}" type="presParOf" srcId="{A3F399DC-1BE5-441A-8B80-4B29F6A6D819}" destId="{9F364F0E-CBCC-4F0A-B861-CA8CB1DAC29B}" srcOrd="5" destOrd="0" presId="urn:microsoft.com/office/officeart/2005/8/layout/bProcess4"/>
    <dgm:cxn modelId="{0C7A2F89-8C10-4855-B7E0-941DB6003A4A}" type="presParOf" srcId="{A3F399DC-1BE5-441A-8B80-4B29F6A6D819}" destId="{D780821D-B473-450B-B208-BCC578EF2DCD}" srcOrd="6" destOrd="0" presId="urn:microsoft.com/office/officeart/2005/8/layout/bProcess4"/>
    <dgm:cxn modelId="{5DAE8535-DC40-43F8-AB5C-E44BEEF8F04B}" type="presParOf" srcId="{D780821D-B473-450B-B208-BCC578EF2DCD}" destId="{1064E8AE-634A-44EF-B874-6F73FCE53C96}" srcOrd="0" destOrd="0" presId="urn:microsoft.com/office/officeart/2005/8/layout/bProcess4"/>
    <dgm:cxn modelId="{63C1AF3E-6FE4-452C-8899-96AC55DAFD12}" type="presParOf" srcId="{D780821D-B473-450B-B208-BCC578EF2DCD}" destId="{00C59E58-0028-492D-A94E-6554D30F954B}" srcOrd="1" destOrd="0" presId="urn:microsoft.com/office/officeart/2005/8/layout/bProcess4"/>
    <dgm:cxn modelId="{48846D6F-362C-4AD4-89CC-0EAE0AB1FB6A}" type="presParOf" srcId="{A3F399DC-1BE5-441A-8B80-4B29F6A6D819}" destId="{F9DDE073-5ED2-430A-947A-E369B749DD28}" srcOrd="7" destOrd="0" presId="urn:microsoft.com/office/officeart/2005/8/layout/bProcess4"/>
    <dgm:cxn modelId="{67576839-F6ED-4CC4-8FB7-53878CEB38CA}" type="presParOf" srcId="{A3F399DC-1BE5-441A-8B80-4B29F6A6D819}" destId="{4CCE13C7-A78D-4C9B-A5AA-F203BE23215F}" srcOrd="8" destOrd="0" presId="urn:microsoft.com/office/officeart/2005/8/layout/bProcess4"/>
    <dgm:cxn modelId="{C3E7DD26-A299-4246-A630-56774E88F743}" type="presParOf" srcId="{4CCE13C7-A78D-4C9B-A5AA-F203BE23215F}" destId="{9FEAA453-991A-4291-AF6E-8856FBCF7062}" srcOrd="0" destOrd="0" presId="urn:microsoft.com/office/officeart/2005/8/layout/bProcess4"/>
    <dgm:cxn modelId="{5A422D57-472C-432E-84A3-0321A8A59B83}" type="presParOf" srcId="{4CCE13C7-A78D-4C9B-A5AA-F203BE23215F}" destId="{030DF52F-6D45-46B0-8206-2145DD06F6F2}" srcOrd="1" destOrd="0" presId="urn:microsoft.com/office/officeart/2005/8/layout/bProcess4"/>
    <dgm:cxn modelId="{7362850E-3E9F-45B8-B00F-936DAA2501BE}" type="presParOf" srcId="{A3F399DC-1BE5-441A-8B80-4B29F6A6D819}" destId="{1E178A2F-3BA3-4EF1-9903-8D55694F71B3}" srcOrd="9" destOrd="0" presId="urn:microsoft.com/office/officeart/2005/8/layout/bProcess4"/>
    <dgm:cxn modelId="{D759C667-1DC1-46A4-894B-C7244D9B3C5A}" type="presParOf" srcId="{A3F399DC-1BE5-441A-8B80-4B29F6A6D819}" destId="{F23DD9E3-4C17-4B83-9F4A-3A9CDE59610E}" srcOrd="10" destOrd="0" presId="urn:microsoft.com/office/officeart/2005/8/layout/bProcess4"/>
    <dgm:cxn modelId="{54F2F5DE-C6F4-4825-B9A9-12A308E95B42}" type="presParOf" srcId="{F23DD9E3-4C17-4B83-9F4A-3A9CDE59610E}" destId="{F1DA359A-A53C-4B58-A2A9-418D307C7343}" srcOrd="0" destOrd="0" presId="urn:microsoft.com/office/officeart/2005/8/layout/bProcess4"/>
    <dgm:cxn modelId="{EFDA77C7-FF44-49B1-93D7-37F4EFDB3EB6}" type="presParOf" srcId="{F23DD9E3-4C17-4B83-9F4A-3A9CDE59610E}" destId="{9F44C7FC-CDC0-49AD-B704-0039DA80A6A9}" srcOrd="1" destOrd="0" presId="urn:microsoft.com/office/officeart/2005/8/layout/bProcess4"/>
    <dgm:cxn modelId="{8C9CD434-1232-4338-8AF7-3A6AF06F0ECA}" type="presParOf" srcId="{A3F399DC-1BE5-441A-8B80-4B29F6A6D819}" destId="{B0DD06A1-04A2-4944-8441-1EE3053D1E99}" srcOrd="11" destOrd="0" presId="urn:microsoft.com/office/officeart/2005/8/layout/bProcess4"/>
    <dgm:cxn modelId="{F3E18F4B-4ADF-42C5-BAD2-4FEE34D73D6E}" type="presParOf" srcId="{A3F399DC-1BE5-441A-8B80-4B29F6A6D819}" destId="{F26EFC17-2380-441B-B954-5F80FC88BB4F}" srcOrd="12" destOrd="0" presId="urn:microsoft.com/office/officeart/2005/8/layout/bProcess4"/>
    <dgm:cxn modelId="{4C7B67E6-E774-42AE-8544-FF888217370D}" type="presParOf" srcId="{F26EFC17-2380-441B-B954-5F80FC88BB4F}" destId="{2D1B57B6-5616-49BB-914B-C2E8E45C0FAB}" srcOrd="0" destOrd="0" presId="urn:microsoft.com/office/officeart/2005/8/layout/bProcess4"/>
    <dgm:cxn modelId="{C3E0214D-613D-4201-97C4-A9D138B2C810}" type="presParOf" srcId="{F26EFC17-2380-441B-B954-5F80FC88BB4F}" destId="{52BC4A02-FFC4-4D40-AB4A-84EFFCC7880E}" srcOrd="1" destOrd="0" presId="urn:microsoft.com/office/officeart/2005/8/layout/bProcess4"/>
    <dgm:cxn modelId="{1D299A26-29B2-42C8-B7D9-B4D07579329F}" type="presParOf" srcId="{A3F399DC-1BE5-441A-8B80-4B29F6A6D819}" destId="{2BD37408-38EE-44F0-A6C6-B5FF525D3CE5}" srcOrd="13" destOrd="0" presId="urn:microsoft.com/office/officeart/2005/8/layout/bProcess4"/>
    <dgm:cxn modelId="{1B8A1E3B-2140-4B20-B10E-81D743C2E501}" type="presParOf" srcId="{A3F399DC-1BE5-441A-8B80-4B29F6A6D819}" destId="{44F5E11A-3534-4627-B4D9-2D73BA554C7B}" srcOrd="14" destOrd="0" presId="urn:microsoft.com/office/officeart/2005/8/layout/bProcess4"/>
    <dgm:cxn modelId="{7D7AB9D6-5030-414F-A114-64F3CCE9D8A1}" type="presParOf" srcId="{44F5E11A-3534-4627-B4D9-2D73BA554C7B}" destId="{C9B0A43C-5027-4B28-AA37-D489979562EE}" srcOrd="0" destOrd="0" presId="urn:microsoft.com/office/officeart/2005/8/layout/bProcess4"/>
    <dgm:cxn modelId="{D6E4C5AE-C77F-4FED-8AF2-0B20FBC72050}" type="presParOf" srcId="{44F5E11A-3534-4627-B4D9-2D73BA554C7B}" destId="{577C1C8C-528E-41AA-B58D-D9B4BD974649}" srcOrd="1" destOrd="0" presId="urn:microsoft.com/office/officeart/2005/8/layout/bProcess4"/>
    <dgm:cxn modelId="{FDE58D92-0EF4-46AF-A224-86D996543CEC}" type="presParOf" srcId="{A3F399DC-1BE5-441A-8B80-4B29F6A6D819}" destId="{45A8ADE8-BA77-4895-BF8E-D0C42571CDBC}" srcOrd="15" destOrd="0" presId="urn:microsoft.com/office/officeart/2005/8/layout/bProcess4"/>
    <dgm:cxn modelId="{33C9EE0B-29A5-44CD-8D6A-2F343BA085B2}" type="presParOf" srcId="{A3F399DC-1BE5-441A-8B80-4B29F6A6D819}" destId="{ACC4A2FB-3166-421B-9354-559F64E31B59}" srcOrd="16" destOrd="0" presId="urn:microsoft.com/office/officeart/2005/8/layout/bProcess4"/>
    <dgm:cxn modelId="{EFBD99AD-4D4E-4FEE-8379-C99D2F8F51D5}" type="presParOf" srcId="{ACC4A2FB-3166-421B-9354-559F64E31B59}" destId="{9E6F6221-DA24-4DB2-89B9-C6052B5B4922}" srcOrd="0" destOrd="0" presId="urn:microsoft.com/office/officeart/2005/8/layout/bProcess4"/>
    <dgm:cxn modelId="{F1383CEE-A93A-4079-ADAF-5BE1070F2BB4}" type="presParOf" srcId="{ACC4A2FB-3166-421B-9354-559F64E31B59}" destId="{58D92722-70E4-47CB-A885-E4CFE8904A12}" srcOrd="1" destOrd="0" presId="urn:microsoft.com/office/officeart/2005/8/layout/bProcess4"/>
    <dgm:cxn modelId="{51214270-5935-44B8-9509-BEFB5AE3EFB0}" type="presParOf" srcId="{A3F399DC-1BE5-441A-8B80-4B29F6A6D819}" destId="{FA0C70BD-8C0F-4206-9349-0ACA7E763365}" srcOrd="17" destOrd="0" presId="urn:microsoft.com/office/officeart/2005/8/layout/bProcess4"/>
    <dgm:cxn modelId="{D82BA600-5AC4-4B70-A68B-3A53E2641F62}" type="presParOf" srcId="{A3F399DC-1BE5-441A-8B80-4B29F6A6D819}" destId="{76552EF6-6588-4B36-9503-E9328CE50D83}" srcOrd="18" destOrd="0" presId="urn:microsoft.com/office/officeart/2005/8/layout/bProcess4"/>
    <dgm:cxn modelId="{52E42C7F-49AD-4AF3-8D53-86F9F1B75D99}" type="presParOf" srcId="{76552EF6-6588-4B36-9503-E9328CE50D83}" destId="{6F112CED-CBD5-4FE4-8FD3-2A1A4CA4F167}" srcOrd="0" destOrd="0" presId="urn:microsoft.com/office/officeart/2005/8/layout/bProcess4"/>
    <dgm:cxn modelId="{AE600227-E6EB-4893-9F43-56C2C6D218E8}" type="presParOf" srcId="{76552EF6-6588-4B36-9503-E9328CE50D83}" destId="{586C3578-AF46-4D3D-B3D3-44B36094F040}" srcOrd="1" destOrd="0" presId="urn:microsoft.com/office/officeart/2005/8/layout/bProcess4"/>
    <dgm:cxn modelId="{41B06F66-4473-402A-AD6A-B565271AD2EE}" type="presParOf" srcId="{A3F399DC-1BE5-441A-8B80-4B29F6A6D819}" destId="{29CBAD8C-058E-4DB2-BC53-BF6109662161}" srcOrd="19" destOrd="0" presId="urn:microsoft.com/office/officeart/2005/8/layout/bProcess4"/>
    <dgm:cxn modelId="{16678518-1B2D-48E0-A5C0-E52848BDD539}" type="presParOf" srcId="{A3F399DC-1BE5-441A-8B80-4B29F6A6D819}" destId="{16B52317-3FF8-4228-9218-CAAC31F5A900}" srcOrd="20" destOrd="0" presId="urn:microsoft.com/office/officeart/2005/8/layout/bProcess4"/>
    <dgm:cxn modelId="{85A192A6-0B26-4DB3-B67F-BD15088F6EB0}" type="presParOf" srcId="{16B52317-3FF8-4228-9218-CAAC31F5A900}" destId="{1B40D7CE-6283-4538-940A-A63F54264146}" srcOrd="0" destOrd="0" presId="urn:microsoft.com/office/officeart/2005/8/layout/bProcess4"/>
    <dgm:cxn modelId="{6FC26869-364F-456B-8887-50FB6A8E3B40}" type="presParOf" srcId="{16B52317-3FF8-4228-9218-CAAC31F5A900}" destId="{5BC77FC4-FDE3-4B0A-9AF9-5110E86B30CB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A5C8275-8B73-4F4E-81F8-2186792221D5}" type="doc">
      <dgm:prSet loTypeId="urn:microsoft.com/office/officeart/2008/layout/RadialCluster" loCatId="cycle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0680471-0F18-4496-B49D-AE2124D8F542}">
      <dgm:prSet phldrT="[Text]"/>
      <dgm:spPr/>
      <dgm:t>
        <a:bodyPr/>
        <a:lstStyle/>
        <a:p>
          <a:r>
            <a:rPr lang="fa-IR" dirty="0" smtClean="0"/>
            <a:t>مجرمین</a:t>
          </a:r>
          <a:endParaRPr lang="en-US" dirty="0"/>
        </a:p>
      </dgm:t>
    </dgm:pt>
    <dgm:pt modelId="{25CA9B1C-8EE8-4299-AD4B-74C50DE27FFF}" type="parTrans" cxnId="{05BAF583-A13B-475A-9175-49D59FE47DCC}">
      <dgm:prSet/>
      <dgm:spPr/>
      <dgm:t>
        <a:bodyPr/>
        <a:lstStyle/>
        <a:p>
          <a:endParaRPr lang="en-US"/>
        </a:p>
      </dgm:t>
    </dgm:pt>
    <dgm:pt modelId="{94785368-2499-435B-AD75-D5465E40169C}" type="sibTrans" cxnId="{05BAF583-A13B-475A-9175-49D59FE47DCC}">
      <dgm:prSet/>
      <dgm:spPr/>
      <dgm:t>
        <a:bodyPr/>
        <a:lstStyle/>
        <a:p>
          <a:endParaRPr lang="en-US"/>
        </a:p>
      </dgm:t>
    </dgm:pt>
    <dgm:pt modelId="{9BF1CC60-F3F9-4DB2-9CC0-B52DE35D108C}">
      <dgm:prSet phldrT="[Text]"/>
      <dgm:spPr/>
      <dgm:t>
        <a:bodyPr/>
        <a:lstStyle/>
        <a:p>
          <a:r>
            <a:rPr lang="fa-IR" dirty="0" smtClean="0"/>
            <a:t>مساوی قرار دادن مجرم ومسلم</a:t>
          </a:r>
          <a:endParaRPr lang="en-US" dirty="0"/>
        </a:p>
      </dgm:t>
    </dgm:pt>
    <dgm:pt modelId="{D3427CFB-B0E2-4D4D-B4C6-65E974C33205}" type="parTrans" cxnId="{1D758F11-F393-4FCA-BED8-6F7F053CFB1B}">
      <dgm:prSet/>
      <dgm:spPr/>
      <dgm:t>
        <a:bodyPr/>
        <a:lstStyle/>
        <a:p>
          <a:endParaRPr lang="en-US"/>
        </a:p>
      </dgm:t>
    </dgm:pt>
    <dgm:pt modelId="{8A1C5B3F-6BEC-4406-A198-66C63B557EB4}" type="sibTrans" cxnId="{1D758F11-F393-4FCA-BED8-6F7F053CFB1B}">
      <dgm:prSet/>
      <dgm:spPr/>
      <dgm:t>
        <a:bodyPr/>
        <a:lstStyle/>
        <a:p>
          <a:endParaRPr lang="en-US"/>
        </a:p>
      </dgm:t>
    </dgm:pt>
    <dgm:pt modelId="{2DEBA180-2C10-4C37-B914-FB068438849A}">
      <dgm:prSet phldrT="[Text]"/>
      <dgm:spPr/>
      <dgm:t>
        <a:bodyPr/>
        <a:lstStyle/>
        <a:p>
          <a:r>
            <a:rPr lang="fa-IR" dirty="0" smtClean="0"/>
            <a:t>کتاب فیه تدرسون</a:t>
          </a:r>
          <a:endParaRPr lang="en-US" dirty="0"/>
        </a:p>
      </dgm:t>
    </dgm:pt>
    <dgm:pt modelId="{588D908D-ED39-4BC0-904D-18C95CA0B948}" type="parTrans" cxnId="{494569FF-2B1B-4880-B9C7-F0E21E06F147}">
      <dgm:prSet/>
      <dgm:spPr/>
      <dgm:t>
        <a:bodyPr/>
        <a:lstStyle/>
        <a:p>
          <a:endParaRPr lang="en-US"/>
        </a:p>
      </dgm:t>
    </dgm:pt>
    <dgm:pt modelId="{E0652443-3316-41F4-8048-F4ED96444FC2}" type="sibTrans" cxnId="{494569FF-2B1B-4880-B9C7-F0E21E06F147}">
      <dgm:prSet/>
      <dgm:spPr/>
      <dgm:t>
        <a:bodyPr/>
        <a:lstStyle/>
        <a:p>
          <a:endParaRPr lang="en-US"/>
        </a:p>
      </dgm:t>
    </dgm:pt>
    <dgm:pt modelId="{4C81FF20-EDEE-4A00-B857-FE9AF11A44D6}">
      <dgm:prSet phldrT="[Text]"/>
      <dgm:spPr/>
      <dgm:t>
        <a:bodyPr/>
        <a:lstStyle/>
        <a:p>
          <a:r>
            <a:rPr lang="fa-IR" dirty="0" smtClean="0"/>
            <a:t>لکم ایمان بالغه </a:t>
          </a:r>
          <a:endParaRPr lang="en-US" dirty="0"/>
        </a:p>
      </dgm:t>
    </dgm:pt>
    <dgm:pt modelId="{CF6A7685-D93F-407C-9F6E-7259797A458D}" type="parTrans" cxnId="{81AAD425-2BEA-4677-9202-14E40E04E27F}">
      <dgm:prSet/>
      <dgm:spPr/>
      <dgm:t>
        <a:bodyPr/>
        <a:lstStyle/>
        <a:p>
          <a:endParaRPr lang="en-US"/>
        </a:p>
      </dgm:t>
    </dgm:pt>
    <dgm:pt modelId="{26B4BAD0-A973-44C9-B15E-B8764D30248C}" type="sibTrans" cxnId="{81AAD425-2BEA-4677-9202-14E40E04E27F}">
      <dgm:prSet/>
      <dgm:spPr/>
      <dgm:t>
        <a:bodyPr/>
        <a:lstStyle/>
        <a:p>
          <a:endParaRPr lang="en-US"/>
        </a:p>
      </dgm:t>
    </dgm:pt>
    <dgm:pt modelId="{9AD6131F-60D3-4CEB-BBEA-E4A8A013D3E3}">
      <dgm:prSet phldrT="[Text]"/>
      <dgm:spPr/>
      <dgm:t>
        <a:bodyPr/>
        <a:lstStyle/>
        <a:p>
          <a:r>
            <a:rPr lang="fa-IR" dirty="0" smtClean="0"/>
            <a:t>لهم شرکاء</a:t>
          </a:r>
          <a:endParaRPr lang="en-US" dirty="0"/>
        </a:p>
      </dgm:t>
    </dgm:pt>
    <dgm:pt modelId="{B4B0B0A4-159D-4A07-8BAA-BDC5836007FD}" type="parTrans" cxnId="{B70142B5-D59B-4E46-B941-9BD6C6A2E985}">
      <dgm:prSet/>
      <dgm:spPr/>
      <dgm:t>
        <a:bodyPr/>
        <a:lstStyle/>
        <a:p>
          <a:endParaRPr lang="en-US"/>
        </a:p>
      </dgm:t>
    </dgm:pt>
    <dgm:pt modelId="{836EDA60-5927-470B-B191-1E5A6851E872}" type="sibTrans" cxnId="{B70142B5-D59B-4E46-B941-9BD6C6A2E985}">
      <dgm:prSet/>
      <dgm:spPr/>
      <dgm:t>
        <a:bodyPr/>
        <a:lstStyle/>
        <a:p>
          <a:endParaRPr lang="en-US"/>
        </a:p>
      </dgm:t>
    </dgm:pt>
    <dgm:pt modelId="{3C5555EC-C323-45A9-BD2F-FABAB31394C9}">
      <dgm:prSet phldrT="[Text]"/>
      <dgm:spPr/>
      <dgm:t>
        <a:bodyPr/>
        <a:lstStyle/>
        <a:p>
          <a:r>
            <a:rPr lang="fa-IR" dirty="0" smtClean="0"/>
            <a:t>عندهم الغیب</a:t>
          </a:r>
          <a:endParaRPr lang="en-US" dirty="0"/>
        </a:p>
      </dgm:t>
    </dgm:pt>
    <dgm:pt modelId="{674630A9-8817-429C-B6B1-1048CEEA0C4B}" type="parTrans" cxnId="{BE75B00D-5E41-4EB4-9871-5C2ACCC9FD4D}">
      <dgm:prSet/>
      <dgm:spPr/>
      <dgm:t>
        <a:bodyPr/>
        <a:lstStyle/>
        <a:p>
          <a:endParaRPr lang="en-US"/>
        </a:p>
      </dgm:t>
    </dgm:pt>
    <dgm:pt modelId="{C9FFED58-CE00-46FC-8D71-7B7B5B243DA7}" type="sibTrans" cxnId="{BE75B00D-5E41-4EB4-9871-5C2ACCC9FD4D}">
      <dgm:prSet/>
      <dgm:spPr/>
      <dgm:t>
        <a:bodyPr/>
        <a:lstStyle/>
        <a:p>
          <a:endParaRPr lang="en-US"/>
        </a:p>
      </dgm:t>
    </dgm:pt>
    <dgm:pt modelId="{9C787886-CA31-4394-BF41-A40C33911F30}">
      <dgm:prSet phldrT="[Text]"/>
      <dgm:spPr/>
      <dgm:t>
        <a:bodyPr/>
        <a:lstStyle/>
        <a:p>
          <a:r>
            <a:rPr lang="fa-IR" dirty="0" smtClean="0"/>
            <a:t>تسئلهم اجر</a:t>
          </a:r>
          <a:endParaRPr lang="en-US" dirty="0"/>
        </a:p>
      </dgm:t>
    </dgm:pt>
    <dgm:pt modelId="{E37CD4B9-42EF-48D2-B0C5-E806ACB5F0D7}" type="parTrans" cxnId="{46D740C0-FC26-473B-A46F-3FBCFF3E70FA}">
      <dgm:prSet/>
      <dgm:spPr/>
      <dgm:t>
        <a:bodyPr/>
        <a:lstStyle/>
        <a:p>
          <a:endParaRPr lang="en-US"/>
        </a:p>
      </dgm:t>
    </dgm:pt>
    <dgm:pt modelId="{FDE1D46F-4D96-44A9-8D8A-A1CEA9D19F76}" type="sibTrans" cxnId="{46D740C0-FC26-473B-A46F-3FBCFF3E70FA}">
      <dgm:prSet/>
      <dgm:spPr/>
      <dgm:t>
        <a:bodyPr/>
        <a:lstStyle/>
        <a:p>
          <a:endParaRPr lang="en-US"/>
        </a:p>
      </dgm:t>
    </dgm:pt>
    <dgm:pt modelId="{9E8F4C3E-0EEC-48C6-8048-954D6022E6E2}" type="pres">
      <dgm:prSet presAssocID="{8A5C8275-8B73-4F4E-81F8-2186792221D5}" presName="Name0" presStyleCnt="0">
        <dgm:presLayoutVars>
          <dgm:chMax val="1"/>
          <dgm:chPref val="1"/>
          <dgm:dir val="rev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5ADF5E8-5561-4542-94FB-8BD4027EBEE0}" type="pres">
      <dgm:prSet presAssocID="{D0680471-0F18-4496-B49D-AE2124D8F542}" presName="textCenter" presStyleLbl="node1" presStyleIdx="0" presStyleCnt="7"/>
      <dgm:spPr/>
      <dgm:t>
        <a:bodyPr/>
        <a:lstStyle/>
        <a:p>
          <a:endParaRPr lang="en-US"/>
        </a:p>
      </dgm:t>
    </dgm:pt>
    <dgm:pt modelId="{720AE6CD-D0C6-4C94-B7AE-DC4A3771AB01}" type="pres">
      <dgm:prSet presAssocID="{D0680471-0F18-4496-B49D-AE2124D8F542}" presName="cycle_1" presStyleCnt="0"/>
      <dgm:spPr/>
    </dgm:pt>
    <dgm:pt modelId="{43F5FCB7-0071-4577-BBC7-1B0C54E62A35}" type="pres">
      <dgm:prSet presAssocID="{9BF1CC60-F3F9-4DB2-9CC0-B52DE35D108C}" presName="childCenter1" presStyleLbl="node1" presStyleIdx="1" presStyleCnt="7"/>
      <dgm:spPr/>
      <dgm:t>
        <a:bodyPr/>
        <a:lstStyle/>
        <a:p>
          <a:endParaRPr lang="en-US"/>
        </a:p>
      </dgm:t>
    </dgm:pt>
    <dgm:pt modelId="{70A1E45C-AA10-4758-9C6D-04DD527381F1}" type="pres">
      <dgm:prSet presAssocID="{588D908D-ED39-4BC0-904D-18C95CA0B948}" presName="Name141" presStyleLbl="parChTrans1D3" presStyleIdx="0" presStyleCnt="5"/>
      <dgm:spPr/>
      <dgm:t>
        <a:bodyPr/>
        <a:lstStyle/>
        <a:p>
          <a:endParaRPr lang="en-US"/>
        </a:p>
      </dgm:t>
    </dgm:pt>
    <dgm:pt modelId="{172257FB-F56E-4E52-8D3A-8256F1A5F4AF}" type="pres">
      <dgm:prSet presAssocID="{2DEBA180-2C10-4C37-B914-FB068438849A}" presName="text1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2A956-0CCC-4373-85AA-D1559E2DBBF9}" type="pres">
      <dgm:prSet presAssocID="{CF6A7685-D93F-407C-9F6E-7259797A458D}" presName="Name141" presStyleLbl="parChTrans1D3" presStyleIdx="1" presStyleCnt="5"/>
      <dgm:spPr/>
      <dgm:t>
        <a:bodyPr/>
        <a:lstStyle/>
        <a:p>
          <a:endParaRPr lang="en-US"/>
        </a:p>
      </dgm:t>
    </dgm:pt>
    <dgm:pt modelId="{65848C14-8D95-4F95-88F5-0AE4DDE391A4}" type="pres">
      <dgm:prSet presAssocID="{4C81FF20-EDEE-4A00-B857-FE9AF11A44D6}" presName="text1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0FE90E-C44C-42A0-83D5-41700839B8EA}" type="pres">
      <dgm:prSet presAssocID="{B4B0B0A4-159D-4A07-8BAA-BDC5836007FD}" presName="Name141" presStyleLbl="parChTrans1D3" presStyleIdx="2" presStyleCnt="5"/>
      <dgm:spPr/>
      <dgm:t>
        <a:bodyPr/>
        <a:lstStyle/>
        <a:p>
          <a:endParaRPr lang="en-US"/>
        </a:p>
      </dgm:t>
    </dgm:pt>
    <dgm:pt modelId="{E09E8D14-9E46-4323-BDE9-F9B72995E261}" type="pres">
      <dgm:prSet presAssocID="{9AD6131F-60D3-4CEB-BBEA-E4A8A013D3E3}" presName="text1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A0917-DA3A-4FC3-AE10-30B7014AFC64}" type="pres">
      <dgm:prSet presAssocID="{674630A9-8817-429C-B6B1-1048CEEA0C4B}" presName="Name141" presStyleLbl="parChTrans1D3" presStyleIdx="3" presStyleCnt="5"/>
      <dgm:spPr/>
      <dgm:t>
        <a:bodyPr/>
        <a:lstStyle/>
        <a:p>
          <a:endParaRPr lang="en-US"/>
        </a:p>
      </dgm:t>
    </dgm:pt>
    <dgm:pt modelId="{61D94BC3-4EA6-4DF2-BFBE-8ADB2DDE9934}" type="pres">
      <dgm:prSet presAssocID="{3C5555EC-C323-45A9-BD2F-FABAB31394C9}" presName="text1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FA2EC8-AE7F-4098-B940-54C361B816EE}" type="pres">
      <dgm:prSet presAssocID="{E37CD4B9-42EF-48D2-B0C5-E806ACB5F0D7}" presName="Name141" presStyleLbl="parChTrans1D3" presStyleIdx="4" presStyleCnt="5"/>
      <dgm:spPr/>
      <dgm:t>
        <a:bodyPr/>
        <a:lstStyle/>
        <a:p>
          <a:endParaRPr lang="en-US"/>
        </a:p>
      </dgm:t>
    </dgm:pt>
    <dgm:pt modelId="{71747502-E986-49D2-B45B-E2E128E0B421}" type="pres">
      <dgm:prSet presAssocID="{9C787886-CA31-4394-BF41-A40C33911F30}" presName="text1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C4476-2B6F-4C2D-9F1C-144B081BCF76}" type="pres">
      <dgm:prSet presAssocID="{D3427CFB-B0E2-4D4D-B4C6-65E974C33205}" presName="Name144" presStyleLbl="parChTrans1D2" presStyleIdx="0" presStyleCnt="1"/>
      <dgm:spPr/>
      <dgm:t>
        <a:bodyPr/>
        <a:lstStyle/>
        <a:p>
          <a:endParaRPr lang="en-US"/>
        </a:p>
      </dgm:t>
    </dgm:pt>
  </dgm:ptLst>
  <dgm:cxnLst>
    <dgm:cxn modelId="{A27431B2-6578-4049-9769-C8C0DCE6BC48}" type="presOf" srcId="{B4B0B0A4-159D-4A07-8BAA-BDC5836007FD}" destId="{CA0FE90E-C44C-42A0-83D5-41700839B8EA}" srcOrd="0" destOrd="0" presId="urn:microsoft.com/office/officeart/2008/layout/RadialCluster"/>
    <dgm:cxn modelId="{81AAD425-2BEA-4677-9202-14E40E04E27F}" srcId="{9BF1CC60-F3F9-4DB2-9CC0-B52DE35D108C}" destId="{4C81FF20-EDEE-4A00-B857-FE9AF11A44D6}" srcOrd="1" destOrd="0" parTransId="{CF6A7685-D93F-407C-9F6E-7259797A458D}" sibTransId="{26B4BAD0-A973-44C9-B15E-B8764D30248C}"/>
    <dgm:cxn modelId="{791C1A73-2766-43CD-8458-84238DA1B1A7}" type="presOf" srcId="{674630A9-8817-429C-B6B1-1048CEEA0C4B}" destId="{699A0917-DA3A-4FC3-AE10-30B7014AFC64}" srcOrd="0" destOrd="0" presId="urn:microsoft.com/office/officeart/2008/layout/RadialCluster"/>
    <dgm:cxn modelId="{494569FF-2B1B-4880-B9C7-F0E21E06F147}" srcId="{9BF1CC60-F3F9-4DB2-9CC0-B52DE35D108C}" destId="{2DEBA180-2C10-4C37-B914-FB068438849A}" srcOrd="0" destOrd="0" parTransId="{588D908D-ED39-4BC0-904D-18C95CA0B948}" sibTransId="{E0652443-3316-41F4-8048-F4ED96444FC2}"/>
    <dgm:cxn modelId="{05BAF583-A13B-475A-9175-49D59FE47DCC}" srcId="{8A5C8275-8B73-4F4E-81F8-2186792221D5}" destId="{D0680471-0F18-4496-B49D-AE2124D8F542}" srcOrd="0" destOrd="0" parTransId="{25CA9B1C-8EE8-4299-AD4B-74C50DE27FFF}" sibTransId="{94785368-2499-435B-AD75-D5465E40169C}"/>
    <dgm:cxn modelId="{612A8D80-29D6-44E0-BEFF-5586A9A7D825}" type="presOf" srcId="{9AD6131F-60D3-4CEB-BBEA-E4A8A013D3E3}" destId="{E09E8D14-9E46-4323-BDE9-F9B72995E261}" srcOrd="0" destOrd="0" presId="urn:microsoft.com/office/officeart/2008/layout/RadialCluster"/>
    <dgm:cxn modelId="{8DE26807-3245-4145-90FE-448BC6E79C94}" type="presOf" srcId="{4C81FF20-EDEE-4A00-B857-FE9AF11A44D6}" destId="{65848C14-8D95-4F95-88F5-0AE4DDE391A4}" srcOrd="0" destOrd="0" presId="urn:microsoft.com/office/officeart/2008/layout/RadialCluster"/>
    <dgm:cxn modelId="{EDB110BD-C618-4397-855C-62F9549EEB67}" type="presOf" srcId="{D0680471-0F18-4496-B49D-AE2124D8F542}" destId="{B5ADF5E8-5561-4542-94FB-8BD4027EBEE0}" srcOrd="0" destOrd="0" presId="urn:microsoft.com/office/officeart/2008/layout/RadialCluster"/>
    <dgm:cxn modelId="{46D740C0-FC26-473B-A46F-3FBCFF3E70FA}" srcId="{9BF1CC60-F3F9-4DB2-9CC0-B52DE35D108C}" destId="{9C787886-CA31-4394-BF41-A40C33911F30}" srcOrd="4" destOrd="0" parTransId="{E37CD4B9-42EF-48D2-B0C5-E806ACB5F0D7}" sibTransId="{FDE1D46F-4D96-44A9-8D8A-A1CEA9D19F76}"/>
    <dgm:cxn modelId="{23AEE3C0-D5C2-4820-B823-7EA4F3D05067}" type="presOf" srcId="{CF6A7685-D93F-407C-9F6E-7259797A458D}" destId="{48F2A956-0CCC-4373-85AA-D1559E2DBBF9}" srcOrd="0" destOrd="0" presId="urn:microsoft.com/office/officeart/2008/layout/RadialCluster"/>
    <dgm:cxn modelId="{95B545A6-5AD4-48AE-B0BF-5485BC20583F}" type="presOf" srcId="{2DEBA180-2C10-4C37-B914-FB068438849A}" destId="{172257FB-F56E-4E52-8D3A-8256F1A5F4AF}" srcOrd="0" destOrd="0" presId="urn:microsoft.com/office/officeart/2008/layout/RadialCluster"/>
    <dgm:cxn modelId="{B70142B5-D59B-4E46-B941-9BD6C6A2E985}" srcId="{9BF1CC60-F3F9-4DB2-9CC0-B52DE35D108C}" destId="{9AD6131F-60D3-4CEB-BBEA-E4A8A013D3E3}" srcOrd="2" destOrd="0" parTransId="{B4B0B0A4-159D-4A07-8BAA-BDC5836007FD}" sibTransId="{836EDA60-5927-470B-B191-1E5A6851E872}"/>
    <dgm:cxn modelId="{5DBF5FD7-1972-46A2-BB45-BE3C34972C62}" type="presOf" srcId="{E37CD4B9-42EF-48D2-B0C5-E806ACB5F0D7}" destId="{C5FA2EC8-AE7F-4098-B940-54C361B816EE}" srcOrd="0" destOrd="0" presId="urn:microsoft.com/office/officeart/2008/layout/RadialCluster"/>
    <dgm:cxn modelId="{85540802-AB61-415B-B15C-29E3EB3ADBFF}" type="presOf" srcId="{D3427CFB-B0E2-4D4D-B4C6-65E974C33205}" destId="{4DAC4476-2B6F-4C2D-9F1C-144B081BCF76}" srcOrd="0" destOrd="0" presId="urn:microsoft.com/office/officeart/2008/layout/RadialCluster"/>
    <dgm:cxn modelId="{757E6E3B-45E2-44F7-A6F2-F97C15C8B67A}" type="presOf" srcId="{9C787886-CA31-4394-BF41-A40C33911F30}" destId="{71747502-E986-49D2-B45B-E2E128E0B421}" srcOrd="0" destOrd="0" presId="urn:microsoft.com/office/officeart/2008/layout/RadialCluster"/>
    <dgm:cxn modelId="{29C4FCCF-81F5-4B53-80DA-8F0B8361761A}" type="presOf" srcId="{588D908D-ED39-4BC0-904D-18C95CA0B948}" destId="{70A1E45C-AA10-4758-9C6D-04DD527381F1}" srcOrd="0" destOrd="0" presId="urn:microsoft.com/office/officeart/2008/layout/RadialCluster"/>
    <dgm:cxn modelId="{BE75B00D-5E41-4EB4-9871-5C2ACCC9FD4D}" srcId="{9BF1CC60-F3F9-4DB2-9CC0-B52DE35D108C}" destId="{3C5555EC-C323-45A9-BD2F-FABAB31394C9}" srcOrd="3" destOrd="0" parTransId="{674630A9-8817-429C-B6B1-1048CEEA0C4B}" sibTransId="{C9FFED58-CE00-46FC-8D71-7B7B5B243DA7}"/>
    <dgm:cxn modelId="{179D251E-4F35-4C25-AE6C-ABEE33AABF30}" type="presOf" srcId="{3C5555EC-C323-45A9-BD2F-FABAB31394C9}" destId="{61D94BC3-4EA6-4DF2-BFBE-8ADB2DDE9934}" srcOrd="0" destOrd="0" presId="urn:microsoft.com/office/officeart/2008/layout/RadialCluster"/>
    <dgm:cxn modelId="{4B41CF7A-70D6-4308-B451-587D72352744}" type="presOf" srcId="{9BF1CC60-F3F9-4DB2-9CC0-B52DE35D108C}" destId="{43F5FCB7-0071-4577-BBC7-1B0C54E62A35}" srcOrd="0" destOrd="0" presId="urn:microsoft.com/office/officeart/2008/layout/RadialCluster"/>
    <dgm:cxn modelId="{1D758F11-F393-4FCA-BED8-6F7F053CFB1B}" srcId="{D0680471-0F18-4496-B49D-AE2124D8F542}" destId="{9BF1CC60-F3F9-4DB2-9CC0-B52DE35D108C}" srcOrd="0" destOrd="0" parTransId="{D3427CFB-B0E2-4D4D-B4C6-65E974C33205}" sibTransId="{8A1C5B3F-6BEC-4406-A198-66C63B557EB4}"/>
    <dgm:cxn modelId="{F5DCD950-2A0D-4DB3-AE87-723846C74E29}" type="presOf" srcId="{8A5C8275-8B73-4F4E-81F8-2186792221D5}" destId="{9E8F4C3E-0EEC-48C6-8048-954D6022E6E2}" srcOrd="0" destOrd="0" presId="urn:microsoft.com/office/officeart/2008/layout/RadialCluster"/>
    <dgm:cxn modelId="{D23C394A-5757-4FBE-B205-FB7511BB5DD8}" type="presParOf" srcId="{9E8F4C3E-0EEC-48C6-8048-954D6022E6E2}" destId="{B5ADF5E8-5561-4542-94FB-8BD4027EBEE0}" srcOrd="0" destOrd="0" presId="urn:microsoft.com/office/officeart/2008/layout/RadialCluster"/>
    <dgm:cxn modelId="{9B0AD4F2-7CCB-4945-A679-F1A842094004}" type="presParOf" srcId="{9E8F4C3E-0EEC-48C6-8048-954D6022E6E2}" destId="{720AE6CD-D0C6-4C94-B7AE-DC4A3771AB01}" srcOrd="1" destOrd="0" presId="urn:microsoft.com/office/officeart/2008/layout/RadialCluster"/>
    <dgm:cxn modelId="{A4779E27-B6B0-4760-ACFB-8219962E130B}" type="presParOf" srcId="{720AE6CD-D0C6-4C94-B7AE-DC4A3771AB01}" destId="{43F5FCB7-0071-4577-BBC7-1B0C54E62A35}" srcOrd="0" destOrd="0" presId="urn:microsoft.com/office/officeart/2008/layout/RadialCluster"/>
    <dgm:cxn modelId="{14A31230-A950-4902-9A47-ACC9FACDB165}" type="presParOf" srcId="{720AE6CD-D0C6-4C94-B7AE-DC4A3771AB01}" destId="{70A1E45C-AA10-4758-9C6D-04DD527381F1}" srcOrd="1" destOrd="0" presId="urn:microsoft.com/office/officeart/2008/layout/RadialCluster"/>
    <dgm:cxn modelId="{41134024-068C-4A76-A481-47CB37B4433D}" type="presParOf" srcId="{720AE6CD-D0C6-4C94-B7AE-DC4A3771AB01}" destId="{172257FB-F56E-4E52-8D3A-8256F1A5F4AF}" srcOrd="2" destOrd="0" presId="urn:microsoft.com/office/officeart/2008/layout/RadialCluster"/>
    <dgm:cxn modelId="{3AA52A13-9EB0-4F42-B275-F53209D7BDCE}" type="presParOf" srcId="{720AE6CD-D0C6-4C94-B7AE-DC4A3771AB01}" destId="{48F2A956-0CCC-4373-85AA-D1559E2DBBF9}" srcOrd="3" destOrd="0" presId="urn:microsoft.com/office/officeart/2008/layout/RadialCluster"/>
    <dgm:cxn modelId="{F652BDB5-7BBD-47D3-BB99-DB5E600B15FF}" type="presParOf" srcId="{720AE6CD-D0C6-4C94-B7AE-DC4A3771AB01}" destId="{65848C14-8D95-4F95-88F5-0AE4DDE391A4}" srcOrd="4" destOrd="0" presId="urn:microsoft.com/office/officeart/2008/layout/RadialCluster"/>
    <dgm:cxn modelId="{17FB959F-205A-4430-8E9B-170B709AF7A2}" type="presParOf" srcId="{720AE6CD-D0C6-4C94-B7AE-DC4A3771AB01}" destId="{CA0FE90E-C44C-42A0-83D5-41700839B8EA}" srcOrd="5" destOrd="0" presId="urn:microsoft.com/office/officeart/2008/layout/RadialCluster"/>
    <dgm:cxn modelId="{E3F93146-50CD-48CE-804F-EC339617EE0E}" type="presParOf" srcId="{720AE6CD-D0C6-4C94-B7AE-DC4A3771AB01}" destId="{E09E8D14-9E46-4323-BDE9-F9B72995E261}" srcOrd="6" destOrd="0" presId="urn:microsoft.com/office/officeart/2008/layout/RadialCluster"/>
    <dgm:cxn modelId="{E22D6F93-F157-43AC-AD45-83016019B49D}" type="presParOf" srcId="{720AE6CD-D0C6-4C94-B7AE-DC4A3771AB01}" destId="{699A0917-DA3A-4FC3-AE10-30B7014AFC64}" srcOrd="7" destOrd="0" presId="urn:microsoft.com/office/officeart/2008/layout/RadialCluster"/>
    <dgm:cxn modelId="{C1CB9CEC-6574-4F06-9312-CF75FA8200A6}" type="presParOf" srcId="{720AE6CD-D0C6-4C94-B7AE-DC4A3771AB01}" destId="{61D94BC3-4EA6-4DF2-BFBE-8ADB2DDE9934}" srcOrd="8" destOrd="0" presId="urn:microsoft.com/office/officeart/2008/layout/RadialCluster"/>
    <dgm:cxn modelId="{91A27A01-67C9-4205-B384-0D9CEF3309AC}" type="presParOf" srcId="{720AE6CD-D0C6-4C94-B7AE-DC4A3771AB01}" destId="{C5FA2EC8-AE7F-4098-B940-54C361B816EE}" srcOrd="9" destOrd="0" presId="urn:microsoft.com/office/officeart/2008/layout/RadialCluster"/>
    <dgm:cxn modelId="{ED8BB6CA-C494-4CA6-AC7F-7B0031F52553}" type="presParOf" srcId="{720AE6CD-D0C6-4C94-B7AE-DC4A3771AB01}" destId="{71747502-E986-49D2-B45B-E2E128E0B421}" srcOrd="10" destOrd="0" presId="urn:microsoft.com/office/officeart/2008/layout/RadialCluster"/>
    <dgm:cxn modelId="{F79A0F6F-B10E-4276-BC12-48C0054D422A}" type="presParOf" srcId="{9E8F4C3E-0EEC-48C6-8048-954D6022E6E2}" destId="{4DAC4476-2B6F-4C2D-9F1C-144B081BCF76}" srcOrd="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87A60-8C29-4385-AF6A-FAAAA9E89C47}">
      <dsp:nvSpPr>
        <dsp:cNvPr id="0" name=""/>
        <dsp:cNvSpPr/>
      </dsp:nvSpPr>
      <dsp:spPr>
        <a:xfrm>
          <a:off x="7235144" y="374165"/>
          <a:ext cx="1753114" cy="8765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63500" rIns="95250" bIns="63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5000" kern="1200" dirty="0" smtClean="0"/>
            <a:t>صرم</a:t>
          </a:r>
          <a:endParaRPr lang="en-US" sz="5000" kern="1200" dirty="0"/>
        </a:p>
      </dsp:txBody>
      <dsp:txXfrm>
        <a:off x="7260817" y="399838"/>
        <a:ext cx="1701768" cy="825211"/>
      </dsp:txXfrm>
    </dsp:sp>
    <dsp:sp modelId="{94F4D04D-CC5B-4D46-8648-8D4A7527B56F}">
      <dsp:nvSpPr>
        <dsp:cNvPr id="0" name=""/>
        <dsp:cNvSpPr/>
      </dsp:nvSpPr>
      <dsp:spPr>
        <a:xfrm>
          <a:off x="8674007" y="1250723"/>
          <a:ext cx="138939" cy="2962963"/>
        </a:xfrm>
        <a:custGeom>
          <a:avLst/>
          <a:gdLst/>
          <a:ahLst/>
          <a:cxnLst/>
          <a:rect l="0" t="0" r="0" b="0"/>
          <a:pathLst>
            <a:path>
              <a:moveTo>
                <a:pt x="138939" y="0"/>
              </a:moveTo>
              <a:lnTo>
                <a:pt x="138939" y="2962963"/>
              </a:lnTo>
              <a:lnTo>
                <a:pt x="0" y="29629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9254D3-FFDE-46C4-B1D4-91EDB13831BB}">
      <dsp:nvSpPr>
        <dsp:cNvPr id="0" name=""/>
        <dsp:cNvSpPr/>
      </dsp:nvSpPr>
      <dsp:spPr>
        <a:xfrm>
          <a:off x="7002393" y="2307092"/>
          <a:ext cx="1671614" cy="3813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 هو الفرق بالقطع، و ليس بمطلق فرق و لا قطع، و هذا المعنى ينطبق على جميع موارد استعماله</a:t>
          </a:r>
          <a:endParaRPr lang="en-US" sz="2000" kern="1200" dirty="0"/>
        </a:p>
      </dsp:txBody>
      <dsp:txXfrm>
        <a:off x="7051353" y="2356052"/>
        <a:ext cx="1573694" cy="3715268"/>
      </dsp:txXfrm>
    </dsp:sp>
    <dsp:sp modelId="{5B6C1737-04A9-4313-862D-0A319BDCB0B8}">
      <dsp:nvSpPr>
        <dsp:cNvPr id="0" name=""/>
        <dsp:cNvSpPr/>
      </dsp:nvSpPr>
      <dsp:spPr>
        <a:xfrm>
          <a:off x="4905849" y="360571"/>
          <a:ext cx="1928424" cy="9642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63500" rIns="95250" bIns="63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5000" kern="1200" dirty="0" smtClean="0"/>
            <a:t>خرطوم</a:t>
          </a:r>
          <a:endParaRPr lang="en-US" sz="5000" kern="1200" dirty="0"/>
        </a:p>
      </dsp:txBody>
      <dsp:txXfrm>
        <a:off x="4934090" y="388812"/>
        <a:ext cx="1871942" cy="907730"/>
      </dsp:txXfrm>
    </dsp:sp>
    <dsp:sp modelId="{0512AA26-3A43-44F1-B3D7-759D7D1755A9}">
      <dsp:nvSpPr>
        <dsp:cNvPr id="0" name=""/>
        <dsp:cNvSpPr/>
      </dsp:nvSpPr>
      <dsp:spPr>
        <a:xfrm>
          <a:off x="6448589" y="1324783"/>
          <a:ext cx="192842" cy="2896692"/>
        </a:xfrm>
        <a:custGeom>
          <a:avLst/>
          <a:gdLst/>
          <a:ahLst/>
          <a:cxnLst/>
          <a:rect l="0" t="0" r="0" b="0"/>
          <a:pathLst>
            <a:path>
              <a:moveTo>
                <a:pt x="192842" y="0"/>
              </a:moveTo>
              <a:lnTo>
                <a:pt x="192842" y="2896692"/>
              </a:lnTo>
              <a:lnTo>
                <a:pt x="0" y="28966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930ED-7BDB-42E3-B2C1-BC3D9C5B496B}">
      <dsp:nvSpPr>
        <dsp:cNvPr id="0" name=""/>
        <dsp:cNvSpPr/>
      </dsp:nvSpPr>
      <dsp:spPr>
        <a:xfrm>
          <a:off x="4697709" y="2347868"/>
          <a:ext cx="1750880" cy="37472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إنّ الخرطوم بمعنى الأنف الكبير الطويل، و هو علامة التأنّف و التكبّر و مظهرالاستكبار و الاستنكاف</a:t>
          </a:r>
          <a:endParaRPr lang="en-US" sz="2000" kern="1200" dirty="0"/>
        </a:p>
      </dsp:txBody>
      <dsp:txXfrm>
        <a:off x="4748991" y="2399150"/>
        <a:ext cx="1648316" cy="3644652"/>
      </dsp:txXfrm>
    </dsp:sp>
    <dsp:sp modelId="{EB293553-7DAD-45A0-94BD-7FA25EC14B02}">
      <dsp:nvSpPr>
        <dsp:cNvPr id="0" name=""/>
        <dsp:cNvSpPr/>
      </dsp:nvSpPr>
      <dsp:spPr>
        <a:xfrm>
          <a:off x="2579009" y="310831"/>
          <a:ext cx="1928408" cy="964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63500" rIns="95250" bIns="63500" numCol="1" spcCol="1270" anchor="ctr" anchorCtr="0">
          <a:noAutofit/>
        </a:bodyPr>
        <a:lstStyle/>
        <a:p>
          <a:pPr lvl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5000" kern="1200" dirty="0" smtClean="0"/>
            <a:t>نمیم</a:t>
          </a:r>
          <a:endParaRPr lang="en-US" sz="5000" kern="1200" dirty="0"/>
        </a:p>
      </dsp:txBody>
      <dsp:txXfrm>
        <a:off x="2607250" y="339072"/>
        <a:ext cx="1871926" cy="907722"/>
      </dsp:txXfrm>
    </dsp:sp>
    <dsp:sp modelId="{C092A272-3E15-4CEC-8FF1-DED2EB885434}">
      <dsp:nvSpPr>
        <dsp:cNvPr id="0" name=""/>
        <dsp:cNvSpPr/>
      </dsp:nvSpPr>
      <dsp:spPr>
        <a:xfrm>
          <a:off x="4121736" y="1275035"/>
          <a:ext cx="192840" cy="2960166"/>
        </a:xfrm>
        <a:custGeom>
          <a:avLst/>
          <a:gdLst/>
          <a:ahLst/>
          <a:cxnLst/>
          <a:rect l="0" t="0" r="0" b="0"/>
          <a:pathLst>
            <a:path>
              <a:moveTo>
                <a:pt x="192840" y="0"/>
              </a:moveTo>
              <a:lnTo>
                <a:pt x="192840" y="2960166"/>
              </a:lnTo>
              <a:lnTo>
                <a:pt x="0" y="29601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07FFDD-ADAB-4916-A1DC-8B5628795FA3}">
      <dsp:nvSpPr>
        <dsp:cNvPr id="0" name=""/>
        <dsp:cNvSpPr/>
      </dsp:nvSpPr>
      <dsp:spPr>
        <a:xfrm>
          <a:off x="2380049" y="2392189"/>
          <a:ext cx="1741687" cy="36860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 هو نقل قول من شخص، من شأنه أن يختفى به، عند شخص آخر، ينتج فسادا</a:t>
          </a:r>
          <a:endParaRPr lang="en-US" sz="2000" kern="1200" dirty="0"/>
        </a:p>
      </dsp:txBody>
      <dsp:txXfrm>
        <a:off x="2431061" y="2443201"/>
        <a:ext cx="1639663" cy="3584001"/>
      </dsp:txXfrm>
    </dsp:sp>
    <dsp:sp modelId="{CA90DA8C-6076-4145-87E0-01D078D81B9C}">
      <dsp:nvSpPr>
        <dsp:cNvPr id="0" name=""/>
        <dsp:cNvSpPr/>
      </dsp:nvSpPr>
      <dsp:spPr>
        <a:xfrm>
          <a:off x="320731" y="287977"/>
          <a:ext cx="1928408" cy="964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63500" rIns="95250" bIns="63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5000" kern="1200" dirty="0" smtClean="0"/>
            <a:t>زنیم</a:t>
          </a:r>
          <a:endParaRPr lang="en-US" sz="5000" kern="1200" dirty="0"/>
        </a:p>
      </dsp:txBody>
      <dsp:txXfrm>
        <a:off x="348972" y="316218"/>
        <a:ext cx="1871926" cy="907722"/>
      </dsp:txXfrm>
    </dsp:sp>
    <dsp:sp modelId="{DEE95196-F71F-4672-9284-F08797CDC82E}">
      <dsp:nvSpPr>
        <dsp:cNvPr id="0" name=""/>
        <dsp:cNvSpPr/>
      </dsp:nvSpPr>
      <dsp:spPr>
        <a:xfrm>
          <a:off x="1794896" y="1252181"/>
          <a:ext cx="261402" cy="2970207"/>
        </a:xfrm>
        <a:custGeom>
          <a:avLst/>
          <a:gdLst/>
          <a:ahLst/>
          <a:cxnLst/>
          <a:rect l="0" t="0" r="0" b="0"/>
          <a:pathLst>
            <a:path>
              <a:moveTo>
                <a:pt x="261402" y="0"/>
              </a:moveTo>
              <a:lnTo>
                <a:pt x="261402" y="2970207"/>
              </a:lnTo>
              <a:lnTo>
                <a:pt x="0" y="29702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B58B75-21FF-47BB-BA95-54A895DC8968}">
      <dsp:nvSpPr>
        <dsp:cNvPr id="0" name=""/>
        <dsp:cNvSpPr/>
      </dsp:nvSpPr>
      <dsp:spPr>
        <a:xfrm>
          <a:off x="5779" y="2371598"/>
          <a:ext cx="1789116" cy="3701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 هو ما ليس له أصالة و استقرار في نفسه بل هو معلّق بالغير و يتقوّم به</a:t>
          </a:r>
          <a:endParaRPr lang="en-US" sz="2000" kern="1200" dirty="0"/>
        </a:p>
      </dsp:txBody>
      <dsp:txXfrm>
        <a:off x="58180" y="2423999"/>
        <a:ext cx="1684314" cy="359677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2A58C-95A0-4BF3-B570-A0D87AA36241}">
      <dsp:nvSpPr>
        <dsp:cNvPr id="0" name=""/>
        <dsp:cNvSpPr/>
      </dsp:nvSpPr>
      <dsp:spPr>
        <a:xfrm>
          <a:off x="7515774" y="3023308"/>
          <a:ext cx="1622764" cy="8113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/>
            <a:t>صاحب حوت</a:t>
          </a:r>
          <a:endParaRPr lang="en-US" sz="2200" kern="1200" dirty="0"/>
        </a:p>
      </dsp:txBody>
      <dsp:txXfrm>
        <a:off x="7539539" y="3047073"/>
        <a:ext cx="1575234" cy="763852"/>
      </dsp:txXfrm>
    </dsp:sp>
    <dsp:sp modelId="{5E77B15B-3CCE-4E37-B303-9F047F59453F}">
      <dsp:nvSpPr>
        <dsp:cNvPr id="0" name=""/>
        <dsp:cNvSpPr/>
      </dsp:nvSpPr>
      <dsp:spPr>
        <a:xfrm rot="15161877">
          <a:off x="6345675" y="2559135"/>
          <a:ext cx="1803747" cy="17600"/>
        </a:xfrm>
        <a:custGeom>
          <a:avLst/>
          <a:gdLst/>
          <a:ahLst/>
          <a:cxnLst/>
          <a:rect l="0" t="0" r="0" b="0"/>
          <a:pathLst>
            <a:path>
              <a:moveTo>
                <a:pt x="0" y="8800"/>
              </a:moveTo>
              <a:lnTo>
                <a:pt x="1803747" y="880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7202455" y="2522842"/>
        <a:ext cx="90187" cy="90187"/>
      </dsp:txXfrm>
    </dsp:sp>
    <dsp:sp modelId="{FE85836A-89FC-4755-8927-882762F56151}">
      <dsp:nvSpPr>
        <dsp:cNvPr id="0" name=""/>
        <dsp:cNvSpPr/>
      </dsp:nvSpPr>
      <dsp:spPr>
        <a:xfrm>
          <a:off x="5638196" y="1371589"/>
          <a:ext cx="1341127" cy="6705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/>
            <a:t>دائم التسبیح</a:t>
          </a:r>
          <a:endParaRPr lang="en-US" sz="2200" kern="1200" dirty="0"/>
        </a:p>
      </dsp:txBody>
      <dsp:txXfrm>
        <a:off x="5657836" y="1391229"/>
        <a:ext cx="1301847" cy="631283"/>
      </dsp:txXfrm>
    </dsp:sp>
    <dsp:sp modelId="{D02EADC9-E5EC-4D79-83D7-3B21AAE8FE36}">
      <dsp:nvSpPr>
        <dsp:cNvPr id="0" name=""/>
        <dsp:cNvSpPr/>
      </dsp:nvSpPr>
      <dsp:spPr>
        <a:xfrm rot="10799914">
          <a:off x="5101745" y="1698078"/>
          <a:ext cx="536450" cy="17600"/>
        </a:xfrm>
        <a:custGeom>
          <a:avLst/>
          <a:gdLst/>
          <a:ahLst/>
          <a:cxnLst/>
          <a:rect l="0" t="0" r="0" b="0"/>
          <a:pathLst>
            <a:path>
              <a:moveTo>
                <a:pt x="0" y="8800"/>
              </a:moveTo>
              <a:lnTo>
                <a:pt x="536450" y="880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5356559" y="1693467"/>
        <a:ext cx="26822" cy="26822"/>
      </dsp:txXfrm>
    </dsp:sp>
    <dsp:sp modelId="{D73C7CD7-6229-4F60-A9B3-0F81BB90EABA}">
      <dsp:nvSpPr>
        <dsp:cNvPr id="0" name=""/>
        <dsp:cNvSpPr/>
      </dsp:nvSpPr>
      <dsp:spPr>
        <a:xfrm>
          <a:off x="3760617" y="1371603"/>
          <a:ext cx="1341127" cy="6705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/>
            <a:t>نعمت ربه</a:t>
          </a:r>
          <a:endParaRPr lang="en-US" sz="2200" kern="1200" dirty="0"/>
        </a:p>
      </dsp:txBody>
      <dsp:txXfrm>
        <a:off x="3780257" y="1391243"/>
        <a:ext cx="1301847" cy="631283"/>
      </dsp:txXfrm>
    </dsp:sp>
    <dsp:sp modelId="{5DA40BED-97B7-4FDA-B0A3-375CE14F2D41}">
      <dsp:nvSpPr>
        <dsp:cNvPr id="0" name=""/>
        <dsp:cNvSpPr/>
      </dsp:nvSpPr>
      <dsp:spPr>
        <a:xfrm rot="10800000">
          <a:off x="3224166" y="1698085"/>
          <a:ext cx="536450" cy="17600"/>
        </a:xfrm>
        <a:custGeom>
          <a:avLst/>
          <a:gdLst/>
          <a:ahLst/>
          <a:cxnLst/>
          <a:rect l="0" t="0" r="0" b="0"/>
          <a:pathLst>
            <a:path>
              <a:moveTo>
                <a:pt x="0" y="8800"/>
              </a:moveTo>
              <a:lnTo>
                <a:pt x="536450" y="880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478981" y="1693473"/>
        <a:ext cx="26822" cy="26822"/>
      </dsp:txXfrm>
    </dsp:sp>
    <dsp:sp modelId="{C9813C4B-5C1D-4E1B-AD88-1FFCC52B1B4A}">
      <dsp:nvSpPr>
        <dsp:cNvPr id="0" name=""/>
        <dsp:cNvSpPr/>
      </dsp:nvSpPr>
      <dsp:spPr>
        <a:xfrm>
          <a:off x="1883039" y="1371603"/>
          <a:ext cx="1341127" cy="6705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/>
            <a:t>فاجتباه ربه</a:t>
          </a:r>
          <a:endParaRPr lang="en-US" sz="2200" kern="1200" dirty="0"/>
        </a:p>
      </dsp:txBody>
      <dsp:txXfrm>
        <a:off x="1902679" y="1391243"/>
        <a:ext cx="1301847" cy="631283"/>
      </dsp:txXfrm>
    </dsp:sp>
    <dsp:sp modelId="{55E7726A-9CDF-454D-8996-ADA4B4D116C9}">
      <dsp:nvSpPr>
        <dsp:cNvPr id="0" name=""/>
        <dsp:cNvSpPr/>
      </dsp:nvSpPr>
      <dsp:spPr>
        <a:xfrm rot="10702394">
          <a:off x="1346480" y="1705702"/>
          <a:ext cx="536667" cy="17600"/>
        </a:xfrm>
        <a:custGeom>
          <a:avLst/>
          <a:gdLst/>
          <a:ahLst/>
          <a:cxnLst/>
          <a:rect l="0" t="0" r="0" b="0"/>
          <a:pathLst>
            <a:path>
              <a:moveTo>
                <a:pt x="0" y="8800"/>
              </a:moveTo>
              <a:lnTo>
                <a:pt x="536667" y="880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01397" y="1701085"/>
        <a:ext cx="26833" cy="26833"/>
      </dsp:txXfrm>
    </dsp:sp>
    <dsp:sp modelId="{8EFCCD9B-6A89-4FB1-9663-F917EAADF12A}">
      <dsp:nvSpPr>
        <dsp:cNvPr id="0" name=""/>
        <dsp:cNvSpPr/>
      </dsp:nvSpPr>
      <dsp:spPr>
        <a:xfrm>
          <a:off x="5461" y="1386838"/>
          <a:ext cx="1341127" cy="6705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/>
            <a:t>وجعله من الصالحین</a:t>
          </a:r>
          <a:endParaRPr lang="en-US" sz="2200" kern="1200" dirty="0"/>
        </a:p>
      </dsp:txBody>
      <dsp:txXfrm>
        <a:off x="25101" y="1406478"/>
        <a:ext cx="1301847" cy="631283"/>
      </dsp:txXfrm>
    </dsp:sp>
    <dsp:sp modelId="{C43DF28B-5187-4497-922C-DEB3591D81B4}">
      <dsp:nvSpPr>
        <dsp:cNvPr id="0" name=""/>
        <dsp:cNvSpPr/>
      </dsp:nvSpPr>
      <dsp:spPr>
        <a:xfrm rot="13631422">
          <a:off x="6852847" y="3130640"/>
          <a:ext cx="789403" cy="17600"/>
        </a:xfrm>
        <a:custGeom>
          <a:avLst/>
          <a:gdLst/>
          <a:ahLst/>
          <a:cxnLst/>
          <a:rect l="0" t="0" r="0" b="0"/>
          <a:pathLst>
            <a:path>
              <a:moveTo>
                <a:pt x="0" y="8800"/>
              </a:moveTo>
              <a:lnTo>
                <a:pt x="789403" y="880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227814" y="3119705"/>
        <a:ext cx="39470" cy="39470"/>
      </dsp:txXfrm>
    </dsp:sp>
    <dsp:sp modelId="{D645D02B-00BD-4E39-9E43-5D30A69F2A31}">
      <dsp:nvSpPr>
        <dsp:cNvPr id="0" name=""/>
        <dsp:cNvSpPr/>
      </dsp:nvSpPr>
      <dsp:spPr>
        <a:xfrm>
          <a:off x="5638196" y="2514599"/>
          <a:ext cx="1341127" cy="6705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/>
            <a:t>تعجیل عذاب برای امتش</a:t>
          </a:r>
          <a:endParaRPr lang="en-US" sz="2200" kern="1200" dirty="0"/>
        </a:p>
      </dsp:txBody>
      <dsp:txXfrm>
        <a:off x="5657836" y="2534239"/>
        <a:ext cx="1301847" cy="631283"/>
      </dsp:txXfrm>
    </dsp:sp>
    <dsp:sp modelId="{98750004-9B93-41EC-8E6F-3598CD9F4A2C}">
      <dsp:nvSpPr>
        <dsp:cNvPr id="0" name=""/>
        <dsp:cNvSpPr/>
      </dsp:nvSpPr>
      <dsp:spPr>
        <a:xfrm rot="7758240">
          <a:off x="6824103" y="3747860"/>
          <a:ext cx="846892" cy="17600"/>
        </a:xfrm>
        <a:custGeom>
          <a:avLst/>
          <a:gdLst/>
          <a:ahLst/>
          <a:cxnLst/>
          <a:rect l="0" t="0" r="0" b="0"/>
          <a:pathLst>
            <a:path>
              <a:moveTo>
                <a:pt x="0" y="8800"/>
              </a:moveTo>
              <a:lnTo>
                <a:pt x="846892" y="880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226376" y="3735488"/>
        <a:ext cx="42344" cy="42344"/>
      </dsp:txXfrm>
    </dsp:sp>
    <dsp:sp modelId="{8655EF7E-085E-4545-B477-652A0858E490}">
      <dsp:nvSpPr>
        <dsp:cNvPr id="0" name=""/>
        <dsp:cNvSpPr/>
      </dsp:nvSpPr>
      <dsp:spPr>
        <a:xfrm>
          <a:off x="5638196" y="3749039"/>
          <a:ext cx="1341127" cy="6705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/>
            <a:t>نادی ربه </a:t>
          </a:r>
          <a:endParaRPr lang="en-US" sz="2200" kern="1200" dirty="0"/>
        </a:p>
      </dsp:txBody>
      <dsp:txXfrm>
        <a:off x="5657836" y="3768679"/>
        <a:ext cx="1301847" cy="631283"/>
      </dsp:txXfrm>
    </dsp:sp>
    <dsp:sp modelId="{180241E7-FFF4-4FFA-9044-7C29E7F9BA19}">
      <dsp:nvSpPr>
        <dsp:cNvPr id="0" name=""/>
        <dsp:cNvSpPr/>
      </dsp:nvSpPr>
      <dsp:spPr>
        <a:xfrm rot="6358205">
          <a:off x="6272663" y="4357460"/>
          <a:ext cx="1949771" cy="17600"/>
        </a:xfrm>
        <a:custGeom>
          <a:avLst/>
          <a:gdLst/>
          <a:ahLst/>
          <a:cxnLst/>
          <a:rect l="0" t="0" r="0" b="0"/>
          <a:pathLst>
            <a:path>
              <a:moveTo>
                <a:pt x="0" y="8800"/>
              </a:moveTo>
              <a:lnTo>
                <a:pt x="1949771" y="880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7198804" y="4317516"/>
        <a:ext cx="97488" cy="97488"/>
      </dsp:txXfrm>
    </dsp:sp>
    <dsp:sp modelId="{DBF3687C-90A6-4918-ABE8-DCB01256473C}">
      <dsp:nvSpPr>
        <dsp:cNvPr id="0" name=""/>
        <dsp:cNvSpPr/>
      </dsp:nvSpPr>
      <dsp:spPr>
        <a:xfrm>
          <a:off x="5638196" y="4968238"/>
          <a:ext cx="1341127" cy="6705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/>
            <a:t>وهومکظوم</a:t>
          </a:r>
          <a:endParaRPr lang="en-US" sz="2200" kern="1200" dirty="0"/>
        </a:p>
      </dsp:txBody>
      <dsp:txXfrm>
        <a:off x="5657836" y="4987878"/>
        <a:ext cx="1301847" cy="63128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A78687-3CBD-48FE-B782-115606F94202}">
      <dsp:nvSpPr>
        <dsp:cNvPr id="0" name=""/>
        <dsp:cNvSpPr/>
      </dsp:nvSpPr>
      <dsp:spPr>
        <a:xfrm>
          <a:off x="6400813" y="2362177"/>
          <a:ext cx="1920240" cy="19202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/>
            <a:t>پیامبر</a:t>
          </a:r>
          <a:endParaRPr lang="en-US" sz="3600" kern="1200" dirty="0"/>
        </a:p>
      </dsp:txBody>
      <dsp:txXfrm>
        <a:off x="6494551" y="2455915"/>
        <a:ext cx="1732764" cy="1732764"/>
      </dsp:txXfrm>
    </dsp:sp>
    <dsp:sp modelId="{5096DFD9-1C72-4B6B-80CC-26C5F16A0D8B}">
      <dsp:nvSpPr>
        <dsp:cNvPr id="0" name=""/>
        <dsp:cNvSpPr/>
      </dsp:nvSpPr>
      <dsp:spPr>
        <a:xfrm rot="10046095">
          <a:off x="4617751" y="3732597"/>
          <a:ext cx="180467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04672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ABFCA3-2AE5-4069-8B27-AE248D886EC7}">
      <dsp:nvSpPr>
        <dsp:cNvPr id="0" name=""/>
        <dsp:cNvSpPr/>
      </dsp:nvSpPr>
      <dsp:spPr>
        <a:xfrm>
          <a:off x="3352802" y="3428997"/>
          <a:ext cx="1286560" cy="12865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/>
            <a:t>فذرنی ومن یکذب بهذا الحدیث</a:t>
          </a:r>
          <a:endParaRPr lang="en-US" sz="2300" kern="1200" dirty="0"/>
        </a:p>
      </dsp:txBody>
      <dsp:txXfrm>
        <a:off x="3415607" y="3491802"/>
        <a:ext cx="1160950" cy="1160950"/>
      </dsp:txXfrm>
    </dsp:sp>
    <dsp:sp modelId="{0F989178-67A4-4BF2-BF68-617EA75130A0}">
      <dsp:nvSpPr>
        <dsp:cNvPr id="0" name=""/>
        <dsp:cNvSpPr/>
      </dsp:nvSpPr>
      <dsp:spPr>
        <a:xfrm rot="13762626">
          <a:off x="5367450" y="1824369"/>
          <a:ext cx="141712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17128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B39619-8772-457A-819E-928BD2F724A1}">
      <dsp:nvSpPr>
        <dsp:cNvPr id="0" name=""/>
        <dsp:cNvSpPr/>
      </dsp:nvSpPr>
      <dsp:spPr>
        <a:xfrm>
          <a:off x="4419599" y="0"/>
          <a:ext cx="1286560" cy="12865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/>
            <a:t>فلا تطع المکذبین</a:t>
          </a:r>
          <a:endParaRPr lang="en-US" sz="2900" kern="1200" dirty="0"/>
        </a:p>
      </dsp:txBody>
      <dsp:txXfrm>
        <a:off x="4482404" y="62805"/>
        <a:ext cx="1160950" cy="1160950"/>
      </dsp:txXfrm>
    </dsp:sp>
    <dsp:sp modelId="{8E4FEDD0-52BD-4047-A6C9-137624479B16}">
      <dsp:nvSpPr>
        <dsp:cNvPr id="0" name=""/>
        <dsp:cNvSpPr/>
      </dsp:nvSpPr>
      <dsp:spPr>
        <a:xfrm rot="11936714">
          <a:off x="4588921" y="2690411"/>
          <a:ext cx="186233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2334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819065-4C58-4E37-97AC-D48844E720FF}">
      <dsp:nvSpPr>
        <dsp:cNvPr id="0" name=""/>
        <dsp:cNvSpPr/>
      </dsp:nvSpPr>
      <dsp:spPr>
        <a:xfrm>
          <a:off x="3352802" y="1524002"/>
          <a:ext cx="1286560" cy="12865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/>
            <a:t>فلا تطع کل حلاف مهین</a:t>
          </a:r>
          <a:endParaRPr lang="en-US" sz="2500" kern="1200" dirty="0"/>
        </a:p>
      </dsp:txBody>
      <dsp:txXfrm>
        <a:off x="3415607" y="1586807"/>
        <a:ext cx="1160950" cy="1160950"/>
      </dsp:txXfrm>
    </dsp:sp>
    <dsp:sp modelId="{71A16810-C653-4772-9562-A7CD85471BA1}">
      <dsp:nvSpPr>
        <dsp:cNvPr id="0" name=""/>
        <dsp:cNvSpPr/>
      </dsp:nvSpPr>
      <dsp:spPr>
        <a:xfrm rot="8118094">
          <a:off x="5564858" y="4616052"/>
          <a:ext cx="9772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257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49FBE-D982-45BC-A49B-73313D7E9C89}">
      <dsp:nvSpPr>
        <dsp:cNvPr id="0" name=""/>
        <dsp:cNvSpPr/>
      </dsp:nvSpPr>
      <dsp:spPr>
        <a:xfrm>
          <a:off x="4419599" y="4953005"/>
          <a:ext cx="1286560" cy="12865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/>
            <a:t>فاصبر لحکم ربک</a:t>
          </a:r>
          <a:endParaRPr lang="en-US" sz="2500" kern="1200" dirty="0"/>
        </a:p>
      </dsp:txBody>
      <dsp:txXfrm>
        <a:off x="4482404" y="5015810"/>
        <a:ext cx="1160950" cy="116095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A4616-C788-4BBA-B4CB-B996834CC719}">
      <dsp:nvSpPr>
        <dsp:cNvPr id="0" name=""/>
        <dsp:cNvSpPr/>
      </dsp:nvSpPr>
      <dsp:spPr>
        <a:xfrm>
          <a:off x="3451860" y="2482982"/>
          <a:ext cx="2011680" cy="2011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/>
            <a:t>مجرمین</a:t>
          </a:r>
          <a:endParaRPr lang="en-US" sz="3600" kern="1200" dirty="0"/>
        </a:p>
      </dsp:txBody>
      <dsp:txXfrm>
        <a:off x="3550062" y="2581184"/>
        <a:ext cx="1815276" cy="1815276"/>
      </dsp:txXfrm>
    </dsp:sp>
    <dsp:sp modelId="{606ABDC7-584B-4D1F-87FB-08BE741CB245}">
      <dsp:nvSpPr>
        <dsp:cNvPr id="0" name=""/>
        <dsp:cNvSpPr/>
      </dsp:nvSpPr>
      <dsp:spPr>
        <a:xfrm rot="16200000">
          <a:off x="3924041" y="1949324"/>
          <a:ext cx="10673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67316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1E1E3-5635-4F52-A6F5-1BDC3B7C11C8}">
      <dsp:nvSpPr>
        <dsp:cNvPr id="0" name=""/>
        <dsp:cNvSpPr/>
      </dsp:nvSpPr>
      <dsp:spPr>
        <a:xfrm>
          <a:off x="3783787" y="67840"/>
          <a:ext cx="1347825" cy="13478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دوری از خلق عظیم</a:t>
          </a:r>
          <a:endParaRPr lang="en-US" sz="2600" kern="1200" dirty="0"/>
        </a:p>
      </dsp:txBody>
      <dsp:txXfrm>
        <a:off x="3849582" y="133635"/>
        <a:ext cx="1216235" cy="1216235"/>
      </dsp:txXfrm>
    </dsp:sp>
    <dsp:sp modelId="{97C26FB3-499B-44D7-90B4-EB7567443D50}">
      <dsp:nvSpPr>
        <dsp:cNvPr id="0" name=""/>
        <dsp:cNvSpPr/>
      </dsp:nvSpPr>
      <dsp:spPr>
        <a:xfrm rot="19285714">
          <a:off x="5398243" y="2500086"/>
          <a:ext cx="5985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8585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6E274-ECDC-4C27-9517-69737AB12377}">
      <dsp:nvSpPr>
        <dsp:cNvPr id="0" name=""/>
        <dsp:cNvSpPr/>
      </dsp:nvSpPr>
      <dsp:spPr>
        <a:xfrm>
          <a:off x="5931532" y="1102140"/>
          <a:ext cx="1347825" cy="13478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نمیدانند که خدا میبیند</a:t>
          </a:r>
          <a:endParaRPr lang="en-US" sz="2600" kern="1200" dirty="0"/>
        </a:p>
      </dsp:txBody>
      <dsp:txXfrm>
        <a:off x="5997327" y="1167935"/>
        <a:ext cx="1216235" cy="1216235"/>
      </dsp:txXfrm>
    </dsp:sp>
    <dsp:sp modelId="{7D6C9393-775C-49E8-8F48-BCA562A3C75B}">
      <dsp:nvSpPr>
        <dsp:cNvPr id="0" name=""/>
        <dsp:cNvSpPr/>
      </dsp:nvSpPr>
      <dsp:spPr>
        <a:xfrm rot="771429">
          <a:off x="5450701" y="3832343"/>
          <a:ext cx="102411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24118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47451-DCF9-4595-B0C4-02F6869B7008}">
      <dsp:nvSpPr>
        <dsp:cNvPr id="0" name=""/>
        <dsp:cNvSpPr/>
      </dsp:nvSpPr>
      <dsp:spPr>
        <a:xfrm>
          <a:off x="6461981" y="3426190"/>
          <a:ext cx="1347825" cy="13478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/>
            <a:t>سازشکار</a:t>
          </a:r>
          <a:endParaRPr lang="en-US" sz="2800" kern="1200" dirty="0"/>
        </a:p>
      </dsp:txBody>
      <dsp:txXfrm>
        <a:off x="6527776" y="3491985"/>
        <a:ext cx="1216235" cy="1216235"/>
      </dsp:txXfrm>
    </dsp:sp>
    <dsp:sp modelId="{44342EE0-F1EA-4F38-8D17-E895C8EDFF3A}">
      <dsp:nvSpPr>
        <dsp:cNvPr id="0" name=""/>
        <dsp:cNvSpPr/>
      </dsp:nvSpPr>
      <dsp:spPr>
        <a:xfrm rot="3857143">
          <a:off x="4692235" y="4892298"/>
          <a:ext cx="8826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2684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4B8E3-94CA-45EB-A070-BE8B7CC5AC16}">
      <dsp:nvSpPr>
        <dsp:cNvPr id="0" name=""/>
        <dsp:cNvSpPr/>
      </dsp:nvSpPr>
      <dsp:spPr>
        <a:xfrm>
          <a:off x="4975695" y="5289934"/>
          <a:ext cx="1347825" cy="13478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kern="1200" dirty="0" smtClean="0"/>
            <a:t>تسبیح نمی کنند</a:t>
          </a:r>
          <a:endParaRPr lang="en-US" sz="3000" kern="1200" dirty="0"/>
        </a:p>
      </dsp:txBody>
      <dsp:txXfrm>
        <a:off x="5041490" y="5355729"/>
        <a:ext cx="1216235" cy="1216235"/>
      </dsp:txXfrm>
    </dsp:sp>
    <dsp:sp modelId="{7C8CF4AC-1CA2-4885-B22B-753843E8E8AF}">
      <dsp:nvSpPr>
        <dsp:cNvPr id="0" name=""/>
        <dsp:cNvSpPr/>
      </dsp:nvSpPr>
      <dsp:spPr>
        <a:xfrm rot="6942857">
          <a:off x="3340479" y="4892298"/>
          <a:ext cx="8826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2684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67BEE-154E-4829-BC0C-425FC201C2D6}">
      <dsp:nvSpPr>
        <dsp:cNvPr id="0" name=""/>
        <dsp:cNvSpPr/>
      </dsp:nvSpPr>
      <dsp:spPr>
        <a:xfrm>
          <a:off x="2591878" y="5289934"/>
          <a:ext cx="1347825" cy="13478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/>
            <a:t>حکم میکنند</a:t>
          </a:r>
          <a:endParaRPr lang="en-US" sz="3600" kern="1200" dirty="0"/>
        </a:p>
      </dsp:txBody>
      <dsp:txXfrm>
        <a:off x="2657673" y="5355729"/>
        <a:ext cx="1216235" cy="1216235"/>
      </dsp:txXfrm>
    </dsp:sp>
    <dsp:sp modelId="{34B12DB1-8190-4F1D-8682-B0C46259E7D2}">
      <dsp:nvSpPr>
        <dsp:cNvPr id="0" name=""/>
        <dsp:cNvSpPr/>
      </dsp:nvSpPr>
      <dsp:spPr>
        <a:xfrm rot="10028571">
          <a:off x="2440579" y="3832343"/>
          <a:ext cx="102411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24118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BEBF9F-EE3B-4F02-96C2-96EB4FC2C737}">
      <dsp:nvSpPr>
        <dsp:cNvPr id="0" name=""/>
        <dsp:cNvSpPr/>
      </dsp:nvSpPr>
      <dsp:spPr>
        <a:xfrm>
          <a:off x="1105592" y="3426190"/>
          <a:ext cx="1347825" cy="13478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/>
            <a:t>عدم سجده</a:t>
          </a:r>
          <a:endParaRPr lang="en-US" sz="3600" kern="1200" dirty="0"/>
        </a:p>
      </dsp:txBody>
      <dsp:txXfrm>
        <a:off x="1171387" y="3491985"/>
        <a:ext cx="1216235" cy="1216235"/>
      </dsp:txXfrm>
    </dsp:sp>
    <dsp:sp modelId="{7DC19852-D4BA-4BD1-BC81-88B505EB2953}">
      <dsp:nvSpPr>
        <dsp:cNvPr id="0" name=""/>
        <dsp:cNvSpPr/>
      </dsp:nvSpPr>
      <dsp:spPr>
        <a:xfrm rot="13114286">
          <a:off x="2918571" y="2500086"/>
          <a:ext cx="5985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8585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73A62B-A0B8-42BD-958E-BA162F472B1C}">
      <dsp:nvSpPr>
        <dsp:cNvPr id="0" name=""/>
        <dsp:cNvSpPr/>
      </dsp:nvSpPr>
      <dsp:spPr>
        <a:xfrm>
          <a:off x="1636041" y="1102140"/>
          <a:ext cx="1347825" cy="13478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/>
            <a:t>تکذیب کننده</a:t>
          </a:r>
          <a:endParaRPr lang="en-US" sz="3600" kern="1200" dirty="0"/>
        </a:p>
      </dsp:txBody>
      <dsp:txXfrm>
        <a:off x="1701836" y="1167935"/>
        <a:ext cx="1216235" cy="121623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E272D-5EA4-40FD-A75B-70AF76A62B6E}">
      <dsp:nvSpPr>
        <dsp:cNvPr id="0" name=""/>
        <dsp:cNvSpPr/>
      </dsp:nvSpPr>
      <dsp:spPr>
        <a:xfrm>
          <a:off x="6400804" y="2514577"/>
          <a:ext cx="1988820" cy="1988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/>
            <a:t>رب</a:t>
          </a:r>
          <a:endParaRPr lang="en-US" sz="3600" kern="1200" dirty="0"/>
        </a:p>
      </dsp:txBody>
      <dsp:txXfrm>
        <a:off x="6497890" y="2611663"/>
        <a:ext cx="1794648" cy="1794648"/>
      </dsp:txXfrm>
    </dsp:sp>
    <dsp:sp modelId="{02988DD9-5A27-4FF6-A4C9-10C386D513E3}">
      <dsp:nvSpPr>
        <dsp:cNvPr id="0" name=""/>
        <dsp:cNvSpPr/>
      </dsp:nvSpPr>
      <dsp:spPr>
        <a:xfrm rot="11133066">
          <a:off x="4681278" y="3328978"/>
          <a:ext cx="172356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2356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711E06-7FF7-4C34-A4E1-02A1F9FD0280}">
      <dsp:nvSpPr>
        <dsp:cNvPr id="0" name=""/>
        <dsp:cNvSpPr/>
      </dsp:nvSpPr>
      <dsp:spPr>
        <a:xfrm>
          <a:off x="3352811" y="2514607"/>
          <a:ext cx="1332509" cy="1332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/>
            <a:t>ابتلا کردن</a:t>
          </a:r>
          <a:endParaRPr lang="en-US" sz="3600" kern="1200" dirty="0"/>
        </a:p>
      </dsp:txBody>
      <dsp:txXfrm>
        <a:off x="3417859" y="2579655"/>
        <a:ext cx="1202413" cy="1202413"/>
      </dsp:txXfrm>
    </dsp:sp>
    <dsp:sp modelId="{CE6FE375-AE5E-4DA4-8A04-940B2634B96B}">
      <dsp:nvSpPr>
        <dsp:cNvPr id="0" name=""/>
        <dsp:cNvSpPr/>
      </dsp:nvSpPr>
      <dsp:spPr>
        <a:xfrm rot="15263306">
          <a:off x="6539349" y="2075939"/>
          <a:ext cx="91087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087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8408E-159E-48C3-9BB8-CC5557186CFC}">
      <dsp:nvSpPr>
        <dsp:cNvPr id="0" name=""/>
        <dsp:cNvSpPr/>
      </dsp:nvSpPr>
      <dsp:spPr>
        <a:xfrm>
          <a:off x="6019802" y="304792"/>
          <a:ext cx="1332509" cy="1332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نشان دادن اینکه چه کسی مفتون است</a:t>
          </a:r>
          <a:endParaRPr lang="en-US" sz="2000" kern="1200" dirty="0"/>
        </a:p>
      </dsp:txBody>
      <dsp:txXfrm>
        <a:off x="6084850" y="369840"/>
        <a:ext cx="1202413" cy="1202413"/>
      </dsp:txXfrm>
    </dsp:sp>
    <dsp:sp modelId="{9D7ECAF7-29A9-45DD-BAD5-E9BD15D74BFB}">
      <dsp:nvSpPr>
        <dsp:cNvPr id="0" name=""/>
        <dsp:cNvSpPr/>
      </dsp:nvSpPr>
      <dsp:spPr>
        <a:xfrm rot="13016821">
          <a:off x="5155977" y="2345213"/>
          <a:ext cx="138376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8376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C66E2-F83D-4501-86A5-B63F11962826}">
      <dsp:nvSpPr>
        <dsp:cNvPr id="0" name=""/>
        <dsp:cNvSpPr/>
      </dsp:nvSpPr>
      <dsp:spPr>
        <a:xfrm>
          <a:off x="3962403" y="761991"/>
          <a:ext cx="1332509" cy="1332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اعلم به من ضل عن سبیله ومهتدین</a:t>
          </a:r>
          <a:endParaRPr lang="en-US" sz="2000" kern="1200" dirty="0"/>
        </a:p>
      </dsp:txBody>
      <dsp:txXfrm>
        <a:off x="4027451" y="827039"/>
        <a:ext cx="1202413" cy="1202413"/>
      </dsp:txXfrm>
    </dsp:sp>
    <dsp:sp modelId="{06DEB2C8-EAA4-40D6-A1FB-16EF1EF8E54B}">
      <dsp:nvSpPr>
        <dsp:cNvPr id="0" name=""/>
        <dsp:cNvSpPr/>
      </dsp:nvSpPr>
      <dsp:spPr>
        <a:xfrm rot="9028584">
          <a:off x="5048624" y="4428435"/>
          <a:ext cx="14460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4606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850970-1072-457D-A44D-7DAFB4825543}">
      <dsp:nvSpPr>
        <dsp:cNvPr id="0" name=""/>
        <dsp:cNvSpPr/>
      </dsp:nvSpPr>
      <dsp:spPr>
        <a:xfrm>
          <a:off x="3809998" y="4495789"/>
          <a:ext cx="1332509" cy="1332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kern="1200" dirty="0" smtClean="0"/>
            <a:t>استدراج واملا</a:t>
          </a:r>
          <a:endParaRPr lang="en-US" sz="3100" kern="1200" dirty="0"/>
        </a:p>
      </dsp:txBody>
      <dsp:txXfrm>
        <a:off x="3875046" y="4560837"/>
        <a:ext cx="1202413" cy="1202413"/>
      </dsp:txXfrm>
    </dsp:sp>
    <dsp:sp modelId="{52D2F3AC-6E00-4586-B572-A58BB932F9D7}">
      <dsp:nvSpPr>
        <dsp:cNvPr id="0" name=""/>
        <dsp:cNvSpPr/>
      </dsp:nvSpPr>
      <dsp:spPr>
        <a:xfrm rot="6229416">
          <a:off x="6766476" y="4804406"/>
          <a:ext cx="61997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997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1A31A-D666-4B3F-B5B5-8D1D0A812F87}">
      <dsp:nvSpPr>
        <dsp:cNvPr id="0" name=""/>
        <dsp:cNvSpPr/>
      </dsp:nvSpPr>
      <dsp:spPr>
        <a:xfrm>
          <a:off x="6172203" y="5105415"/>
          <a:ext cx="1332509" cy="1332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/>
            <a:t>حکم کردن</a:t>
          </a:r>
          <a:endParaRPr lang="en-US" sz="3600" kern="1200" dirty="0"/>
        </a:p>
      </dsp:txBody>
      <dsp:txXfrm>
        <a:off x="6237251" y="5170463"/>
        <a:ext cx="1202413" cy="120241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1650EA-7C37-499E-9A3D-695B415FA499}">
      <dsp:nvSpPr>
        <dsp:cNvPr id="0" name=""/>
        <dsp:cNvSpPr/>
      </dsp:nvSpPr>
      <dsp:spPr>
        <a:xfrm>
          <a:off x="6536471" y="2858596"/>
          <a:ext cx="1402961" cy="333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503"/>
              </a:lnTo>
              <a:lnTo>
                <a:pt x="1402961" y="227503"/>
              </a:lnTo>
              <a:lnTo>
                <a:pt x="1402961" y="333841"/>
              </a:lnTo>
            </a:path>
          </a:pathLst>
        </a:custGeom>
        <a:noFill/>
        <a:ln w="254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CB1C3-3355-4D56-B3C4-7319EAB05501}">
      <dsp:nvSpPr>
        <dsp:cNvPr id="0" name=""/>
        <dsp:cNvSpPr/>
      </dsp:nvSpPr>
      <dsp:spPr>
        <a:xfrm>
          <a:off x="6490751" y="2858596"/>
          <a:ext cx="91440" cy="333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841"/>
              </a:lnTo>
            </a:path>
          </a:pathLst>
        </a:custGeom>
        <a:noFill/>
        <a:ln w="254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FE8F5B-5DD1-4EB7-847A-62E18BB4256A}">
      <dsp:nvSpPr>
        <dsp:cNvPr id="0" name=""/>
        <dsp:cNvSpPr/>
      </dsp:nvSpPr>
      <dsp:spPr>
        <a:xfrm>
          <a:off x="5133509" y="2858596"/>
          <a:ext cx="1402961" cy="333841"/>
        </a:xfrm>
        <a:custGeom>
          <a:avLst/>
          <a:gdLst/>
          <a:ahLst/>
          <a:cxnLst/>
          <a:rect l="0" t="0" r="0" b="0"/>
          <a:pathLst>
            <a:path>
              <a:moveTo>
                <a:pt x="1402961" y="0"/>
              </a:moveTo>
              <a:lnTo>
                <a:pt x="1402961" y="227503"/>
              </a:lnTo>
              <a:lnTo>
                <a:pt x="0" y="227503"/>
              </a:lnTo>
              <a:lnTo>
                <a:pt x="0" y="333841"/>
              </a:lnTo>
            </a:path>
          </a:pathLst>
        </a:custGeom>
        <a:noFill/>
        <a:ln w="254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0C6659-87A5-4D6C-A31D-8B418117DABC}">
      <dsp:nvSpPr>
        <dsp:cNvPr id="0" name=""/>
        <dsp:cNvSpPr/>
      </dsp:nvSpPr>
      <dsp:spPr>
        <a:xfrm>
          <a:off x="4081288" y="1795853"/>
          <a:ext cx="2455183" cy="333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503"/>
              </a:lnTo>
              <a:lnTo>
                <a:pt x="2455183" y="227503"/>
              </a:lnTo>
              <a:lnTo>
                <a:pt x="2455183" y="333841"/>
              </a:lnTo>
            </a:path>
          </a:pathLst>
        </a:custGeom>
        <a:noFill/>
        <a:ln w="254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021EAF-5DEA-4E4B-843C-2CF298454A25}">
      <dsp:nvSpPr>
        <dsp:cNvPr id="0" name=""/>
        <dsp:cNvSpPr/>
      </dsp:nvSpPr>
      <dsp:spPr>
        <a:xfrm>
          <a:off x="4418725" y="5212835"/>
          <a:ext cx="91440" cy="1092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9297"/>
              </a:lnTo>
            </a:path>
          </a:pathLst>
        </a:custGeom>
        <a:noFill/>
        <a:ln w="254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AE18DF-FDB8-4F16-BBB6-06D5724EA276}">
      <dsp:nvSpPr>
        <dsp:cNvPr id="0" name=""/>
        <dsp:cNvSpPr/>
      </dsp:nvSpPr>
      <dsp:spPr>
        <a:xfrm>
          <a:off x="3730548" y="3921340"/>
          <a:ext cx="733896" cy="562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254"/>
              </a:lnTo>
              <a:lnTo>
                <a:pt x="733896" y="456254"/>
              </a:lnTo>
              <a:lnTo>
                <a:pt x="733896" y="562592"/>
              </a:lnTo>
            </a:path>
          </a:pathLst>
        </a:custGeom>
        <a:noFill/>
        <a:ln w="254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36386-EA40-4A2F-9898-47EC56191AEC}">
      <dsp:nvSpPr>
        <dsp:cNvPr id="0" name=""/>
        <dsp:cNvSpPr/>
      </dsp:nvSpPr>
      <dsp:spPr>
        <a:xfrm>
          <a:off x="2983347" y="5212835"/>
          <a:ext cx="91440" cy="1092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9297"/>
              </a:lnTo>
            </a:path>
          </a:pathLst>
        </a:custGeom>
        <a:noFill/>
        <a:ln w="254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5452E7-D090-4AC7-9B86-FD1C0A957238}">
      <dsp:nvSpPr>
        <dsp:cNvPr id="0" name=""/>
        <dsp:cNvSpPr/>
      </dsp:nvSpPr>
      <dsp:spPr>
        <a:xfrm>
          <a:off x="3029067" y="3921340"/>
          <a:ext cx="701480" cy="562592"/>
        </a:xfrm>
        <a:custGeom>
          <a:avLst/>
          <a:gdLst/>
          <a:ahLst/>
          <a:cxnLst/>
          <a:rect l="0" t="0" r="0" b="0"/>
          <a:pathLst>
            <a:path>
              <a:moveTo>
                <a:pt x="701480" y="0"/>
              </a:moveTo>
              <a:lnTo>
                <a:pt x="701480" y="456254"/>
              </a:lnTo>
              <a:lnTo>
                <a:pt x="0" y="456254"/>
              </a:lnTo>
              <a:lnTo>
                <a:pt x="0" y="562592"/>
              </a:lnTo>
            </a:path>
          </a:pathLst>
        </a:custGeom>
        <a:noFill/>
        <a:ln w="254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E3FA3-E7E7-4CEF-BDB2-F67DE7EB34D9}">
      <dsp:nvSpPr>
        <dsp:cNvPr id="0" name=""/>
        <dsp:cNvSpPr/>
      </dsp:nvSpPr>
      <dsp:spPr>
        <a:xfrm>
          <a:off x="3684828" y="2858596"/>
          <a:ext cx="91440" cy="333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841"/>
              </a:lnTo>
            </a:path>
          </a:pathLst>
        </a:custGeom>
        <a:noFill/>
        <a:ln w="254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1177B9-871C-4779-B282-271266F905BA}">
      <dsp:nvSpPr>
        <dsp:cNvPr id="0" name=""/>
        <dsp:cNvSpPr/>
      </dsp:nvSpPr>
      <dsp:spPr>
        <a:xfrm>
          <a:off x="3730548" y="1795853"/>
          <a:ext cx="350740" cy="333841"/>
        </a:xfrm>
        <a:custGeom>
          <a:avLst/>
          <a:gdLst/>
          <a:ahLst/>
          <a:cxnLst/>
          <a:rect l="0" t="0" r="0" b="0"/>
          <a:pathLst>
            <a:path>
              <a:moveTo>
                <a:pt x="350740" y="0"/>
              </a:moveTo>
              <a:lnTo>
                <a:pt x="350740" y="227503"/>
              </a:lnTo>
              <a:lnTo>
                <a:pt x="0" y="227503"/>
              </a:lnTo>
              <a:lnTo>
                <a:pt x="0" y="333841"/>
              </a:lnTo>
            </a:path>
          </a:pathLst>
        </a:custGeom>
        <a:noFill/>
        <a:ln w="254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0FCA6-F35D-4906-AC4F-44BD1FDD93A6}">
      <dsp:nvSpPr>
        <dsp:cNvPr id="0" name=""/>
        <dsp:cNvSpPr/>
      </dsp:nvSpPr>
      <dsp:spPr>
        <a:xfrm>
          <a:off x="1626105" y="2858596"/>
          <a:ext cx="701480" cy="333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503"/>
              </a:lnTo>
              <a:lnTo>
                <a:pt x="701480" y="227503"/>
              </a:lnTo>
              <a:lnTo>
                <a:pt x="701480" y="333841"/>
              </a:lnTo>
            </a:path>
          </a:pathLst>
        </a:custGeom>
        <a:noFill/>
        <a:ln w="254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891F06-15D0-460B-9653-7D3B5A5A638F}">
      <dsp:nvSpPr>
        <dsp:cNvPr id="0" name=""/>
        <dsp:cNvSpPr/>
      </dsp:nvSpPr>
      <dsp:spPr>
        <a:xfrm>
          <a:off x="924624" y="2858596"/>
          <a:ext cx="701480" cy="333841"/>
        </a:xfrm>
        <a:custGeom>
          <a:avLst/>
          <a:gdLst/>
          <a:ahLst/>
          <a:cxnLst/>
          <a:rect l="0" t="0" r="0" b="0"/>
          <a:pathLst>
            <a:path>
              <a:moveTo>
                <a:pt x="701480" y="0"/>
              </a:moveTo>
              <a:lnTo>
                <a:pt x="701480" y="227503"/>
              </a:lnTo>
              <a:lnTo>
                <a:pt x="0" y="227503"/>
              </a:lnTo>
              <a:lnTo>
                <a:pt x="0" y="333841"/>
              </a:lnTo>
            </a:path>
          </a:pathLst>
        </a:custGeom>
        <a:noFill/>
        <a:ln w="254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CAC0FE-DC86-4B4F-9FA0-2F1E2CB8C78B}">
      <dsp:nvSpPr>
        <dsp:cNvPr id="0" name=""/>
        <dsp:cNvSpPr/>
      </dsp:nvSpPr>
      <dsp:spPr>
        <a:xfrm>
          <a:off x="1626105" y="1795853"/>
          <a:ext cx="2455183" cy="333841"/>
        </a:xfrm>
        <a:custGeom>
          <a:avLst/>
          <a:gdLst/>
          <a:ahLst/>
          <a:cxnLst/>
          <a:rect l="0" t="0" r="0" b="0"/>
          <a:pathLst>
            <a:path>
              <a:moveTo>
                <a:pt x="2455183" y="0"/>
              </a:moveTo>
              <a:lnTo>
                <a:pt x="2455183" y="227503"/>
              </a:lnTo>
              <a:lnTo>
                <a:pt x="0" y="227503"/>
              </a:lnTo>
              <a:lnTo>
                <a:pt x="0" y="333841"/>
              </a:lnTo>
            </a:path>
          </a:pathLst>
        </a:custGeom>
        <a:noFill/>
        <a:ln w="254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31E557-DC9C-41A9-BC50-EAFA77FC6A8C}">
      <dsp:nvSpPr>
        <dsp:cNvPr id="0" name=""/>
        <dsp:cNvSpPr/>
      </dsp:nvSpPr>
      <dsp:spPr>
        <a:xfrm>
          <a:off x="4035568" y="733109"/>
          <a:ext cx="91440" cy="333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841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367E0-20E6-4ED2-889E-45E5A6E1A7E9}">
      <dsp:nvSpPr>
        <dsp:cNvPr id="0" name=""/>
        <dsp:cNvSpPr/>
      </dsp:nvSpPr>
      <dsp:spPr>
        <a:xfrm>
          <a:off x="3507349" y="4207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164E6F-17E6-4C01-9952-7487066792D6}">
      <dsp:nvSpPr>
        <dsp:cNvPr id="0" name=""/>
        <dsp:cNvSpPr/>
      </dsp:nvSpPr>
      <dsp:spPr>
        <a:xfrm>
          <a:off x="3634891" y="125372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پیامبر</a:t>
          </a:r>
          <a:endParaRPr lang="en-US" sz="1700" kern="1200" dirty="0"/>
        </a:p>
      </dsp:txBody>
      <dsp:txXfrm>
        <a:off x="3656240" y="146721"/>
        <a:ext cx="1105179" cy="686204"/>
      </dsp:txXfrm>
    </dsp:sp>
    <dsp:sp modelId="{C99F2798-193D-409C-9649-B68A90788A7D}">
      <dsp:nvSpPr>
        <dsp:cNvPr id="0" name=""/>
        <dsp:cNvSpPr/>
      </dsp:nvSpPr>
      <dsp:spPr>
        <a:xfrm>
          <a:off x="3507349" y="1066950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41EDF5-67B9-4E07-ABB8-E5FF7C3566D0}">
      <dsp:nvSpPr>
        <dsp:cNvPr id="0" name=""/>
        <dsp:cNvSpPr/>
      </dsp:nvSpPr>
      <dsp:spPr>
        <a:xfrm>
          <a:off x="3634891" y="1188115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ذکر</a:t>
          </a:r>
          <a:endParaRPr lang="en-US" sz="1700" kern="1200" dirty="0"/>
        </a:p>
      </dsp:txBody>
      <dsp:txXfrm>
        <a:off x="3656240" y="1209464"/>
        <a:ext cx="1105179" cy="686204"/>
      </dsp:txXfrm>
    </dsp:sp>
    <dsp:sp modelId="{35106F6F-A8F0-44AA-81E4-BE2E11B1A9BE}">
      <dsp:nvSpPr>
        <dsp:cNvPr id="0" name=""/>
        <dsp:cNvSpPr/>
      </dsp:nvSpPr>
      <dsp:spPr>
        <a:xfrm>
          <a:off x="1052166" y="2129694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3BFDAE-8A80-4D4A-8D09-00305CB99108}">
      <dsp:nvSpPr>
        <dsp:cNvPr id="0" name=""/>
        <dsp:cNvSpPr/>
      </dsp:nvSpPr>
      <dsp:spPr>
        <a:xfrm>
          <a:off x="1179708" y="2250859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متقین</a:t>
          </a:r>
          <a:endParaRPr lang="en-US" sz="1700" kern="1200" dirty="0"/>
        </a:p>
      </dsp:txBody>
      <dsp:txXfrm>
        <a:off x="1201057" y="2272208"/>
        <a:ext cx="1105179" cy="686204"/>
      </dsp:txXfrm>
    </dsp:sp>
    <dsp:sp modelId="{C9B2C607-F069-463D-985A-5F0A01FA2383}">
      <dsp:nvSpPr>
        <dsp:cNvPr id="0" name=""/>
        <dsp:cNvSpPr/>
      </dsp:nvSpPr>
      <dsp:spPr>
        <a:xfrm>
          <a:off x="350685" y="3192438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F50A6-6899-49AE-969A-E0972673BC62}">
      <dsp:nvSpPr>
        <dsp:cNvPr id="0" name=""/>
        <dsp:cNvSpPr/>
      </dsp:nvSpPr>
      <dsp:spPr>
        <a:xfrm>
          <a:off x="478227" y="3313603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دائم اتسبیحند</a:t>
          </a:r>
          <a:endParaRPr lang="en-US" sz="1700" kern="1200" dirty="0"/>
        </a:p>
      </dsp:txBody>
      <dsp:txXfrm>
        <a:off x="499576" y="3334952"/>
        <a:ext cx="1105179" cy="686204"/>
      </dsp:txXfrm>
    </dsp:sp>
    <dsp:sp modelId="{A9DF435F-8758-4A8B-BB36-582FB4AA1A16}">
      <dsp:nvSpPr>
        <dsp:cNvPr id="0" name=""/>
        <dsp:cNvSpPr/>
      </dsp:nvSpPr>
      <dsp:spPr>
        <a:xfrm>
          <a:off x="1753647" y="3192438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6D490-C95C-40CF-BD73-888E10F23CCD}">
      <dsp:nvSpPr>
        <dsp:cNvPr id="0" name=""/>
        <dsp:cNvSpPr/>
      </dsp:nvSpPr>
      <dsp:spPr>
        <a:xfrm>
          <a:off x="1881189" y="3313603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تقوا</a:t>
          </a:r>
          <a:endParaRPr lang="en-US" sz="1700" kern="1200" dirty="0"/>
        </a:p>
      </dsp:txBody>
      <dsp:txXfrm>
        <a:off x="1902538" y="3334952"/>
        <a:ext cx="1105179" cy="686204"/>
      </dsp:txXfrm>
    </dsp:sp>
    <dsp:sp modelId="{F3D6A951-DA0F-4074-9D96-25AE2AA391BB}">
      <dsp:nvSpPr>
        <dsp:cNvPr id="0" name=""/>
        <dsp:cNvSpPr/>
      </dsp:nvSpPr>
      <dsp:spPr>
        <a:xfrm>
          <a:off x="3156609" y="2129694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8F9D05-E0EC-4FAC-A40E-5083FD38B9FE}">
      <dsp:nvSpPr>
        <dsp:cNvPr id="0" name=""/>
        <dsp:cNvSpPr/>
      </dsp:nvSpPr>
      <dsp:spPr>
        <a:xfrm>
          <a:off x="3284151" y="2250859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اصحاب باغ</a:t>
          </a:r>
          <a:endParaRPr lang="en-US" sz="1700" kern="1200" dirty="0"/>
        </a:p>
      </dsp:txBody>
      <dsp:txXfrm>
        <a:off x="3305500" y="2272208"/>
        <a:ext cx="1105179" cy="686204"/>
      </dsp:txXfrm>
    </dsp:sp>
    <dsp:sp modelId="{A276F6BF-83C2-4AB0-B724-88CF21410D84}">
      <dsp:nvSpPr>
        <dsp:cNvPr id="0" name=""/>
        <dsp:cNvSpPr/>
      </dsp:nvSpPr>
      <dsp:spPr>
        <a:xfrm>
          <a:off x="3156609" y="3192438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655C00-B4FA-4DDC-8D27-39FFD72D482E}">
      <dsp:nvSpPr>
        <dsp:cNvPr id="0" name=""/>
        <dsp:cNvSpPr/>
      </dsp:nvSpPr>
      <dsp:spPr>
        <a:xfrm>
          <a:off x="3284151" y="3313603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عدم تسبیح</a:t>
          </a:r>
          <a:endParaRPr lang="en-US" sz="1700" kern="1200" dirty="0"/>
        </a:p>
      </dsp:txBody>
      <dsp:txXfrm>
        <a:off x="3305500" y="3334952"/>
        <a:ext cx="1105179" cy="686204"/>
      </dsp:txXfrm>
    </dsp:sp>
    <dsp:sp modelId="{AD1663B9-587C-414F-8FDB-92EFE15116BD}">
      <dsp:nvSpPr>
        <dsp:cNvPr id="0" name=""/>
        <dsp:cNvSpPr/>
      </dsp:nvSpPr>
      <dsp:spPr>
        <a:xfrm>
          <a:off x="2455128" y="4483933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C3EF2D-AA6C-431F-92CA-F4024617E1A5}">
      <dsp:nvSpPr>
        <dsp:cNvPr id="0" name=""/>
        <dsp:cNvSpPr/>
      </dsp:nvSpPr>
      <dsp:spPr>
        <a:xfrm>
          <a:off x="2582670" y="4605098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فهم ظالم بودن</a:t>
          </a:r>
        </a:p>
      </dsp:txBody>
      <dsp:txXfrm>
        <a:off x="2604019" y="4626447"/>
        <a:ext cx="1105179" cy="686204"/>
      </dsp:txXfrm>
    </dsp:sp>
    <dsp:sp modelId="{31A9A931-5847-4EC2-8BC9-A54A16817276}">
      <dsp:nvSpPr>
        <dsp:cNvPr id="0" name=""/>
        <dsp:cNvSpPr/>
      </dsp:nvSpPr>
      <dsp:spPr>
        <a:xfrm>
          <a:off x="2455128" y="5322132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A230E5-0BF3-4F8B-B4FA-BB59F0012A52}">
      <dsp:nvSpPr>
        <dsp:cNvPr id="0" name=""/>
        <dsp:cNvSpPr/>
      </dsp:nvSpPr>
      <dsp:spPr>
        <a:xfrm>
          <a:off x="2582670" y="5443297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جنات نعیم</a:t>
          </a:r>
        </a:p>
      </dsp:txBody>
      <dsp:txXfrm>
        <a:off x="2604019" y="5464646"/>
        <a:ext cx="1105179" cy="686204"/>
      </dsp:txXfrm>
    </dsp:sp>
    <dsp:sp modelId="{220D7C48-2950-4A51-81BB-675686E9A3F3}">
      <dsp:nvSpPr>
        <dsp:cNvPr id="0" name=""/>
        <dsp:cNvSpPr/>
      </dsp:nvSpPr>
      <dsp:spPr>
        <a:xfrm>
          <a:off x="3890506" y="4483933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CAB8D4-F76E-4A04-92D5-1381FFFA8057}">
      <dsp:nvSpPr>
        <dsp:cNvPr id="0" name=""/>
        <dsp:cNvSpPr/>
      </dsp:nvSpPr>
      <dsp:spPr>
        <a:xfrm>
          <a:off x="4018048" y="4605098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عدم تنبه</a:t>
          </a:r>
        </a:p>
      </dsp:txBody>
      <dsp:txXfrm>
        <a:off x="4039397" y="4626447"/>
        <a:ext cx="1105179" cy="686204"/>
      </dsp:txXfrm>
    </dsp:sp>
    <dsp:sp modelId="{4B49B246-046D-455D-B927-CF28C058F1F6}">
      <dsp:nvSpPr>
        <dsp:cNvPr id="0" name=""/>
        <dsp:cNvSpPr/>
      </dsp:nvSpPr>
      <dsp:spPr>
        <a:xfrm>
          <a:off x="3890506" y="5322132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B2C9BF-124D-4ECB-9B61-6FF1107BE216}">
      <dsp:nvSpPr>
        <dsp:cNvPr id="0" name=""/>
        <dsp:cNvSpPr/>
      </dsp:nvSpPr>
      <dsp:spPr>
        <a:xfrm>
          <a:off x="4018048" y="5443297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مکذب شدن</a:t>
          </a:r>
        </a:p>
      </dsp:txBody>
      <dsp:txXfrm>
        <a:off x="4039397" y="5464646"/>
        <a:ext cx="1105179" cy="686204"/>
      </dsp:txXfrm>
    </dsp:sp>
    <dsp:sp modelId="{DA81FDB5-3D98-41C2-A5B0-C3BC45CFD14F}">
      <dsp:nvSpPr>
        <dsp:cNvPr id="0" name=""/>
        <dsp:cNvSpPr/>
      </dsp:nvSpPr>
      <dsp:spPr>
        <a:xfrm>
          <a:off x="5962532" y="2129694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A11C9-5C18-4719-B174-654732868050}">
      <dsp:nvSpPr>
        <dsp:cNvPr id="0" name=""/>
        <dsp:cNvSpPr/>
      </dsp:nvSpPr>
      <dsp:spPr>
        <a:xfrm>
          <a:off x="6090074" y="2250859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مکذبین</a:t>
          </a:r>
        </a:p>
      </dsp:txBody>
      <dsp:txXfrm>
        <a:off x="6111423" y="2272208"/>
        <a:ext cx="1105179" cy="686204"/>
      </dsp:txXfrm>
    </dsp:sp>
    <dsp:sp modelId="{ECAF707B-0F1F-419E-BB02-0F2760B47C0F}">
      <dsp:nvSpPr>
        <dsp:cNvPr id="0" name=""/>
        <dsp:cNvSpPr/>
      </dsp:nvSpPr>
      <dsp:spPr>
        <a:xfrm>
          <a:off x="4559570" y="3192438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9B9CA8-9165-48B7-B68B-A1A3B0C86B95}">
      <dsp:nvSpPr>
        <dsp:cNvPr id="0" name=""/>
        <dsp:cNvSpPr/>
      </dsp:nvSpPr>
      <dsp:spPr>
        <a:xfrm>
          <a:off x="4687112" y="3313603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دوری از خلق عظیم</a:t>
          </a:r>
        </a:p>
      </dsp:txBody>
      <dsp:txXfrm>
        <a:off x="4708461" y="3334952"/>
        <a:ext cx="1105179" cy="686204"/>
      </dsp:txXfrm>
    </dsp:sp>
    <dsp:sp modelId="{8B6894FE-1298-46DE-AB36-BCEC28018A8C}">
      <dsp:nvSpPr>
        <dsp:cNvPr id="0" name=""/>
        <dsp:cNvSpPr/>
      </dsp:nvSpPr>
      <dsp:spPr>
        <a:xfrm>
          <a:off x="5962532" y="3192438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8C02EA-59D4-43AF-85DC-0CB16B90820E}">
      <dsp:nvSpPr>
        <dsp:cNvPr id="0" name=""/>
        <dsp:cNvSpPr/>
      </dsp:nvSpPr>
      <dsp:spPr>
        <a:xfrm>
          <a:off x="6090074" y="3313603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 مجرم =مسلم</a:t>
          </a:r>
        </a:p>
      </dsp:txBody>
      <dsp:txXfrm>
        <a:off x="6111423" y="3334952"/>
        <a:ext cx="1105179" cy="686204"/>
      </dsp:txXfrm>
    </dsp:sp>
    <dsp:sp modelId="{54BC3F5D-3E67-4D59-869E-3C9FE44CFFEC}">
      <dsp:nvSpPr>
        <dsp:cNvPr id="0" name=""/>
        <dsp:cNvSpPr/>
      </dsp:nvSpPr>
      <dsp:spPr>
        <a:xfrm>
          <a:off x="7365494" y="3192438"/>
          <a:ext cx="1147877" cy="728902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BE807C-F115-43B1-A8A0-C2FB067F2ACE}">
      <dsp:nvSpPr>
        <dsp:cNvPr id="0" name=""/>
        <dsp:cNvSpPr/>
      </dsp:nvSpPr>
      <dsp:spPr>
        <a:xfrm>
          <a:off x="7493036" y="3313603"/>
          <a:ext cx="1147877" cy="7289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مجنون خواندن پیامبر</a:t>
          </a:r>
        </a:p>
      </dsp:txBody>
      <dsp:txXfrm>
        <a:off x="7514385" y="3334952"/>
        <a:ext cx="1105179" cy="68620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963583-CF98-400D-8591-B6E487F74404}">
      <dsp:nvSpPr>
        <dsp:cNvPr id="0" name=""/>
        <dsp:cNvSpPr/>
      </dsp:nvSpPr>
      <dsp:spPr>
        <a:xfrm>
          <a:off x="1229048" y="1651454"/>
          <a:ext cx="91440" cy="3074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4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240E96-D845-4CAA-9E1C-A96E3D6B1A5F}">
      <dsp:nvSpPr>
        <dsp:cNvPr id="0" name=""/>
        <dsp:cNvSpPr/>
      </dsp:nvSpPr>
      <dsp:spPr>
        <a:xfrm>
          <a:off x="1203602" y="746439"/>
          <a:ext cx="91440" cy="2337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5781"/>
              </a:lnTo>
              <a:lnTo>
                <a:pt x="71165" y="135781"/>
              </a:lnTo>
              <a:lnTo>
                <a:pt x="71165" y="2337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C2A2B8-61ED-47EE-9DFE-27219929AFE7}">
      <dsp:nvSpPr>
        <dsp:cNvPr id="0" name=""/>
        <dsp:cNvSpPr/>
      </dsp:nvSpPr>
      <dsp:spPr>
        <a:xfrm>
          <a:off x="720741" y="75140"/>
          <a:ext cx="1057163" cy="6712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74DCFF9-3523-4F8B-8908-436B0EEB0402}">
      <dsp:nvSpPr>
        <dsp:cNvPr id="0" name=""/>
        <dsp:cNvSpPr/>
      </dsp:nvSpPr>
      <dsp:spPr>
        <a:xfrm>
          <a:off x="838203" y="186730"/>
          <a:ext cx="1057163" cy="67129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عدم سجده در دنیا</a:t>
          </a:r>
          <a:endParaRPr lang="en-US" sz="1800" kern="1200" dirty="0"/>
        </a:p>
      </dsp:txBody>
      <dsp:txXfrm>
        <a:off x="857865" y="206392"/>
        <a:ext cx="1017839" cy="631974"/>
      </dsp:txXfrm>
    </dsp:sp>
    <dsp:sp modelId="{4702CECE-4892-4AE7-8AD6-C1D3DCAC4096}">
      <dsp:nvSpPr>
        <dsp:cNvPr id="0" name=""/>
        <dsp:cNvSpPr/>
      </dsp:nvSpPr>
      <dsp:spPr>
        <a:xfrm>
          <a:off x="746187" y="980155"/>
          <a:ext cx="1057163" cy="6712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E79073F-A77C-4909-96C5-55552D0F0FBC}">
      <dsp:nvSpPr>
        <dsp:cNvPr id="0" name=""/>
        <dsp:cNvSpPr/>
      </dsp:nvSpPr>
      <dsp:spPr>
        <a:xfrm>
          <a:off x="863649" y="1091745"/>
          <a:ext cx="1057163" cy="67129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املا واستدراج</a:t>
          </a:r>
          <a:endParaRPr lang="en-US" sz="1800" kern="1200" dirty="0"/>
        </a:p>
      </dsp:txBody>
      <dsp:txXfrm>
        <a:off x="883311" y="1111407"/>
        <a:ext cx="1017839" cy="631974"/>
      </dsp:txXfrm>
    </dsp:sp>
    <dsp:sp modelId="{B3AC2090-03BE-4BA0-A014-71F0BD884D52}">
      <dsp:nvSpPr>
        <dsp:cNvPr id="0" name=""/>
        <dsp:cNvSpPr/>
      </dsp:nvSpPr>
      <dsp:spPr>
        <a:xfrm>
          <a:off x="746187" y="1958912"/>
          <a:ext cx="1057163" cy="6712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5444ECB-AAFE-451D-96D7-DC6716EE7D82}">
      <dsp:nvSpPr>
        <dsp:cNvPr id="0" name=""/>
        <dsp:cNvSpPr/>
      </dsp:nvSpPr>
      <dsp:spPr>
        <a:xfrm>
          <a:off x="863649" y="2070502"/>
          <a:ext cx="1057163" cy="67129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عدم سجده در آخرت</a:t>
          </a:r>
          <a:endParaRPr lang="en-US" sz="1800" kern="1200" dirty="0"/>
        </a:p>
      </dsp:txBody>
      <dsp:txXfrm>
        <a:off x="883311" y="2090164"/>
        <a:ext cx="1017839" cy="6319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D1AF06-55F8-4031-9452-E3E04AE3F093}">
      <dsp:nvSpPr>
        <dsp:cNvPr id="0" name=""/>
        <dsp:cNvSpPr/>
      </dsp:nvSpPr>
      <dsp:spPr>
        <a:xfrm>
          <a:off x="7275896" y="180990"/>
          <a:ext cx="1792651" cy="896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5100" kern="1200" dirty="0" smtClean="0"/>
            <a:t>نعمت</a:t>
          </a:r>
          <a:endParaRPr lang="en-US" sz="5100" kern="1200" dirty="0"/>
        </a:p>
      </dsp:txBody>
      <dsp:txXfrm>
        <a:off x="7302148" y="207242"/>
        <a:ext cx="1740147" cy="843821"/>
      </dsp:txXfrm>
    </dsp:sp>
    <dsp:sp modelId="{1A3F3894-14BE-4F06-944B-9CBA0B18BE34}">
      <dsp:nvSpPr>
        <dsp:cNvPr id="0" name=""/>
        <dsp:cNvSpPr/>
      </dsp:nvSpPr>
      <dsp:spPr>
        <a:xfrm>
          <a:off x="8781103" y="1077315"/>
          <a:ext cx="108178" cy="3030477"/>
        </a:xfrm>
        <a:custGeom>
          <a:avLst/>
          <a:gdLst/>
          <a:ahLst/>
          <a:cxnLst/>
          <a:rect l="0" t="0" r="0" b="0"/>
          <a:pathLst>
            <a:path>
              <a:moveTo>
                <a:pt x="108178" y="0"/>
              </a:moveTo>
              <a:lnTo>
                <a:pt x="108178" y="3030477"/>
              </a:lnTo>
              <a:lnTo>
                <a:pt x="0" y="30304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B4971-1505-4C11-B701-794D7A8D6E80}">
      <dsp:nvSpPr>
        <dsp:cNvPr id="0" name=""/>
        <dsp:cNvSpPr/>
      </dsp:nvSpPr>
      <dsp:spPr>
        <a:xfrm>
          <a:off x="7026094" y="2089339"/>
          <a:ext cx="1755008" cy="40369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/>
            <a:t>هو طيب عيش و حسن حال. و هذا في قبال البؤس و هو مطلق شدّة و مضيقة</a:t>
          </a:r>
          <a:endParaRPr lang="en-US" sz="2800" kern="1200" dirty="0"/>
        </a:p>
      </dsp:txBody>
      <dsp:txXfrm>
        <a:off x="7077496" y="2140741"/>
        <a:ext cx="1652204" cy="3934103"/>
      </dsp:txXfrm>
    </dsp:sp>
    <dsp:sp modelId="{01B5297D-E329-41A2-B121-67726A049AF7}">
      <dsp:nvSpPr>
        <dsp:cNvPr id="0" name=""/>
        <dsp:cNvSpPr/>
      </dsp:nvSpPr>
      <dsp:spPr>
        <a:xfrm>
          <a:off x="4967650" y="161189"/>
          <a:ext cx="1971914" cy="9859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5100" kern="1200" dirty="0" smtClean="0"/>
            <a:t>بصر</a:t>
          </a:r>
          <a:endParaRPr lang="en-US" sz="5100" kern="1200" dirty="0"/>
        </a:p>
      </dsp:txBody>
      <dsp:txXfrm>
        <a:off x="4996528" y="190067"/>
        <a:ext cx="1914158" cy="928201"/>
      </dsp:txXfrm>
    </dsp:sp>
    <dsp:sp modelId="{C8EFD1C0-A221-4C9B-8F6C-84499C82C800}">
      <dsp:nvSpPr>
        <dsp:cNvPr id="0" name=""/>
        <dsp:cNvSpPr/>
      </dsp:nvSpPr>
      <dsp:spPr>
        <a:xfrm>
          <a:off x="6453047" y="1147147"/>
          <a:ext cx="289326" cy="3324648"/>
        </a:xfrm>
        <a:custGeom>
          <a:avLst/>
          <a:gdLst/>
          <a:ahLst/>
          <a:cxnLst/>
          <a:rect l="0" t="0" r="0" b="0"/>
          <a:pathLst>
            <a:path>
              <a:moveTo>
                <a:pt x="289326" y="0"/>
              </a:moveTo>
              <a:lnTo>
                <a:pt x="289326" y="3324648"/>
              </a:lnTo>
              <a:lnTo>
                <a:pt x="0" y="33246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34C111-51B4-465E-AC31-817DF46C129F}">
      <dsp:nvSpPr>
        <dsp:cNvPr id="0" name=""/>
        <dsp:cNvSpPr/>
      </dsp:nvSpPr>
      <dsp:spPr>
        <a:xfrm>
          <a:off x="4517979" y="2085590"/>
          <a:ext cx="1935067" cy="47724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a-IR" sz="2800" b="0" kern="1200" dirty="0" smtClean="0"/>
            <a:t> هو العلم بنظر العين أو بنظر القلب. كما أنّ الرؤية و النظر مطلق غير مقيّد بقيد العلم. و العلم مطلق غير مقيّد بقيد النظر:وَ تَراهُمْ يَنْظُرُونَ إِلَيْكَ وَ هُمْ لا يُبْصِرُون</a:t>
          </a:r>
          <a:endParaRPr lang="en-US" sz="2800" b="0" kern="1200" dirty="0"/>
        </a:p>
      </dsp:txBody>
      <dsp:txXfrm>
        <a:off x="4574655" y="2142266"/>
        <a:ext cx="1821715" cy="4659057"/>
      </dsp:txXfrm>
    </dsp:sp>
    <dsp:sp modelId="{CAEA65DC-917F-4536-A6CE-BDA79D20AFDD}">
      <dsp:nvSpPr>
        <dsp:cNvPr id="0" name=""/>
        <dsp:cNvSpPr/>
      </dsp:nvSpPr>
      <dsp:spPr>
        <a:xfrm>
          <a:off x="2588319" y="144941"/>
          <a:ext cx="1971914" cy="9859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800" b="1" kern="1200" dirty="0" smtClean="0"/>
            <a:t>حکم</a:t>
          </a:r>
          <a:endParaRPr lang="en-US" sz="4800" b="1" kern="1200" dirty="0"/>
        </a:p>
      </dsp:txBody>
      <dsp:txXfrm>
        <a:off x="2617197" y="173819"/>
        <a:ext cx="1914158" cy="928201"/>
      </dsp:txXfrm>
    </dsp:sp>
    <dsp:sp modelId="{FB52D5A1-B0C0-4957-BEAB-5835582C66F4}">
      <dsp:nvSpPr>
        <dsp:cNvPr id="0" name=""/>
        <dsp:cNvSpPr/>
      </dsp:nvSpPr>
      <dsp:spPr>
        <a:xfrm>
          <a:off x="4165850" y="1130899"/>
          <a:ext cx="197191" cy="2760233"/>
        </a:xfrm>
        <a:custGeom>
          <a:avLst/>
          <a:gdLst/>
          <a:ahLst/>
          <a:cxnLst/>
          <a:rect l="0" t="0" r="0" b="0"/>
          <a:pathLst>
            <a:path>
              <a:moveTo>
                <a:pt x="197191" y="0"/>
              </a:moveTo>
              <a:lnTo>
                <a:pt x="197191" y="2760233"/>
              </a:lnTo>
              <a:lnTo>
                <a:pt x="0" y="27602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FB979-10A6-4D8F-8319-3D0E4B1E00CB}">
      <dsp:nvSpPr>
        <dsp:cNvPr id="0" name=""/>
        <dsp:cNvSpPr/>
      </dsp:nvSpPr>
      <dsp:spPr>
        <a:xfrm>
          <a:off x="2490852" y="2133601"/>
          <a:ext cx="1674998" cy="35150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0" kern="1200" dirty="0" smtClean="0"/>
            <a:t>هو ما يحمل على موضوع و يلحقه و ما به يتحقّق الأمر و النهي، إذا كان عن بتّ و يقين</a:t>
          </a:r>
          <a:endParaRPr lang="en-US" sz="2800" b="0" kern="1200" dirty="0"/>
        </a:p>
      </dsp:txBody>
      <dsp:txXfrm>
        <a:off x="2539911" y="2182660"/>
        <a:ext cx="1576880" cy="3416945"/>
      </dsp:txXfrm>
    </dsp:sp>
    <dsp:sp modelId="{CD68C507-73D8-4449-B599-4A69B6ADE277}">
      <dsp:nvSpPr>
        <dsp:cNvPr id="0" name=""/>
        <dsp:cNvSpPr/>
      </dsp:nvSpPr>
      <dsp:spPr>
        <a:xfrm>
          <a:off x="208987" y="118867"/>
          <a:ext cx="1971914" cy="9859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800" b="1" kern="1200" dirty="0" smtClean="0"/>
            <a:t>صرم</a:t>
          </a:r>
          <a:endParaRPr lang="en-US" sz="4800" b="1" kern="1200" dirty="0"/>
        </a:p>
      </dsp:txBody>
      <dsp:txXfrm>
        <a:off x="237865" y="147745"/>
        <a:ext cx="1914158" cy="928201"/>
      </dsp:txXfrm>
    </dsp:sp>
    <dsp:sp modelId="{7343F517-042B-4EEF-8C84-45ACD33B14AE}">
      <dsp:nvSpPr>
        <dsp:cNvPr id="0" name=""/>
        <dsp:cNvSpPr/>
      </dsp:nvSpPr>
      <dsp:spPr>
        <a:xfrm>
          <a:off x="1782152" y="1104824"/>
          <a:ext cx="201558" cy="3080655"/>
        </a:xfrm>
        <a:custGeom>
          <a:avLst/>
          <a:gdLst/>
          <a:ahLst/>
          <a:cxnLst/>
          <a:rect l="0" t="0" r="0" b="0"/>
          <a:pathLst>
            <a:path>
              <a:moveTo>
                <a:pt x="201558" y="0"/>
              </a:moveTo>
              <a:lnTo>
                <a:pt x="201558" y="3080655"/>
              </a:lnTo>
              <a:lnTo>
                <a:pt x="0" y="30806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590EF-9B1A-48FD-A4DD-596381EEDA12}">
      <dsp:nvSpPr>
        <dsp:cNvPr id="0" name=""/>
        <dsp:cNvSpPr/>
      </dsp:nvSpPr>
      <dsp:spPr>
        <a:xfrm>
          <a:off x="0" y="2198755"/>
          <a:ext cx="1782152" cy="3973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0" kern="1200" dirty="0" smtClean="0"/>
            <a:t> هو الفرق بالقطع، و ليس بمطلق فرق و لا قطع، و هذا المعنى ينطبق على جميع موارد استعماله</a:t>
          </a:r>
          <a:endParaRPr lang="en-US" sz="2800" b="0" kern="1200" dirty="0"/>
        </a:p>
      </dsp:txBody>
      <dsp:txXfrm>
        <a:off x="52197" y="2250952"/>
        <a:ext cx="1677758" cy="38690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BDE46C-40AF-472E-8F3B-2AB05F2E18A1}">
      <dsp:nvSpPr>
        <dsp:cNvPr id="0" name=""/>
        <dsp:cNvSpPr/>
      </dsp:nvSpPr>
      <dsp:spPr>
        <a:xfrm>
          <a:off x="6019805" y="120045"/>
          <a:ext cx="2503103" cy="1251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/>
            <a:t>قسم</a:t>
          </a:r>
          <a:endParaRPr lang="en-US" sz="6500" kern="1200" dirty="0"/>
        </a:p>
      </dsp:txBody>
      <dsp:txXfrm>
        <a:off x="6056462" y="156702"/>
        <a:ext cx="2429789" cy="1178237"/>
      </dsp:txXfrm>
    </dsp:sp>
    <dsp:sp modelId="{1D5EF952-C6FD-48AE-9147-43DBCAEB6CA4}">
      <dsp:nvSpPr>
        <dsp:cNvPr id="0" name=""/>
        <dsp:cNvSpPr/>
      </dsp:nvSpPr>
      <dsp:spPr>
        <a:xfrm>
          <a:off x="8215589" y="1371597"/>
          <a:ext cx="91440" cy="2314312"/>
        </a:xfrm>
        <a:custGeom>
          <a:avLst/>
          <a:gdLst/>
          <a:ahLst/>
          <a:cxnLst/>
          <a:rect l="0" t="0" r="0" b="0"/>
          <a:pathLst>
            <a:path>
              <a:moveTo>
                <a:pt x="57008" y="0"/>
              </a:moveTo>
              <a:lnTo>
                <a:pt x="57008" y="2314312"/>
              </a:lnTo>
              <a:lnTo>
                <a:pt x="45720" y="23143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3E801-AD59-4255-A063-9C20EEFF6B79}">
      <dsp:nvSpPr>
        <dsp:cNvPr id="0" name=""/>
        <dsp:cNvSpPr/>
      </dsp:nvSpPr>
      <dsp:spPr>
        <a:xfrm>
          <a:off x="6258827" y="1991628"/>
          <a:ext cx="2002482" cy="33885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القسم بمعنى الحلف: فيستعمل من المادّة اكثر المشتقّات، و في هذا المفهوم تناسب مع معنى التقسيم، فانّ الحلف هو التزام و تعهّد و تقطيع و فيه قاطعيّة و فصل موضو يقسم فيه عن غيره</a:t>
          </a:r>
          <a:endParaRPr lang="en-US" sz="1700" kern="1200" dirty="0"/>
        </a:p>
      </dsp:txBody>
      <dsp:txXfrm>
        <a:off x="6317478" y="2050279"/>
        <a:ext cx="1885180" cy="3271261"/>
      </dsp:txXfrm>
    </dsp:sp>
    <dsp:sp modelId="{33F989E5-80B2-41B8-9DED-B3E2E36FD646}">
      <dsp:nvSpPr>
        <dsp:cNvPr id="0" name=""/>
        <dsp:cNvSpPr/>
      </dsp:nvSpPr>
      <dsp:spPr>
        <a:xfrm>
          <a:off x="3129948" y="152398"/>
          <a:ext cx="2503103" cy="1251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/>
            <a:t>یمن</a:t>
          </a:r>
          <a:endParaRPr lang="en-US" sz="6500" kern="1200" dirty="0"/>
        </a:p>
      </dsp:txBody>
      <dsp:txXfrm>
        <a:off x="3166605" y="189055"/>
        <a:ext cx="2429789" cy="1178237"/>
      </dsp:txXfrm>
    </dsp:sp>
    <dsp:sp modelId="{650B18CF-D20A-4B39-9B7B-A90ABA48F638}">
      <dsp:nvSpPr>
        <dsp:cNvPr id="0" name=""/>
        <dsp:cNvSpPr/>
      </dsp:nvSpPr>
      <dsp:spPr>
        <a:xfrm>
          <a:off x="5132430" y="1403950"/>
          <a:ext cx="250310" cy="1450147"/>
        </a:xfrm>
        <a:custGeom>
          <a:avLst/>
          <a:gdLst/>
          <a:ahLst/>
          <a:cxnLst/>
          <a:rect l="0" t="0" r="0" b="0"/>
          <a:pathLst>
            <a:path>
              <a:moveTo>
                <a:pt x="250310" y="0"/>
              </a:moveTo>
              <a:lnTo>
                <a:pt x="250310" y="1450147"/>
              </a:lnTo>
              <a:lnTo>
                <a:pt x="0" y="14501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C62E2D-0115-4897-A4E7-4A72B5B3941E}">
      <dsp:nvSpPr>
        <dsp:cNvPr id="0" name=""/>
        <dsp:cNvSpPr/>
      </dsp:nvSpPr>
      <dsp:spPr>
        <a:xfrm>
          <a:off x="3129948" y="1676400"/>
          <a:ext cx="2002482" cy="23553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هو قوّة فى خير مع زيادة، و هذا فى قبال الشؤم و هو ضعف و ضعة فى شرّ</a:t>
          </a:r>
          <a:endParaRPr lang="en-US" sz="2000" kern="1200" dirty="0"/>
        </a:p>
      </dsp:txBody>
      <dsp:txXfrm>
        <a:off x="3188599" y="1735051"/>
        <a:ext cx="1885180" cy="2238092"/>
      </dsp:txXfrm>
    </dsp:sp>
    <dsp:sp modelId="{184BE212-7EAF-46C2-931C-A431C07FD05C}">
      <dsp:nvSpPr>
        <dsp:cNvPr id="0" name=""/>
        <dsp:cNvSpPr/>
      </dsp:nvSpPr>
      <dsp:spPr>
        <a:xfrm>
          <a:off x="5132430" y="1403950"/>
          <a:ext cx="250310" cy="3825967"/>
        </a:xfrm>
        <a:custGeom>
          <a:avLst/>
          <a:gdLst/>
          <a:ahLst/>
          <a:cxnLst/>
          <a:rect l="0" t="0" r="0" b="0"/>
          <a:pathLst>
            <a:path>
              <a:moveTo>
                <a:pt x="250310" y="0"/>
              </a:moveTo>
              <a:lnTo>
                <a:pt x="250310" y="3825967"/>
              </a:lnTo>
              <a:lnTo>
                <a:pt x="0" y="38259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2D95CF-2A14-4B59-A150-B2D9B70121E7}">
      <dsp:nvSpPr>
        <dsp:cNvPr id="0" name=""/>
        <dsp:cNvSpPr/>
      </dsp:nvSpPr>
      <dsp:spPr>
        <a:xfrm>
          <a:off x="3129948" y="4267199"/>
          <a:ext cx="2002482" cy="19254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هكذا الحلف: فانّ فيه تشديدا و تقوية و مزيد اعتبار فى الأمر</a:t>
          </a:r>
          <a:endParaRPr lang="en-US" sz="2000" kern="1200" dirty="0"/>
        </a:p>
      </dsp:txBody>
      <dsp:txXfrm>
        <a:off x="3186342" y="4323593"/>
        <a:ext cx="1889694" cy="1812648"/>
      </dsp:txXfrm>
    </dsp:sp>
    <dsp:sp modelId="{63389972-B10C-4DE3-A664-9E9FD57C7512}">
      <dsp:nvSpPr>
        <dsp:cNvPr id="0" name=""/>
        <dsp:cNvSpPr/>
      </dsp:nvSpPr>
      <dsp:spPr>
        <a:xfrm>
          <a:off x="1069" y="120045"/>
          <a:ext cx="2503103" cy="1251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/>
            <a:t>حلف</a:t>
          </a:r>
          <a:endParaRPr lang="en-US" sz="6500" kern="1200" dirty="0"/>
        </a:p>
      </dsp:txBody>
      <dsp:txXfrm>
        <a:off x="37726" y="156702"/>
        <a:ext cx="2429789" cy="1178237"/>
      </dsp:txXfrm>
    </dsp:sp>
    <dsp:sp modelId="{BC465803-D64B-4717-9199-E19B5A09188E}">
      <dsp:nvSpPr>
        <dsp:cNvPr id="0" name=""/>
        <dsp:cNvSpPr/>
      </dsp:nvSpPr>
      <dsp:spPr>
        <a:xfrm>
          <a:off x="2002490" y="1371597"/>
          <a:ext cx="251371" cy="1387782"/>
        </a:xfrm>
        <a:custGeom>
          <a:avLst/>
          <a:gdLst/>
          <a:ahLst/>
          <a:cxnLst/>
          <a:rect l="0" t="0" r="0" b="0"/>
          <a:pathLst>
            <a:path>
              <a:moveTo>
                <a:pt x="251371" y="0"/>
              </a:moveTo>
              <a:lnTo>
                <a:pt x="251371" y="1387782"/>
              </a:lnTo>
              <a:lnTo>
                <a:pt x="0" y="13877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B934FB-2F96-4FC8-A651-C412A7612C3C}">
      <dsp:nvSpPr>
        <dsp:cNvPr id="0" name=""/>
        <dsp:cNvSpPr/>
      </dsp:nvSpPr>
      <dsp:spPr>
        <a:xfrm>
          <a:off x="8" y="1708752"/>
          <a:ext cx="2002482" cy="2101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 هو الالتزام مع القسم و بوسيلته، كما أنّ القسم هو مجرّد القسم من دون التزام</a:t>
          </a:r>
          <a:endParaRPr lang="en-US" sz="2000" kern="1200" dirty="0"/>
        </a:p>
      </dsp:txBody>
      <dsp:txXfrm>
        <a:off x="58659" y="1767403"/>
        <a:ext cx="1885180" cy="1983952"/>
      </dsp:txXfrm>
    </dsp:sp>
    <dsp:sp modelId="{6CF1CDFE-D79E-4E7A-A494-0338287BDA5F}">
      <dsp:nvSpPr>
        <dsp:cNvPr id="0" name=""/>
        <dsp:cNvSpPr/>
      </dsp:nvSpPr>
      <dsp:spPr>
        <a:xfrm>
          <a:off x="2057398" y="1371597"/>
          <a:ext cx="196463" cy="4054779"/>
        </a:xfrm>
        <a:custGeom>
          <a:avLst/>
          <a:gdLst/>
          <a:ahLst/>
          <a:cxnLst/>
          <a:rect l="0" t="0" r="0" b="0"/>
          <a:pathLst>
            <a:path>
              <a:moveTo>
                <a:pt x="196463" y="0"/>
              </a:moveTo>
              <a:lnTo>
                <a:pt x="196463" y="4054779"/>
              </a:lnTo>
              <a:lnTo>
                <a:pt x="0" y="40547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B769E9-86F5-4CAE-96C9-F95FEC34A2A4}">
      <dsp:nvSpPr>
        <dsp:cNvPr id="0" name=""/>
        <dsp:cNvSpPr/>
      </dsp:nvSpPr>
      <dsp:spPr>
        <a:xfrm>
          <a:off x="54916" y="4223354"/>
          <a:ext cx="2002482" cy="24060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 حلاف:من يكثر من الحلف و الالتزام و هو في رأيه و عهده متسامح هيّن، فلا هيعتمد على قول</a:t>
          </a:r>
          <a:endParaRPr lang="en-US" sz="2000" kern="1200" dirty="0"/>
        </a:p>
      </dsp:txBody>
      <dsp:txXfrm>
        <a:off x="113567" y="4282005"/>
        <a:ext cx="1885180" cy="22887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879B1E-2E41-4B49-A702-E9770687CDFC}">
      <dsp:nvSpPr>
        <dsp:cNvPr id="0" name=""/>
        <dsp:cNvSpPr/>
      </dsp:nvSpPr>
      <dsp:spPr>
        <a:xfrm>
          <a:off x="5376788" y="0"/>
          <a:ext cx="3003533" cy="150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/>
            <a:t>قلم</a:t>
          </a:r>
          <a:endParaRPr lang="en-US" sz="6500" kern="1200" dirty="0"/>
        </a:p>
      </dsp:txBody>
      <dsp:txXfrm>
        <a:off x="5420773" y="43985"/>
        <a:ext cx="2915563" cy="1413796"/>
      </dsp:txXfrm>
    </dsp:sp>
    <dsp:sp modelId="{A6574BD3-ACAB-4378-A34C-9A88182ED933}">
      <dsp:nvSpPr>
        <dsp:cNvPr id="0" name=""/>
        <dsp:cNvSpPr/>
      </dsp:nvSpPr>
      <dsp:spPr>
        <a:xfrm>
          <a:off x="7779614" y="1501766"/>
          <a:ext cx="300353" cy="3080510"/>
        </a:xfrm>
        <a:custGeom>
          <a:avLst/>
          <a:gdLst/>
          <a:ahLst/>
          <a:cxnLst/>
          <a:rect l="0" t="0" r="0" b="0"/>
          <a:pathLst>
            <a:path>
              <a:moveTo>
                <a:pt x="300353" y="0"/>
              </a:moveTo>
              <a:lnTo>
                <a:pt x="300353" y="3080510"/>
              </a:lnTo>
              <a:lnTo>
                <a:pt x="0" y="30805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45522E-1035-4279-8C18-4041B911345F}">
      <dsp:nvSpPr>
        <dsp:cNvPr id="0" name=""/>
        <dsp:cNvSpPr/>
      </dsp:nvSpPr>
      <dsp:spPr>
        <a:xfrm>
          <a:off x="5032725" y="2309523"/>
          <a:ext cx="2746889" cy="45455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/>
            <a:t>أنّ الأصل الواحد في المادّة: هو البرى و التهيئة و العمل حتّى يكون وسيلة في ضبط أمر و إحداثه و نظمه. مادّيّا أو معنويّا</a:t>
          </a:r>
          <a:endParaRPr lang="en-US" sz="2800" kern="1200" dirty="0"/>
        </a:p>
      </dsp:txBody>
      <dsp:txXfrm>
        <a:off x="5113179" y="2389977"/>
        <a:ext cx="2585981" cy="4384599"/>
      </dsp:txXfrm>
    </dsp:sp>
    <dsp:sp modelId="{09F346DC-6705-4BC1-9F71-B5C97D79A62B}">
      <dsp:nvSpPr>
        <dsp:cNvPr id="0" name=""/>
        <dsp:cNvSpPr/>
      </dsp:nvSpPr>
      <dsp:spPr>
        <a:xfrm>
          <a:off x="763678" y="0"/>
          <a:ext cx="3003533" cy="150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/>
            <a:t>سطر</a:t>
          </a:r>
          <a:endParaRPr lang="en-US" sz="6500" kern="1200" dirty="0"/>
        </a:p>
      </dsp:txBody>
      <dsp:txXfrm>
        <a:off x="807663" y="43985"/>
        <a:ext cx="2915563" cy="1413796"/>
      </dsp:txXfrm>
    </dsp:sp>
    <dsp:sp modelId="{042DEBA9-7857-41F9-A121-28B2E89DE910}">
      <dsp:nvSpPr>
        <dsp:cNvPr id="0" name=""/>
        <dsp:cNvSpPr/>
      </dsp:nvSpPr>
      <dsp:spPr>
        <a:xfrm>
          <a:off x="3166505" y="1501766"/>
          <a:ext cx="300353" cy="3038822"/>
        </a:xfrm>
        <a:custGeom>
          <a:avLst/>
          <a:gdLst/>
          <a:ahLst/>
          <a:cxnLst/>
          <a:rect l="0" t="0" r="0" b="0"/>
          <a:pathLst>
            <a:path>
              <a:moveTo>
                <a:pt x="300353" y="0"/>
              </a:moveTo>
              <a:lnTo>
                <a:pt x="300353" y="3038822"/>
              </a:lnTo>
              <a:lnTo>
                <a:pt x="0" y="30388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E00CD-87D0-42E1-9F54-B9D21D62C93D}">
      <dsp:nvSpPr>
        <dsp:cNvPr id="0" name=""/>
        <dsp:cNvSpPr/>
      </dsp:nvSpPr>
      <dsp:spPr>
        <a:xfrm>
          <a:off x="785156" y="2285991"/>
          <a:ext cx="2381348" cy="4509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/>
            <a:t> هو الاصطفاف مع النظم في كتابة أو انسان أو شجر أو أحاديث أو غيرها ماديّا أو معنويّا</a:t>
          </a:r>
          <a:endParaRPr lang="en-US" sz="2800" kern="1200" dirty="0"/>
        </a:p>
      </dsp:txBody>
      <dsp:txXfrm>
        <a:off x="854903" y="2355738"/>
        <a:ext cx="2241854" cy="43697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866C85-D07E-4636-8B94-42261E463ED2}">
      <dsp:nvSpPr>
        <dsp:cNvPr id="0" name=""/>
        <dsp:cNvSpPr/>
      </dsp:nvSpPr>
      <dsp:spPr>
        <a:xfrm>
          <a:off x="6049136" y="2485522"/>
          <a:ext cx="1210501" cy="2086479"/>
        </a:xfrm>
        <a:custGeom>
          <a:avLst/>
          <a:gdLst/>
          <a:ahLst/>
          <a:cxnLst/>
          <a:rect l="0" t="0" r="0" b="0"/>
          <a:pathLst>
            <a:path>
              <a:moveTo>
                <a:pt x="1210501" y="0"/>
              </a:moveTo>
              <a:lnTo>
                <a:pt x="1210501" y="2086479"/>
              </a:lnTo>
              <a:lnTo>
                <a:pt x="0" y="20864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870EA0-1F40-425F-82FB-59F6DF6DC38B}">
      <dsp:nvSpPr>
        <dsp:cNvPr id="0" name=""/>
        <dsp:cNvSpPr/>
      </dsp:nvSpPr>
      <dsp:spPr>
        <a:xfrm>
          <a:off x="7259638" y="2485522"/>
          <a:ext cx="469145" cy="2071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47"/>
              </a:lnTo>
              <a:lnTo>
                <a:pt x="469145" y="20715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AF1A34-F3CE-41AE-9555-097D064D1372}">
      <dsp:nvSpPr>
        <dsp:cNvPr id="0" name=""/>
        <dsp:cNvSpPr/>
      </dsp:nvSpPr>
      <dsp:spPr>
        <a:xfrm>
          <a:off x="7259638" y="2485522"/>
          <a:ext cx="469145" cy="615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311"/>
              </a:lnTo>
              <a:lnTo>
                <a:pt x="469145" y="6153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EC67F-A912-49E1-A6FE-B432343B9D9F}">
      <dsp:nvSpPr>
        <dsp:cNvPr id="0" name=""/>
        <dsp:cNvSpPr/>
      </dsp:nvSpPr>
      <dsp:spPr>
        <a:xfrm>
          <a:off x="6061073" y="1029286"/>
          <a:ext cx="1198564" cy="4307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358"/>
              </a:lnTo>
              <a:lnTo>
                <a:pt x="1198564" y="215358"/>
              </a:lnTo>
              <a:lnTo>
                <a:pt x="1198564" y="430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DDA6D8-7B26-4569-ACF0-D7692C94AD8E}">
      <dsp:nvSpPr>
        <dsp:cNvPr id="0" name=""/>
        <dsp:cNvSpPr/>
      </dsp:nvSpPr>
      <dsp:spPr>
        <a:xfrm>
          <a:off x="5084759" y="1029286"/>
          <a:ext cx="976314" cy="430717"/>
        </a:xfrm>
        <a:custGeom>
          <a:avLst/>
          <a:gdLst/>
          <a:ahLst/>
          <a:cxnLst/>
          <a:rect l="0" t="0" r="0" b="0"/>
          <a:pathLst>
            <a:path>
              <a:moveTo>
                <a:pt x="976314" y="0"/>
              </a:moveTo>
              <a:lnTo>
                <a:pt x="976314" y="215358"/>
              </a:lnTo>
              <a:lnTo>
                <a:pt x="0" y="215358"/>
              </a:lnTo>
              <a:lnTo>
                <a:pt x="0" y="430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E23A3-449B-4FC2-82BE-3C2C25F89D7F}">
      <dsp:nvSpPr>
        <dsp:cNvPr id="0" name=""/>
        <dsp:cNvSpPr/>
      </dsp:nvSpPr>
      <dsp:spPr>
        <a:xfrm>
          <a:off x="1629540" y="2473321"/>
          <a:ext cx="940626" cy="648154"/>
        </a:xfrm>
        <a:custGeom>
          <a:avLst/>
          <a:gdLst/>
          <a:ahLst/>
          <a:cxnLst/>
          <a:rect l="0" t="0" r="0" b="0"/>
          <a:pathLst>
            <a:path>
              <a:moveTo>
                <a:pt x="940626" y="0"/>
              </a:moveTo>
              <a:lnTo>
                <a:pt x="940626" y="648154"/>
              </a:lnTo>
              <a:lnTo>
                <a:pt x="0" y="6481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D28C1D-8F87-42DC-A066-2CA9DD00FEEB}">
      <dsp:nvSpPr>
        <dsp:cNvPr id="0" name=""/>
        <dsp:cNvSpPr/>
      </dsp:nvSpPr>
      <dsp:spPr>
        <a:xfrm>
          <a:off x="2570166" y="2473321"/>
          <a:ext cx="489787" cy="627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512"/>
              </a:lnTo>
              <a:lnTo>
                <a:pt x="489787" y="6275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E8985F-CEAA-43A1-A1FF-F17CFFEF5DA3}">
      <dsp:nvSpPr>
        <dsp:cNvPr id="0" name=""/>
        <dsp:cNvSpPr/>
      </dsp:nvSpPr>
      <dsp:spPr>
        <a:xfrm>
          <a:off x="2524446" y="1029286"/>
          <a:ext cx="91440" cy="4185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85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C265C9-4837-47D4-8C6E-2863CB59DAF1}">
      <dsp:nvSpPr>
        <dsp:cNvPr id="0" name=""/>
        <dsp:cNvSpPr/>
      </dsp:nvSpPr>
      <dsp:spPr>
        <a:xfrm>
          <a:off x="2057407" y="3767"/>
          <a:ext cx="1025518" cy="102551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4105F-F025-4FC2-A7FD-EC45E983361B}">
      <dsp:nvSpPr>
        <dsp:cNvPr id="0" name=""/>
        <dsp:cNvSpPr/>
      </dsp:nvSpPr>
      <dsp:spPr>
        <a:xfrm>
          <a:off x="2057407" y="3767"/>
          <a:ext cx="1025518" cy="102551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3CFD63-9C09-456C-9CE1-F82CE5F55DF0}">
      <dsp:nvSpPr>
        <dsp:cNvPr id="0" name=""/>
        <dsp:cNvSpPr/>
      </dsp:nvSpPr>
      <dsp:spPr>
        <a:xfrm>
          <a:off x="1544647" y="188360"/>
          <a:ext cx="2051037" cy="65633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/>
            <a:t>سطر</a:t>
          </a:r>
          <a:endParaRPr lang="en-US" sz="2800" b="1" kern="1200" dirty="0"/>
        </a:p>
      </dsp:txBody>
      <dsp:txXfrm>
        <a:off x="1544647" y="188360"/>
        <a:ext cx="2051037" cy="656332"/>
      </dsp:txXfrm>
    </dsp:sp>
    <dsp:sp modelId="{B3B01FF6-C32E-40E0-9AD4-9EB148A6D75E}">
      <dsp:nvSpPr>
        <dsp:cNvPr id="0" name=""/>
        <dsp:cNvSpPr/>
      </dsp:nvSpPr>
      <dsp:spPr>
        <a:xfrm>
          <a:off x="2057407" y="1447802"/>
          <a:ext cx="1025518" cy="102551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2F13BC-F1B6-4BF9-A571-A33224D7ACCE}">
      <dsp:nvSpPr>
        <dsp:cNvPr id="0" name=""/>
        <dsp:cNvSpPr/>
      </dsp:nvSpPr>
      <dsp:spPr>
        <a:xfrm>
          <a:off x="2057407" y="1447802"/>
          <a:ext cx="1025518" cy="102551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CFAB85-2BCD-444F-A01C-EB54500A5893}">
      <dsp:nvSpPr>
        <dsp:cNvPr id="0" name=""/>
        <dsp:cNvSpPr/>
      </dsp:nvSpPr>
      <dsp:spPr>
        <a:xfrm>
          <a:off x="1544647" y="1632396"/>
          <a:ext cx="2051037" cy="65633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0" kern="1200" dirty="0" smtClean="0"/>
            <a:t>يراد مطلق ما يكتب ويضبط فيه</a:t>
          </a:r>
          <a:endParaRPr lang="en-US" sz="2000" b="0" kern="1200" dirty="0"/>
        </a:p>
      </dsp:txBody>
      <dsp:txXfrm>
        <a:off x="1544647" y="1632396"/>
        <a:ext cx="2051037" cy="656332"/>
      </dsp:txXfrm>
    </dsp:sp>
    <dsp:sp modelId="{B4ED30A2-9CDE-49D1-8BE4-453B3E664D76}">
      <dsp:nvSpPr>
        <dsp:cNvPr id="0" name=""/>
        <dsp:cNvSpPr/>
      </dsp:nvSpPr>
      <dsp:spPr>
        <a:xfrm>
          <a:off x="2936892" y="2916240"/>
          <a:ext cx="1025518" cy="102551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4DFF5-3526-4651-8483-7E01025F3784}">
      <dsp:nvSpPr>
        <dsp:cNvPr id="0" name=""/>
        <dsp:cNvSpPr/>
      </dsp:nvSpPr>
      <dsp:spPr>
        <a:xfrm>
          <a:off x="2936892" y="2916240"/>
          <a:ext cx="1025518" cy="102551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86F210-B5CD-4B4E-B805-9FB19FA1E949}">
      <dsp:nvSpPr>
        <dsp:cNvPr id="0" name=""/>
        <dsp:cNvSpPr/>
      </dsp:nvSpPr>
      <dsp:spPr>
        <a:xfrm>
          <a:off x="2424132" y="3100833"/>
          <a:ext cx="2051037" cy="65633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0" kern="1200" dirty="0" smtClean="0"/>
            <a:t>هو ظهور تلك الفيوضات و تجلّيها و انتظامها</a:t>
          </a:r>
          <a:endParaRPr lang="en-US" sz="2000" b="0" kern="1200" dirty="0"/>
        </a:p>
      </dsp:txBody>
      <dsp:txXfrm>
        <a:off x="2424132" y="3100833"/>
        <a:ext cx="2051037" cy="656332"/>
      </dsp:txXfrm>
    </dsp:sp>
    <dsp:sp modelId="{2E142745-BCED-46EE-A0A6-332184586F43}">
      <dsp:nvSpPr>
        <dsp:cNvPr id="0" name=""/>
        <dsp:cNvSpPr/>
      </dsp:nvSpPr>
      <dsp:spPr>
        <a:xfrm>
          <a:off x="727083" y="2936882"/>
          <a:ext cx="1025518" cy="102551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C99442-E498-4044-BB7D-ABC06FD0B85B}">
      <dsp:nvSpPr>
        <dsp:cNvPr id="0" name=""/>
        <dsp:cNvSpPr/>
      </dsp:nvSpPr>
      <dsp:spPr>
        <a:xfrm>
          <a:off x="727083" y="2936882"/>
          <a:ext cx="1025518" cy="102551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5FD53-7E3B-44E9-A075-C9E160E59356}">
      <dsp:nvSpPr>
        <dsp:cNvPr id="0" name=""/>
        <dsp:cNvSpPr/>
      </dsp:nvSpPr>
      <dsp:spPr>
        <a:xfrm>
          <a:off x="214324" y="3121475"/>
          <a:ext cx="2051037" cy="65633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0" kern="1200" dirty="0"/>
        </a:p>
      </dsp:txBody>
      <dsp:txXfrm>
        <a:off x="214324" y="3121475"/>
        <a:ext cx="2051037" cy="656332"/>
      </dsp:txXfrm>
    </dsp:sp>
    <dsp:sp modelId="{115D2DCF-B10D-444A-A994-BC588BB174D3}">
      <dsp:nvSpPr>
        <dsp:cNvPr id="0" name=""/>
        <dsp:cNvSpPr/>
      </dsp:nvSpPr>
      <dsp:spPr>
        <a:xfrm>
          <a:off x="5548314" y="3767"/>
          <a:ext cx="1025518" cy="102551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18FD9A-504D-48CE-8DC8-1D3BB393D161}">
      <dsp:nvSpPr>
        <dsp:cNvPr id="0" name=""/>
        <dsp:cNvSpPr/>
      </dsp:nvSpPr>
      <dsp:spPr>
        <a:xfrm>
          <a:off x="5548314" y="3767"/>
          <a:ext cx="1025518" cy="102551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4023E1-9DE5-488A-A78E-62F7713AEC68}">
      <dsp:nvSpPr>
        <dsp:cNvPr id="0" name=""/>
        <dsp:cNvSpPr/>
      </dsp:nvSpPr>
      <dsp:spPr>
        <a:xfrm>
          <a:off x="5035555" y="188360"/>
          <a:ext cx="2051037" cy="65633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/>
            <a:t>قلم</a:t>
          </a:r>
          <a:endParaRPr lang="en-US" sz="2800" b="1" kern="1200" dirty="0"/>
        </a:p>
      </dsp:txBody>
      <dsp:txXfrm>
        <a:off x="5035555" y="188360"/>
        <a:ext cx="2051037" cy="656332"/>
      </dsp:txXfrm>
    </dsp:sp>
    <dsp:sp modelId="{7801B8E9-0EE2-41CF-9985-C4FE32CD0C48}">
      <dsp:nvSpPr>
        <dsp:cNvPr id="0" name=""/>
        <dsp:cNvSpPr/>
      </dsp:nvSpPr>
      <dsp:spPr>
        <a:xfrm>
          <a:off x="4572000" y="1460003"/>
          <a:ext cx="1025518" cy="102551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7B81A6-C4EB-41C4-AD8A-A154E4428EF6}">
      <dsp:nvSpPr>
        <dsp:cNvPr id="0" name=""/>
        <dsp:cNvSpPr/>
      </dsp:nvSpPr>
      <dsp:spPr>
        <a:xfrm>
          <a:off x="4572000" y="1460003"/>
          <a:ext cx="1025518" cy="102551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290F2C-DDEF-41CB-BE72-054586E836CD}">
      <dsp:nvSpPr>
        <dsp:cNvPr id="0" name=""/>
        <dsp:cNvSpPr/>
      </dsp:nvSpPr>
      <dsp:spPr>
        <a:xfrm>
          <a:off x="4059240" y="1644597"/>
          <a:ext cx="2051037" cy="65633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/>
            <a:t>ساطر</a:t>
          </a:r>
          <a:endParaRPr lang="en-US" sz="2800" b="1" kern="1200" dirty="0"/>
        </a:p>
      </dsp:txBody>
      <dsp:txXfrm>
        <a:off x="4059240" y="1644597"/>
        <a:ext cx="2051037" cy="656332"/>
      </dsp:txXfrm>
    </dsp:sp>
    <dsp:sp modelId="{732A380A-24A1-4D6E-B2F8-0605A8A9666E}">
      <dsp:nvSpPr>
        <dsp:cNvPr id="0" name=""/>
        <dsp:cNvSpPr/>
      </dsp:nvSpPr>
      <dsp:spPr>
        <a:xfrm>
          <a:off x="6746879" y="1460003"/>
          <a:ext cx="1025518" cy="102551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A78340-EFB8-4F0F-AEFE-9D08B966C5A7}">
      <dsp:nvSpPr>
        <dsp:cNvPr id="0" name=""/>
        <dsp:cNvSpPr/>
      </dsp:nvSpPr>
      <dsp:spPr>
        <a:xfrm>
          <a:off x="6746879" y="1460003"/>
          <a:ext cx="1025518" cy="102551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54EEB6-1AC3-4F41-94C6-3E6B7F9F6460}">
      <dsp:nvSpPr>
        <dsp:cNvPr id="0" name=""/>
        <dsp:cNvSpPr/>
      </dsp:nvSpPr>
      <dsp:spPr>
        <a:xfrm>
          <a:off x="6234119" y="1644597"/>
          <a:ext cx="2051037" cy="65633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 إشارة الى ما به يبسط الفيض و يتجلّى النور</a:t>
          </a:r>
          <a:endParaRPr lang="en-US" sz="2000" kern="1200" dirty="0"/>
        </a:p>
      </dsp:txBody>
      <dsp:txXfrm>
        <a:off x="6234119" y="1644597"/>
        <a:ext cx="2051037" cy="656332"/>
      </dsp:txXfrm>
    </dsp:sp>
    <dsp:sp modelId="{38D2AE3D-CBBF-41B1-BBC9-A70F1DE886C1}">
      <dsp:nvSpPr>
        <dsp:cNvPr id="0" name=""/>
        <dsp:cNvSpPr/>
      </dsp:nvSpPr>
      <dsp:spPr>
        <a:xfrm>
          <a:off x="7605721" y="2916240"/>
          <a:ext cx="1025518" cy="102551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479064-5C7B-45DE-9009-1F279CE217D9}">
      <dsp:nvSpPr>
        <dsp:cNvPr id="0" name=""/>
        <dsp:cNvSpPr/>
      </dsp:nvSpPr>
      <dsp:spPr>
        <a:xfrm>
          <a:off x="7605721" y="2916240"/>
          <a:ext cx="1025518" cy="102551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2E19D-ADB6-40A0-9985-F6FFBCADB50D}">
      <dsp:nvSpPr>
        <dsp:cNvPr id="0" name=""/>
        <dsp:cNvSpPr/>
      </dsp:nvSpPr>
      <dsp:spPr>
        <a:xfrm>
          <a:off x="7092962" y="3100833"/>
          <a:ext cx="2051037" cy="65633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/>
            <a:t>پیامبر</a:t>
          </a:r>
          <a:endParaRPr lang="en-US" sz="2400" b="1" kern="1200" dirty="0"/>
        </a:p>
      </dsp:txBody>
      <dsp:txXfrm>
        <a:off x="7092962" y="3100833"/>
        <a:ext cx="2051037" cy="656332"/>
      </dsp:txXfrm>
    </dsp:sp>
    <dsp:sp modelId="{A2ED9615-2205-4747-A415-CBB1DAC05219}">
      <dsp:nvSpPr>
        <dsp:cNvPr id="0" name=""/>
        <dsp:cNvSpPr/>
      </dsp:nvSpPr>
      <dsp:spPr>
        <a:xfrm>
          <a:off x="7605721" y="4372477"/>
          <a:ext cx="1025518" cy="102551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2E66E-1CE1-4BA3-9DFF-9CBB46A75969}">
      <dsp:nvSpPr>
        <dsp:cNvPr id="0" name=""/>
        <dsp:cNvSpPr/>
      </dsp:nvSpPr>
      <dsp:spPr>
        <a:xfrm>
          <a:off x="7605721" y="4372477"/>
          <a:ext cx="1025518" cy="102551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BEAD8-A7EF-461B-B505-9C0095E570CD}">
      <dsp:nvSpPr>
        <dsp:cNvPr id="0" name=""/>
        <dsp:cNvSpPr/>
      </dsp:nvSpPr>
      <dsp:spPr>
        <a:xfrm>
          <a:off x="7092962" y="4557070"/>
          <a:ext cx="2051037" cy="65633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0" kern="1200" dirty="0" smtClean="0"/>
            <a:t> به يتجلّى نور العلم و الحكمة و الرحمة و المعرفة و النورانيّة في القلو</a:t>
          </a:r>
          <a:endParaRPr lang="en-US" sz="2000" b="0" kern="1200" dirty="0"/>
        </a:p>
      </dsp:txBody>
      <dsp:txXfrm>
        <a:off x="7092962" y="4557070"/>
        <a:ext cx="2051037" cy="656332"/>
      </dsp:txXfrm>
    </dsp:sp>
    <dsp:sp modelId="{50069A80-DBEE-434F-8603-C5638190C819}">
      <dsp:nvSpPr>
        <dsp:cNvPr id="0" name=""/>
        <dsp:cNvSpPr/>
      </dsp:nvSpPr>
      <dsp:spPr>
        <a:xfrm>
          <a:off x="5146680" y="4387408"/>
          <a:ext cx="1025518" cy="102551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D57C5F-6BAB-4C9F-8E14-F785C581CBCE}">
      <dsp:nvSpPr>
        <dsp:cNvPr id="0" name=""/>
        <dsp:cNvSpPr/>
      </dsp:nvSpPr>
      <dsp:spPr>
        <a:xfrm>
          <a:off x="5146680" y="4387408"/>
          <a:ext cx="1025518" cy="102551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F0ED9F-E348-40AB-B358-F82DC382556E}">
      <dsp:nvSpPr>
        <dsp:cNvPr id="0" name=""/>
        <dsp:cNvSpPr/>
      </dsp:nvSpPr>
      <dsp:spPr>
        <a:xfrm>
          <a:off x="4633920" y="4572002"/>
          <a:ext cx="2051037" cy="65633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 به يتحقّق الاصطفاف في الضبط و النظم و الاستفاضة للمؤمنين</a:t>
          </a:r>
          <a:endParaRPr lang="en-US" sz="1800" kern="1200" dirty="0"/>
        </a:p>
      </dsp:txBody>
      <dsp:txXfrm>
        <a:off x="4633920" y="4572002"/>
        <a:ext cx="2051037" cy="6563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A875CB-4B9B-4CA6-9300-0CFA3BC93FDE}">
      <dsp:nvSpPr>
        <dsp:cNvPr id="0" name=""/>
        <dsp:cNvSpPr/>
      </dsp:nvSpPr>
      <dsp:spPr>
        <a:xfrm rot="4904195">
          <a:off x="7837193" y="4161737"/>
          <a:ext cx="48164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1640" y="0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3BD7BF-0581-4A38-B259-4013B6728528}">
      <dsp:nvSpPr>
        <dsp:cNvPr id="0" name=""/>
        <dsp:cNvSpPr/>
      </dsp:nvSpPr>
      <dsp:spPr>
        <a:xfrm rot="6872530">
          <a:off x="7129726" y="4161737"/>
          <a:ext cx="5239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3978" y="0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9FA71D-CEEB-4A68-B7CB-5EC6B351D474}">
      <dsp:nvSpPr>
        <dsp:cNvPr id="0" name=""/>
        <dsp:cNvSpPr/>
      </dsp:nvSpPr>
      <dsp:spPr>
        <a:xfrm rot="16527602">
          <a:off x="7700900" y="1791886"/>
          <a:ext cx="6580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58054" y="0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E64CFE-1784-4FDC-9743-9D6E8CF27AC9}">
      <dsp:nvSpPr>
        <dsp:cNvPr id="0" name=""/>
        <dsp:cNvSpPr/>
      </dsp:nvSpPr>
      <dsp:spPr>
        <a:xfrm>
          <a:off x="7010404" y="2119420"/>
          <a:ext cx="1803996" cy="1803996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5700" kern="1200" dirty="0" smtClean="0"/>
            <a:t>پیامبر</a:t>
          </a:r>
          <a:endParaRPr lang="en-US" sz="5700" kern="1200" dirty="0"/>
        </a:p>
      </dsp:txBody>
      <dsp:txXfrm>
        <a:off x="7098468" y="2207484"/>
        <a:ext cx="1627868" cy="1627868"/>
      </dsp:txXfrm>
    </dsp:sp>
    <dsp:sp modelId="{E61931A9-F1CA-49E7-9A01-2E9C3F70D298}">
      <dsp:nvSpPr>
        <dsp:cNvPr id="0" name=""/>
        <dsp:cNvSpPr/>
      </dsp:nvSpPr>
      <dsp:spPr>
        <a:xfrm>
          <a:off x="7609522" y="465444"/>
          <a:ext cx="998907" cy="998907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54727"/>
                <a:satOff val="-358"/>
                <a:lumOff val="6139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54727"/>
                <a:satOff val="-358"/>
                <a:lumOff val="6139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54727"/>
                <a:satOff val="-358"/>
                <a:lumOff val="61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/>
            <a:t>نعمت</a:t>
          </a:r>
          <a:endParaRPr lang="en-US" sz="1900" kern="1200" dirty="0"/>
        </a:p>
      </dsp:txBody>
      <dsp:txXfrm>
        <a:off x="7658285" y="514207"/>
        <a:ext cx="901381" cy="901381"/>
      </dsp:txXfrm>
    </dsp:sp>
    <dsp:sp modelId="{7F44C448-A136-4C5D-9D4E-02D19E40DB92}">
      <dsp:nvSpPr>
        <dsp:cNvPr id="0" name=""/>
        <dsp:cNvSpPr/>
      </dsp:nvSpPr>
      <dsp:spPr>
        <a:xfrm rot="10825101">
          <a:off x="7478054" y="960771"/>
          <a:ext cx="1314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1469" y="0"/>
              </a:lnTo>
            </a:path>
          </a:pathLst>
        </a:custGeom>
        <a:noFill/>
        <a:ln w="254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962D7-E97B-44D2-A99C-11D97412F5C1}">
      <dsp:nvSpPr>
        <dsp:cNvPr id="0" name=""/>
        <dsp:cNvSpPr/>
      </dsp:nvSpPr>
      <dsp:spPr>
        <a:xfrm>
          <a:off x="6479148" y="457191"/>
          <a:ext cx="998907" cy="998907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109454"/>
                <a:satOff val="-716"/>
                <a:lumOff val="12277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109454"/>
                <a:satOff val="-716"/>
                <a:lumOff val="12277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109454"/>
                <a:satOff val="-716"/>
                <a:lumOff val="122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/>
            <a:t>مجنون نیست</a:t>
          </a:r>
          <a:endParaRPr lang="en-US" sz="2700" kern="1200" dirty="0"/>
        </a:p>
      </dsp:txBody>
      <dsp:txXfrm>
        <a:off x="6527911" y="505954"/>
        <a:ext cx="901381" cy="901381"/>
      </dsp:txXfrm>
    </dsp:sp>
    <dsp:sp modelId="{E4110D59-4D11-415B-82E9-23994F33F5D9}">
      <dsp:nvSpPr>
        <dsp:cNvPr id="0" name=""/>
        <dsp:cNvSpPr/>
      </dsp:nvSpPr>
      <dsp:spPr>
        <a:xfrm>
          <a:off x="6555383" y="4400057"/>
          <a:ext cx="998907" cy="998907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164182"/>
                <a:satOff val="-1073"/>
                <a:lumOff val="18416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164182"/>
                <a:satOff val="-1073"/>
                <a:lumOff val="18416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164182"/>
                <a:satOff val="-1073"/>
                <a:lumOff val="184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/>
            <a:t>اجر غیرممنون</a:t>
          </a:r>
          <a:endParaRPr lang="en-US" sz="1900" kern="1200" dirty="0"/>
        </a:p>
      </dsp:txBody>
      <dsp:txXfrm>
        <a:off x="6604146" y="4448820"/>
        <a:ext cx="901381" cy="901381"/>
      </dsp:txXfrm>
    </dsp:sp>
    <dsp:sp modelId="{381E85FC-741B-4C88-A3D5-563ECC3932B4}">
      <dsp:nvSpPr>
        <dsp:cNvPr id="0" name=""/>
        <dsp:cNvSpPr/>
      </dsp:nvSpPr>
      <dsp:spPr>
        <a:xfrm>
          <a:off x="7685708" y="4400057"/>
          <a:ext cx="998907" cy="998907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218909"/>
                <a:satOff val="-1431"/>
                <a:lumOff val="24554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218909"/>
                <a:satOff val="-1431"/>
                <a:lumOff val="24554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218909"/>
                <a:satOff val="-1431"/>
                <a:lumOff val="245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/>
            <a:t>خلق عظیم</a:t>
          </a:r>
          <a:endParaRPr lang="en-US" sz="1900" kern="1200" dirty="0"/>
        </a:p>
      </dsp:txBody>
      <dsp:txXfrm>
        <a:off x="7734471" y="4448820"/>
        <a:ext cx="901381" cy="9013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8BADF-6EC2-441C-A82A-B924FEA2D76B}">
      <dsp:nvSpPr>
        <dsp:cNvPr id="0" name=""/>
        <dsp:cNvSpPr/>
      </dsp:nvSpPr>
      <dsp:spPr>
        <a:xfrm rot="10699405">
          <a:off x="2546642" y="2822692"/>
          <a:ext cx="42833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8334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23627E-E792-4A3C-8884-85C1AFFF5F41}">
      <dsp:nvSpPr>
        <dsp:cNvPr id="0" name=""/>
        <dsp:cNvSpPr/>
      </dsp:nvSpPr>
      <dsp:spPr>
        <a:xfrm>
          <a:off x="2974884" y="2005325"/>
          <a:ext cx="1576069" cy="157606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9380" tIns="119380" rIns="119380" bIns="11938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700" kern="1200" dirty="0" smtClean="0">
              <a:solidFill>
                <a:schemeClr val="tx1"/>
              </a:solidFill>
            </a:rPr>
            <a:t>مکذب</a:t>
          </a:r>
          <a:endParaRPr lang="en-US" sz="4700" kern="1200" dirty="0">
            <a:solidFill>
              <a:schemeClr val="tx1"/>
            </a:solidFill>
          </a:endParaRPr>
        </a:p>
      </dsp:txBody>
      <dsp:txXfrm>
        <a:off x="3051821" y="2082262"/>
        <a:ext cx="1422195" cy="1422195"/>
      </dsp:txXfrm>
    </dsp:sp>
    <dsp:sp modelId="{17DDE23F-7E7A-47AF-BB87-3CCDAC57BF12}">
      <dsp:nvSpPr>
        <dsp:cNvPr id="0" name=""/>
        <dsp:cNvSpPr/>
      </dsp:nvSpPr>
      <dsp:spPr>
        <a:xfrm>
          <a:off x="1385170" y="2265176"/>
          <a:ext cx="1161563" cy="116156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>
              <a:solidFill>
                <a:schemeClr val="tx1"/>
              </a:solidFill>
            </a:rPr>
            <a:t>ان کان ذامال وبنین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1441873" y="2321879"/>
        <a:ext cx="1048157" cy="1048157"/>
      </dsp:txXfrm>
    </dsp:sp>
    <dsp:sp modelId="{3918D25C-508B-4946-A93B-DDB287A45F92}">
      <dsp:nvSpPr>
        <dsp:cNvPr id="0" name=""/>
        <dsp:cNvSpPr/>
      </dsp:nvSpPr>
      <dsp:spPr>
        <a:xfrm rot="16200000">
          <a:off x="1617822" y="1917046"/>
          <a:ext cx="6962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6259" y="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EB073-539D-4ED2-80B1-5D60AB252363}">
      <dsp:nvSpPr>
        <dsp:cNvPr id="0" name=""/>
        <dsp:cNvSpPr/>
      </dsp:nvSpPr>
      <dsp:spPr>
        <a:xfrm>
          <a:off x="1485967" y="608947"/>
          <a:ext cx="959969" cy="95996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>
              <a:solidFill>
                <a:schemeClr val="tx1"/>
              </a:solidFill>
            </a:rPr>
            <a:t>حلاف مهین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532829" y="655809"/>
        <a:ext cx="866245" cy="866245"/>
      </dsp:txXfrm>
    </dsp:sp>
    <dsp:sp modelId="{69C38BFF-B001-471C-9336-AE81216A9415}">
      <dsp:nvSpPr>
        <dsp:cNvPr id="0" name=""/>
        <dsp:cNvSpPr/>
      </dsp:nvSpPr>
      <dsp:spPr>
        <a:xfrm rot="12600000">
          <a:off x="888660" y="2377603"/>
          <a:ext cx="5321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2158" y="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23A87-AB49-41A9-B166-9D847EF5C294}">
      <dsp:nvSpPr>
        <dsp:cNvPr id="0" name=""/>
        <dsp:cNvSpPr/>
      </dsp:nvSpPr>
      <dsp:spPr>
        <a:xfrm>
          <a:off x="-35661" y="1487460"/>
          <a:ext cx="959969" cy="95996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>
              <a:solidFill>
                <a:schemeClr val="tx1"/>
              </a:solidFill>
            </a:rPr>
            <a:t>هماز مشاء بنمیم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1201" y="1534322"/>
        <a:ext cx="866245" cy="866245"/>
      </dsp:txXfrm>
    </dsp:sp>
    <dsp:sp modelId="{19A7259E-A3EA-4BE0-8E99-A6A701C2A801}">
      <dsp:nvSpPr>
        <dsp:cNvPr id="0" name=""/>
        <dsp:cNvSpPr/>
      </dsp:nvSpPr>
      <dsp:spPr>
        <a:xfrm rot="9000000">
          <a:off x="888660" y="3314311"/>
          <a:ext cx="5321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2158" y="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5FF068-C644-4900-A5FA-1732A97C0BBA}">
      <dsp:nvSpPr>
        <dsp:cNvPr id="0" name=""/>
        <dsp:cNvSpPr/>
      </dsp:nvSpPr>
      <dsp:spPr>
        <a:xfrm>
          <a:off x="-35661" y="3244485"/>
          <a:ext cx="959969" cy="95996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>
              <a:solidFill>
                <a:schemeClr val="tx1"/>
              </a:solidFill>
            </a:rPr>
            <a:t>مناع للخیر معتد اثیم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1201" y="3291347"/>
        <a:ext cx="866245" cy="866245"/>
      </dsp:txXfrm>
    </dsp:sp>
    <dsp:sp modelId="{CE1B3DAF-6F61-44E6-9175-A3A39E4FE4A4}">
      <dsp:nvSpPr>
        <dsp:cNvPr id="0" name=""/>
        <dsp:cNvSpPr/>
      </dsp:nvSpPr>
      <dsp:spPr>
        <a:xfrm rot="5400000">
          <a:off x="1617822" y="3774869"/>
          <a:ext cx="6962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6259" y="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B75BE1-AB08-42EE-95F3-913A9A137A69}">
      <dsp:nvSpPr>
        <dsp:cNvPr id="0" name=""/>
        <dsp:cNvSpPr/>
      </dsp:nvSpPr>
      <dsp:spPr>
        <a:xfrm>
          <a:off x="1485967" y="4122998"/>
          <a:ext cx="959969" cy="95996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>
              <a:solidFill>
                <a:schemeClr val="tx1"/>
              </a:solidFill>
            </a:rPr>
            <a:t>عتل بعد ذلک زنیم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532829" y="4169860"/>
        <a:ext cx="866245" cy="86624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2ADA5-459C-4DFF-B9ED-0E25333BCDEF}">
      <dsp:nvSpPr>
        <dsp:cNvPr id="0" name=""/>
        <dsp:cNvSpPr/>
      </dsp:nvSpPr>
      <dsp:spPr>
        <a:xfrm rot="5394663">
          <a:off x="-241922" y="760240"/>
          <a:ext cx="1165716" cy="150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0978FD-17A8-4F4F-8100-30720AD3C9AB}">
      <dsp:nvSpPr>
        <dsp:cNvPr id="0" name=""/>
        <dsp:cNvSpPr/>
      </dsp:nvSpPr>
      <dsp:spPr>
        <a:xfrm>
          <a:off x="4" y="0"/>
          <a:ext cx="1675565" cy="1005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/>
            <a:t>اذاقسموالیصرمنها مصبحین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/>
            <a:t>ولایستثنوننون</a:t>
          </a:r>
          <a:endParaRPr lang="en-US" sz="1400" b="1" kern="1200" dirty="0"/>
        </a:p>
      </dsp:txBody>
      <dsp:txXfrm>
        <a:off x="29449" y="29445"/>
        <a:ext cx="1616675" cy="946449"/>
      </dsp:txXfrm>
    </dsp:sp>
    <dsp:sp modelId="{D6276ADF-2139-4B99-970C-E957903D242B}">
      <dsp:nvSpPr>
        <dsp:cNvPr id="0" name=""/>
        <dsp:cNvSpPr/>
      </dsp:nvSpPr>
      <dsp:spPr>
        <a:xfrm rot="5405044">
          <a:off x="-275793" y="1969652"/>
          <a:ext cx="1233458" cy="150800"/>
        </a:xfrm>
        <a:prstGeom prst="rect">
          <a:avLst/>
        </a:prstGeom>
        <a:solidFill>
          <a:schemeClr val="accent2">
            <a:hueOff val="520169"/>
            <a:satOff val="-649"/>
            <a:lumOff val="15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31C2ED-565A-4B1A-A20F-7AB4605F9E2F}">
      <dsp:nvSpPr>
        <dsp:cNvPr id="0" name=""/>
        <dsp:cNvSpPr/>
      </dsp:nvSpPr>
      <dsp:spPr>
        <a:xfrm>
          <a:off x="1813" y="1175541"/>
          <a:ext cx="1675565" cy="1005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2"/>
                <a:satOff val="-584"/>
                <a:lumOff val="137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2"/>
                <a:satOff val="-584"/>
                <a:lumOff val="137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2"/>
                <a:satOff val="-584"/>
                <a:lumOff val="1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/>
            <a:t>ان اغدوا</a:t>
          </a:r>
          <a:r>
            <a:rPr lang="fa-IR" sz="1400" b="1" kern="1200" baseline="0" smtClean="0"/>
            <a:t> علی حرثکم ان کنتم صارمین</a:t>
          </a:r>
          <a:endParaRPr lang="en-US" sz="1400" b="1" kern="1200" dirty="0"/>
        </a:p>
      </dsp:txBody>
      <dsp:txXfrm>
        <a:off x="31258" y="1204986"/>
        <a:ext cx="1616675" cy="946449"/>
      </dsp:txXfrm>
    </dsp:sp>
    <dsp:sp modelId="{9F364F0E-CBCC-4F0A-B861-CA8CB1DAC29B}">
      <dsp:nvSpPr>
        <dsp:cNvPr id="0" name=""/>
        <dsp:cNvSpPr/>
      </dsp:nvSpPr>
      <dsp:spPr>
        <a:xfrm rot="5400000">
          <a:off x="-276703" y="3212941"/>
          <a:ext cx="1233467" cy="150800"/>
        </a:xfrm>
        <a:prstGeom prst="rect">
          <a:avLst/>
        </a:prstGeom>
        <a:solidFill>
          <a:schemeClr val="accent2">
            <a:hueOff val="1040338"/>
            <a:satOff val="-1298"/>
            <a:lumOff val="30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50F59C-2AE4-48A7-A9E5-AC520A9241A2}">
      <dsp:nvSpPr>
        <dsp:cNvPr id="0" name=""/>
        <dsp:cNvSpPr/>
      </dsp:nvSpPr>
      <dsp:spPr>
        <a:xfrm>
          <a:off x="4" y="2418824"/>
          <a:ext cx="1675565" cy="1005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936304"/>
                <a:satOff val="-1168"/>
                <a:lumOff val="275"/>
                <a:alphaOff val="0"/>
                <a:shade val="51000"/>
                <a:satMod val="130000"/>
              </a:schemeClr>
            </a:gs>
            <a:gs pos="80000">
              <a:schemeClr val="accent2">
                <a:hueOff val="936304"/>
                <a:satOff val="-1168"/>
                <a:lumOff val="275"/>
                <a:alphaOff val="0"/>
                <a:shade val="93000"/>
                <a:satMod val="130000"/>
              </a:schemeClr>
            </a:gs>
            <a:gs pos="100000">
              <a:schemeClr val="accent2">
                <a:hueOff val="936304"/>
                <a:satOff val="-1168"/>
                <a:lumOff val="27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/>
            <a:t>فانطلقوا وهم یتخافتون</a:t>
          </a:r>
          <a:endParaRPr lang="en-US" sz="1400" b="1" kern="1200" dirty="0"/>
        </a:p>
      </dsp:txBody>
      <dsp:txXfrm>
        <a:off x="29449" y="2448269"/>
        <a:ext cx="1616675" cy="946449"/>
      </dsp:txXfrm>
    </dsp:sp>
    <dsp:sp modelId="{F9DDE073-5ED2-430A-947A-E369B749DD28}">
      <dsp:nvSpPr>
        <dsp:cNvPr id="0" name=""/>
        <dsp:cNvSpPr/>
      </dsp:nvSpPr>
      <dsp:spPr>
        <a:xfrm rot="5398769">
          <a:off x="-356612" y="4536393"/>
          <a:ext cx="1393785" cy="150800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C59E58-0028-492D-A94E-6554D30F954B}">
      <dsp:nvSpPr>
        <dsp:cNvPr id="0" name=""/>
        <dsp:cNvSpPr/>
      </dsp:nvSpPr>
      <dsp:spPr>
        <a:xfrm>
          <a:off x="4" y="3662118"/>
          <a:ext cx="1675565" cy="1005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404456"/>
                <a:satOff val="-1752"/>
                <a:lumOff val="412"/>
                <a:alphaOff val="0"/>
                <a:shade val="51000"/>
                <a:satMod val="130000"/>
              </a:schemeClr>
            </a:gs>
            <a:gs pos="80000">
              <a:schemeClr val="accent2">
                <a:hueOff val="1404456"/>
                <a:satOff val="-1752"/>
                <a:lumOff val="412"/>
                <a:alphaOff val="0"/>
                <a:shade val="93000"/>
                <a:satMod val="130000"/>
              </a:schemeClr>
            </a:gs>
            <a:gs pos="100000">
              <a:schemeClr val="accent2">
                <a:hueOff val="1404456"/>
                <a:satOff val="-1752"/>
                <a:lumOff val="4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/>
            <a:t>ان لایدخلنها الیوم علیکم مسکین</a:t>
          </a:r>
          <a:endParaRPr lang="en-US" sz="1400" b="1" kern="1200" dirty="0"/>
        </a:p>
      </dsp:txBody>
      <dsp:txXfrm>
        <a:off x="29449" y="3691563"/>
        <a:ext cx="1616675" cy="946449"/>
      </dsp:txXfrm>
    </dsp:sp>
    <dsp:sp modelId="{1E178A2F-3BA3-4EF1-9903-8D55694F71B3}">
      <dsp:nvSpPr>
        <dsp:cNvPr id="0" name=""/>
        <dsp:cNvSpPr/>
      </dsp:nvSpPr>
      <dsp:spPr>
        <a:xfrm rot="34681">
          <a:off x="345379" y="5250667"/>
          <a:ext cx="2471782" cy="150800"/>
        </a:xfrm>
        <a:prstGeom prst="rect">
          <a:avLst/>
        </a:prstGeom>
        <a:solidFill>
          <a:schemeClr val="accent2">
            <a:hueOff val="2080675"/>
            <a:satOff val="-2595"/>
            <a:lumOff val="61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0DF52F-6D45-46B0-8206-2145DD06F6F2}">
      <dsp:nvSpPr>
        <dsp:cNvPr id="0" name=""/>
        <dsp:cNvSpPr/>
      </dsp:nvSpPr>
      <dsp:spPr>
        <a:xfrm>
          <a:off x="5416" y="5060816"/>
          <a:ext cx="1675565" cy="1005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872608"/>
                <a:satOff val="-2336"/>
                <a:lumOff val="549"/>
                <a:alphaOff val="0"/>
                <a:shade val="51000"/>
                <a:satMod val="130000"/>
              </a:schemeClr>
            </a:gs>
            <a:gs pos="80000">
              <a:schemeClr val="accent2">
                <a:hueOff val="1872608"/>
                <a:satOff val="-2336"/>
                <a:lumOff val="549"/>
                <a:alphaOff val="0"/>
                <a:shade val="93000"/>
                <a:satMod val="130000"/>
              </a:schemeClr>
            </a:gs>
            <a:gs pos="100000">
              <a:schemeClr val="accent2">
                <a:hueOff val="1872608"/>
                <a:satOff val="-2336"/>
                <a:lumOff val="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/>
            <a:t>وغدوا علی حرد قادرین</a:t>
          </a:r>
          <a:endParaRPr lang="en-US" sz="1400" b="1" kern="1200" dirty="0"/>
        </a:p>
      </dsp:txBody>
      <dsp:txXfrm>
        <a:off x="34861" y="5090261"/>
        <a:ext cx="1616675" cy="946449"/>
      </dsp:txXfrm>
    </dsp:sp>
    <dsp:sp modelId="{B0DD06A1-04A2-4944-8441-1EE3053D1E99}">
      <dsp:nvSpPr>
        <dsp:cNvPr id="0" name=""/>
        <dsp:cNvSpPr/>
      </dsp:nvSpPr>
      <dsp:spPr>
        <a:xfrm rot="16197812">
          <a:off x="2163440" y="4600068"/>
          <a:ext cx="1316307" cy="150800"/>
        </a:xfrm>
        <a:prstGeom prst="rect">
          <a:avLst/>
        </a:prstGeom>
        <a:solidFill>
          <a:schemeClr val="accent2">
            <a:hueOff val="2600844"/>
            <a:satOff val="-3244"/>
            <a:lumOff val="76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44C7FC-CDC0-49AD-B704-0039DA80A6A9}">
      <dsp:nvSpPr>
        <dsp:cNvPr id="0" name=""/>
        <dsp:cNvSpPr/>
      </dsp:nvSpPr>
      <dsp:spPr>
        <a:xfrm>
          <a:off x="2481986" y="5090665"/>
          <a:ext cx="1675565" cy="1005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/>
            <a:t>فلما راوها قالوا انا لضالون</a:t>
          </a:r>
          <a:endParaRPr lang="en-US" sz="1800" b="1" kern="1200" dirty="0"/>
        </a:p>
      </dsp:txBody>
      <dsp:txXfrm>
        <a:off x="2511431" y="5120110"/>
        <a:ext cx="1616675" cy="946449"/>
      </dsp:txXfrm>
    </dsp:sp>
    <dsp:sp modelId="{2BD37408-38EE-44F0-A6C6-B5FF525D3CE5}">
      <dsp:nvSpPr>
        <dsp:cNvPr id="0" name=""/>
        <dsp:cNvSpPr/>
      </dsp:nvSpPr>
      <dsp:spPr>
        <a:xfrm rot="16200000">
          <a:off x="2163021" y="3273935"/>
          <a:ext cx="1316307" cy="150800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BC4A02-FFC4-4D40-AB4A-84EFFCC7880E}">
      <dsp:nvSpPr>
        <dsp:cNvPr id="0" name=""/>
        <dsp:cNvSpPr/>
      </dsp:nvSpPr>
      <dsp:spPr>
        <a:xfrm>
          <a:off x="2481148" y="3764532"/>
          <a:ext cx="1675565" cy="1005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808911"/>
                <a:satOff val="-3503"/>
                <a:lumOff val="824"/>
                <a:alphaOff val="0"/>
                <a:shade val="51000"/>
                <a:satMod val="130000"/>
              </a:schemeClr>
            </a:gs>
            <a:gs pos="80000">
              <a:schemeClr val="accent2">
                <a:hueOff val="2808911"/>
                <a:satOff val="-3503"/>
                <a:lumOff val="824"/>
                <a:alphaOff val="0"/>
                <a:shade val="93000"/>
                <a:satMod val="130000"/>
              </a:schemeClr>
            </a:gs>
            <a:gs pos="100000">
              <a:schemeClr val="accent2">
                <a:hueOff val="2808911"/>
                <a:satOff val="-3503"/>
                <a:lumOff val="8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/>
            <a:t>بل نحن محرومون</a:t>
          </a:r>
          <a:endParaRPr lang="en-US" sz="1400" b="1" kern="1200" dirty="0"/>
        </a:p>
      </dsp:txBody>
      <dsp:txXfrm>
        <a:off x="2510593" y="3793977"/>
        <a:ext cx="1616675" cy="946449"/>
      </dsp:txXfrm>
    </dsp:sp>
    <dsp:sp modelId="{45A8ADE8-BA77-4895-BF8E-D0C42571CDBC}">
      <dsp:nvSpPr>
        <dsp:cNvPr id="0" name=""/>
        <dsp:cNvSpPr/>
      </dsp:nvSpPr>
      <dsp:spPr>
        <a:xfrm rot="16403918">
          <a:off x="2253933" y="2003727"/>
          <a:ext cx="1216421" cy="150800"/>
        </a:xfrm>
        <a:prstGeom prst="rect">
          <a:avLst/>
        </a:prstGeom>
        <a:solidFill>
          <a:schemeClr val="accent2">
            <a:hueOff val="3641181"/>
            <a:satOff val="-4541"/>
            <a:lumOff val="106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7C1C8C-528E-41AA-B58D-D9B4BD974649}">
      <dsp:nvSpPr>
        <dsp:cNvPr id="0" name=""/>
        <dsp:cNvSpPr/>
      </dsp:nvSpPr>
      <dsp:spPr>
        <a:xfrm>
          <a:off x="2481148" y="2438398"/>
          <a:ext cx="1675565" cy="1005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277063"/>
                <a:satOff val="-4087"/>
                <a:lumOff val="961"/>
                <a:alphaOff val="0"/>
                <a:shade val="51000"/>
                <a:satMod val="130000"/>
              </a:schemeClr>
            </a:gs>
            <a:gs pos="80000">
              <a:schemeClr val="accent2">
                <a:hueOff val="3277063"/>
                <a:satOff val="-4087"/>
                <a:lumOff val="961"/>
                <a:alphaOff val="0"/>
                <a:shade val="93000"/>
                <a:satMod val="130000"/>
              </a:schemeClr>
            </a:gs>
            <a:gs pos="100000">
              <a:schemeClr val="accent2">
                <a:hueOff val="3277063"/>
                <a:satOff val="-4087"/>
                <a:lumOff val="9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قالوا سبحان ربنا انا کنا ظالمون </a:t>
          </a:r>
          <a:endParaRPr lang="en-US" sz="1400" b="1" kern="1200" dirty="0"/>
        </a:p>
      </dsp:txBody>
      <dsp:txXfrm>
        <a:off x="2510593" y="2467843"/>
        <a:ext cx="1616675" cy="946449"/>
      </dsp:txXfrm>
    </dsp:sp>
    <dsp:sp modelId="{FA0C70BD-8C0F-4206-9349-0ACA7E763365}">
      <dsp:nvSpPr>
        <dsp:cNvPr id="0" name=""/>
        <dsp:cNvSpPr/>
      </dsp:nvSpPr>
      <dsp:spPr>
        <a:xfrm rot="21577456">
          <a:off x="2903093" y="1385554"/>
          <a:ext cx="1866181" cy="150800"/>
        </a:xfrm>
        <a:prstGeom prst="rect">
          <a:avLst/>
        </a:prstGeom>
        <a:solidFill>
          <a:schemeClr val="accent2">
            <a:hueOff val="4161350"/>
            <a:satOff val="-5190"/>
            <a:lumOff val="122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D92722-70E4-47CB-A885-E4CFE8904A12}">
      <dsp:nvSpPr>
        <dsp:cNvPr id="0" name=""/>
        <dsp:cNvSpPr/>
      </dsp:nvSpPr>
      <dsp:spPr>
        <a:xfrm>
          <a:off x="2558174" y="1219203"/>
          <a:ext cx="1675565" cy="1005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745215"/>
                <a:satOff val="-4671"/>
                <a:lumOff val="1098"/>
                <a:alphaOff val="0"/>
                <a:shade val="51000"/>
                <a:satMod val="130000"/>
              </a:schemeClr>
            </a:gs>
            <a:gs pos="80000">
              <a:schemeClr val="accent2">
                <a:hueOff val="3745215"/>
                <a:satOff val="-4671"/>
                <a:lumOff val="1098"/>
                <a:alphaOff val="0"/>
                <a:shade val="93000"/>
                <a:satMod val="130000"/>
              </a:schemeClr>
            </a:gs>
            <a:gs pos="100000">
              <a:schemeClr val="accent2">
                <a:hueOff val="3745215"/>
                <a:satOff val="-4671"/>
                <a:lumOff val="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/>
            <a:t>فاقبل بعضهم علی بعض یتلاومون</a:t>
          </a:r>
          <a:endParaRPr lang="en-US" sz="1400" b="1" kern="1200" dirty="0"/>
        </a:p>
      </dsp:txBody>
      <dsp:txXfrm>
        <a:off x="2587619" y="1248648"/>
        <a:ext cx="1616675" cy="946449"/>
      </dsp:txXfrm>
    </dsp:sp>
    <dsp:sp modelId="{29CBAD8C-058E-4DB2-BC53-BF6109662161}">
      <dsp:nvSpPr>
        <dsp:cNvPr id="0" name=""/>
        <dsp:cNvSpPr/>
      </dsp:nvSpPr>
      <dsp:spPr>
        <a:xfrm rot="16283371">
          <a:off x="4189941" y="775952"/>
          <a:ext cx="1197491" cy="15080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6C3578-AF46-4D3D-B3D3-44B36094F040}">
      <dsp:nvSpPr>
        <dsp:cNvPr id="0" name=""/>
        <dsp:cNvSpPr/>
      </dsp:nvSpPr>
      <dsp:spPr>
        <a:xfrm>
          <a:off x="4429228" y="1202052"/>
          <a:ext cx="1675565" cy="1005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213367"/>
                <a:satOff val="-5255"/>
                <a:lumOff val="1236"/>
                <a:alphaOff val="0"/>
                <a:shade val="51000"/>
                <a:satMod val="130000"/>
              </a:schemeClr>
            </a:gs>
            <a:gs pos="80000">
              <a:schemeClr val="accent2">
                <a:hueOff val="4213367"/>
                <a:satOff val="-5255"/>
                <a:lumOff val="1236"/>
                <a:alphaOff val="0"/>
                <a:shade val="93000"/>
                <a:satMod val="130000"/>
              </a:schemeClr>
            </a:gs>
            <a:gs pos="100000">
              <a:schemeClr val="accent2">
                <a:hueOff val="4213367"/>
                <a:satOff val="-5255"/>
                <a:lumOff val="123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/>
            <a:t>قالوا یاویلنا انا کنا طاغین</a:t>
          </a:r>
          <a:endParaRPr lang="en-US" sz="1400" b="1" kern="1200" dirty="0"/>
        </a:p>
      </dsp:txBody>
      <dsp:txXfrm>
        <a:off x="4458673" y="1231497"/>
        <a:ext cx="1616675" cy="946449"/>
      </dsp:txXfrm>
    </dsp:sp>
    <dsp:sp modelId="{5BC77FC4-FDE3-4B0A-9AF9-5110E86B30CB}">
      <dsp:nvSpPr>
        <dsp:cNvPr id="0" name=""/>
        <dsp:cNvSpPr/>
      </dsp:nvSpPr>
      <dsp:spPr>
        <a:xfrm>
          <a:off x="4463180" y="0"/>
          <a:ext cx="1675565" cy="1005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chemeClr val="bg1"/>
              </a:solidFill>
            </a:rPr>
            <a:t>عسی ربنا ان یبدلنا خیرا منها انا الی ربنا راغبون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4492625" y="29445"/>
        <a:ext cx="1616675" cy="9464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AC4476-2B6F-4C2D-9F1C-144B081BCF76}">
      <dsp:nvSpPr>
        <dsp:cNvPr id="0" name=""/>
        <dsp:cNvSpPr/>
      </dsp:nvSpPr>
      <dsp:spPr>
        <a:xfrm rot="10800000">
          <a:off x="2389295" y="3289380"/>
          <a:ext cx="51240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2400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DF5E8-5561-4542-94FB-8BD4027EBEE0}">
      <dsp:nvSpPr>
        <dsp:cNvPr id="0" name=""/>
        <dsp:cNvSpPr/>
      </dsp:nvSpPr>
      <dsp:spPr>
        <a:xfrm>
          <a:off x="2901696" y="2606628"/>
          <a:ext cx="1365504" cy="13655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/>
            <a:t>مجرمین</a:t>
          </a:r>
          <a:endParaRPr lang="en-US" sz="3200" kern="1200" dirty="0"/>
        </a:p>
      </dsp:txBody>
      <dsp:txXfrm>
        <a:off x="2968354" y="2673286"/>
        <a:ext cx="1232188" cy="1232188"/>
      </dsp:txXfrm>
    </dsp:sp>
    <dsp:sp modelId="{43F5FCB7-0071-4577-BBC7-1B0C54E62A35}">
      <dsp:nvSpPr>
        <dsp:cNvPr id="0" name=""/>
        <dsp:cNvSpPr/>
      </dsp:nvSpPr>
      <dsp:spPr>
        <a:xfrm>
          <a:off x="1522654" y="2856059"/>
          <a:ext cx="866641" cy="86664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/>
            <a:t>مساوی قرار دادن مجرم ومسلم</a:t>
          </a:r>
          <a:endParaRPr lang="en-US" sz="1400" kern="1200" dirty="0"/>
        </a:p>
      </dsp:txBody>
      <dsp:txXfrm>
        <a:off x="1564960" y="2898365"/>
        <a:ext cx="782029" cy="782029"/>
      </dsp:txXfrm>
    </dsp:sp>
    <dsp:sp modelId="{70A1E45C-AA10-4758-9C6D-04DD527381F1}">
      <dsp:nvSpPr>
        <dsp:cNvPr id="0" name=""/>
        <dsp:cNvSpPr/>
      </dsp:nvSpPr>
      <dsp:spPr>
        <a:xfrm rot="16200000">
          <a:off x="1628136" y="2528221"/>
          <a:ext cx="65567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55676" y="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2257FB-F56E-4E52-8D3A-8256F1A5F4AF}">
      <dsp:nvSpPr>
        <dsp:cNvPr id="0" name=""/>
        <dsp:cNvSpPr/>
      </dsp:nvSpPr>
      <dsp:spPr>
        <a:xfrm>
          <a:off x="1522654" y="1333741"/>
          <a:ext cx="866641" cy="86664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کتاب فیه تدرسون</a:t>
          </a:r>
          <a:endParaRPr lang="en-US" sz="1800" kern="1200" dirty="0"/>
        </a:p>
      </dsp:txBody>
      <dsp:txXfrm>
        <a:off x="1564960" y="1376047"/>
        <a:ext cx="782029" cy="782029"/>
      </dsp:txXfrm>
    </dsp:sp>
    <dsp:sp modelId="{48F2A956-0CCC-4373-85AA-D1559E2DBBF9}">
      <dsp:nvSpPr>
        <dsp:cNvPr id="0" name=""/>
        <dsp:cNvSpPr/>
      </dsp:nvSpPr>
      <dsp:spPr>
        <a:xfrm rot="13500000">
          <a:off x="1269403" y="2751159"/>
          <a:ext cx="29670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6701" y="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848C14-8D95-4F95-88F5-0AE4DDE391A4}">
      <dsp:nvSpPr>
        <dsp:cNvPr id="0" name=""/>
        <dsp:cNvSpPr/>
      </dsp:nvSpPr>
      <dsp:spPr>
        <a:xfrm>
          <a:off x="446212" y="1779618"/>
          <a:ext cx="866641" cy="86664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لکم ایمان بالغه </a:t>
          </a:r>
          <a:endParaRPr lang="en-US" sz="1800" kern="1200" dirty="0"/>
        </a:p>
      </dsp:txBody>
      <dsp:txXfrm>
        <a:off x="488518" y="1821924"/>
        <a:ext cx="782029" cy="782029"/>
      </dsp:txXfrm>
    </dsp:sp>
    <dsp:sp modelId="{CA0FE90E-C44C-42A0-83D5-41700839B8EA}">
      <dsp:nvSpPr>
        <dsp:cNvPr id="0" name=""/>
        <dsp:cNvSpPr/>
      </dsp:nvSpPr>
      <dsp:spPr>
        <a:xfrm rot="10800000">
          <a:off x="866977" y="3289380"/>
          <a:ext cx="65567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55676" y="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9E8D14-9E46-4323-BDE9-F9B72995E261}">
      <dsp:nvSpPr>
        <dsp:cNvPr id="0" name=""/>
        <dsp:cNvSpPr/>
      </dsp:nvSpPr>
      <dsp:spPr>
        <a:xfrm>
          <a:off x="336" y="2856059"/>
          <a:ext cx="866641" cy="86664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لهم شرکاء</a:t>
          </a:r>
          <a:endParaRPr lang="en-US" sz="1800" kern="1200" dirty="0"/>
        </a:p>
      </dsp:txBody>
      <dsp:txXfrm>
        <a:off x="42642" y="2898365"/>
        <a:ext cx="782029" cy="782029"/>
      </dsp:txXfrm>
    </dsp:sp>
    <dsp:sp modelId="{699A0917-DA3A-4FC3-AE10-30B7014AFC64}">
      <dsp:nvSpPr>
        <dsp:cNvPr id="0" name=""/>
        <dsp:cNvSpPr/>
      </dsp:nvSpPr>
      <dsp:spPr>
        <a:xfrm rot="8100000">
          <a:off x="1269403" y="3827601"/>
          <a:ext cx="29670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6701" y="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94BC3-4EA6-4DF2-BFBE-8ADB2DDE9934}">
      <dsp:nvSpPr>
        <dsp:cNvPr id="0" name=""/>
        <dsp:cNvSpPr/>
      </dsp:nvSpPr>
      <dsp:spPr>
        <a:xfrm>
          <a:off x="446212" y="3932501"/>
          <a:ext cx="866641" cy="86664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عندهم الغیب</a:t>
          </a:r>
          <a:endParaRPr lang="en-US" sz="1800" kern="1200" dirty="0"/>
        </a:p>
      </dsp:txBody>
      <dsp:txXfrm>
        <a:off x="488518" y="3974807"/>
        <a:ext cx="782029" cy="782029"/>
      </dsp:txXfrm>
    </dsp:sp>
    <dsp:sp modelId="{C5FA2EC8-AE7F-4098-B940-54C361B816EE}">
      <dsp:nvSpPr>
        <dsp:cNvPr id="0" name=""/>
        <dsp:cNvSpPr/>
      </dsp:nvSpPr>
      <dsp:spPr>
        <a:xfrm rot="5400000">
          <a:off x="1628136" y="4050539"/>
          <a:ext cx="65567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55676" y="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47502-E986-49D2-B45B-E2E128E0B421}">
      <dsp:nvSpPr>
        <dsp:cNvPr id="0" name=""/>
        <dsp:cNvSpPr/>
      </dsp:nvSpPr>
      <dsp:spPr>
        <a:xfrm>
          <a:off x="1522654" y="4378377"/>
          <a:ext cx="866641" cy="86664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تسئلهم اجر</a:t>
          </a:r>
          <a:endParaRPr lang="en-US" sz="1800" kern="1200" dirty="0"/>
        </a:p>
      </dsp:txBody>
      <dsp:txXfrm>
        <a:off x="1564960" y="4420683"/>
        <a:ext cx="782029" cy="782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0838E-85EF-4DA0-8CD9-AF6B47673FE7}" type="datetimeFigureOut">
              <a:rPr lang="en-US" smtClean="0"/>
              <a:t>26-Aug-12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C538A-1AEA-4830-88B2-6935F12A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72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C538A-1AEA-4830-88B2-6935F12A0F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15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1257-5B64-40F5-A8C6-0D6F7C726E32}" type="datetimeFigureOut">
              <a:rPr lang="en-US" smtClean="0"/>
              <a:t>26-Aug-12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FBA6E-8983-45C7-9A75-9CE33463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7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1257-5B64-40F5-A8C6-0D6F7C726E32}" type="datetimeFigureOut">
              <a:rPr lang="en-US" smtClean="0"/>
              <a:t>26-Aug-12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FBA6E-8983-45C7-9A75-9CE33463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6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1257-5B64-40F5-A8C6-0D6F7C726E32}" type="datetimeFigureOut">
              <a:rPr lang="en-US" smtClean="0"/>
              <a:t>26-Aug-12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FBA6E-8983-45C7-9A75-9CE33463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3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>
                <a:latin typeface="+mn-lt"/>
              </a:defRPr>
            </a:lvl1pPr>
            <a:lvl2pPr algn="r" rtl="1">
              <a:defRPr>
                <a:latin typeface="+mn-lt"/>
              </a:defRPr>
            </a:lvl2pPr>
            <a:lvl3pPr algn="r" rtl="1">
              <a:defRPr>
                <a:latin typeface="+mn-lt"/>
              </a:defRPr>
            </a:lvl3pPr>
            <a:lvl4pPr algn="r" rtl="1">
              <a:defRPr>
                <a:latin typeface="+mn-lt"/>
              </a:defRPr>
            </a:lvl4pPr>
            <a:lvl5pPr algn="r" rtl="1"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1257-5B64-40F5-A8C6-0D6F7C726E32}" type="datetimeFigureOut">
              <a:rPr lang="en-US" smtClean="0"/>
              <a:t>26-Aug-12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FBA6E-8983-45C7-9A75-9CE33463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1257-5B64-40F5-A8C6-0D6F7C726E32}" type="datetimeFigureOut">
              <a:rPr lang="en-US" smtClean="0"/>
              <a:t>26-Aug-12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FBA6E-8983-45C7-9A75-9CE33463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43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1257-5B64-40F5-A8C6-0D6F7C726E32}" type="datetimeFigureOut">
              <a:rPr lang="en-US" smtClean="0"/>
              <a:t>26-Aug-12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FBA6E-8983-45C7-9A75-9CE33463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4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1257-5B64-40F5-A8C6-0D6F7C726E32}" type="datetimeFigureOut">
              <a:rPr lang="en-US" smtClean="0"/>
              <a:t>26-Aug-12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FBA6E-8983-45C7-9A75-9CE33463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0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1257-5B64-40F5-A8C6-0D6F7C726E32}" type="datetimeFigureOut">
              <a:rPr lang="en-US" smtClean="0"/>
              <a:t>26-Aug-12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FBA6E-8983-45C7-9A75-9CE33463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5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1257-5B64-40F5-A8C6-0D6F7C726E32}" type="datetimeFigureOut">
              <a:rPr lang="en-US" smtClean="0"/>
              <a:t>26-Aug-12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FBA6E-8983-45C7-9A75-9CE33463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44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1257-5B64-40F5-A8C6-0D6F7C726E32}" type="datetimeFigureOut">
              <a:rPr lang="en-US" smtClean="0"/>
              <a:t>26-Aug-12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FBA6E-8983-45C7-9A75-9CE33463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9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1257-5B64-40F5-A8C6-0D6F7C726E32}" type="datetimeFigureOut">
              <a:rPr lang="en-US" smtClean="0"/>
              <a:t>26-Aug-12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FBA6E-8983-45C7-9A75-9CE33463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108">
              <a:srgbClr val="FBFBFB"/>
            </a:gs>
            <a:gs pos="13000">
              <a:srgbClr val="D8D8D8"/>
            </a:gs>
            <a:gs pos="7000">
              <a:srgbClr val="CACACA">
                <a:lumMod val="0"/>
                <a:lumOff val="100000"/>
                <a:alpha val="0"/>
              </a:srgbClr>
            </a:gs>
            <a:gs pos="98000">
              <a:schemeClr val="bg1"/>
            </a:gs>
            <a:gs pos="0">
              <a:schemeClr val="bg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B1257-5B64-40F5-A8C6-0D6F7C726E32}" type="datetimeFigureOut">
              <a:rPr lang="en-US" smtClean="0"/>
              <a:t>26-Aug-12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FBA6E-8983-45C7-9A75-9CE33463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latin typeface="Andalus" pitchFamily="18" charset="-78"/>
                <a:cs typeface="Andalus" pitchFamily="18" charset="-78"/>
              </a:rPr>
              <a:t>بسم الله الرحمن الرحیم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سوره مبارکه قلم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0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3579213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344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واژگان بامعنی مشابه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حلف</a:t>
            </a:r>
          </a:p>
          <a:p>
            <a:r>
              <a:rPr lang="fa-IR" dirty="0" smtClean="0"/>
              <a:t>قسم</a:t>
            </a:r>
          </a:p>
          <a:p>
            <a:r>
              <a:rPr lang="fa-IR" dirty="0" smtClean="0"/>
              <a:t>یمن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1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24201696"/>
              </p:ext>
            </p:extLst>
          </p:nvPr>
        </p:nvGraphicFramePr>
        <p:xfrm>
          <a:off x="152400" y="0"/>
          <a:ext cx="87630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816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200400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latin typeface="Andalus" pitchFamily="18" charset="-78"/>
                <a:cs typeface="Andalus" pitchFamily="18" charset="-78"/>
              </a:rPr>
              <a:t>ن والقلم وما یسطرون</a:t>
            </a:r>
            <a:br>
              <a:rPr lang="fa-IR" dirty="0" smtClean="0">
                <a:latin typeface="Andalus" pitchFamily="18" charset="-78"/>
                <a:cs typeface="Andalus" pitchFamily="18" charset="-78"/>
              </a:rPr>
            </a:br>
            <a:r>
              <a:rPr lang="fa-IR" dirty="0" smtClean="0">
                <a:latin typeface="Andalus" pitchFamily="18" charset="-78"/>
                <a:cs typeface="Andalus" pitchFamily="18" charset="-78"/>
              </a:rPr>
              <a:t>ماانت بنعمة ربک بمجنون</a:t>
            </a:r>
            <a:br>
              <a:rPr lang="fa-IR" dirty="0" smtClean="0">
                <a:latin typeface="Andalus" pitchFamily="18" charset="-78"/>
                <a:cs typeface="Andalus" pitchFamily="18" charset="-78"/>
              </a:rPr>
            </a:br>
            <a:r>
              <a:rPr lang="fa-IR" dirty="0" smtClean="0">
                <a:latin typeface="Andalus" pitchFamily="18" charset="-78"/>
                <a:cs typeface="Andalus" pitchFamily="18" charset="-78"/>
              </a:rPr>
              <a:t>وانک لعلی خلق عظیم...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95400"/>
            <a:ext cx="7772400" cy="1500187"/>
          </a:xfrm>
        </p:spPr>
        <p:txBody>
          <a:bodyPr anchor="ctr">
            <a:normAutofit/>
          </a:bodyPr>
          <a:lstStyle/>
          <a:p>
            <a:pPr algn="ctr" rtl="1"/>
            <a:r>
              <a:rPr lang="fa-IR" sz="40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بسم الله الرحمن الرحیم</a:t>
            </a:r>
            <a:endParaRPr lang="en-US" sz="40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073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3992256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413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2836456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729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037237031"/>
              </p:ext>
            </p:extLst>
          </p:nvPr>
        </p:nvGraphicFramePr>
        <p:xfrm>
          <a:off x="152400" y="762000"/>
          <a:ext cx="89916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Left Arrow 2"/>
          <p:cNvSpPr/>
          <p:nvPr/>
        </p:nvSpPr>
        <p:spPr>
          <a:xfrm>
            <a:off x="4838698" y="3329763"/>
            <a:ext cx="2171702" cy="1017181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/>
              <a:t>فلاتطع المکذبین</a:t>
            </a:r>
            <a:endParaRPr lang="en-US" sz="20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3387310"/>
              </p:ext>
            </p:extLst>
          </p:nvPr>
        </p:nvGraphicFramePr>
        <p:xfrm>
          <a:off x="0" y="1066800"/>
          <a:ext cx="4515293" cy="5690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371599" y="152400"/>
            <a:ext cx="6934199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 rtl="1"/>
            <a:r>
              <a:rPr lang="fa-IR" sz="28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إِنَّ </a:t>
            </a:r>
            <a:r>
              <a:rPr lang="fa-IR" sz="2800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رَبَّكَ هُوَ أَعْلَمُ بِمَن ضَلَّ عَن سَبِيلِهِ وَ هُوَ أَعْلَمُ </a:t>
            </a:r>
            <a:r>
              <a:rPr lang="fa-IR" sz="28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بِالْمُهْتَدِين</a:t>
            </a:r>
            <a:endParaRPr lang="en-US" sz="2800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325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algn="ctr" rtl="1"/>
            <a:r>
              <a:rPr lang="fa-IR" sz="5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انا بلوناهم کما بلونا اصحاب الجنة...</a:t>
            </a:r>
            <a:endParaRPr lang="en-US" sz="54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17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5697080"/>
              </p:ext>
            </p:extLst>
          </p:nvPr>
        </p:nvGraphicFramePr>
        <p:xfrm>
          <a:off x="33454" y="304800"/>
          <a:ext cx="613874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Oval 27"/>
          <p:cNvSpPr/>
          <p:nvPr/>
        </p:nvSpPr>
        <p:spPr>
          <a:xfrm>
            <a:off x="6629400" y="1644502"/>
            <a:ext cx="2133600" cy="1371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فطاف علیها طائف من ربک وهم نائمون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629400" y="3886200"/>
            <a:ext cx="2133600" cy="1371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فاصبحت کالصریم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91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20978FD-17A8-4F4F-8100-30720AD3C9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882ADA5-459C-4DFF-B9ED-0E25333BCD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131C2ED-565A-4B1A-A20F-7AB4605F9E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6276ADF-2139-4B99-970C-E957903D24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850F59C-2AE4-48A7-A9E5-AC520A9241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F364F0E-CBCC-4F0A-B861-CA8CB1DAC2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0C59E58-0028-492D-A94E-6554D30F9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9DDE073-5ED2-430A-947A-E369B749D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0DF52F-6D45-46B0-8206-2145DD06F6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E178A2F-3BA3-4EF1-9903-8D55694F71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F44C7FC-CDC0-49AD-B704-0039DA80A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0DD06A1-04A2-4944-8441-1EE3053D1E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2BC4A02-FFC4-4D40-AB4A-84EFFCC78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BD37408-38EE-44F0-A6C6-B5FF525D3C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77C1C8C-528E-41AA-B58D-D9B4BD9746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5A8ADE8-BA77-4895-BF8E-D0C42571CD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D92722-70E4-47CB-A885-E4CFE8904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0C70BD-8C0F-4206-9349-0ACA7E7633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6C3578-AF46-4D3D-B3D3-44B36094F0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9CBAD8C-058E-4DB2-BC53-BF61096621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BC77FC4-FDE3-4B0A-9AF9-5110E86B30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20978FD-17A8-4F4F-8100-30720AD3C9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882ADA5-459C-4DFF-B9ED-0E25333BCD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131C2ED-565A-4B1A-A20F-7AB4605F9E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6276ADF-2139-4B99-970C-E957903D24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850F59C-2AE4-48A7-A9E5-AC520A9241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F364F0E-CBCC-4F0A-B861-CA8CB1DAC2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0C59E58-0028-492D-A94E-6554D30F9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9DDE073-5ED2-430A-947A-E369B749D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0DF52F-6D45-46B0-8206-2145DD06F6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E178A2F-3BA3-4EF1-9903-8D55694F71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F44C7FC-CDC0-49AD-B704-0039DA80A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0DD06A1-04A2-4944-8441-1EE3053D1E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2BC4A02-FFC4-4D40-AB4A-84EFFCC78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BD37408-38EE-44F0-A6C6-B5FF525D3C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77C1C8C-528E-41AA-B58D-D9B4BD9746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5A8ADE8-BA77-4895-BF8E-D0C42571CD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D92722-70E4-47CB-A885-E4CFE8904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0C70BD-8C0F-4206-9349-0ACA7E7633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6C3578-AF46-4D3D-B3D3-44B36094F0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9CBAD8C-058E-4DB2-BC53-BF61096621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BC77FC4-FDE3-4B0A-9AF9-5110E86B30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20978FD-17A8-4F4F-8100-30720AD3C9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5" dur="10"/>
                                        <p:tgtEl>
                                          <p:spTgt spid="2">
                                            <p:graphicEl>
                                              <a:dgm id="{820978FD-17A8-4F4F-8100-30720AD3C9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882ADA5-459C-4DFF-B9ED-0E25333BCD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0" dur="10"/>
                                        <p:tgtEl>
                                          <p:spTgt spid="2">
                                            <p:graphicEl>
                                              <a:dgm id="{4882ADA5-459C-4DFF-B9ED-0E25333BCD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131C2ED-565A-4B1A-A20F-7AB4605F9E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5" dur="10"/>
                                        <p:tgtEl>
                                          <p:spTgt spid="2">
                                            <p:graphicEl>
                                              <a:dgm id="{8131C2ED-565A-4B1A-A20F-7AB4605F9E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6276ADF-2139-4B99-970C-E957903D24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0" dur="10"/>
                                        <p:tgtEl>
                                          <p:spTgt spid="2">
                                            <p:graphicEl>
                                              <a:dgm id="{D6276ADF-2139-4B99-970C-E957903D24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850F59C-2AE4-48A7-A9E5-AC520A9241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5" dur="10"/>
                                        <p:tgtEl>
                                          <p:spTgt spid="2">
                                            <p:graphicEl>
                                              <a:dgm id="{3850F59C-2AE4-48A7-A9E5-AC520A9241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F364F0E-CBCC-4F0A-B861-CA8CB1DAC2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0" dur="10"/>
                                        <p:tgtEl>
                                          <p:spTgt spid="2">
                                            <p:graphicEl>
                                              <a:dgm id="{9F364F0E-CBCC-4F0A-B861-CA8CB1DAC2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0C59E58-0028-492D-A94E-6554D30F9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5" dur="10"/>
                                        <p:tgtEl>
                                          <p:spTgt spid="2">
                                            <p:graphicEl>
                                              <a:dgm id="{00C59E58-0028-492D-A94E-6554D30F95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9DDE073-5ED2-430A-947A-E369B749D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0" dur="10"/>
                                        <p:tgtEl>
                                          <p:spTgt spid="2">
                                            <p:graphicEl>
                                              <a:dgm id="{F9DDE073-5ED2-430A-947A-E369B749DD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0DF52F-6D45-46B0-8206-2145DD06F6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5" dur="10"/>
                                        <p:tgtEl>
                                          <p:spTgt spid="2">
                                            <p:graphicEl>
                                              <a:dgm id="{030DF52F-6D45-46B0-8206-2145DD06F6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E178A2F-3BA3-4EF1-9903-8D55694F71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0" dur="10"/>
                                        <p:tgtEl>
                                          <p:spTgt spid="2">
                                            <p:graphicEl>
                                              <a:dgm id="{1E178A2F-3BA3-4EF1-9903-8D55694F71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F44C7FC-CDC0-49AD-B704-0039DA80A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5" dur="10"/>
                                        <p:tgtEl>
                                          <p:spTgt spid="2">
                                            <p:graphicEl>
                                              <a:dgm id="{9F44C7FC-CDC0-49AD-B704-0039DA80A6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0DD06A1-04A2-4944-8441-1EE3053D1E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10"/>
                                        <p:tgtEl>
                                          <p:spTgt spid="2">
                                            <p:graphicEl>
                                              <a:dgm id="{B0DD06A1-04A2-4944-8441-1EE3053D1E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2BC4A02-FFC4-4D40-AB4A-84EFFCC78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5" dur="10"/>
                                        <p:tgtEl>
                                          <p:spTgt spid="2">
                                            <p:graphicEl>
                                              <a:dgm id="{52BC4A02-FFC4-4D40-AB4A-84EFFCC788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BD37408-38EE-44F0-A6C6-B5FF525D3C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0" dur="10"/>
                                        <p:tgtEl>
                                          <p:spTgt spid="2">
                                            <p:graphicEl>
                                              <a:dgm id="{2BD37408-38EE-44F0-A6C6-B5FF525D3C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77C1C8C-528E-41AA-B58D-D9B4BD9746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5" dur="10"/>
                                        <p:tgtEl>
                                          <p:spTgt spid="2">
                                            <p:graphicEl>
                                              <a:dgm id="{577C1C8C-528E-41AA-B58D-D9B4BD9746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5A8ADE8-BA77-4895-BF8E-D0C42571CD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0" dur="10"/>
                                        <p:tgtEl>
                                          <p:spTgt spid="2">
                                            <p:graphicEl>
                                              <a:dgm id="{45A8ADE8-BA77-4895-BF8E-D0C42571CD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D92722-70E4-47CB-A885-E4CFE8904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5" dur="10"/>
                                        <p:tgtEl>
                                          <p:spTgt spid="2">
                                            <p:graphicEl>
                                              <a:dgm id="{58D92722-70E4-47CB-A885-E4CFE8904A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0C70BD-8C0F-4206-9349-0ACA7E7633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0" dur="10"/>
                                        <p:tgtEl>
                                          <p:spTgt spid="2">
                                            <p:graphicEl>
                                              <a:dgm id="{FA0C70BD-8C0F-4206-9349-0ACA7E7633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6C3578-AF46-4D3D-B3D3-44B36094F0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5" dur="10"/>
                                        <p:tgtEl>
                                          <p:spTgt spid="2">
                                            <p:graphicEl>
                                              <a:dgm id="{586C3578-AF46-4D3D-B3D3-44B36094F0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9CBAD8C-058E-4DB2-BC53-BF61096621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0" dur="10"/>
                                        <p:tgtEl>
                                          <p:spTgt spid="2">
                                            <p:graphicEl>
                                              <a:dgm id="{29CBAD8C-058E-4DB2-BC53-BF61096621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BC77FC4-FDE3-4B0A-9AF9-5110E86B30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5" dur="10"/>
                                        <p:tgtEl>
                                          <p:spTgt spid="2">
                                            <p:graphicEl>
                                              <a:dgm id="{5BC77FC4-FDE3-4B0A-9AF9-5110E86B30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Graphic spid="2" grpId="1">
        <p:bldSub>
          <a:bldDgm bld="one"/>
        </p:bldSub>
      </p:bldGraphic>
      <p:bldGraphic spid="2" grpId="2">
        <p:bldSub>
          <a:bldDgm bld="one"/>
        </p:bldSub>
      </p:bldGraphic>
      <p:bldP spid="28" grpId="1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fa-IR" sz="5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کذلک العذاب والعذاب الاخرة اکبر...</a:t>
            </a:r>
            <a:endParaRPr lang="en-US" sz="54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045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Pictures\115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75505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757684"/>
              </p:ext>
            </p:extLst>
          </p:nvPr>
        </p:nvGraphicFramePr>
        <p:xfrm>
          <a:off x="4648200" y="457200"/>
          <a:ext cx="42672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2502638" y="2895600"/>
            <a:ext cx="1752600" cy="1066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عدم سجده در دنیا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143000"/>
            <a:ext cx="1828800" cy="1143000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عدم توانایی به سجده در آخرت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4191000"/>
            <a:ext cx="1828800" cy="1219200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خاشعه ابصارهم </a:t>
            </a:r>
          </a:p>
          <a:p>
            <a:pPr algn="ctr"/>
            <a:r>
              <a:rPr lang="fa-IR" dirty="0" smtClean="0"/>
              <a:t>ترهقهم ذله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58000" y="0"/>
            <a:ext cx="2286000" cy="1828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800" b="1" dirty="0" smtClean="0"/>
              <a:t>دوری از خلق عظیم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6700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5ADF5E8-5561-4542-94FB-8BD4027EBE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DAC4476-2B6F-4C2D-9F1C-144B081BCF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F5FCB7-0071-4577-BBC7-1B0C54E62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0A1E45C-AA10-4758-9C6D-04DD527381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72257FB-F56E-4E52-8D3A-8256F1A5F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8F2A956-0CCC-4373-85AA-D1559E2DBB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5848C14-8D95-4F95-88F5-0AE4DDE391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A0FE90E-C44C-42A0-83D5-41700839B8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09E8D14-9E46-4323-BDE9-F9B72995E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99A0917-DA3A-4FC3-AE10-30B7014AF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1D94BC3-4EA6-4DF2-BFBE-8ADB2DDE99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5FA2EC8-AE7F-4098-B940-54C361B816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1747502-E986-49D2-B45B-E2E128E0B4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AtOnce"/>
        </p:bldSub>
      </p:bldGraphic>
      <p:bldP spid="3" grpId="0" animBg="1"/>
      <p:bldP spid="4" grpId="0" animBg="1"/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sz="5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فاصبر لحکم ربک..</a:t>
            </a:r>
            <a:endParaRPr lang="en-US" sz="54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044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5361145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434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rtl="1"/>
            <a:r>
              <a:rPr lang="fa-IR" sz="4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وان یکادالذین کفروا لیزلقونک بابصارهم لما سمعوالذکر...</a:t>
            </a:r>
            <a:endParaRPr lang="en-US" sz="44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161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29111833"/>
              </p:ext>
            </p:extLst>
          </p:nvPr>
        </p:nvGraphicFramePr>
        <p:xfrm>
          <a:off x="152400" y="228600"/>
          <a:ext cx="88392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195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83890134"/>
              </p:ext>
            </p:extLst>
          </p:nvPr>
        </p:nvGraphicFramePr>
        <p:xfrm>
          <a:off x="0" y="0"/>
          <a:ext cx="89154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116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2887199"/>
              </p:ext>
            </p:extLst>
          </p:nvPr>
        </p:nvGraphicFramePr>
        <p:xfrm>
          <a:off x="152400" y="228600"/>
          <a:ext cx="89916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304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65970732"/>
              </p:ext>
            </p:extLst>
          </p:nvPr>
        </p:nvGraphicFramePr>
        <p:xfrm>
          <a:off x="0" y="0"/>
          <a:ext cx="89916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414859007"/>
              </p:ext>
            </p:extLst>
          </p:nvPr>
        </p:nvGraphicFramePr>
        <p:xfrm>
          <a:off x="5486400" y="4267200"/>
          <a:ext cx="26670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9" name="Straight Connector 18"/>
          <p:cNvCxnSpPr>
            <a:endCxn id="9" idx="0"/>
          </p:cNvCxnSpPr>
          <p:nvPr/>
        </p:nvCxnSpPr>
        <p:spPr>
          <a:xfrm>
            <a:off x="5943600" y="4038600"/>
            <a:ext cx="8763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9" idx="0"/>
          </p:cNvCxnSpPr>
          <p:nvPr/>
        </p:nvCxnSpPr>
        <p:spPr>
          <a:xfrm flipH="1">
            <a:off x="6819900" y="4038600"/>
            <a:ext cx="6477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5" name="Group 1024"/>
          <p:cNvGrpSpPr/>
          <p:nvPr/>
        </p:nvGrpSpPr>
        <p:grpSpPr>
          <a:xfrm>
            <a:off x="1295400" y="4152900"/>
            <a:ext cx="3200400" cy="1866900"/>
            <a:chOff x="1295400" y="4152900"/>
            <a:chExt cx="3200400" cy="1866900"/>
          </a:xfrm>
        </p:grpSpPr>
        <p:sp>
          <p:nvSpPr>
            <p:cNvPr id="30" name="Explosion 2 29"/>
            <p:cNvSpPr/>
            <p:nvPr/>
          </p:nvSpPr>
          <p:spPr>
            <a:xfrm>
              <a:off x="1295400" y="4267200"/>
              <a:ext cx="1676400" cy="1752600"/>
            </a:xfrm>
            <a:prstGeom prst="irregularSeal2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4400" b="1" dirty="0" smtClean="0">
                  <a:solidFill>
                    <a:schemeClr val="tx1"/>
                  </a:solidFill>
                </a:rPr>
                <a:t>بلا</a:t>
              </a:r>
              <a:endParaRPr lang="en-US" sz="4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24" name="Curved Connector 1023"/>
            <p:cNvCxnSpPr/>
            <p:nvPr/>
          </p:nvCxnSpPr>
          <p:spPr>
            <a:xfrm flipV="1">
              <a:off x="2590800" y="4152900"/>
              <a:ext cx="1905000" cy="495300"/>
            </a:xfrm>
            <a:prstGeom prst="curved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138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27367E0-20E6-4ED2-889E-45E5A6E1A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2164E6F-17E6-4C01-9952-7487066792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231E557-DC9C-41A9-BC50-EAFA77FC6A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99F2798-193D-409C-9649-B68A90788A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41EDF5-67B9-4E07-ABB8-E5FF7C3566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8CAC0FE-DC86-4B4F-9FA0-2F1E2CB8C7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5106F6F-A8F0-44AA-81E4-BE2E11B1A9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93BFDAE-8A80-4D4A-8D09-00305CB991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5891F06-15D0-460B-9653-7D3B5A5A6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9B2C607-F069-463D-985A-5F0A01FA23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BFF50A6-6899-49AE-969A-E0972673B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F50FCA6-F35D-4906-AC4F-44BD1FDD93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9DF435F-8758-4A8B-BB36-582FB4AA1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916D490-C95C-40CF-BD73-888E10F23C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11177B9-871C-4779-B282-271266F905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3D6A951-DA0F-4074-9D96-25AE2AA391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18F9D05-E0EC-4FAC-A40E-5083FD38B9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52E3FA3-E7E7-4CEF-BDB2-F67DE7EB34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276F6BF-83C2-4AB0-B724-88CF21410D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4655C00-B4FA-4DDC-8D27-39FFD72D4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75452E7-D090-4AC7-9B86-FD1C0A957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1663B9-587C-414F-8FDB-92EFE1511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2C3EF2D-AA6C-431F-92CA-F4024617E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8236386-EA40-4A2F-9898-47EC56191A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1A9A931-5847-4EC2-8BC9-A54A168172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EA230E5-0BF3-4F8B-B4FA-BB59F0012A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AAE18DF-FDB8-4F16-BBB6-06D5724EA2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20D7C48-2950-4A51-81BB-675686E9A3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CCAB8D4-F76E-4A04-92D5-1381FFFA8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6021EAF-5DEA-4E4B-843C-2CF298454A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B49B246-046D-455D-B927-CF28C058F1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2B2C9BF-124D-4ECB-9B61-6FF1107BE2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D0C6659-87A5-4D6C-A31D-8B418117DA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A81FDB5-3D98-41C2-A5B0-C3BC45CFD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0EA11C9-5C18-4719-B174-654732868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8FE8F5B-5DD1-4EB7-847A-62E18BB425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CAF707B-0F1F-419E-BB02-0F2760B47C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A9B9CA8-9165-48B7-B68B-A1A3B0C86B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D6CB1C3-3355-4D56-B3C4-7319EAB05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B6894FE-1298-46DE-AB36-BCEC28018A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C8C02EA-59D4-43AF-85DC-0CB16B9082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61650EA-7C37-499E-9A3D-695B415FA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4BC3F5D-3E67-4D59-869E-3C9FE44CFF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BE807C-F115-43B1-A8A0-C2FB067F2A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7C2A2B8-61ED-47EE-9DFE-27219929AF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74DCFF9-3523-4F8B-8908-436B0EEB04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C240E96-D845-4CAA-9E1C-A96E3D6B1A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702CECE-4892-4AE7-8AD6-C1D3DCAC40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E79073F-A77C-4909-96C5-55552D0F0F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4963583-CF98-400D-8591-B6E487F74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3AC2090-03BE-4BA0-A014-71F0BD884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5444ECB-AAFE-451D-96D7-DC6716EE7D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Graphic spid="9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ثواب قرائت سوره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امام صادق عليه السّلام فرمود: هر كه سوره «ن و القلم» (سوره قلم) را در نماز واجب و مستحب خود تلاوت كند خداى گرامى و بزرگ همواره او را از گرفتارى به تهيدستى در امان دارد و چون بميرد خداوند او را از عذاب قبر در پناه خويش دارد</a:t>
            </a:r>
            <a:r>
              <a:rPr lang="fa-IR" dirty="0"/>
              <a:t>. </a:t>
            </a:r>
            <a:endParaRPr lang="en-US" dirty="0" smtClean="0"/>
          </a:p>
          <a:p>
            <a:r>
              <a:rPr lang="fa-IR" dirty="0" smtClean="0"/>
              <a:t>أبيّ </a:t>
            </a:r>
            <a:r>
              <a:rPr lang="fa-IR" dirty="0"/>
              <a:t>بن كعب، عن النّبيّ- صلّى اللّه عليه و آله- قال: من قرأ سورة ن وَ الْقَلَمِ أعطاه اللّه ثواب الّذين حسن </a:t>
            </a:r>
            <a:r>
              <a:rPr lang="fa-IR" dirty="0" smtClean="0"/>
              <a:t>أخلاقه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0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واژگان اختصاصی سوره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ریشه</a:t>
            </a:r>
          </a:p>
          <a:p>
            <a:pPr lvl="1"/>
            <a:r>
              <a:rPr lang="fa-IR" dirty="0" smtClean="0"/>
              <a:t>خرطوم</a:t>
            </a:r>
          </a:p>
          <a:p>
            <a:pPr lvl="1"/>
            <a:r>
              <a:rPr lang="fa-IR" dirty="0" smtClean="0"/>
              <a:t>نمیم</a:t>
            </a:r>
          </a:p>
          <a:p>
            <a:pPr lvl="1"/>
            <a:r>
              <a:rPr lang="fa-IR" dirty="0" smtClean="0"/>
              <a:t>زنیم</a:t>
            </a:r>
          </a:p>
          <a:p>
            <a:pPr lvl="1"/>
            <a:r>
              <a:rPr lang="fa-IR" dirty="0" smtClean="0"/>
              <a:t>صرم</a:t>
            </a:r>
          </a:p>
          <a:p>
            <a:pPr marL="457200" lvl="1" indent="0">
              <a:buNone/>
            </a:pPr>
            <a:endParaRPr lang="fa-I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09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65405362"/>
              </p:ext>
            </p:extLst>
          </p:nvPr>
        </p:nvGraphicFramePr>
        <p:xfrm>
          <a:off x="0" y="0"/>
          <a:ext cx="8991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402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واژگان اختصاصی سوره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واژه</a:t>
            </a:r>
          </a:p>
          <a:p>
            <a:pPr lvl="1"/>
            <a:r>
              <a:rPr lang="fa-IR" dirty="0" smtClean="0"/>
              <a:t>یسطرون</a:t>
            </a:r>
          </a:p>
          <a:p>
            <a:pPr lvl="1"/>
            <a:r>
              <a:rPr lang="fa-IR" dirty="0" smtClean="0"/>
              <a:t>اغدوا                                </a:t>
            </a:r>
          </a:p>
          <a:p>
            <a:pPr lvl="1"/>
            <a:r>
              <a:rPr lang="fa-IR" dirty="0" smtClean="0"/>
              <a:t>مفتون</a:t>
            </a:r>
          </a:p>
          <a:p>
            <a:pPr lvl="1"/>
            <a:r>
              <a:rPr lang="fa-IR" dirty="0" smtClean="0"/>
              <a:t>اوسط</a:t>
            </a:r>
          </a:p>
          <a:p>
            <a:pPr lvl="1"/>
            <a:r>
              <a:rPr lang="fa-IR" dirty="0" smtClean="0"/>
              <a:t>تخیرون</a:t>
            </a:r>
          </a:p>
          <a:p>
            <a:pPr lvl="1"/>
            <a:r>
              <a:rPr lang="fa-IR" dirty="0" smtClean="0"/>
              <a:t>حلاف</a:t>
            </a:r>
          </a:p>
          <a:p>
            <a:pPr lvl="1"/>
            <a:r>
              <a:rPr lang="fa-IR" dirty="0" smtClean="0"/>
              <a:t>سالمون</a:t>
            </a:r>
          </a:p>
          <a:p>
            <a:pPr lvl="1"/>
            <a:r>
              <a:rPr lang="fa-IR" dirty="0" smtClean="0"/>
              <a:t>سنسمه</a:t>
            </a:r>
          </a:p>
          <a:p>
            <a:pPr lvl="1"/>
            <a:r>
              <a:rPr lang="fa-IR" dirty="0" smtClean="0"/>
              <a:t>فاصبحت</a:t>
            </a:r>
          </a:p>
          <a:p>
            <a:pPr marL="457200" lvl="1" indent="0">
              <a:buNone/>
            </a:pPr>
            <a:endParaRPr lang="fa-IR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74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واژگان اختصاصی سوره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واژه</a:t>
            </a:r>
          </a:p>
          <a:p>
            <a:pPr lvl="1"/>
            <a:r>
              <a:rPr lang="fa-IR" dirty="0" smtClean="0"/>
              <a:t>لنبذ</a:t>
            </a:r>
          </a:p>
          <a:p>
            <a:pPr lvl="1"/>
            <a:r>
              <a:rPr lang="fa-IR" dirty="0" smtClean="0"/>
              <a:t>مذموم</a:t>
            </a:r>
          </a:p>
          <a:p>
            <a:pPr lvl="1"/>
            <a:r>
              <a:rPr lang="fa-IR" dirty="0" smtClean="0"/>
              <a:t>مشاء</a:t>
            </a:r>
          </a:p>
          <a:p>
            <a:pPr lvl="1"/>
            <a:r>
              <a:rPr lang="fa-IR" dirty="0" smtClean="0"/>
              <a:t>هماز</a:t>
            </a:r>
          </a:p>
          <a:p>
            <a:pPr lvl="1"/>
            <a:r>
              <a:rPr lang="fa-IR" dirty="0" smtClean="0"/>
              <a:t>یستثنون</a:t>
            </a:r>
          </a:p>
          <a:p>
            <a:pPr lvl="1"/>
            <a:r>
              <a:rPr lang="fa-IR" dirty="0" smtClean="0"/>
              <a:t>یدهنون</a:t>
            </a:r>
          </a:p>
          <a:p>
            <a:pPr lvl="1"/>
            <a:endParaRPr lang="fa-I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63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ریشه واژگان پرتکرار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a-IR" dirty="0" smtClean="0"/>
              <a:t>بصر</a:t>
            </a:r>
          </a:p>
          <a:p>
            <a:pPr lvl="1"/>
            <a:r>
              <a:rPr lang="fa-IR" b="1" dirty="0"/>
              <a:t>فَسَتُبْصِرُ </a:t>
            </a:r>
            <a:r>
              <a:rPr lang="fa-IR" dirty="0"/>
              <a:t>وَ</a:t>
            </a:r>
            <a:r>
              <a:rPr lang="fa-IR" b="1" dirty="0"/>
              <a:t> </a:t>
            </a:r>
            <a:r>
              <a:rPr lang="fa-IR" b="1" dirty="0" smtClean="0"/>
              <a:t>يُبْصِرُون</a:t>
            </a:r>
          </a:p>
          <a:p>
            <a:pPr lvl="1"/>
            <a:r>
              <a:rPr lang="fa-IR" dirty="0"/>
              <a:t>خَاشِعَةً </a:t>
            </a:r>
            <a:r>
              <a:rPr lang="fa-IR" b="1" dirty="0"/>
              <a:t>أَبْصَارُهُمْ</a:t>
            </a:r>
            <a:r>
              <a:rPr lang="fa-IR" dirty="0"/>
              <a:t> تَرْهَقُهُمْ ذِلَّةٌ </a:t>
            </a:r>
            <a:r>
              <a:rPr lang="fa-IR" dirty="0" smtClean="0"/>
              <a:t>وَقَدْ </a:t>
            </a:r>
            <a:r>
              <a:rPr lang="fa-IR" dirty="0"/>
              <a:t>كاَنُواْ يُدْعَوْنَ إِلىَ السُّجُودِ </a:t>
            </a:r>
            <a:r>
              <a:rPr lang="fa-IR" dirty="0" smtClean="0"/>
              <a:t>وَهُمْ </a:t>
            </a:r>
            <a:r>
              <a:rPr lang="fa-IR" dirty="0" smtClean="0"/>
              <a:t>سَالِمُون</a:t>
            </a:r>
          </a:p>
          <a:p>
            <a:pPr lvl="1"/>
            <a:r>
              <a:rPr lang="fa-IR" dirty="0"/>
              <a:t>إِن يَكاَدُ الَّذِينَ كَفَرُواْ لَيزُْلِقُونَكَ </a:t>
            </a:r>
            <a:r>
              <a:rPr lang="fa-IR" b="1" dirty="0" smtClean="0"/>
              <a:t>ب</a:t>
            </a:r>
            <a:r>
              <a:rPr lang="fa-IR" b="1" dirty="0"/>
              <a:t>ِأَبْصَارِهِمْ</a:t>
            </a:r>
            <a:r>
              <a:rPr lang="fa-IR" dirty="0"/>
              <a:t> لَمَّا </a:t>
            </a:r>
            <a:r>
              <a:rPr lang="fa-IR" dirty="0" smtClean="0"/>
              <a:t>سمَعُواْ </a:t>
            </a:r>
            <a:r>
              <a:rPr lang="fa-IR" dirty="0"/>
              <a:t>الذِّكْرَ وَ يَقُولُونَ إِنَّهُ </a:t>
            </a:r>
            <a:r>
              <a:rPr lang="fa-IR" dirty="0" smtClean="0"/>
              <a:t>لمَجْنُون</a:t>
            </a:r>
            <a:endParaRPr lang="fa-IR" dirty="0" smtClean="0"/>
          </a:p>
          <a:p>
            <a:r>
              <a:rPr lang="fa-IR" dirty="0" smtClean="0"/>
              <a:t>صرم</a:t>
            </a:r>
          </a:p>
          <a:p>
            <a:pPr lvl="1"/>
            <a:r>
              <a:rPr lang="fa-IR" dirty="0"/>
              <a:t>إِنَّا بَلَوْنَاهُمْ كَمَا بَلَوْنَا </a:t>
            </a:r>
            <a:r>
              <a:rPr lang="fa-IR" dirty="0" smtClean="0"/>
              <a:t>أَصحْابَ الجْنَّةِ </a:t>
            </a:r>
            <a:r>
              <a:rPr lang="fa-IR" dirty="0"/>
              <a:t>إِذْ أَقْسَمُواْ </a:t>
            </a:r>
            <a:r>
              <a:rPr lang="fa-IR" b="1" dirty="0" smtClean="0"/>
              <a:t>لَيَصْرِمُنهَّا</a:t>
            </a:r>
            <a:r>
              <a:rPr lang="fa-IR" dirty="0" smtClean="0"/>
              <a:t> مُصْبِحِين</a:t>
            </a:r>
          </a:p>
          <a:p>
            <a:pPr lvl="1"/>
            <a:r>
              <a:rPr lang="fa-IR" dirty="0"/>
              <a:t>فَأَصْبَحَتْ </a:t>
            </a:r>
            <a:r>
              <a:rPr lang="fa-IR" b="1" dirty="0" smtClean="0"/>
              <a:t>كاَلصَّرِيمِ</a:t>
            </a:r>
          </a:p>
          <a:p>
            <a:pPr lvl="1"/>
            <a:r>
              <a:rPr lang="fa-IR" dirty="0"/>
              <a:t>أَنِ اغْدُواْ عَلىَ‏ حَرْثِكمُ‏ْ إِن كُنتُمْ </a:t>
            </a:r>
            <a:r>
              <a:rPr lang="fa-IR" b="1" dirty="0" smtClean="0"/>
              <a:t>صَارِمِين</a:t>
            </a:r>
          </a:p>
        </p:txBody>
      </p:sp>
    </p:spTree>
    <p:extLst>
      <p:ext uri="{BB962C8B-B14F-4D97-AF65-F5344CB8AC3E}">
        <p14:creationId xmlns:p14="http://schemas.microsoft.com/office/powerpoint/2010/main" val="228620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ریشه واژگان پرتکرار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نعم</a:t>
            </a:r>
          </a:p>
          <a:p>
            <a:pPr lvl="1"/>
            <a:r>
              <a:rPr lang="fa-IR" dirty="0"/>
              <a:t>مَا أَنتَ </a:t>
            </a:r>
            <a:r>
              <a:rPr lang="fa-IR" b="1" dirty="0"/>
              <a:t>بِنِعْمَةِ</a:t>
            </a:r>
            <a:r>
              <a:rPr lang="fa-IR" dirty="0"/>
              <a:t> رَبِّكَ </a:t>
            </a:r>
            <a:r>
              <a:rPr lang="fa-IR" dirty="0" smtClean="0"/>
              <a:t>بِمَجْنُون</a:t>
            </a:r>
          </a:p>
          <a:p>
            <a:pPr lvl="1"/>
            <a:r>
              <a:rPr lang="fa-IR" dirty="0"/>
              <a:t>إِنَّ لِلْمُتَّقِينَ عِندَ </a:t>
            </a:r>
            <a:r>
              <a:rPr lang="fa-IR" dirty="0" smtClean="0"/>
              <a:t>رَبهِّمْ </a:t>
            </a:r>
            <a:r>
              <a:rPr lang="fa-IR" dirty="0"/>
              <a:t>جَنَّاتِ </a:t>
            </a:r>
            <a:r>
              <a:rPr lang="fa-IR" b="1" dirty="0" smtClean="0"/>
              <a:t>النَّعِيم</a:t>
            </a:r>
            <a:endParaRPr lang="fa-IR" b="1" dirty="0"/>
          </a:p>
          <a:p>
            <a:pPr lvl="1"/>
            <a:r>
              <a:rPr lang="fa-IR" dirty="0"/>
              <a:t>لَّوْ لَا أَن تَدَارَكَهُ </a:t>
            </a:r>
            <a:r>
              <a:rPr lang="fa-IR" b="1" dirty="0"/>
              <a:t>نِعْمَةٌ</a:t>
            </a:r>
            <a:r>
              <a:rPr lang="fa-IR" dirty="0"/>
              <a:t> مِّن رَّبِّهِ لَنُبِذَ بِالْعَرَاءِ وَ هُوَ </a:t>
            </a:r>
            <a:r>
              <a:rPr lang="fa-IR" dirty="0" smtClean="0"/>
              <a:t>مَذْمُوم</a:t>
            </a:r>
          </a:p>
          <a:p>
            <a:r>
              <a:rPr lang="fa-IR" dirty="0" smtClean="0"/>
              <a:t>حکم</a:t>
            </a:r>
          </a:p>
          <a:p>
            <a:pPr lvl="1"/>
            <a:r>
              <a:rPr lang="fa-IR" dirty="0"/>
              <a:t>مَا لَكمُ‏ْ كَيْفَ </a:t>
            </a:r>
            <a:r>
              <a:rPr lang="fa-IR" b="1" dirty="0" smtClean="0"/>
              <a:t>تحَكُمُون</a:t>
            </a:r>
          </a:p>
          <a:p>
            <a:pPr lvl="1"/>
            <a:r>
              <a:rPr lang="fa-IR" dirty="0"/>
              <a:t>أَمْ لَكمُ‏ْ أَيْمَانٌ عَلَيْنَا بَالِغَةٌ إِلىَ‏ يَوْمِ الْقِيَامَةِ  إِنَّ لَكمُ‏ْ </a:t>
            </a:r>
            <a:r>
              <a:rPr lang="fa-IR" dirty="0" smtClean="0"/>
              <a:t>لمَا </a:t>
            </a:r>
            <a:r>
              <a:rPr lang="fa-IR" b="1" dirty="0" smtClean="0"/>
              <a:t>تحَكُمُون</a:t>
            </a:r>
          </a:p>
          <a:p>
            <a:pPr lvl="1"/>
            <a:r>
              <a:rPr lang="fa-IR" dirty="0" smtClean="0"/>
              <a:t>فَاصْبر</a:t>
            </a:r>
            <a:r>
              <a:rPr lang="fa-IR" b="1" dirty="0" smtClean="0"/>
              <a:t>لحِكْمِ </a:t>
            </a:r>
            <a:r>
              <a:rPr lang="fa-IR" dirty="0" smtClean="0"/>
              <a:t>رَبِّكَ </a:t>
            </a:r>
            <a:r>
              <a:rPr lang="fa-IR" dirty="0"/>
              <a:t>وَلَا تَكُن كَصَاحِبِ الحْوتِ إِذْ نَادَى‏ وَ هُوَ مَكْظُوم</a:t>
            </a:r>
          </a:p>
          <a:p>
            <a:pPr lvl="1"/>
            <a:endParaRPr lang="fa-IR" dirty="0" smtClean="0"/>
          </a:p>
          <a:p>
            <a:pPr lvl="1"/>
            <a:endParaRPr lang="fa-I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89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961</TotalTime>
  <Words>922</Words>
  <Application>Microsoft Office PowerPoint</Application>
  <PresentationFormat>On-screen Show (4:3)</PresentationFormat>
  <Paragraphs>182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بسم الله الرحمن الرحیم</vt:lpstr>
      <vt:lpstr>PowerPoint Presentation</vt:lpstr>
      <vt:lpstr>ثواب قرائت سوره</vt:lpstr>
      <vt:lpstr>واژگان اختصاصی سوره</vt:lpstr>
      <vt:lpstr>PowerPoint Presentation</vt:lpstr>
      <vt:lpstr>واژگان اختصاصی سوره</vt:lpstr>
      <vt:lpstr>واژگان اختصاصی سوره</vt:lpstr>
      <vt:lpstr>ریشه واژگان پرتکرار</vt:lpstr>
      <vt:lpstr>ریشه واژگان پرتکرار</vt:lpstr>
      <vt:lpstr>PowerPoint Presentation</vt:lpstr>
      <vt:lpstr>واژگان بامعنی مشابه</vt:lpstr>
      <vt:lpstr>PowerPoint Presentation</vt:lpstr>
      <vt:lpstr>ن والقلم وما یسطرون ماانت بنعمة ربک بمجنون وانک لعلی خلق عظیم...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بیت العتیق</dc:creator>
  <cp:lastModifiedBy>بیت العتیق</cp:lastModifiedBy>
  <cp:revision>61</cp:revision>
  <dcterms:created xsi:type="dcterms:W3CDTF">2012-08-25T11:49:59Z</dcterms:created>
  <dcterms:modified xsi:type="dcterms:W3CDTF">2012-08-26T11:29:33Z</dcterms:modified>
</cp:coreProperties>
</file>