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325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884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4499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9027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115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03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3575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058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5298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176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0607F8-84B6-4455-85A8-0D37A594AD72}" type="datetimeFigureOut">
              <a:rPr lang="fa-IR" smtClean="0"/>
              <a:t>07/08/1444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8A27AE-C2E1-41A6-8F21-223CD18F4AC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2377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32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5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20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27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3</cp:revision>
  <dcterms:created xsi:type="dcterms:W3CDTF">2023-02-28T02:48:28Z</dcterms:created>
  <dcterms:modified xsi:type="dcterms:W3CDTF">2023-02-28T02:50:58Z</dcterms:modified>
</cp:coreProperties>
</file>