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6" r:id="rId3"/>
    <p:sldId id="258" r:id="rId4"/>
    <p:sldId id="266" r:id="rId5"/>
    <p:sldId id="259" r:id="rId6"/>
    <p:sldId id="260" r:id="rId7"/>
    <p:sldId id="261" r:id="rId8"/>
    <p:sldId id="263" r:id="rId9"/>
    <p:sldId id="264" r:id="rId10"/>
    <p:sldId id="262" r:id="rId11"/>
    <p:sldId id="265" r:id="rId12"/>
    <p:sldId id="267" r:id="rId13"/>
    <p:sldId id="268" r:id="rId14"/>
    <p:sldId id="269" r:id="rId15"/>
    <p:sldId id="270" r:id="rId16"/>
    <p:sldId id="271" r:id="rId1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7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8CBEB-39C8-405C-9ED1-1F7398C9DAB8}" type="doc">
      <dgm:prSet loTypeId="urn:microsoft.com/office/officeart/2005/8/layout/hierarchy2" loCatId="hierarchy" qsTypeId="urn:microsoft.com/office/officeart/2005/8/quickstyle/simple5" qsCatId="simple" csTypeId="urn:microsoft.com/office/officeart/2005/8/colors/colorful2" csCatId="colorful" phldr="1"/>
      <dgm:spPr/>
      <dgm:t>
        <a:bodyPr/>
        <a:lstStyle/>
        <a:p>
          <a:pPr rtl="1"/>
          <a:endParaRPr lang="fa-IR"/>
        </a:p>
      </dgm:t>
    </dgm:pt>
    <dgm:pt modelId="{F3FE6776-7FE3-4609-83F6-01BDE29DD579}">
      <dgm:prSet phldrT="[Text]" custT="1"/>
      <dgm:spPr/>
      <dgm:t>
        <a:bodyPr/>
        <a:lstStyle/>
        <a:p>
          <a:pPr rtl="1"/>
          <a:r>
            <a:rPr lang="fa-IR" sz="1600" dirty="0" smtClean="0"/>
            <a:t>تغییرات حاکم بر خانواده</a:t>
          </a:r>
          <a:endParaRPr lang="fa-IR" sz="1600" dirty="0"/>
        </a:p>
      </dgm:t>
    </dgm:pt>
    <dgm:pt modelId="{301A7612-A7FE-4B07-A479-6B9885E0601B}" type="parTrans" cxnId="{94A757E4-6E41-4ADD-8388-B2EF7F54BCC6}">
      <dgm:prSet/>
      <dgm:spPr/>
      <dgm:t>
        <a:bodyPr/>
        <a:lstStyle/>
        <a:p>
          <a:pPr rtl="1"/>
          <a:endParaRPr lang="fa-IR"/>
        </a:p>
      </dgm:t>
    </dgm:pt>
    <dgm:pt modelId="{77F8563B-9923-40A8-BB4D-26924D6B191C}" type="sibTrans" cxnId="{94A757E4-6E41-4ADD-8388-B2EF7F54BCC6}">
      <dgm:prSet/>
      <dgm:spPr/>
      <dgm:t>
        <a:bodyPr/>
        <a:lstStyle/>
        <a:p>
          <a:pPr rtl="1"/>
          <a:endParaRPr lang="fa-IR"/>
        </a:p>
      </dgm:t>
    </dgm:pt>
    <dgm:pt modelId="{FF263718-3B2A-4BD0-B0EE-FCD73741510E}">
      <dgm:prSet phldrT="[Text]" custT="1"/>
      <dgm:spPr/>
      <dgm:t>
        <a:bodyPr/>
        <a:lstStyle/>
        <a:p>
          <a:pPr rtl="1"/>
          <a:r>
            <a:rPr lang="fa-IR" sz="1400" b="1" dirty="0" smtClean="0"/>
            <a:t>تغییرات فردی</a:t>
          </a:r>
          <a:endParaRPr lang="fa-IR" sz="1400" b="1" dirty="0"/>
        </a:p>
      </dgm:t>
    </dgm:pt>
    <dgm:pt modelId="{D83814C2-F8F0-4DFB-A35B-0E27531A2C7A}" type="parTrans" cxnId="{CBC57042-9CC1-4E4F-9BF3-A51983185F11}">
      <dgm:prSet/>
      <dgm:spPr/>
      <dgm:t>
        <a:bodyPr/>
        <a:lstStyle/>
        <a:p>
          <a:pPr rtl="1"/>
          <a:endParaRPr lang="fa-IR"/>
        </a:p>
      </dgm:t>
    </dgm:pt>
    <dgm:pt modelId="{81DB6721-9EAB-41BD-AC12-571250180E2B}" type="sibTrans" cxnId="{CBC57042-9CC1-4E4F-9BF3-A51983185F11}">
      <dgm:prSet/>
      <dgm:spPr/>
      <dgm:t>
        <a:bodyPr/>
        <a:lstStyle/>
        <a:p>
          <a:pPr rtl="1"/>
          <a:endParaRPr lang="fa-IR"/>
        </a:p>
      </dgm:t>
    </dgm:pt>
    <dgm:pt modelId="{A883918E-348C-4FBA-9B17-442F0432C4C2}">
      <dgm:prSet phldrT="[Text]" custT="1"/>
      <dgm:spPr/>
      <dgm:t>
        <a:bodyPr/>
        <a:lstStyle/>
        <a:p>
          <a:pPr rtl="1"/>
          <a:r>
            <a:rPr lang="fa-IR" sz="2000" b="1" dirty="0" smtClean="0"/>
            <a:t>رواج فرد گرایی</a:t>
          </a:r>
          <a:endParaRPr lang="fa-IR" sz="2000" b="1" dirty="0"/>
        </a:p>
      </dgm:t>
    </dgm:pt>
    <dgm:pt modelId="{2C49855A-6F37-45DF-B842-B229F63E2A99}" type="parTrans" cxnId="{DD3047A1-E092-445E-9C5A-29BC6031451D}">
      <dgm:prSet/>
      <dgm:spPr/>
      <dgm:t>
        <a:bodyPr/>
        <a:lstStyle/>
        <a:p>
          <a:pPr rtl="1"/>
          <a:endParaRPr lang="fa-IR"/>
        </a:p>
      </dgm:t>
    </dgm:pt>
    <dgm:pt modelId="{E5AE5C86-0BAD-4714-A9A4-22290828F699}" type="sibTrans" cxnId="{DD3047A1-E092-445E-9C5A-29BC6031451D}">
      <dgm:prSet/>
      <dgm:spPr/>
      <dgm:t>
        <a:bodyPr/>
        <a:lstStyle/>
        <a:p>
          <a:pPr rtl="1"/>
          <a:endParaRPr lang="fa-IR"/>
        </a:p>
      </dgm:t>
    </dgm:pt>
    <dgm:pt modelId="{4C1FEC57-E755-409C-BF5D-91EB5E803974}">
      <dgm:prSet phldrT="[Text]" custT="1"/>
      <dgm:spPr/>
      <dgm:t>
        <a:bodyPr/>
        <a:lstStyle/>
        <a:p>
          <a:pPr rtl="1"/>
          <a:r>
            <a:rPr lang="fa-IR" sz="2000" b="1" dirty="0" smtClean="0"/>
            <a:t>افزایش سن ازدواج</a:t>
          </a:r>
          <a:endParaRPr lang="fa-IR" sz="2000" b="1" dirty="0"/>
        </a:p>
      </dgm:t>
    </dgm:pt>
    <dgm:pt modelId="{EF4D74E3-6364-4E00-9952-B59D37F51355}" type="parTrans" cxnId="{8F460086-0000-4133-9BFA-89181CA6C648}">
      <dgm:prSet/>
      <dgm:spPr/>
      <dgm:t>
        <a:bodyPr/>
        <a:lstStyle/>
        <a:p>
          <a:pPr rtl="1"/>
          <a:endParaRPr lang="fa-IR"/>
        </a:p>
      </dgm:t>
    </dgm:pt>
    <dgm:pt modelId="{CC371AD6-8A3B-493C-A4E0-ACDEB38277B4}" type="sibTrans" cxnId="{8F460086-0000-4133-9BFA-89181CA6C648}">
      <dgm:prSet/>
      <dgm:spPr/>
      <dgm:t>
        <a:bodyPr/>
        <a:lstStyle/>
        <a:p>
          <a:pPr rtl="1"/>
          <a:endParaRPr lang="fa-IR"/>
        </a:p>
      </dgm:t>
    </dgm:pt>
    <dgm:pt modelId="{A714151D-2B33-4E8A-9B60-769E7860E74E}">
      <dgm:prSet phldrT="[Text]" custT="1"/>
      <dgm:spPr/>
      <dgm:t>
        <a:bodyPr/>
        <a:lstStyle/>
        <a:p>
          <a:pPr rtl="1"/>
          <a:r>
            <a:rPr lang="fa-IR" sz="1400" b="1" dirty="0" smtClean="0"/>
            <a:t>تغییرات اجتماعی</a:t>
          </a:r>
          <a:endParaRPr lang="fa-IR" sz="1400" dirty="0"/>
        </a:p>
      </dgm:t>
    </dgm:pt>
    <dgm:pt modelId="{E5806054-B432-4965-ACEE-775FD7B819C7}" type="parTrans" cxnId="{48661B02-4257-4758-B6FD-FD1EA50E56E9}">
      <dgm:prSet/>
      <dgm:spPr/>
      <dgm:t>
        <a:bodyPr/>
        <a:lstStyle/>
        <a:p>
          <a:pPr rtl="1"/>
          <a:endParaRPr lang="fa-IR"/>
        </a:p>
      </dgm:t>
    </dgm:pt>
    <dgm:pt modelId="{1C580D94-BC37-4F8A-87D5-B150C405B709}" type="sibTrans" cxnId="{48661B02-4257-4758-B6FD-FD1EA50E56E9}">
      <dgm:prSet/>
      <dgm:spPr/>
      <dgm:t>
        <a:bodyPr/>
        <a:lstStyle/>
        <a:p>
          <a:pPr rtl="1"/>
          <a:endParaRPr lang="fa-IR"/>
        </a:p>
      </dgm:t>
    </dgm:pt>
    <dgm:pt modelId="{400D1E4E-EF2E-47CD-B07E-9A033549F0FC}">
      <dgm:prSet phldrT="[Text]" custT="1"/>
      <dgm:spPr/>
      <dgm:t>
        <a:bodyPr/>
        <a:lstStyle/>
        <a:p>
          <a:pPr rtl="1"/>
          <a:r>
            <a:rPr lang="fa-IR" sz="1800" b="1" dirty="0" smtClean="0"/>
            <a:t>گسترش خانواده‌ی هسته‌ای</a:t>
          </a:r>
          <a:endParaRPr lang="fa-IR" sz="1800" dirty="0"/>
        </a:p>
      </dgm:t>
    </dgm:pt>
    <dgm:pt modelId="{B39126D6-ADD4-451E-A1C8-575B6323FE59}" type="parTrans" cxnId="{0EC34FDE-3454-450C-83BB-F119FCA5A26D}">
      <dgm:prSet/>
      <dgm:spPr/>
      <dgm:t>
        <a:bodyPr/>
        <a:lstStyle/>
        <a:p>
          <a:pPr rtl="1"/>
          <a:endParaRPr lang="fa-IR"/>
        </a:p>
      </dgm:t>
    </dgm:pt>
    <dgm:pt modelId="{ED8599EB-7370-4911-86C8-14844CB1C3F3}" type="sibTrans" cxnId="{0EC34FDE-3454-450C-83BB-F119FCA5A26D}">
      <dgm:prSet/>
      <dgm:spPr/>
      <dgm:t>
        <a:bodyPr/>
        <a:lstStyle/>
        <a:p>
          <a:pPr rtl="1"/>
          <a:endParaRPr lang="fa-IR"/>
        </a:p>
      </dgm:t>
    </dgm:pt>
    <dgm:pt modelId="{2E07D63E-B7CB-4FD5-BC9C-1F78E44DB0D8}">
      <dgm:prSet phldrT="[Text]" custT="1"/>
      <dgm:spPr/>
      <dgm:t>
        <a:bodyPr/>
        <a:lstStyle/>
        <a:p>
          <a:pPr rtl="1"/>
          <a:r>
            <a:rPr lang="fa-IR" sz="2400" b="1" dirty="0" smtClean="0">
              <a:solidFill>
                <a:srgbClr val="FF0000"/>
              </a:solidFill>
            </a:rPr>
            <a:t>افزایش آمار طلاق</a:t>
          </a:r>
          <a:endParaRPr lang="fa-IR" sz="2400" b="1" dirty="0">
            <a:solidFill>
              <a:srgbClr val="FF0000"/>
            </a:solidFill>
          </a:endParaRPr>
        </a:p>
      </dgm:t>
    </dgm:pt>
    <dgm:pt modelId="{1C7AF2CB-4E8E-4A6D-BB43-7547679F4886}" type="parTrans" cxnId="{B303B386-3AB6-4411-9750-E2AB35B99127}">
      <dgm:prSet/>
      <dgm:spPr/>
      <dgm:t>
        <a:bodyPr/>
        <a:lstStyle/>
        <a:p>
          <a:pPr rtl="1"/>
          <a:endParaRPr lang="fa-IR"/>
        </a:p>
      </dgm:t>
    </dgm:pt>
    <dgm:pt modelId="{DB7508D6-70B8-4B3C-8CF7-0ED55E00E580}" type="sibTrans" cxnId="{B303B386-3AB6-4411-9750-E2AB35B99127}">
      <dgm:prSet/>
      <dgm:spPr/>
      <dgm:t>
        <a:bodyPr/>
        <a:lstStyle/>
        <a:p>
          <a:pPr rtl="1"/>
          <a:endParaRPr lang="fa-IR"/>
        </a:p>
      </dgm:t>
    </dgm:pt>
    <dgm:pt modelId="{79A8722D-8FB0-48ED-BDB1-56BD592172BB}">
      <dgm:prSet phldrT="[Text]" custT="1"/>
      <dgm:spPr/>
      <dgm:t>
        <a:bodyPr/>
        <a:lstStyle/>
        <a:p>
          <a:pPr rtl="1"/>
          <a:r>
            <a:rPr lang="fa-IR" sz="1800" b="1" dirty="0" smtClean="0"/>
            <a:t>افزایش سطح تحصیلات و اشتغال زنان</a:t>
          </a:r>
          <a:endParaRPr lang="fa-IR" sz="1800" dirty="0"/>
        </a:p>
      </dgm:t>
    </dgm:pt>
    <dgm:pt modelId="{A6C38B7D-65B5-4606-ABFC-00DE113194F4}" type="parTrans" cxnId="{618BE23A-06F8-423A-8F5A-1E737B875B48}">
      <dgm:prSet/>
      <dgm:spPr/>
      <dgm:t>
        <a:bodyPr/>
        <a:lstStyle/>
        <a:p>
          <a:pPr rtl="1"/>
          <a:endParaRPr lang="fa-IR"/>
        </a:p>
      </dgm:t>
    </dgm:pt>
    <dgm:pt modelId="{E575D320-E7C8-4641-B862-BAA8E066FF98}" type="sibTrans" cxnId="{618BE23A-06F8-423A-8F5A-1E737B875B48}">
      <dgm:prSet/>
      <dgm:spPr/>
      <dgm:t>
        <a:bodyPr/>
        <a:lstStyle/>
        <a:p>
          <a:pPr rtl="1"/>
          <a:endParaRPr lang="fa-IR"/>
        </a:p>
      </dgm:t>
    </dgm:pt>
    <dgm:pt modelId="{884460F1-7359-4722-8FF7-10A29582333D}">
      <dgm:prSet phldrT="[Text]" custT="1"/>
      <dgm:spPr/>
      <dgm:t>
        <a:bodyPr/>
        <a:lstStyle/>
        <a:p>
          <a:pPr rtl="1"/>
          <a:r>
            <a:rPr lang="fa-IR" sz="1800" b="1" dirty="0" smtClean="0"/>
            <a:t>آپارتمان‌نشینی و کوچک شدن خانه‌ها</a:t>
          </a:r>
          <a:endParaRPr lang="fa-IR" sz="1800" dirty="0"/>
        </a:p>
      </dgm:t>
    </dgm:pt>
    <dgm:pt modelId="{4A8EED27-8C9C-4185-8564-18DEA95211F1}" type="parTrans" cxnId="{4CF0D391-CFFF-40C2-92F3-E484DB4EF14E}">
      <dgm:prSet/>
      <dgm:spPr/>
      <dgm:t>
        <a:bodyPr/>
        <a:lstStyle/>
        <a:p>
          <a:pPr rtl="1"/>
          <a:endParaRPr lang="fa-IR"/>
        </a:p>
      </dgm:t>
    </dgm:pt>
    <dgm:pt modelId="{38F69F22-2AD1-4C76-8BA2-A809C8E537DA}" type="sibTrans" cxnId="{4CF0D391-CFFF-40C2-92F3-E484DB4EF14E}">
      <dgm:prSet/>
      <dgm:spPr/>
      <dgm:t>
        <a:bodyPr/>
        <a:lstStyle/>
        <a:p>
          <a:pPr rtl="1"/>
          <a:endParaRPr lang="fa-IR"/>
        </a:p>
      </dgm:t>
    </dgm:pt>
    <dgm:pt modelId="{2476F0DE-B33A-44CA-8F6E-A167EFE2E77C}">
      <dgm:prSet phldrT="[Text]" custT="1"/>
      <dgm:spPr/>
      <dgm:t>
        <a:bodyPr/>
        <a:lstStyle/>
        <a:p>
          <a:pPr rtl="1"/>
          <a:r>
            <a:rPr lang="fa-IR" sz="1800" b="1" dirty="0" smtClean="0"/>
            <a:t>افزایش میزان شهرنشینی </a:t>
          </a:r>
          <a:endParaRPr lang="fa-IR" sz="1800" dirty="0"/>
        </a:p>
      </dgm:t>
    </dgm:pt>
    <dgm:pt modelId="{6F5A47B3-79E9-4A00-9F5D-2388863CA4E0}" type="parTrans" cxnId="{A7121F3A-AE49-45F9-84E7-92F57B36C9B6}">
      <dgm:prSet/>
      <dgm:spPr/>
      <dgm:t>
        <a:bodyPr/>
        <a:lstStyle/>
        <a:p>
          <a:pPr rtl="1"/>
          <a:endParaRPr lang="fa-IR"/>
        </a:p>
      </dgm:t>
    </dgm:pt>
    <dgm:pt modelId="{DF980C36-CB32-45D4-97A0-4D19D3D438FD}" type="sibTrans" cxnId="{A7121F3A-AE49-45F9-84E7-92F57B36C9B6}">
      <dgm:prSet/>
      <dgm:spPr/>
      <dgm:t>
        <a:bodyPr/>
        <a:lstStyle/>
        <a:p>
          <a:pPr rtl="1"/>
          <a:endParaRPr lang="fa-IR"/>
        </a:p>
      </dgm:t>
    </dgm:pt>
    <dgm:pt modelId="{8D77A5E7-0AB4-407C-A177-5E6E0ED767DE}">
      <dgm:prSet phldrT="[Text]" custT="1"/>
      <dgm:spPr/>
      <dgm:t>
        <a:bodyPr/>
        <a:lstStyle/>
        <a:p>
          <a:pPr rtl="1"/>
          <a:r>
            <a:rPr lang="fa-IR" sz="1800" b="1" dirty="0" smtClean="0"/>
            <a:t>مشکلات اقتصادی</a:t>
          </a:r>
          <a:endParaRPr lang="fa-IR" sz="1800" dirty="0"/>
        </a:p>
      </dgm:t>
    </dgm:pt>
    <dgm:pt modelId="{545C26E0-DFBA-4FD6-A28E-DD1C2EF5E8A3}" type="parTrans" cxnId="{1186A7AD-89CD-4E93-B2F7-4EA7C948E5CE}">
      <dgm:prSet/>
      <dgm:spPr/>
      <dgm:t>
        <a:bodyPr/>
        <a:lstStyle/>
        <a:p>
          <a:pPr rtl="1"/>
          <a:endParaRPr lang="fa-IR"/>
        </a:p>
      </dgm:t>
    </dgm:pt>
    <dgm:pt modelId="{04AFF9C2-1A97-4F04-A769-A36636E0C259}" type="sibTrans" cxnId="{1186A7AD-89CD-4E93-B2F7-4EA7C948E5CE}">
      <dgm:prSet/>
      <dgm:spPr/>
      <dgm:t>
        <a:bodyPr/>
        <a:lstStyle/>
        <a:p>
          <a:pPr rtl="1"/>
          <a:endParaRPr lang="fa-IR"/>
        </a:p>
      </dgm:t>
    </dgm:pt>
    <dgm:pt modelId="{26D58389-544D-401C-BDD3-3A55E169152C}">
      <dgm:prSet phldrT="[Text]" custT="1"/>
      <dgm:spPr/>
      <dgm:t>
        <a:bodyPr/>
        <a:lstStyle/>
        <a:p>
          <a:pPr rtl="1"/>
          <a:r>
            <a:rPr lang="fa-IR" sz="1400" b="1" dirty="0" smtClean="0"/>
            <a:t>تغییرات فرهنگی</a:t>
          </a:r>
          <a:endParaRPr lang="fa-IR" sz="1400" dirty="0"/>
        </a:p>
      </dgm:t>
    </dgm:pt>
    <dgm:pt modelId="{DF863E02-6084-4346-93A3-4DAF19F98AF4}" type="parTrans" cxnId="{BD053470-86CC-4D15-9837-4FA7A01D5531}">
      <dgm:prSet/>
      <dgm:spPr/>
      <dgm:t>
        <a:bodyPr/>
        <a:lstStyle/>
        <a:p>
          <a:pPr rtl="1"/>
          <a:endParaRPr lang="fa-IR"/>
        </a:p>
      </dgm:t>
    </dgm:pt>
    <dgm:pt modelId="{A0935FFC-7D45-454D-AC3F-B8010744739E}" type="sibTrans" cxnId="{BD053470-86CC-4D15-9837-4FA7A01D5531}">
      <dgm:prSet/>
      <dgm:spPr/>
      <dgm:t>
        <a:bodyPr/>
        <a:lstStyle/>
        <a:p>
          <a:pPr rtl="1"/>
          <a:endParaRPr lang="fa-IR"/>
        </a:p>
      </dgm:t>
    </dgm:pt>
    <dgm:pt modelId="{5DC46273-3F55-4F8C-9CD3-DC477A72C045}">
      <dgm:prSet phldrT="[Text]" custT="1"/>
      <dgm:spPr/>
      <dgm:t>
        <a:bodyPr/>
        <a:lstStyle/>
        <a:p>
          <a:pPr rtl="1"/>
          <a:r>
            <a:rPr lang="fa-IR" sz="1600" b="1" dirty="0" smtClean="0"/>
            <a:t>رواج فرزندسالاری</a:t>
          </a:r>
          <a:endParaRPr lang="fa-IR" sz="1600" dirty="0"/>
        </a:p>
      </dgm:t>
    </dgm:pt>
    <dgm:pt modelId="{F39A3807-6102-46FC-AD29-7889D8D7621B}" type="parTrans" cxnId="{2DF83C5A-CC87-4500-9331-69B7C4BA28BF}">
      <dgm:prSet/>
      <dgm:spPr/>
      <dgm:t>
        <a:bodyPr/>
        <a:lstStyle/>
        <a:p>
          <a:pPr rtl="1"/>
          <a:endParaRPr lang="fa-IR"/>
        </a:p>
      </dgm:t>
    </dgm:pt>
    <dgm:pt modelId="{245D9D04-1268-45EF-AE12-426A0F6E3BF9}" type="sibTrans" cxnId="{2DF83C5A-CC87-4500-9331-69B7C4BA28BF}">
      <dgm:prSet/>
      <dgm:spPr/>
      <dgm:t>
        <a:bodyPr/>
        <a:lstStyle/>
        <a:p>
          <a:pPr rtl="1"/>
          <a:endParaRPr lang="fa-IR"/>
        </a:p>
      </dgm:t>
    </dgm:pt>
    <dgm:pt modelId="{F0F02DB8-4856-4A27-84AE-635BCE5E05EE}">
      <dgm:prSet phldrT="[Text]" custT="1"/>
      <dgm:spPr/>
      <dgm:t>
        <a:bodyPr/>
        <a:lstStyle/>
        <a:p>
          <a:pPr rtl="1"/>
          <a:r>
            <a:rPr lang="fa-IR" sz="1600" b="1" dirty="0" smtClean="0"/>
            <a:t>تحقیر کار خانگی و مادری</a:t>
          </a:r>
          <a:endParaRPr lang="fa-IR" sz="1600" dirty="0"/>
        </a:p>
      </dgm:t>
    </dgm:pt>
    <dgm:pt modelId="{43AADDB3-F14F-42B7-AD9D-2F8C81BF260E}" type="parTrans" cxnId="{0D3DD60C-1B6C-47C0-B11C-66F0E267B708}">
      <dgm:prSet/>
      <dgm:spPr/>
      <dgm:t>
        <a:bodyPr/>
        <a:lstStyle/>
        <a:p>
          <a:pPr rtl="1"/>
          <a:endParaRPr lang="fa-IR"/>
        </a:p>
      </dgm:t>
    </dgm:pt>
    <dgm:pt modelId="{EF25B005-694F-4801-9719-0D185A3B68FF}" type="sibTrans" cxnId="{0D3DD60C-1B6C-47C0-B11C-66F0E267B708}">
      <dgm:prSet/>
      <dgm:spPr/>
      <dgm:t>
        <a:bodyPr/>
        <a:lstStyle/>
        <a:p>
          <a:pPr rtl="1"/>
          <a:endParaRPr lang="fa-IR"/>
        </a:p>
      </dgm:t>
    </dgm:pt>
    <dgm:pt modelId="{6F11384B-69AE-484D-89C8-276669BD4B28}">
      <dgm:prSet phldrT="[Text]" custT="1"/>
      <dgm:spPr/>
      <dgm:t>
        <a:bodyPr/>
        <a:lstStyle/>
        <a:p>
          <a:pPr rtl="1"/>
          <a:r>
            <a:rPr lang="fa-IR" sz="1600" b="1" dirty="0" smtClean="0"/>
            <a:t>مصرف‌گرایی در سبک زندگی</a:t>
          </a:r>
          <a:endParaRPr lang="fa-IR" sz="1600" dirty="0"/>
        </a:p>
      </dgm:t>
    </dgm:pt>
    <dgm:pt modelId="{FCF9362B-3A8D-455E-A6EE-664280FC9146}" type="parTrans" cxnId="{5D0881CC-EF20-4999-9F06-03B1126149C7}">
      <dgm:prSet/>
      <dgm:spPr/>
      <dgm:t>
        <a:bodyPr/>
        <a:lstStyle/>
        <a:p>
          <a:pPr rtl="1"/>
          <a:endParaRPr lang="fa-IR"/>
        </a:p>
      </dgm:t>
    </dgm:pt>
    <dgm:pt modelId="{649CF5D2-51A4-42C2-B4BF-41A3CBC0ABB6}" type="sibTrans" cxnId="{5D0881CC-EF20-4999-9F06-03B1126149C7}">
      <dgm:prSet/>
      <dgm:spPr/>
      <dgm:t>
        <a:bodyPr/>
        <a:lstStyle/>
        <a:p>
          <a:pPr rtl="1"/>
          <a:endParaRPr lang="fa-IR"/>
        </a:p>
      </dgm:t>
    </dgm:pt>
    <dgm:pt modelId="{DDB2879E-65BD-4B18-8F8D-B080A1006965}" type="pres">
      <dgm:prSet presAssocID="{6158CBEB-39C8-405C-9ED1-1F7398C9DAB8}" presName="diagram" presStyleCnt="0">
        <dgm:presLayoutVars>
          <dgm:chPref val="1"/>
          <dgm:dir/>
          <dgm:animOne val="branch"/>
          <dgm:animLvl val="lvl"/>
          <dgm:resizeHandles val="exact"/>
        </dgm:presLayoutVars>
      </dgm:prSet>
      <dgm:spPr/>
    </dgm:pt>
    <dgm:pt modelId="{85A1CD3F-32C9-4C10-889C-71E18E98EFFF}" type="pres">
      <dgm:prSet presAssocID="{F3FE6776-7FE3-4609-83F6-01BDE29DD579}" presName="root1" presStyleCnt="0"/>
      <dgm:spPr/>
    </dgm:pt>
    <dgm:pt modelId="{97613B4C-5C4B-407A-A47D-CEBFB000F04B}" type="pres">
      <dgm:prSet presAssocID="{F3FE6776-7FE3-4609-83F6-01BDE29DD579}" presName="LevelOneTextNode" presStyleLbl="node0" presStyleIdx="0" presStyleCnt="1" custScaleY="147950">
        <dgm:presLayoutVars>
          <dgm:chPref val="3"/>
        </dgm:presLayoutVars>
      </dgm:prSet>
      <dgm:spPr/>
    </dgm:pt>
    <dgm:pt modelId="{780D4B0E-4699-4217-85E8-9A829A871E58}" type="pres">
      <dgm:prSet presAssocID="{F3FE6776-7FE3-4609-83F6-01BDE29DD579}" presName="level2hierChild" presStyleCnt="0"/>
      <dgm:spPr/>
    </dgm:pt>
    <dgm:pt modelId="{009957E4-0573-4C38-8F5E-9877C8BA27CD}" type="pres">
      <dgm:prSet presAssocID="{D83814C2-F8F0-4DFB-A35B-0E27531A2C7A}" presName="conn2-1" presStyleLbl="parChTrans1D2" presStyleIdx="0" presStyleCnt="3"/>
      <dgm:spPr/>
    </dgm:pt>
    <dgm:pt modelId="{B11C15FB-FA82-49D0-8E22-FB8FB493AAB5}" type="pres">
      <dgm:prSet presAssocID="{D83814C2-F8F0-4DFB-A35B-0E27531A2C7A}" presName="connTx" presStyleLbl="parChTrans1D2" presStyleIdx="0" presStyleCnt="3"/>
      <dgm:spPr/>
    </dgm:pt>
    <dgm:pt modelId="{86143AC1-12F3-43F3-A819-7E3099322C97}" type="pres">
      <dgm:prSet presAssocID="{FF263718-3B2A-4BD0-B0EE-FCD73741510E}" presName="root2" presStyleCnt="0"/>
      <dgm:spPr/>
    </dgm:pt>
    <dgm:pt modelId="{54C82CD0-8374-4E38-9E40-CB53CE111C68}" type="pres">
      <dgm:prSet presAssocID="{FF263718-3B2A-4BD0-B0EE-FCD73741510E}" presName="LevelTwoTextNode" presStyleLbl="node2" presStyleIdx="0" presStyleCnt="3">
        <dgm:presLayoutVars>
          <dgm:chPref val="3"/>
        </dgm:presLayoutVars>
      </dgm:prSet>
      <dgm:spPr/>
      <dgm:t>
        <a:bodyPr/>
        <a:lstStyle/>
        <a:p>
          <a:pPr rtl="1"/>
          <a:endParaRPr lang="fa-IR"/>
        </a:p>
      </dgm:t>
    </dgm:pt>
    <dgm:pt modelId="{BD5275AF-6E24-4A00-8768-78F3293B4300}" type="pres">
      <dgm:prSet presAssocID="{FF263718-3B2A-4BD0-B0EE-FCD73741510E}" presName="level3hierChild" presStyleCnt="0"/>
      <dgm:spPr/>
    </dgm:pt>
    <dgm:pt modelId="{D6F8AA66-F1E5-4D99-ADF6-F45F92D732C5}" type="pres">
      <dgm:prSet presAssocID="{2C49855A-6F37-45DF-B842-B229F63E2A99}" presName="conn2-1" presStyleLbl="parChTrans1D3" presStyleIdx="0" presStyleCnt="11"/>
      <dgm:spPr/>
    </dgm:pt>
    <dgm:pt modelId="{EFD117C1-EF47-4E26-8C76-45BA7925584E}" type="pres">
      <dgm:prSet presAssocID="{2C49855A-6F37-45DF-B842-B229F63E2A99}" presName="connTx" presStyleLbl="parChTrans1D3" presStyleIdx="0" presStyleCnt="11"/>
      <dgm:spPr/>
    </dgm:pt>
    <dgm:pt modelId="{CCA40FE9-EEC5-48A0-89BE-7EFFCA6B5B75}" type="pres">
      <dgm:prSet presAssocID="{A883918E-348C-4FBA-9B17-442F0432C4C2}" presName="root2" presStyleCnt="0"/>
      <dgm:spPr/>
    </dgm:pt>
    <dgm:pt modelId="{43670F1B-A729-4D20-9B6C-F2190F310054}" type="pres">
      <dgm:prSet presAssocID="{A883918E-348C-4FBA-9B17-442F0432C4C2}" presName="LevelTwoTextNode" presStyleLbl="node3" presStyleIdx="0" presStyleCnt="11" custScaleX="153048">
        <dgm:presLayoutVars>
          <dgm:chPref val="3"/>
        </dgm:presLayoutVars>
      </dgm:prSet>
      <dgm:spPr/>
    </dgm:pt>
    <dgm:pt modelId="{FB00680F-90EC-42A5-A6ED-C2C0E208800B}" type="pres">
      <dgm:prSet presAssocID="{A883918E-348C-4FBA-9B17-442F0432C4C2}" presName="level3hierChild" presStyleCnt="0"/>
      <dgm:spPr/>
    </dgm:pt>
    <dgm:pt modelId="{AC62EC75-36D8-4F4A-9FF8-540AF0E540A2}" type="pres">
      <dgm:prSet presAssocID="{EF4D74E3-6364-4E00-9952-B59D37F51355}" presName="conn2-1" presStyleLbl="parChTrans1D3" presStyleIdx="1" presStyleCnt="11"/>
      <dgm:spPr/>
    </dgm:pt>
    <dgm:pt modelId="{9AC45B69-2ACE-4918-96AC-300D404CD47D}" type="pres">
      <dgm:prSet presAssocID="{EF4D74E3-6364-4E00-9952-B59D37F51355}" presName="connTx" presStyleLbl="parChTrans1D3" presStyleIdx="1" presStyleCnt="11"/>
      <dgm:spPr/>
    </dgm:pt>
    <dgm:pt modelId="{B3D4F153-7904-497C-8D07-B22B5A7E30CC}" type="pres">
      <dgm:prSet presAssocID="{4C1FEC57-E755-409C-BF5D-91EB5E803974}" presName="root2" presStyleCnt="0"/>
      <dgm:spPr/>
    </dgm:pt>
    <dgm:pt modelId="{F10809E8-27F5-4F00-ABB6-02C1B2C5B437}" type="pres">
      <dgm:prSet presAssocID="{4C1FEC57-E755-409C-BF5D-91EB5E803974}" presName="LevelTwoTextNode" presStyleLbl="node3" presStyleIdx="1" presStyleCnt="11" custScaleX="166955">
        <dgm:presLayoutVars>
          <dgm:chPref val="3"/>
        </dgm:presLayoutVars>
      </dgm:prSet>
      <dgm:spPr/>
    </dgm:pt>
    <dgm:pt modelId="{7671CE6E-2DDF-47E8-AF99-933FBE7C9196}" type="pres">
      <dgm:prSet presAssocID="{4C1FEC57-E755-409C-BF5D-91EB5E803974}" presName="level3hierChild" presStyleCnt="0"/>
      <dgm:spPr/>
    </dgm:pt>
    <dgm:pt modelId="{75219718-B4BC-4126-89BB-46A050FD22FE}" type="pres">
      <dgm:prSet presAssocID="{1C7AF2CB-4E8E-4A6D-BB43-7547679F4886}" presName="conn2-1" presStyleLbl="parChTrans1D3" presStyleIdx="2" presStyleCnt="11"/>
      <dgm:spPr/>
    </dgm:pt>
    <dgm:pt modelId="{2D22542E-A4BD-4DBF-821B-C9EFD5457BA5}" type="pres">
      <dgm:prSet presAssocID="{1C7AF2CB-4E8E-4A6D-BB43-7547679F4886}" presName="connTx" presStyleLbl="parChTrans1D3" presStyleIdx="2" presStyleCnt="11"/>
      <dgm:spPr/>
    </dgm:pt>
    <dgm:pt modelId="{1361109B-570B-4F02-BD81-378599408E20}" type="pres">
      <dgm:prSet presAssocID="{2E07D63E-B7CB-4FD5-BC9C-1F78E44DB0D8}" presName="root2" presStyleCnt="0"/>
      <dgm:spPr/>
    </dgm:pt>
    <dgm:pt modelId="{6AD8833C-229D-4E07-86E6-91A6F6B1EA27}" type="pres">
      <dgm:prSet presAssocID="{2E07D63E-B7CB-4FD5-BC9C-1F78E44DB0D8}" presName="LevelTwoTextNode" presStyleLbl="node3" presStyleIdx="2" presStyleCnt="11" custScaleX="180862">
        <dgm:presLayoutVars>
          <dgm:chPref val="3"/>
        </dgm:presLayoutVars>
      </dgm:prSet>
      <dgm:spPr/>
    </dgm:pt>
    <dgm:pt modelId="{A9D782B9-638E-4FCC-AC03-4460F454879D}" type="pres">
      <dgm:prSet presAssocID="{2E07D63E-B7CB-4FD5-BC9C-1F78E44DB0D8}" presName="level3hierChild" presStyleCnt="0"/>
      <dgm:spPr/>
    </dgm:pt>
    <dgm:pt modelId="{7A4489E8-53DD-4B14-8C4F-9738A83C20BF}" type="pres">
      <dgm:prSet presAssocID="{A6C38B7D-65B5-4606-ABFC-00DE113194F4}" presName="conn2-1" presStyleLbl="parChTrans1D3" presStyleIdx="3" presStyleCnt="11"/>
      <dgm:spPr/>
    </dgm:pt>
    <dgm:pt modelId="{C29E0918-BE7B-424C-B3CD-0E43E8E3CFD3}" type="pres">
      <dgm:prSet presAssocID="{A6C38B7D-65B5-4606-ABFC-00DE113194F4}" presName="connTx" presStyleLbl="parChTrans1D3" presStyleIdx="3" presStyleCnt="11"/>
      <dgm:spPr/>
    </dgm:pt>
    <dgm:pt modelId="{E22B5019-87FD-4694-BFE5-2B3E4EA05495}" type="pres">
      <dgm:prSet presAssocID="{79A8722D-8FB0-48ED-BDB1-56BD592172BB}" presName="root2" presStyleCnt="0"/>
      <dgm:spPr/>
    </dgm:pt>
    <dgm:pt modelId="{D15C4B10-CE90-4C3E-9E26-4CF97EF685AB}" type="pres">
      <dgm:prSet presAssocID="{79A8722D-8FB0-48ED-BDB1-56BD592172BB}" presName="LevelTwoTextNode" presStyleLbl="node3" presStyleIdx="3" presStyleCnt="11" custScaleX="205952">
        <dgm:presLayoutVars>
          <dgm:chPref val="3"/>
        </dgm:presLayoutVars>
      </dgm:prSet>
      <dgm:spPr/>
      <dgm:t>
        <a:bodyPr/>
        <a:lstStyle/>
        <a:p>
          <a:pPr rtl="1"/>
          <a:endParaRPr lang="fa-IR"/>
        </a:p>
      </dgm:t>
    </dgm:pt>
    <dgm:pt modelId="{BA52FD51-FA16-4786-B09D-72E399981D82}" type="pres">
      <dgm:prSet presAssocID="{79A8722D-8FB0-48ED-BDB1-56BD592172BB}" presName="level3hierChild" presStyleCnt="0"/>
      <dgm:spPr/>
    </dgm:pt>
    <dgm:pt modelId="{6D48B582-C7E9-4FA5-AE3D-2FEB19A18CBD}" type="pres">
      <dgm:prSet presAssocID="{E5806054-B432-4965-ACEE-775FD7B819C7}" presName="conn2-1" presStyleLbl="parChTrans1D2" presStyleIdx="1" presStyleCnt="3"/>
      <dgm:spPr/>
    </dgm:pt>
    <dgm:pt modelId="{3521861C-1D97-42A3-B2D8-609A3B247794}" type="pres">
      <dgm:prSet presAssocID="{E5806054-B432-4965-ACEE-775FD7B819C7}" presName="connTx" presStyleLbl="parChTrans1D2" presStyleIdx="1" presStyleCnt="3"/>
      <dgm:spPr/>
    </dgm:pt>
    <dgm:pt modelId="{56C38849-3CCC-4633-B403-B2BB0A734AD8}" type="pres">
      <dgm:prSet presAssocID="{A714151D-2B33-4E8A-9B60-769E7860E74E}" presName="root2" presStyleCnt="0"/>
      <dgm:spPr/>
    </dgm:pt>
    <dgm:pt modelId="{BE522503-E229-4F35-B5BD-D5689C0CE412}" type="pres">
      <dgm:prSet presAssocID="{A714151D-2B33-4E8A-9B60-769E7860E74E}" presName="LevelTwoTextNode" presStyleLbl="node2" presStyleIdx="1" presStyleCnt="3">
        <dgm:presLayoutVars>
          <dgm:chPref val="3"/>
        </dgm:presLayoutVars>
      </dgm:prSet>
      <dgm:spPr/>
      <dgm:t>
        <a:bodyPr/>
        <a:lstStyle/>
        <a:p>
          <a:pPr rtl="1"/>
          <a:endParaRPr lang="fa-IR"/>
        </a:p>
      </dgm:t>
    </dgm:pt>
    <dgm:pt modelId="{8089645A-ED2C-470A-8FAD-F05DD2EEDDEA}" type="pres">
      <dgm:prSet presAssocID="{A714151D-2B33-4E8A-9B60-769E7860E74E}" presName="level3hierChild" presStyleCnt="0"/>
      <dgm:spPr/>
    </dgm:pt>
    <dgm:pt modelId="{CA4FB540-0B40-4761-932F-5327EC98CA39}" type="pres">
      <dgm:prSet presAssocID="{B39126D6-ADD4-451E-A1C8-575B6323FE59}" presName="conn2-1" presStyleLbl="parChTrans1D3" presStyleIdx="4" presStyleCnt="11"/>
      <dgm:spPr/>
    </dgm:pt>
    <dgm:pt modelId="{70D12C5C-7C84-47AF-9308-C68D6E3EA980}" type="pres">
      <dgm:prSet presAssocID="{B39126D6-ADD4-451E-A1C8-575B6323FE59}" presName="connTx" presStyleLbl="parChTrans1D3" presStyleIdx="4" presStyleCnt="11"/>
      <dgm:spPr/>
    </dgm:pt>
    <dgm:pt modelId="{E519C274-D0F1-4803-B191-92EC29D6B696}" type="pres">
      <dgm:prSet presAssocID="{400D1E4E-EF2E-47CD-B07E-9A033549F0FC}" presName="root2" presStyleCnt="0"/>
      <dgm:spPr/>
    </dgm:pt>
    <dgm:pt modelId="{1D204C54-1432-41F4-9974-1695487C3D2F}" type="pres">
      <dgm:prSet presAssocID="{400D1E4E-EF2E-47CD-B07E-9A033549F0FC}" presName="LevelTwoTextNode" presStyleLbl="node3" presStyleIdx="4" presStyleCnt="11" custScaleX="189105">
        <dgm:presLayoutVars>
          <dgm:chPref val="3"/>
        </dgm:presLayoutVars>
      </dgm:prSet>
      <dgm:spPr/>
      <dgm:t>
        <a:bodyPr/>
        <a:lstStyle/>
        <a:p>
          <a:pPr rtl="1"/>
          <a:endParaRPr lang="fa-IR"/>
        </a:p>
      </dgm:t>
    </dgm:pt>
    <dgm:pt modelId="{3E0AF4D7-7A1D-435C-9E6D-8B82BA5526F2}" type="pres">
      <dgm:prSet presAssocID="{400D1E4E-EF2E-47CD-B07E-9A033549F0FC}" presName="level3hierChild" presStyleCnt="0"/>
      <dgm:spPr/>
    </dgm:pt>
    <dgm:pt modelId="{03871281-33AB-4040-8B99-9EF6DABEF145}" type="pres">
      <dgm:prSet presAssocID="{6F5A47B3-79E9-4A00-9F5D-2388863CA4E0}" presName="conn2-1" presStyleLbl="parChTrans1D3" presStyleIdx="5" presStyleCnt="11"/>
      <dgm:spPr/>
    </dgm:pt>
    <dgm:pt modelId="{1C707B13-10F7-4EA0-AAA1-92349AFE11C4}" type="pres">
      <dgm:prSet presAssocID="{6F5A47B3-79E9-4A00-9F5D-2388863CA4E0}" presName="connTx" presStyleLbl="parChTrans1D3" presStyleIdx="5" presStyleCnt="11"/>
      <dgm:spPr/>
    </dgm:pt>
    <dgm:pt modelId="{C630BFA5-7FE7-4931-B3C6-719969E1624D}" type="pres">
      <dgm:prSet presAssocID="{2476F0DE-B33A-44CA-8F6E-A167EFE2E77C}" presName="root2" presStyleCnt="0"/>
      <dgm:spPr/>
    </dgm:pt>
    <dgm:pt modelId="{30FD6FC8-B8DD-454E-9636-70497B8D12CF}" type="pres">
      <dgm:prSet presAssocID="{2476F0DE-B33A-44CA-8F6E-A167EFE2E77C}" presName="LevelTwoTextNode" presStyleLbl="node3" presStyleIdx="5" presStyleCnt="11" custScaleX="177922">
        <dgm:presLayoutVars>
          <dgm:chPref val="3"/>
        </dgm:presLayoutVars>
      </dgm:prSet>
      <dgm:spPr/>
      <dgm:t>
        <a:bodyPr/>
        <a:lstStyle/>
        <a:p>
          <a:pPr rtl="1"/>
          <a:endParaRPr lang="fa-IR"/>
        </a:p>
      </dgm:t>
    </dgm:pt>
    <dgm:pt modelId="{90226BDE-64DD-4C7B-B8C6-6623CBE05556}" type="pres">
      <dgm:prSet presAssocID="{2476F0DE-B33A-44CA-8F6E-A167EFE2E77C}" presName="level3hierChild" presStyleCnt="0"/>
      <dgm:spPr/>
    </dgm:pt>
    <dgm:pt modelId="{F610CECC-EBA6-4CFD-9434-25B14AF8213A}" type="pres">
      <dgm:prSet presAssocID="{4A8EED27-8C9C-4185-8564-18DEA95211F1}" presName="conn2-1" presStyleLbl="parChTrans1D3" presStyleIdx="6" presStyleCnt="11"/>
      <dgm:spPr/>
    </dgm:pt>
    <dgm:pt modelId="{78A3738C-1A71-4AA3-B11C-54FB1AC23490}" type="pres">
      <dgm:prSet presAssocID="{4A8EED27-8C9C-4185-8564-18DEA95211F1}" presName="connTx" presStyleLbl="parChTrans1D3" presStyleIdx="6" presStyleCnt="11"/>
      <dgm:spPr/>
    </dgm:pt>
    <dgm:pt modelId="{1A48BED5-39A3-4CBD-9505-471DB2B3E0D5}" type="pres">
      <dgm:prSet presAssocID="{884460F1-7359-4722-8FF7-10A29582333D}" presName="root2" presStyleCnt="0"/>
      <dgm:spPr/>
    </dgm:pt>
    <dgm:pt modelId="{47524898-A10A-4FC4-8492-54799FACD9FD}" type="pres">
      <dgm:prSet presAssocID="{884460F1-7359-4722-8FF7-10A29582333D}" presName="LevelTwoTextNode" presStyleLbl="node3" presStyleIdx="6" presStyleCnt="11" custScaleX="211471">
        <dgm:presLayoutVars>
          <dgm:chPref val="3"/>
        </dgm:presLayoutVars>
      </dgm:prSet>
      <dgm:spPr/>
      <dgm:t>
        <a:bodyPr/>
        <a:lstStyle/>
        <a:p>
          <a:pPr rtl="1"/>
          <a:endParaRPr lang="fa-IR"/>
        </a:p>
      </dgm:t>
    </dgm:pt>
    <dgm:pt modelId="{21966A9C-D9B3-4C42-A103-AE1200F16D08}" type="pres">
      <dgm:prSet presAssocID="{884460F1-7359-4722-8FF7-10A29582333D}" presName="level3hierChild" presStyleCnt="0"/>
      <dgm:spPr/>
    </dgm:pt>
    <dgm:pt modelId="{052B6106-B5FB-446B-BC2B-8346BDF6C1DD}" type="pres">
      <dgm:prSet presAssocID="{545C26E0-DFBA-4FD6-A28E-DD1C2EF5E8A3}" presName="conn2-1" presStyleLbl="parChTrans1D3" presStyleIdx="7" presStyleCnt="11"/>
      <dgm:spPr/>
    </dgm:pt>
    <dgm:pt modelId="{F6B2F8F1-3339-4C0C-85AA-DBA40AD15623}" type="pres">
      <dgm:prSet presAssocID="{545C26E0-DFBA-4FD6-A28E-DD1C2EF5E8A3}" presName="connTx" presStyleLbl="parChTrans1D3" presStyleIdx="7" presStyleCnt="11"/>
      <dgm:spPr/>
    </dgm:pt>
    <dgm:pt modelId="{D9505CB5-7565-4C1B-A3C7-9F51AC50ECCA}" type="pres">
      <dgm:prSet presAssocID="{8D77A5E7-0AB4-407C-A177-5E6E0ED767DE}" presName="root2" presStyleCnt="0"/>
      <dgm:spPr/>
    </dgm:pt>
    <dgm:pt modelId="{2568B64B-ACA1-4E82-9E6F-5F97D3C431C8}" type="pres">
      <dgm:prSet presAssocID="{8D77A5E7-0AB4-407C-A177-5E6E0ED767DE}" presName="LevelTwoTextNode" presStyleLbl="node3" presStyleIdx="7" presStyleCnt="11" custScaleX="122294">
        <dgm:presLayoutVars>
          <dgm:chPref val="3"/>
        </dgm:presLayoutVars>
      </dgm:prSet>
      <dgm:spPr/>
      <dgm:t>
        <a:bodyPr/>
        <a:lstStyle/>
        <a:p>
          <a:pPr rtl="1"/>
          <a:endParaRPr lang="fa-IR"/>
        </a:p>
      </dgm:t>
    </dgm:pt>
    <dgm:pt modelId="{46F32AC4-43BE-45B1-9DBA-371D1666F5AC}" type="pres">
      <dgm:prSet presAssocID="{8D77A5E7-0AB4-407C-A177-5E6E0ED767DE}" presName="level3hierChild" presStyleCnt="0"/>
      <dgm:spPr/>
    </dgm:pt>
    <dgm:pt modelId="{FC3A4FE3-87F9-4105-BEEC-671BBE35ED07}" type="pres">
      <dgm:prSet presAssocID="{DF863E02-6084-4346-93A3-4DAF19F98AF4}" presName="conn2-1" presStyleLbl="parChTrans1D2" presStyleIdx="2" presStyleCnt="3"/>
      <dgm:spPr/>
    </dgm:pt>
    <dgm:pt modelId="{A9E89AB8-ED76-45D2-840A-0C60A2E38B59}" type="pres">
      <dgm:prSet presAssocID="{DF863E02-6084-4346-93A3-4DAF19F98AF4}" presName="connTx" presStyleLbl="parChTrans1D2" presStyleIdx="2" presStyleCnt="3"/>
      <dgm:spPr/>
    </dgm:pt>
    <dgm:pt modelId="{712CF3D5-BDB4-4AA3-ABC5-AD666D495A53}" type="pres">
      <dgm:prSet presAssocID="{26D58389-544D-401C-BDD3-3A55E169152C}" presName="root2" presStyleCnt="0"/>
      <dgm:spPr/>
    </dgm:pt>
    <dgm:pt modelId="{F7E978C7-A775-457E-ADC4-79CB5D999D3A}" type="pres">
      <dgm:prSet presAssocID="{26D58389-544D-401C-BDD3-3A55E169152C}" presName="LevelTwoTextNode" presStyleLbl="node2" presStyleIdx="2" presStyleCnt="3">
        <dgm:presLayoutVars>
          <dgm:chPref val="3"/>
        </dgm:presLayoutVars>
      </dgm:prSet>
      <dgm:spPr/>
      <dgm:t>
        <a:bodyPr/>
        <a:lstStyle/>
        <a:p>
          <a:pPr rtl="1"/>
          <a:endParaRPr lang="fa-IR"/>
        </a:p>
      </dgm:t>
    </dgm:pt>
    <dgm:pt modelId="{EA354FAE-E6DB-4A00-92FD-2A25FECEF09E}" type="pres">
      <dgm:prSet presAssocID="{26D58389-544D-401C-BDD3-3A55E169152C}" presName="level3hierChild" presStyleCnt="0"/>
      <dgm:spPr/>
    </dgm:pt>
    <dgm:pt modelId="{6EDC0AC8-6393-489D-A345-A3C560A11557}" type="pres">
      <dgm:prSet presAssocID="{F39A3807-6102-46FC-AD29-7889D8D7621B}" presName="conn2-1" presStyleLbl="parChTrans1D3" presStyleIdx="8" presStyleCnt="11"/>
      <dgm:spPr/>
    </dgm:pt>
    <dgm:pt modelId="{25A4C7E3-6CB7-49F7-8200-036FB108FFB7}" type="pres">
      <dgm:prSet presAssocID="{F39A3807-6102-46FC-AD29-7889D8D7621B}" presName="connTx" presStyleLbl="parChTrans1D3" presStyleIdx="8" presStyleCnt="11"/>
      <dgm:spPr/>
    </dgm:pt>
    <dgm:pt modelId="{6A190FCE-7BBC-4DC7-9479-7408FF2A5ACF}" type="pres">
      <dgm:prSet presAssocID="{5DC46273-3F55-4F8C-9CD3-DC477A72C045}" presName="root2" presStyleCnt="0"/>
      <dgm:spPr/>
    </dgm:pt>
    <dgm:pt modelId="{D1CD93AB-12BD-472A-9151-21633D5CAD96}" type="pres">
      <dgm:prSet presAssocID="{5DC46273-3F55-4F8C-9CD3-DC477A72C045}" presName="LevelTwoTextNode" presStyleLbl="node3" presStyleIdx="8" presStyleCnt="11">
        <dgm:presLayoutVars>
          <dgm:chPref val="3"/>
        </dgm:presLayoutVars>
      </dgm:prSet>
      <dgm:spPr/>
      <dgm:t>
        <a:bodyPr/>
        <a:lstStyle/>
        <a:p>
          <a:pPr rtl="1"/>
          <a:endParaRPr lang="fa-IR"/>
        </a:p>
      </dgm:t>
    </dgm:pt>
    <dgm:pt modelId="{97A5AF11-2565-4987-9F69-ED1DD8003994}" type="pres">
      <dgm:prSet presAssocID="{5DC46273-3F55-4F8C-9CD3-DC477A72C045}" presName="level3hierChild" presStyleCnt="0"/>
      <dgm:spPr/>
    </dgm:pt>
    <dgm:pt modelId="{948FAC9C-4D11-4D9A-A43D-85A5CA03F684}" type="pres">
      <dgm:prSet presAssocID="{43AADDB3-F14F-42B7-AD9D-2F8C81BF260E}" presName="conn2-1" presStyleLbl="parChTrans1D3" presStyleIdx="9" presStyleCnt="11"/>
      <dgm:spPr/>
    </dgm:pt>
    <dgm:pt modelId="{C9AE4D00-3AFA-41A1-9856-59E01D085CE3}" type="pres">
      <dgm:prSet presAssocID="{43AADDB3-F14F-42B7-AD9D-2F8C81BF260E}" presName="connTx" presStyleLbl="parChTrans1D3" presStyleIdx="9" presStyleCnt="11"/>
      <dgm:spPr/>
    </dgm:pt>
    <dgm:pt modelId="{A64F3260-B9FB-496F-BA43-D9447E06BDB9}" type="pres">
      <dgm:prSet presAssocID="{F0F02DB8-4856-4A27-84AE-635BCE5E05EE}" presName="root2" presStyleCnt="0"/>
      <dgm:spPr/>
    </dgm:pt>
    <dgm:pt modelId="{7894492D-F16C-4C84-B53E-5A07DF77BE34}" type="pres">
      <dgm:prSet presAssocID="{F0F02DB8-4856-4A27-84AE-635BCE5E05EE}" presName="LevelTwoTextNode" presStyleLbl="node3" presStyleIdx="9" presStyleCnt="11" custScaleX="158279">
        <dgm:presLayoutVars>
          <dgm:chPref val="3"/>
        </dgm:presLayoutVars>
      </dgm:prSet>
      <dgm:spPr/>
      <dgm:t>
        <a:bodyPr/>
        <a:lstStyle/>
        <a:p>
          <a:pPr rtl="1"/>
          <a:endParaRPr lang="fa-IR"/>
        </a:p>
      </dgm:t>
    </dgm:pt>
    <dgm:pt modelId="{E437D612-B9B2-40FB-93A2-269766E8EB06}" type="pres">
      <dgm:prSet presAssocID="{F0F02DB8-4856-4A27-84AE-635BCE5E05EE}" presName="level3hierChild" presStyleCnt="0"/>
      <dgm:spPr/>
    </dgm:pt>
    <dgm:pt modelId="{1EBA10F5-51F2-4B05-958C-F89ED32A47FD}" type="pres">
      <dgm:prSet presAssocID="{FCF9362B-3A8D-455E-A6EE-664280FC9146}" presName="conn2-1" presStyleLbl="parChTrans1D3" presStyleIdx="10" presStyleCnt="11"/>
      <dgm:spPr/>
    </dgm:pt>
    <dgm:pt modelId="{26CBF8C7-6D7F-48BB-9094-DDDA741DF6FD}" type="pres">
      <dgm:prSet presAssocID="{FCF9362B-3A8D-455E-A6EE-664280FC9146}" presName="connTx" presStyleLbl="parChTrans1D3" presStyleIdx="10" presStyleCnt="11"/>
      <dgm:spPr/>
    </dgm:pt>
    <dgm:pt modelId="{3F7F4BEA-C252-4D8A-A004-FFDB852685DA}" type="pres">
      <dgm:prSet presAssocID="{6F11384B-69AE-484D-89C8-276669BD4B28}" presName="root2" presStyleCnt="0"/>
      <dgm:spPr/>
    </dgm:pt>
    <dgm:pt modelId="{A3B42BBD-B608-4947-AC74-9231092A54BC}" type="pres">
      <dgm:prSet presAssocID="{6F11384B-69AE-484D-89C8-276669BD4B28}" presName="LevelTwoTextNode" presStyleLbl="node3" presStyleIdx="10" presStyleCnt="11" custScaleX="172258">
        <dgm:presLayoutVars>
          <dgm:chPref val="3"/>
        </dgm:presLayoutVars>
      </dgm:prSet>
      <dgm:spPr/>
      <dgm:t>
        <a:bodyPr/>
        <a:lstStyle/>
        <a:p>
          <a:pPr rtl="1"/>
          <a:endParaRPr lang="fa-IR"/>
        </a:p>
      </dgm:t>
    </dgm:pt>
    <dgm:pt modelId="{F33665AB-DE5C-42C3-9617-46D1328E04AB}" type="pres">
      <dgm:prSet presAssocID="{6F11384B-69AE-484D-89C8-276669BD4B28}" presName="level3hierChild" presStyleCnt="0"/>
      <dgm:spPr/>
    </dgm:pt>
  </dgm:ptLst>
  <dgm:cxnLst>
    <dgm:cxn modelId="{8F460086-0000-4133-9BFA-89181CA6C648}" srcId="{FF263718-3B2A-4BD0-B0EE-FCD73741510E}" destId="{4C1FEC57-E755-409C-BF5D-91EB5E803974}" srcOrd="1" destOrd="0" parTransId="{EF4D74E3-6364-4E00-9952-B59D37F51355}" sibTransId="{CC371AD6-8A3B-493C-A4E0-ACDEB38277B4}"/>
    <dgm:cxn modelId="{BD053470-86CC-4D15-9837-4FA7A01D5531}" srcId="{F3FE6776-7FE3-4609-83F6-01BDE29DD579}" destId="{26D58389-544D-401C-BDD3-3A55E169152C}" srcOrd="2" destOrd="0" parTransId="{DF863E02-6084-4346-93A3-4DAF19F98AF4}" sibTransId="{A0935FFC-7D45-454D-AC3F-B8010744739E}"/>
    <dgm:cxn modelId="{6F793093-701E-41BD-8311-18CF9A869B48}" type="presOf" srcId="{D83814C2-F8F0-4DFB-A35B-0E27531A2C7A}" destId="{009957E4-0573-4C38-8F5E-9877C8BA27CD}" srcOrd="0" destOrd="0" presId="urn:microsoft.com/office/officeart/2005/8/layout/hierarchy2"/>
    <dgm:cxn modelId="{F1EFAFF3-194A-41D6-83AC-A1B857D0F42D}" type="presOf" srcId="{5DC46273-3F55-4F8C-9CD3-DC477A72C045}" destId="{D1CD93AB-12BD-472A-9151-21633D5CAD96}" srcOrd="0" destOrd="0" presId="urn:microsoft.com/office/officeart/2005/8/layout/hierarchy2"/>
    <dgm:cxn modelId="{21D51DBB-4BB1-447E-BF44-6152826CFD78}" type="presOf" srcId="{E5806054-B432-4965-ACEE-775FD7B819C7}" destId="{3521861C-1D97-42A3-B2D8-609A3B247794}" srcOrd="1" destOrd="0" presId="urn:microsoft.com/office/officeart/2005/8/layout/hierarchy2"/>
    <dgm:cxn modelId="{0D3DD60C-1B6C-47C0-B11C-66F0E267B708}" srcId="{26D58389-544D-401C-BDD3-3A55E169152C}" destId="{F0F02DB8-4856-4A27-84AE-635BCE5E05EE}" srcOrd="1" destOrd="0" parTransId="{43AADDB3-F14F-42B7-AD9D-2F8C81BF260E}" sibTransId="{EF25B005-694F-4801-9719-0D185A3B68FF}"/>
    <dgm:cxn modelId="{9554B69F-0666-45C7-9ABE-8D3BE13F92C1}" type="presOf" srcId="{F0F02DB8-4856-4A27-84AE-635BCE5E05EE}" destId="{7894492D-F16C-4C84-B53E-5A07DF77BE34}" srcOrd="0" destOrd="0" presId="urn:microsoft.com/office/officeart/2005/8/layout/hierarchy2"/>
    <dgm:cxn modelId="{27BFB560-7DDD-4FB8-9FA7-8AC67EE829C9}" type="presOf" srcId="{79A8722D-8FB0-48ED-BDB1-56BD592172BB}" destId="{D15C4B10-CE90-4C3E-9E26-4CF97EF685AB}" srcOrd="0" destOrd="0" presId="urn:microsoft.com/office/officeart/2005/8/layout/hierarchy2"/>
    <dgm:cxn modelId="{4DED2843-FE55-4384-96AF-2DCEAB72A1C9}" type="presOf" srcId="{400D1E4E-EF2E-47CD-B07E-9A033549F0FC}" destId="{1D204C54-1432-41F4-9974-1695487C3D2F}" srcOrd="0" destOrd="0" presId="urn:microsoft.com/office/officeart/2005/8/layout/hierarchy2"/>
    <dgm:cxn modelId="{2C4F21E8-798C-4F39-85F8-434B149ACDE5}" type="presOf" srcId="{2C49855A-6F37-45DF-B842-B229F63E2A99}" destId="{D6F8AA66-F1E5-4D99-ADF6-F45F92D732C5}" srcOrd="0" destOrd="0" presId="urn:microsoft.com/office/officeart/2005/8/layout/hierarchy2"/>
    <dgm:cxn modelId="{E8A45B4F-159B-48B3-BC02-488DA4D79C1A}" type="presOf" srcId="{6F5A47B3-79E9-4A00-9F5D-2388863CA4E0}" destId="{1C707B13-10F7-4EA0-AAA1-92349AFE11C4}" srcOrd="1" destOrd="0" presId="urn:microsoft.com/office/officeart/2005/8/layout/hierarchy2"/>
    <dgm:cxn modelId="{938C01D7-D950-44AF-ABC5-60B7C76EDED3}" type="presOf" srcId="{A6C38B7D-65B5-4606-ABFC-00DE113194F4}" destId="{7A4489E8-53DD-4B14-8C4F-9738A83C20BF}" srcOrd="0" destOrd="0" presId="urn:microsoft.com/office/officeart/2005/8/layout/hierarchy2"/>
    <dgm:cxn modelId="{53615480-3CA3-456E-AAC1-73292A0A2D7A}" type="presOf" srcId="{8D77A5E7-0AB4-407C-A177-5E6E0ED767DE}" destId="{2568B64B-ACA1-4E82-9E6F-5F97D3C431C8}" srcOrd="0" destOrd="0" presId="urn:microsoft.com/office/officeart/2005/8/layout/hierarchy2"/>
    <dgm:cxn modelId="{914EB961-B107-413A-BBDA-543EB20D1B4F}" type="presOf" srcId="{884460F1-7359-4722-8FF7-10A29582333D}" destId="{47524898-A10A-4FC4-8492-54799FACD9FD}" srcOrd="0" destOrd="0" presId="urn:microsoft.com/office/officeart/2005/8/layout/hierarchy2"/>
    <dgm:cxn modelId="{8D313EE2-0ACA-47CE-9803-B999474D3016}" type="presOf" srcId="{D83814C2-F8F0-4DFB-A35B-0E27531A2C7A}" destId="{B11C15FB-FA82-49D0-8E22-FB8FB493AAB5}" srcOrd="1" destOrd="0" presId="urn:microsoft.com/office/officeart/2005/8/layout/hierarchy2"/>
    <dgm:cxn modelId="{FF74EA76-21FA-4C14-9CE9-C1497AF3F5A9}" type="presOf" srcId="{4A8EED27-8C9C-4185-8564-18DEA95211F1}" destId="{F610CECC-EBA6-4CFD-9434-25B14AF8213A}" srcOrd="0" destOrd="0" presId="urn:microsoft.com/office/officeart/2005/8/layout/hierarchy2"/>
    <dgm:cxn modelId="{618BE23A-06F8-423A-8F5A-1E737B875B48}" srcId="{FF263718-3B2A-4BD0-B0EE-FCD73741510E}" destId="{79A8722D-8FB0-48ED-BDB1-56BD592172BB}" srcOrd="3" destOrd="0" parTransId="{A6C38B7D-65B5-4606-ABFC-00DE113194F4}" sibTransId="{E575D320-E7C8-4641-B862-BAA8E066FF98}"/>
    <dgm:cxn modelId="{5FF81794-8266-41A0-BFA7-4CCC27BAFEA4}" type="presOf" srcId="{EF4D74E3-6364-4E00-9952-B59D37F51355}" destId="{9AC45B69-2ACE-4918-96AC-300D404CD47D}" srcOrd="1" destOrd="0" presId="urn:microsoft.com/office/officeart/2005/8/layout/hierarchy2"/>
    <dgm:cxn modelId="{0EC34FDE-3454-450C-83BB-F119FCA5A26D}" srcId="{A714151D-2B33-4E8A-9B60-769E7860E74E}" destId="{400D1E4E-EF2E-47CD-B07E-9A033549F0FC}" srcOrd="0" destOrd="0" parTransId="{B39126D6-ADD4-451E-A1C8-575B6323FE59}" sibTransId="{ED8599EB-7370-4911-86C8-14844CB1C3F3}"/>
    <dgm:cxn modelId="{FF314316-6BEE-412A-A130-3457B2A49FB7}" type="presOf" srcId="{EF4D74E3-6364-4E00-9952-B59D37F51355}" destId="{AC62EC75-36D8-4F4A-9FF8-540AF0E540A2}" srcOrd="0" destOrd="0" presId="urn:microsoft.com/office/officeart/2005/8/layout/hierarchy2"/>
    <dgm:cxn modelId="{9E4D2CA1-0C87-46EA-A001-6401EA4633C8}" type="presOf" srcId="{B39126D6-ADD4-451E-A1C8-575B6323FE59}" destId="{CA4FB540-0B40-4761-932F-5327EC98CA39}" srcOrd="0" destOrd="0" presId="urn:microsoft.com/office/officeart/2005/8/layout/hierarchy2"/>
    <dgm:cxn modelId="{0ADA9B47-3A29-41AB-8F71-97FB8D4B270F}" type="presOf" srcId="{1C7AF2CB-4E8E-4A6D-BB43-7547679F4886}" destId="{75219718-B4BC-4126-89BB-46A050FD22FE}" srcOrd="0" destOrd="0" presId="urn:microsoft.com/office/officeart/2005/8/layout/hierarchy2"/>
    <dgm:cxn modelId="{DD3047A1-E092-445E-9C5A-29BC6031451D}" srcId="{FF263718-3B2A-4BD0-B0EE-FCD73741510E}" destId="{A883918E-348C-4FBA-9B17-442F0432C4C2}" srcOrd="0" destOrd="0" parTransId="{2C49855A-6F37-45DF-B842-B229F63E2A99}" sibTransId="{E5AE5C86-0BAD-4714-A9A4-22290828F699}"/>
    <dgm:cxn modelId="{D0213E2B-599C-4E11-B331-F27B33D35E53}" type="presOf" srcId="{2476F0DE-B33A-44CA-8F6E-A167EFE2E77C}" destId="{30FD6FC8-B8DD-454E-9636-70497B8D12CF}" srcOrd="0" destOrd="0" presId="urn:microsoft.com/office/officeart/2005/8/layout/hierarchy2"/>
    <dgm:cxn modelId="{B303B386-3AB6-4411-9750-E2AB35B99127}" srcId="{FF263718-3B2A-4BD0-B0EE-FCD73741510E}" destId="{2E07D63E-B7CB-4FD5-BC9C-1F78E44DB0D8}" srcOrd="2" destOrd="0" parTransId="{1C7AF2CB-4E8E-4A6D-BB43-7547679F4886}" sibTransId="{DB7508D6-70B8-4B3C-8CF7-0ED55E00E580}"/>
    <dgm:cxn modelId="{48661B02-4257-4758-B6FD-FD1EA50E56E9}" srcId="{F3FE6776-7FE3-4609-83F6-01BDE29DD579}" destId="{A714151D-2B33-4E8A-9B60-769E7860E74E}" srcOrd="1" destOrd="0" parTransId="{E5806054-B432-4965-ACEE-775FD7B819C7}" sibTransId="{1C580D94-BC37-4F8A-87D5-B150C405B709}"/>
    <dgm:cxn modelId="{12AA6BD4-AF7E-4BC0-9B15-C91A32CAA898}" type="presOf" srcId="{6158CBEB-39C8-405C-9ED1-1F7398C9DAB8}" destId="{DDB2879E-65BD-4B18-8F8D-B080A1006965}" srcOrd="0" destOrd="0" presId="urn:microsoft.com/office/officeart/2005/8/layout/hierarchy2"/>
    <dgm:cxn modelId="{1186A7AD-89CD-4E93-B2F7-4EA7C948E5CE}" srcId="{A714151D-2B33-4E8A-9B60-769E7860E74E}" destId="{8D77A5E7-0AB4-407C-A177-5E6E0ED767DE}" srcOrd="3" destOrd="0" parTransId="{545C26E0-DFBA-4FD6-A28E-DD1C2EF5E8A3}" sibTransId="{04AFF9C2-1A97-4F04-A769-A36636E0C259}"/>
    <dgm:cxn modelId="{CCC67108-E326-4F64-AEE3-5034D80CB13E}" type="presOf" srcId="{FF263718-3B2A-4BD0-B0EE-FCD73741510E}" destId="{54C82CD0-8374-4E38-9E40-CB53CE111C68}" srcOrd="0" destOrd="0" presId="urn:microsoft.com/office/officeart/2005/8/layout/hierarchy2"/>
    <dgm:cxn modelId="{77E171DF-D237-436F-8D73-F90140215EC9}" type="presOf" srcId="{A883918E-348C-4FBA-9B17-442F0432C4C2}" destId="{43670F1B-A729-4D20-9B6C-F2190F310054}" srcOrd="0" destOrd="0" presId="urn:microsoft.com/office/officeart/2005/8/layout/hierarchy2"/>
    <dgm:cxn modelId="{CBC57042-9CC1-4E4F-9BF3-A51983185F11}" srcId="{F3FE6776-7FE3-4609-83F6-01BDE29DD579}" destId="{FF263718-3B2A-4BD0-B0EE-FCD73741510E}" srcOrd="0" destOrd="0" parTransId="{D83814C2-F8F0-4DFB-A35B-0E27531A2C7A}" sibTransId="{81DB6721-9EAB-41BD-AC12-571250180E2B}"/>
    <dgm:cxn modelId="{4CF0D391-CFFF-40C2-92F3-E484DB4EF14E}" srcId="{A714151D-2B33-4E8A-9B60-769E7860E74E}" destId="{884460F1-7359-4722-8FF7-10A29582333D}" srcOrd="2" destOrd="0" parTransId="{4A8EED27-8C9C-4185-8564-18DEA95211F1}" sibTransId="{38F69F22-2AD1-4C76-8BA2-A809C8E537DA}"/>
    <dgm:cxn modelId="{DAB385A1-7B40-4560-B4A8-255C1C5A019A}" type="presOf" srcId="{26D58389-544D-401C-BDD3-3A55E169152C}" destId="{F7E978C7-A775-457E-ADC4-79CB5D999D3A}" srcOrd="0" destOrd="0" presId="urn:microsoft.com/office/officeart/2005/8/layout/hierarchy2"/>
    <dgm:cxn modelId="{56836CD9-DB78-4D12-8ADD-3F2C275022BE}" type="presOf" srcId="{E5806054-B432-4965-ACEE-775FD7B819C7}" destId="{6D48B582-C7E9-4FA5-AE3D-2FEB19A18CBD}" srcOrd="0" destOrd="0" presId="urn:microsoft.com/office/officeart/2005/8/layout/hierarchy2"/>
    <dgm:cxn modelId="{B8D5BEE1-2413-4169-A8BC-EE57A57B6B71}" type="presOf" srcId="{2C49855A-6F37-45DF-B842-B229F63E2A99}" destId="{EFD117C1-EF47-4E26-8C76-45BA7925584E}" srcOrd="1" destOrd="0" presId="urn:microsoft.com/office/officeart/2005/8/layout/hierarchy2"/>
    <dgm:cxn modelId="{17FA00B8-04B9-4704-81C2-3380D592A2AC}" type="presOf" srcId="{545C26E0-DFBA-4FD6-A28E-DD1C2EF5E8A3}" destId="{052B6106-B5FB-446B-BC2B-8346BDF6C1DD}" srcOrd="0" destOrd="0" presId="urn:microsoft.com/office/officeart/2005/8/layout/hierarchy2"/>
    <dgm:cxn modelId="{960BC581-B8FA-4680-8192-4F87408CB78D}" type="presOf" srcId="{6F11384B-69AE-484D-89C8-276669BD4B28}" destId="{A3B42BBD-B608-4947-AC74-9231092A54BC}" srcOrd="0" destOrd="0" presId="urn:microsoft.com/office/officeart/2005/8/layout/hierarchy2"/>
    <dgm:cxn modelId="{94A757E4-6E41-4ADD-8388-B2EF7F54BCC6}" srcId="{6158CBEB-39C8-405C-9ED1-1F7398C9DAB8}" destId="{F3FE6776-7FE3-4609-83F6-01BDE29DD579}" srcOrd="0" destOrd="0" parTransId="{301A7612-A7FE-4B07-A479-6B9885E0601B}" sibTransId="{77F8563B-9923-40A8-BB4D-26924D6B191C}"/>
    <dgm:cxn modelId="{23817CDD-B115-4E9B-876A-AEE7748694CF}" type="presOf" srcId="{6F5A47B3-79E9-4A00-9F5D-2388863CA4E0}" destId="{03871281-33AB-4040-8B99-9EF6DABEF145}" srcOrd="0" destOrd="0" presId="urn:microsoft.com/office/officeart/2005/8/layout/hierarchy2"/>
    <dgm:cxn modelId="{2DF83C5A-CC87-4500-9331-69B7C4BA28BF}" srcId="{26D58389-544D-401C-BDD3-3A55E169152C}" destId="{5DC46273-3F55-4F8C-9CD3-DC477A72C045}" srcOrd="0" destOrd="0" parTransId="{F39A3807-6102-46FC-AD29-7889D8D7621B}" sibTransId="{245D9D04-1268-45EF-AE12-426A0F6E3BF9}"/>
    <dgm:cxn modelId="{FF9B6C74-B53C-4C33-BC33-E59F9402E211}" type="presOf" srcId="{FCF9362B-3A8D-455E-A6EE-664280FC9146}" destId="{26CBF8C7-6D7F-48BB-9094-DDDA741DF6FD}" srcOrd="1" destOrd="0" presId="urn:microsoft.com/office/officeart/2005/8/layout/hierarchy2"/>
    <dgm:cxn modelId="{35C61856-DEB6-41D6-94B8-98FC182F23BA}" type="presOf" srcId="{2E07D63E-B7CB-4FD5-BC9C-1F78E44DB0D8}" destId="{6AD8833C-229D-4E07-86E6-91A6F6B1EA27}" srcOrd="0" destOrd="0" presId="urn:microsoft.com/office/officeart/2005/8/layout/hierarchy2"/>
    <dgm:cxn modelId="{49489814-1098-41D3-A95A-39E1B280CDD4}" type="presOf" srcId="{43AADDB3-F14F-42B7-AD9D-2F8C81BF260E}" destId="{C9AE4D00-3AFA-41A1-9856-59E01D085CE3}" srcOrd="1" destOrd="0" presId="urn:microsoft.com/office/officeart/2005/8/layout/hierarchy2"/>
    <dgm:cxn modelId="{87D52681-4605-400A-9B16-7AB25A9AAA63}" type="presOf" srcId="{4A8EED27-8C9C-4185-8564-18DEA95211F1}" destId="{78A3738C-1A71-4AA3-B11C-54FB1AC23490}" srcOrd="1" destOrd="0" presId="urn:microsoft.com/office/officeart/2005/8/layout/hierarchy2"/>
    <dgm:cxn modelId="{97894B09-E4FD-4E89-8733-B41A4DD073BA}" type="presOf" srcId="{F39A3807-6102-46FC-AD29-7889D8D7621B}" destId="{6EDC0AC8-6393-489D-A345-A3C560A11557}" srcOrd="0" destOrd="0" presId="urn:microsoft.com/office/officeart/2005/8/layout/hierarchy2"/>
    <dgm:cxn modelId="{26E015D2-B761-46D1-BAD8-5FAAA51773AE}" type="presOf" srcId="{1C7AF2CB-4E8E-4A6D-BB43-7547679F4886}" destId="{2D22542E-A4BD-4DBF-821B-C9EFD5457BA5}" srcOrd="1" destOrd="0" presId="urn:microsoft.com/office/officeart/2005/8/layout/hierarchy2"/>
    <dgm:cxn modelId="{3CC917AA-A7AC-4FB8-8164-E44C44AE83D0}" type="presOf" srcId="{A6C38B7D-65B5-4606-ABFC-00DE113194F4}" destId="{C29E0918-BE7B-424C-B3CD-0E43E8E3CFD3}" srcOrd="1" destOrd="0" presId="urn:microsoft.com/office/officeart/2005/8/layout/hierarchy2"/>
    <dgm:cxn modelId="{C2FDD1C5-1900-4A8D-9248-E400027B751C}" type="presOf" srcId="{B39126D6-ADD4-451E-A1C8-575B6323FE59}" destId="{70D12C5C-7C84-47AF-9308-C68D6E3EA980}" srcOrd="1" destOrd="0" presId="urn:microsoft.com/office/officeart/2005/8/layout/hierarchy2"/>
    <dgm:cxn modelId="{0C8459F8-670D-48A5-A5FF-FCF7A4BEEC74}" type="presOf" srcId="{DF863E02-6084-4346-93A3-4DAF19F98AF4}" destId="{FC3A4FE3-87F9-4105-BEEC-671BBE35ED07}" srcOrd="0" destOrd="0" presId="urn:microsoft.com/office/officeart/2005/8/layout/hierarchy2"/>
    <dgm:cxn modelId="{9948CACF-D961-4E3B-9FC2-B2A76661469D}" type="presOf" srcId="{4C1FEC57-E755-409C-BF5D-91EB5E803974}" destId="{F10809E8-27F5-4F00-ABB6-02C1B2C5B437}" srcOrd="0" destOrd="0" presId="urn:microsoft.com/office/officeart/2005/8/layout/hierarchy2"/>
    <dgm:cxn modelId="{266FA514-DDFD-4D66-99AA-E1C9032CF946}" type="presOf" srcId="{FCF9362B-3A8D-455E-A6EE-664280FC9146}" destId="{1EBA10F5-51F2-4B05-958C-F89ED32A47FD}" srcOrd="0" destOrd="0" presId="urn:microsoft.com/office/officeart/2005/8/layout/hierarchy2"/>
    <dgm:cxn modelId="{5021DFC4-BDAA-472E-9641-76DAAEE89E70}" type="presOf" srcId="{A714151D-2B33-4E8A-9B60-769E7860E74E}" destId="{BE522503-E229-4F35-B5BD-D5689C0CE412}" srcOrd="0" destOrd="0" presId="urn:microsoft.com/office/officeart/2005/8/layout/hierarchy2"/>
    <dgm:cxn modelId="{126175F4-8D7C-4A2E-9FF1-06A11E63DAAD}" type="presOf" srcId="{43AADDB3-F14F-42B7-AD9D-2F8C81BF260E}" destId="{948FAC9C-4D11-4D9A-A43D-85A5CA03F684}" srcOrd="0" destOrd="0" presId="urn:microsoft.com/office/officeart/2005/8/layout/hierarchy2"/>
    <dgm:cxn modelId="{244EFF26-AB66-4EA8-B094-1E95C8B05986}" type="presOf" srcId="{545C26E0-DFBA-4FD6-A28E-DD1C2EF5E8A3}" destId="{F6B2F8F1-3339-4C0C-85AA-DBA40AD15623}" srcOrd="1" destOrd="0" presId="urn:microsoft.com/office/officeart/2005/8/layout/hierarchy2"/>
    <dgm:cxn modelId="{623C13CB-E821-4F19-9EA3-3F75286B2FB1}" type="presOf" srcId="{F39A3807-6102-46FC-AD29-7889D8D7621B}" destId="{25A4C7E3-6CB7-49F7-8200-036FB108FFB7}" srcOrd="1" destOrd="0" presId="urn:microsoft.com/office/officeart/2005/8/layout/hierarchy2"/>
    <dgm:cxn modelId="{5D0881CC-EF20-4999-9F06-03B1126149C7}" srcId="{26D58389-544D-401C-BDD3-3A55E169152C}" destId="{6F11384B-69AE-484D-89C8-276669BD4B28}" srcOrd="2" destOrd="0" parTransId="{FCF9362B-3A8D-455E-A6EE-664280FC9146}" sibTransId="{649CF5D2-51A4-42C2-B4BF-41A3CBC0ABB6}"/>
    <dgm:cxn modelId="{51265D46-A3C8-4061-8583-28928477E3CA}" type="presOf" srcId="{F3FE6776-7FE3-4609-83F6-01BDE29DD579}" destId="{97613B4C-5C4B-407A-A47D-CEBFB000F04B}" srcOrd="0" destOrd="0" presId="urn:microsoft.com/office/officeart/2005/8/layout/hierarchy2"/>
    <dgm:cxn modelId="{A7121F3A-AE49-45F9-84E7-92F57B36C9B6}" srcId="{A714151D-2B33-4E8A-9B60-769E7860E74E}" destId="{2476F0DE-B33A-44CA-8F6E-A167EFE2E77C}" srcOrd="1" destOrd="0" parTransId="{6F5A47B3-79E9-4A00-9F5D-2388863CA4E0}" sibTransId="{DF980C36-CB32-45D4-97A0-4D19D3D438FD}"/>
    <dgm:cxn modelId="{F366CBED-235E-4934-BFF8-E155C2C1DB41}" type="presOf" srcId="{DF863E02-6084-4346-93A3-4DAF19F98AF4}" destId="{A9E89AB8-ED76-45D2-840A-0C60A2E38B59}" srcOrd="1" destOrd="0" presId="urn:microsoft.com/office/officeart/2005/8/layout/hierarchy2"/>
    <dgm:cxn modelId="{1B6115C8-9C55-4C15-AB19-894D0FE714C9}" type="presParOf" srcId="{DDB2879E-65BD-4B18-8F8D-B080A1006965}" destId="{85A1CD3F-32C9-4C10-889C-71E18E98EFFF}" srcOrd="0" destOrd="0" presId="urn:microsoft.com/office/officeart/2005/8/layout/hierarchy2"/>
    <dgm:cxn modelId="{BF3C1B2E-A0D9-4AE4-AF51-A0AAD0E76E25}" type="presParOf" srcId="{85A1CD3F-32C9-4C10-889C-71E18E98EFFF}" destId="{97613B4C-5C4B-407A-A47D-CEBFB000F04B}" srcOrd="0" destOrd="0" presId="urn:microsoft.com/office/officeart/2005/8/layout/hierarchy2"/>
    <dgm:cxn modelId="{1B56DFF6-3BD4-42B7-B12D-B94112A1B068}" type="presParOf" srcId="{85A1CD3F-32C9-4C10-889C-71E18E98EFFF}" destId="{780D4B0E-4699-4217-85E8-9A829A871E58}" srcOrd="1" destOrd="0" presId="urn:microsoft.com/office/officeart/2005/8/layout/hierarchy2"/>
    <dgm:cxn modelId="{14A00D2B-BE12-40D7-8524-B8BB2B11A8D1}" type="presParOf" srcId="{780D4B0E-4699-4217-85E8-9A829A871E58}" destId="{009957E4-0573-4C38-8F5E-9877C8BA27CD}" srcOrd="0" destOrd="0" presId="urn:microsoft.com/office/officeart/2005/8/layout/hierarchy2"/>
    <dgm:cxn modelId="{88AD6023-088E-4AE6-86DD-2AE41E38E39C}" type="presParOf" srcId="{009957E4-0573-4C38-8F5E-9877C8BA27CD}" destId="{B11C15FB-FA82-49D0-8E22-FB8FB493AAB5}" srcOrd="0" destOrd="0" presId="urn:microsoft.com/office/officeart/2005/8/layout/hierarchy2"/>
    <dgm:cxn modelId="{E50F266D-C8C0-475E-BD31-D9A72DED0E41}" type="presParOf" srcId="{780D4B0E-4699-4217-85E8-9A829A871E58}" destId="{86143AC1-12F3-43F3-A819-7E3099322C97}" srcOrd="1" destOrd="0" presId="urn:microsoft.com/office/officeart/2005/8/layout/hierarchy2"/>
    <dgm:cxn modelId="{B0179EFC-C77B-443A-BB39-356E469FE89A}" type="presParOf" srcId="{86143AC1-12F3-43F3-A819-7E3099322C97}" destId="{54C82CD0-8374-4E38-9E40-CB53CE111C68}" srcOrd="0" destOrd="0" presId="urn:microsoft.com/office/officeart/2005/8/layout/hierarchy2"/>
    <dgm:cxn modelId="{FD00364C-E92C-44EF-882E-F40B52685512}" type="presParOf" srcId="{86143AC1-12F3-43F3-A819-7E3099322C97}" destId="{BD5275AF-6E24-4A00-8768-78F3293B4300}" srcOrd="1" destOrd="0" presId="urn:microsoft.com/office/officeart/2005/8/layout/hierarchy2"/>
    <dgm:cxn modelId="{8195335F-B315-4F27-BD20-DF995935CE14}" type="presParOf" srcId="{BD5275AF-6E24-4A00-8768-78F3293B4300}" destId="{D6F8AA66-F1E5-4D99-ADF6-F45F92D732C5}" srcOrd="0" destOrd="0" presId="urn:microsoft.com/office/officeart/2005/8/layout/hierarchy2"/>
    <dgm:cxn modelId="{EAC56E52-F9AC-4D3B-AE73-AFC4EE6E6648}" type="presParOf" srcId="{D6F8AA66-F1E5-4D99-ADF6-F45F92D732C5}" destId="{EFD117C1-EF47-4E26-8C76-45BA7925584E}" srcOrd="0" destOrd="0" presId="urn:microsoft.com/office/officeart/2005/8/layout/hierarchy2"/>
    <dgm:cxn modelId="{B72D3926-C52C-463E-A51D-9347FD6931E2}" type="presParOf" srcId="{BD5275AF-6E24-4A00-8768-78F3293B4300}" destId="{CCA40FE9-EEC5-48A0-89BE-7EFFCA6B5B75}" srcOrd="1" destOrd="0" presId="urn:microsoft.com/office/officeart/2005/8/layout/hierarchy2"/>
    <dgm:cxn modelId="{6A770771-A1CA-47E2-A297-4FB74F41EA9E}" type="presParOf" srcId="{CCA40FE9-EEC5-48A0-89BE-7EFFCA6B5B75}" destId="{43670F1B-A729-4D20-9B6C-F2190F310054}" srcOrd="0" destOrd="0" presId="urn:microsoft.com/office/officeart/2005/8/layout/hierarchy2"/>
    <dgm:cxn modelId="{07B6FC9A-4BE5-48E0-9AF7-B6AF0146851C}" type="presParOf" srcId="{CCA40FE9-EEC5-48A0-89BE-7EFFCA6B5B75}" destId="{FB00680F-90EC-42A5-A6ED-C2C0E208800B}" srcOrd="1" destOrd="0" presId="urn:microsoft.com/office/officeart/2005/8/layout/hierarchy2"/>
    <dgm:cxn modelId="{82D79976-4CF1-4AD6-9CCC-4FD96AA958E1}" type="presParOf" srcId="{BD5275AF-6E24-4A00-8768-78F3293B4300}" destId="{AC62EC75-36D8-4F4A-9FF8-540AF0E540A2}" srcOrd="2" destOrd="0" presId="urn:microsoft.com/office/officeart/2005/8/layout/hierarchy2"/>
    <dgm:cxn modelId="{DDA95B74-F9B8-43F0-8A9B-BA68932F3ECC}" type="presParOf" srcId="{AC62EC75-36D8-4F4A-9FF8-540AF0E540A2}" destId="{9AC45B69-2ACE-4918-96AC-300D404CD47D}" srcOrd="0" destOrd="0" presId="urn:microsoft.com/office/officeart/2005/8/layout/hierarchy2"/>
    <dgm:cxn modelId="{7D7FCE78-9EA6-4665-A8AE-1CAF1EDF9351}" type="presParOf" srcId="{BD5275AF-6E24-4A00-8768-78F3293B4300}" destId="{B3D4F153-7904-497C-8D07-B22B5A7E30CC}" srcOrd="3" destOrd="0" presId="urn:microsoft.com/office/officeart/2005/8/layout/hierarchy2"/>
    <dgm:cxn modelId="{C85D777F-A0D8-40F0-93A9-240EAA9B39C4}" type="presParOf" srcId="{B3D4F153-7904-497C-8D07-B22B5A7E30CC}" destId="{F10809E8-27F5-4F00-ABB6-02C1B2C5B437}" srcOrd="0" destOrd="0" presId="urn:microsoft.com/office/officeart/2005/8/layout/hierarchy2"/>
    <dgm:cxn modelId="{65563257-8ACE-4766-9F8E-DCA09369ECCA}" type="presParOf" srcId="{B3D4F153-7904-497C-8D07-B22B5A7E30CC}" destId="{7671CE6E-2DDF-47E8-AF99-933FBE7C9196}" srcOrd="1" destOrd="0" presId="urn:microsoft.com/office/officeart/2005/8/layout/hierarchy2"/>
    <dgm:cxn modelId="{5C399AAD-C667-4C10-9F48-2D9174CAFC3D}" type="presParOf" srcId="{BD5275AF-6E24-4A00-8768-78F3293B4300}" destId="{75219718-B4BC-4126-89BB-46A050FD22FE}" srcOrd="4" destOrd="0" presId="urn:microsoft.com/office/officeart/2005/8/layout/hierarchy2"/>
    <dgm:cxn modelId="{86F19183-CB1E-4395-8C20-8BA1D8A006AD}" type="presParOf" srcId="{75219718-B4BC-4126-89BB-46A050FD22FE}" destId="{2D22542E-A4BD-4DBF-821B-C9EFD5457BA5}" srcOrd="0" destOrd="0" presId="urn:microsoft.com/office/officeart/2005/8/layout/hierarchy2"/>
    <dgm:cxn modelId="{649EA333-3CCA-47A4-B1CE-16F747DCA698}" type="presParOf" srcId="{BD5275AF-6E24-4A00-8768-78F3293B4300}" destId="{1361109B-570B-4F02-BD81-378599408E20}" srcOrd="5" destOrd="0" presId="urn:microsoft.com/office/officeart/2005/8/layout/hierarchy2"/>
    <dgm:cxn modelId="{2FFE562E-39CA-440A-B580-98D74BBF96BD}" type="presParOf" srcId="{1361109B-570B-4F02-BD81-378599408E20}" destId="{6AD8833C-229D-4E07-86E6-91A6F6B1EA27}" srcOrd="0" destOrd="0" presId="urn:microsoft.com/office/officeart/2005/8/layout/hierarchy2"/>
    <dgm:cxn modelId="{AF05EC94-421C-408A-B3D6-5C062C57FBFD}" type="presParOf" srcId="{1361109B-570B-4F02-BD81-378599408E20}" destId="{A9D782B9-638E-4FCC-AC03-4460F454879D}" srcOrd="1" destOrd="0" presId="urn:microsoft.com/office/officeart/2005/8/layout/hierarchy2"/>
    <dgm:cxn modelId="{B65A9B0A-1DB7-45DD-BEDA-007A4FA7BD8D}" type="presParOf" srcId="{BD5275AF-6E24-4A00-8768-78F3293B4300}" destId="{7A4489E8-53DD-4B14-8C4F-9738A83C20BF}" srcOrd="6" destOrd="0" presId="urn:microsoft.com/office/officeart/2005/8/layout/hierarchy2"/>
    <dgm:cxn modelId="{3354FF67-8D2C-48B3-B271-C4C717993701}" type="presParOf" srcId="{7A4489E8-53DD-4B14-8C4F-9738A83C20BF}" destId="{C29E0918-BE7B-424C-B3CD-0E43E8E3CFD3}" srcOrd="0" destOrd="0" presId="urn:microsoft.com/office/officeart/2005/8/layout/hierarchy2"/>
    <dgm:cxn modelId="{98CBCE5F-CCB7-47FB-9BA8-6D2C3A9E9A79}" type="presParOf" srcId="{BD5275AF-6E24-4A00-8768-78F3293B4300}" destId="{E22B5019-87FD-4694-BFE5-2B3E4EA05495}" srcOrd="7" destOrd="0" presId="urn:microsoft.com/office/officeart/2005/8/layout/hierarchy2"/>
    <dgm:cxn modelId="{9974624B-F3A3-4CF2-B346-68D63032AD5A}" type="presParOf" srcId="{E22B5019-87FD-4694-BFE5-2B3E4EA05495}" destId="{D15C4B10-CE90-4C3E-9E26-4CF97EF685AB}" srcOrd="0" destOrd="0" presId="urn:microsoft.com/office/officeart/2005/8/layout/hierarchy2"/>
    <dgm:cxn modelId="{B8FFCD81-405E-4A12-9B0C-0E6BF183AF35}" type="presParOf" srcId="{E22B5019-87FD-4694-BFE5-2B3E4EA05495}" destId="{BA52FD51-FA16-4786-B09D-72E399981D82}" srcOrd="1" destOrd="0" presId="urn:microsoft.com/office/officeart/2005/8/layout/hierarchy2"/>
    <dgm:cxn modelId="{C1E117EB-9DC7-4D6A-96CC-F263194C31A6}" type="presParOf" srcId="{780D4B0E-4699-4217-85E8-9A829A871E58}" destId="{6D48B582-C7E9-4FA5-AE3D-2FEB19A18CBD}" srcOrd="2" destOrd="0" presId="urn:microsoft.com/office/officeart/2005/8/layout/hierarchy2"/>
    <dgm:cxn modelId="{156F9B63-5809-4E41-980A-28A5BD54BFD7}" type="presParOf" srcId="{6D48B582-C7E9-4FA5-AE3D-2FEB19A18CBD}" destId="{3521861C-1D97-42A3-B2D8-609A3B247794}" srcOrd="0" destOrd="0" presId="urn:microsoft.com/office/officeart/2005/8/layout/hierarchy2"/>
    <dgm:cxn modelId="{11F68C64-53B0-4D9E-897E-7AB1EED6AE5E}" type="presParOf" srcId="{780D4B0E-4699-4217-85E8-9A829A871E58}" destId="{56C38849-3CCC-4633-B403-B2BB0A734AD8}" srcOrd="3" destOrd="0" presId="urn:microsoft.com/office/officeart/2005/8/layout/hierarchy2"/>
    <dgm:cxn modelId="{AB640712-6655-41D9-9B81-9659D7197E77}" type="presParOf" srcId="{56C38849-3CCC-4633-B403-B2BB0A734AD8}" destId="{BE522503-E229-4F35-B5BD-D5689C0CE412}" srcOrd="0" destOrd="0" presId="urn:microsoft.com/office/officeart/2005/8/layout/hierarchy2"/>
    <dgm:cxn modelId="{C2DFF78C-37D3-4769-8325-089ADA5EDC06}" type="presParOf" srcId="{56C38849-3CCC-4633-B403-B2BB0A734AD8}" destId="{8089645A-ED2C-470A-8FAD-F05DD2EEDDEA}" srcOrd="1" destOrd="0" presId="urn:microsoft.com/office/officeart/2005/8/layout/hierarchy2"/>
    <dgm:cxn modelId="{E7386BF9-E758-46CF-B22E-D369313BC94A}" type="presParOf" srcId="{8089645A-ED2C-470A-8FAD-F05DD2EEDDEA}" destId="{CA4FB540-0B40-4761-932F-5327EC98CA39}" srcOrd="0" destOrd="0" presId="urn:microsoft.com/office/officeart/2005/8/layout/hierarchy2"/>
    <dgm:cxn modelId="{DE7181B4-B8A2-465F-ACD1-A88170CCDB7D}" type="presParOf" srcId="{CA4FB540-0B40-4761-932F-5327EC98CA39}" destId="{70D12C5C-7C84-47AF-9308-C68D6E3EA980}" srcOrd="0" destOrd="0" presId="urn:microsoft.com/office/officeart/2005/8/layout/hierarchy2"/>
    <dgm:cxn modelId="{EE841DF0-BA2E-4CE1-8B4C-98107A026A77}" type="presParOf" srcId="{8089645A-ED2C-470A-8FAD-F05DD2EEDDEA}" destId="{E519C274-D0F1-4803-B191-92EC29D6B696}" srcOrd="1" destOrd="0" presId="urn:microsoft.com/office/officeart/2005/8/layout/hierarchy2"/>
    <dgm:cxn modelId="{233E2EE5-88C6-4D21-B62F-F9A95276BEF2}" type="presParOf" srcId="{E519C274-D0F1-4803-B191-92EC29D6B696}" destId="{1D204C54-1432-41F4-9974-1695487C3D2F}" srcOrd="0" destOrd="0" presId="urn:microsoft.com/office/officeart/2005/8/layout/hierarchy2"/>
    <dgm:cxn modelId="{B78AA5D9-6ABB-438B-BAA0-2D8355300818}" type="presParOf" srcId="{E519C274-D0F1-4803-B191-92EC29D6B696}" destId="{3E0AF4D7-7A1D-435C-9E6D-8B82BA5526F2}" srcOrd="1" destOrd="0" presId="urn:microsoft.com/office/officeart/2005/8/layout/hierarchy2"/>
    <dgm:cxn modelId="{E70902C6-CBA2-4303-9719-B3E5B6F29AFF}" type="presParOf" srcId="{8089645A-ED2C-470A-8FAD-F05DD2EEDDEA}" destId="{03871281-33AB-4040-8B99-9EF6DABEF145}" srcOrd="2" destOrd="0" presId="urn:microsoft.com/office/officeart/2005/8/layout/hierarchy2"/>
    <dgm:cxn modelId="{0C6C9AD8-A6E2-43C1-8E90-1560692578E8}" type="presParOf" srcId="{03871281-33AB-4040-8B99-9EF6DABEF145}" destId="{1C707B13-10F7-4EA0-AAA1-92349AFE11C4}" srcOrd="0" destOrd="0" presId="urn:microsoft.com/office/officeart/2005/8/layout/hierarchy2"/>
    <dgm:cxn modelId="{577DE84A-BE99-4DB6-81D1-366255AE7FA4}" type="presParOf" srcId="{8089645A-ED2C-470A-8FAD-F05DD2EEDDEA}" destId="{C630BFA5-7FE7-4931-B3C6-719969E1624D}" srcOrd="3" destOrd="0" presId="urn:microsoft.com/office/officeart/2005/8/layout/hierarchy2"/>
    <dgm:cxn modelId="{E44F9107-3E1A-4EFF-A4CD-77642239BC25}" type="presParOf" srcId="{C630BFA5-7FE7-4931-B3C6-719969E1624D}" destId="{30FD6FC8-B8DD-454E-9636-70497B8D12CF}" srcOrd="0" destOrd="0" presId="urn:microsoft.com/office/officeart/2005/8/layout/hierarchy2"/>
    <dgm:cxn modelId="{310D79B0-A4AD-4D9D-BE85-BF470A19AA53}" type="presParOf" srcId="{C630BFA5-7FE7-4931-B3C6-719969E1624D}" destId="{90226BDE-64DD-4C7B-B8C6-6623CBE05556}" srcOrd="1" destOrd="0" presId="urn:microsoft.com/office/officeart/2005/8/layout/hierarchy2"/>
    <dgm:cxn modelId="{DD11AECD-F5FE-4098-8BFE-745D447BED07}" type="presParOf" srcId="{8089645A-ED2C-470A-8FAD-F05DD2EEDDEA}" destId="{F610CECC-EBA6-4CFD-9434-25B14AF8213A}" srcOrd="4" destOrd="0" presId="urn:microsoft.com/office/officeart/2005/8/layout/hierarchy2"/>
    <dgm:cxn modelId="{E6C98B4C-895C-4013-A2BF-10FCC26B5448}" type="presParOf" srcId="{F610CECC-EBA6-4CFD-9434-25B14AF8213A}" destId="{78A3738C-1A71-4AA3-B11C-54FB1AC23490}" srcOrd="0" destOrd="0" presId="urn:microsoft.com/office/officeart/2005/8/layout/hierarchy2"/>
    <dgm:cxn modelId="{256C5F22-C592-45F0-B1C7-D9DB1B098A48}" type="presParOf" srcId="{8089645A-ED2C-470A-8FAD-F05DD2EEDDEA}" destId="{1A48BED5-39A3-4CBD-9505-471DB2B3E0D5}" srcOrd="5" destOrd="0" presId="urn:microsoft.com/office/officeart/2005/8/layout/hierarchy2"/>
    <dgm:cxn modelId="{8A01F136-FAC0-4F37-8791-947448AAC9C6}" type="presParOf" srcId="{1A48BED5-39A3-4CBD-9505-471DB2B3E0D5}" destId="{47524898-A10A-4FC4-8492-54799FACD9FD}" srcOrd="0" destOrd="0" presId="urn:microsoft.com/office/officeart/2005/8/layout/hierarchy2"/>
    <dgm:cxn modelId="{2767B776-1C81-441F-AD77-C7B3740159B3}" type="presParOf" srcId="{1A48BED5-39A3-4CBD-9505-471DB2B3E0D5}" destId="{21966A9C-D9B3-4C42-A103-AE1200F16D08}" srcOrd="1" destOrd="0" presId="urn:microsoft.com/office/officeart/2005/8/layout/hierarchy2"/>
    <dgm:cxn modelId="{86B5D05E-B0ED-4F59-A343-DBAF3AAE0A72}" type="presParOf" srcId="{8089645A-ED2C-470A-8FAD-F05DD2EEDDEA}" destId="{052B6106-B5FB-446B-BC2B-8346BDF6C1DD}" srcOrd="6" destOrd="0" presId="urn:microsoft.com/office/officeart/2005/8/layout/hierarchy2"/>
    <dgm:cxn modelId="{4B6A1899-D777-4717-8AA1-A24BCAF619B6}" type="presParOf" srcId="{052B6106-B5FB-446B-BC2B-8346BDF6C1DD}" destId="{F6B2F8F1-3339-4C0C-85AA-DBA40AD15623}" srcOrd="0" destOrd="0" presId="urn:microsoft.com/office/officeart/2005/8/layout/hierarchy2"/>
    <dgm:cxn modelId="{82ECA03F-3C1B-45E1-A908-B51BFD16F115}" type="presParOf" srcId="{8089645A-ED2C-470A-8FAD-F05DD2EEDDEA}" destId="{D9505CB5-7565-4C1B-A3C7-9F51AC50ECCA}" srcOrd="7" destOrd="0" presId="urn:microsoft.com/office/officeart/2005/8/layout/hierarchy2"/>
    <dgm:cxn modelId="{A098EB78-FE8E-46E9-AE80-575EFC519508}" type="presParOf" srcId="{D9505CB5-7565-4C1B-A3C7-9F51AC50ECCA}" destId="{2568B64B-ACA1-4E82-9E6F-5F97D3C431C8}" srcOrd="0" destOrd="0" presId="urn:microsoft.com/office/officeart/2005/8/layout/hierarchy2"/>
    <dgm:cxn modelId="{B23EE0E4-86A4-43D5-98B5-EBA3F058141E}" type="presParOf" srcId="{D9505CB5-7565-4C1B-A3C7-9F51AC50ECCA}" destId="{46F32AC4-43BE-45B1-9DBA-371D1666F5AC}" srcOrd="1" destOrd="0" presId="urn:microsoft.com/office/officeart/2005/8/layout/hierarchy2"/>
    <dgm:cxn modelId="{9E8A6C4A-7D51-45A4-8201-88945C859730}" type="presParOf" srcId="{780D4B0E-4699-4217-85E8-9A829A871E58}" destId="{FC3A4FE3-87F9-4105-BEEC-671BBE35ED07}" srcOrd="4" destOrd="0" presId="urn:microsoft.com/office/officeart/2005/8/layout/hierarchy2"/>
    <dgm:cxn modelId="{CDB0BA01-B8D9-4278-97C8-682A621E2E58}" type="presParOf" srcId="{FC3A4FE3-87F9-4105-BEEC-671BBE35ED07}" destId="{A9E89AB8-ED76-45D2-840A-0C60A2E38B59}" srcOrd="0" destOrd="0" presId="urn:microsoft.com/office/officeart/2005/8/layout/hierarchy2"/>
    <dgm:cxn modelId="{A48C6F9F-DA20-4BE1-8C5A-58AF3AE8A25B}" type="presParOf" srcId="{780D4B0E-4699-4217-85E8-9A829A871E58}" destId="{712CF3D5-BDB4-4AA3-ABC5-AD666D495A53}" srcOrd="5" destOrd="0" presId="urn:microsoft.com/office/officeart/2005/8/layout/hierarchy2"/>
    <dgm:cxn modelId="{038C12A2-E181-4495-B125-4D859C787EBC}" type="presParOf" srcId="{712CF3D5-BDB4-4AA3-ABC5-AD666D495A53}" destId="{F7E978C7-A775-457E-ADC4-79CB5D999D3A}" srcOrd="0" destOrd="0" presId="urn:microsoft.com/office/officeart/2005/8/layout/hierarchy2"/>
    <dgm:cxn modelId="{92182CA8-DD27-49A7-A106-CEAC2CCCE012}" type="presParOf" srcId="{712CF3D5-BDB4-4AA3-ABC5-AD666D495A53}" destId="{EA354FAE-E6DB-4A00-92FD-2A25FECEF09E}" srcOrd="1" destOrd="0" presId="urn:microsoft.com/office/officeart/2005/8/layout/hierarchy2"/>
    <dgm:cxn modelId="{E42D2101-0E84-4E61-BA64-42DE34ACBEF6}" type="presParOf" srcId="{EA354FAE-E6DB-4A00-92FD-2A25FECEF09E}" destId="{6EDC0AC8-6393-489D-A345-A3C560A11557}" srcOrd="0" destOrd="0" presId="urn:microsoft.com/office/officeart/2005/8/layout/hierarchy2"/>
    <dgm:cxn modelId="{AA7E360A-CE5F-4CC7-B2C5-8C03607804EF}" type="presParOf" srcId="{6EDC0AC8-6393-489D-A345-A3C560A11557}" destId="{25A4C7E3-6CB7-49F7-8200-036FB108FFB7}" srcOrd="0" destOrd="0" presId="urn:microsoft.com/office/officeart/2005/8/layout/hierarchy2"/>
    <dgm:cxn modelId="{D7120113-4FE6-42F5-A639-F1E2D4ED5654}" type="presParOf" srcId="{EA354FAE-E6DB-4A00-92FD-2A25FECEF09E}" destId="{6A190FCE-7BBC-4DC7-9479-7408FF2A5ACF}" srcOrd="1" destOrd="0" presId="urn:microsoft.com/office/officeart/2005/8/layout/hierarchy2"/>
    <dgm:cxn modelId="{33D96A1E-55DC-4DD2-872F-ACD051BB0E78}" type="presParOf" srcId="{6A190FCE-7BBC-4DC7-9479-7408FF2A5ACF}" destId="{D1CD93AB-12BD-472A-9151-21633D5CAD96}" srcOrd="0" destOrd="0" presId="urn:microsoft.com/office/officeart/2005/8/layout/hierarchy2"/>
    <dgm:cxn modelId="{06616C16-7D5C-4157-B89B-36A571D664CD}" type="presParOf" srcId="{6A190FCE-7BBC-4DC7-9479-7408FF2A5ACF}" destId="{97A5AF11-2565-4987-9F69-ED1DD8003994}" srcOrd="1" destOrd="0" presId="urn:microsoft.com/office/officeart/2005/8/layout/hierarchy2"/>
    <dgm:cxn modelId="{F6F1BB3A-C643-4E36-964B-15D529994D6C}" type="presParOf" srcId="{EA354FAE-E6DB-4A00-92FD-2A25FECEF09E}" destId="{948FAC9C-4D11-4D9A-A43D-85A5CA03F684}" srcOrd="2" destOrd="0" presId="urn:microsoft.com/office/officeart/2005/8/layout/hierarchy2"/>
    <dgm:cxn modelId="{9199406D-2CE6-4ADE-9A02-2114B6E399BF}" type="presParOf" srcId="{948FAC9C-4D11-4D9A-A43D-85A5CA03F684}" destId="{C9AE4D00-3AFA-41A1-9856-59E01D085CE3}" srcOrd="0" destOrd="0" presId="urn:microsoft.com/office/officeart/2005/8/layout/hierarchy2"/>
    <dgm:cxn modelId="{4D0CC981-3D7F-4BA2-B909-FCCC92C1860C}" type="presParOf" srcId="{EA354FAE-E6DB-4A00-92FD-2A25FECEF09E}" destId="{A64F3260-B9FB-496F-BA43-D9447E06BDB9}" srcOrd="3" destOrd="0" presId="urn:microsoft.com/office/officeart/2005/8/layout/hierarchy2"/>
    <dgm:cxn modelId="{09741A86-1207-4999-8BE8-00F2AFF4FC1D}" type="presParOf" srcId="{A64F3260-B9FB-496F-BA43-D9447E06BDB9}" destId="{7894492D-F16C-4C84-B53E-5A07DF77BE34}" srcOrd="0" destOrd="0" presId="urn:microsoft.com/office/officeart/2005/8/layout/hierarchy2"/>
    <dgm:cxn modelId="{F7810992-590C-429C-ACEE-BEAA002036F2}" type="presParOf" srcId="{A64F3260-B9FB-496F-BA43-D9447E06BDB9}" destId="{E437D612-B9B2-40FB-93A2-269766E8EB06}" srcOrd="1" destOrd="0" presId="urn:microsoft.com/office/officeart/2005/8/layout/hierarchy2"/>
    <dgm:cxn modelId="{AAD7A622-1681-4E23-A1BB-4B920B072A1E}" type="presParOf" srcId="{EA354FAE-E6DB-4A00-92FD-2A25FECEF09E}" destId="{1EBA10F5-51F2-4B05-958C-F89ED32A47FD}" srcOrd="4" destOrd="0" presId="urn:microsoft.com/office/officeart/2005/8/layout/hierarchy2"/>
    <dgm:cxn modelId="{8E71CCDA-4646-400D-9C8B-087D4CC3F9B6}" type="presParOf" srcId="{1EBA10F5-51F2-4B05-958C-F89ED32A47FD}" destId="{26CBF8C7-6D7F-48BB-9094-DDDA741DF6FD}" srcOrd="0" destOrd="0" presId="urn:microsoft.com/office/officeart/2005/8/layout/hierarchy2"/>
    <dgm:cxn modelId="{7B76DC02-78A0-494E-9F64-FDA30A8A114C}" type="presParOf" srcId="{EA354FAE-E6DB-4A00-92FD-2A25FECEF09E}" destId="{3F7F4BEA-C252-4D8A-A004-FFDB852685DA}" srcOrd="5" destOrd="0" presId="urn:microsoft.com/office/officeart/2005/8/layout/hierarchy2"/>
    <dgm:cxn modelId="{13FBDB7D-3948-4BFA-AF6E-710F4432F00F}" type="presParOf" srcId="{3F7F4BEA-C252-4D8A-A004-FFDB852685DA}" destId="{A3B42BBD-B608-4947-AC74-9231092A54BC}" srcOrd="0" destOrd="0" presId="urn:microsoft.com/office/officeart/2005/8/layout/hierarchy2"/>
    <dgm:cxn modelId="{5A2207E1-0EBA-4C5C-93CE-DAC6C267A671}" type="presParOf" srcId="{3F7F4BEA-C252-4D8A-A004-FFDB852685DA}" destId="{F33665AB-DE5C-42C3-9617-46D1328E04A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13B4C-5C4B-407A-A47D-CEBFB000F04B}">
      <dsp:nvSpPr>
        <dsp:cNvPr id="0" name=""/>
        <dsp:cNvSpPr/>
      </dsp:nvSpPr>
      <dsp:spPr>
        <a:xfrm>
          <a:off x="2418462" y="3011883"/>
          <a:ext cx="1037275" cy="76732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t>تغییرات حاکم بر خانواده</a:t>
          </a:r>
          <a:endParaRPr lang="fa-IR" sz="1600" kern="1200" dirty="0"/>
        </a:p>
      </dsp:txBody>
      <dsp:txXfrm>
        <a:off x="2440936" y="3034357"/>
        <a:ext cx="992327" cy="722376"/>
      </dsp:txXfrm>
    </dsp:sp>
    <dsp:sp modelId="{009957E4-0573-4C38-8F5E-9877C8BA27CD}">
      <dsp:nvSpPr>
        <dsp:cNvPr id="0" name=""/>
        <dsp:cNvSpPr/>
      </dsp:nvSpPr>
      <dsp:spPr>
        <a:xfrm rot="16830559">
          <a:off x="2525800" y="2270044"/>
          <a:ext cx="2274783" cy="14378"/>
        </a:xfrm>
        <a:custGeom>
          <a:avLst/>
          <a:gdLst/>
          <a:ahLst/>
          <a:cxnLst/>
          <a:rect l="0" t="0" r="0" b="0"/>
          <a:pathLst>
            <a:path>
              <a:moveTo>
                <a:pt x="0" y="7189"/>
              </a:moveTo>
              <a:lnTo>
                <a:pt x="2274783" y="718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p>
      </dsp:txBody>
      <dsp:txXfrm>
        <a:off x="3606323" y="2220363"/>
        <a:ext cx="113739" cy="113739"/>
      </dsp:txXfrm>
    </dsp:sp>
    <dsp:sp modelId="{54C82CD0-8374-4E38-9E40-CB53CE111C68}">
      <dsp:nvSpPr>
        <dsp:cNvPr id="0" name=""/>
        <dsp:cNvSpPr/>
      </dsp:nvSpPr>
      <dsp:spPr>
        <a:xfrm>
          <a:off x="3870647" y="899601"/>
          <a:ext cx="1037275" cy="51863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t>تغییرات فردی</a:t>
          </a:r>
          <a:endParaRPr lang="fa-IR" sz="1400" b="1" kern="1200" dirty="0"/>
        </a:p>
      </dsp:txBody>
      <dsp:txXfrm>
        <a:off x="3885837" y="914791"/>
        <a:ext cx="1006895" cy="488257"/>
      </dsp:txXfrm>
    </dsp:sp>
    <dsp:sp modelId="{D6F8AA66-F1E5-4D99-ADF6-F45F92D732C5}">
      <dsp:nvSpPr>
        <dsp:cNvPr id="0" name=""/>
        <dsp:cNvSpPr/>
      </dsp:nvSpPr>
      <dsp:spPr>
        <a:xfrm rot="17692822">
          <a:off x="4622288" y="704406"/>
          <a:ext cx="986179" cy="14378"/>
        </a:xfrm>
        <a:custGeom>
          <a:avLst/>
          <a:gdLst/>
          <a:ahLst/>
          <a:cxnLst/>
          <a:rect l="0" t="0" r="0" b="0"/>
          <a:pathLst>
            <a:path>
              <a:moveTo>
                <a:pt x="0" y="7189"/>
              </a:moveTo>
              <a:lnTo>
                <a:pt x="986179" y="718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5090723" y="686941"/>
        <a:ext cx="49308" cy="49308"/>
      </dsp:txXfrm>
    </dsp:sp>
    <dsp:sp modelId="{43670F1B-A729-4D20-9B6C-F2190F310054}">
      <dsp:nvSpPr>
        <dsp:cNvPr id="0" name=""/>
        <dsp:cNvSpPr/>
      </dsp:nvSpPr>
      <dsp:spPr>
        <a:xfrm>
          <a:off x="5322833" y="4951"/>
          <a:ext cx="1587529" cy="51863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t>رواج فرد گرایی</a:t>
          </a:r>
          <a:endParaRPr lang="fa-IR" sz="2000" b="1" kern="1200" dirty="0"/>
        </a:p>
      </dsp:txBody>
      <dsp:txXfrm>
        <a:off x="5338023" y="20141"/>
        <a:ext cx="1557149" cy="488257"/>
      </dsp:txXfrm>
    </dsp:sp>
    <dsp:sp modelId="{AC62EC75-36D8-4F4A-9FF8-540AF0E540A2}">
      <dsp:nvSpPr>
        <dsp:cNvPr id="0" name=""/>
        <dsp:cNvSpPr/>
      </dsp:nvSpPr>
      <dsp:spPr>
        <a:xfrm rot="19457599">
          <a:off x="4859896" y="1002623"/>
          <a:ext cx="510963" cy="14378"/>
        </a:xfrm>
        <a:custGeom>
          <a:avLst/>
          <a:gdLst/>
          <a:ahLst/>
          <a:cxnLst/>
          <a:rect l="0" t="0" r="0" b="0"/>
          <a:pathLst>
            <a:path>
              <a:moveTo>
                <a:pt x="0" y="7189"/>
              </a:moveTo>
              <a:lnTo>
                <a:pt x="510963" y="718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5102604" y="997038"/>
        <a:ext cx="25548" cy="25548"/>
      </dsp:txXfrm>
    </dsp:sp>
    <dsp:sp modelId="{F10809E8-27F5-4F00-ABB6-02C1B2C5B437}">
      <dsp:nvSpPr>
        <dsp:cNvPr id="0" name=""/>
        <dsp:cNvSpPr/>
      </dsp:nvSpPr>
      <dsp:spPr>
        <a:xfrm>
          <a:off x="5322833" y="601385"/>
          <a:ext cx="1731783" cy="51863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t>افزایش سن ازدواج</a:t>
          </a:r>
          <a:endParaRPr lang="fa-IR" sz="2000" b="1" kern="1200" dirty="0"/>
        </a:p>
      </dsp:txBody>
      <dsp:txXfrm>
        <a:off x="5338023" y="616575"/>
        <a:ext cx="1701403" cy="488257"/>
      </dsp:txXfrm>
    </dsp:sp>
    <dsp:sp modelId="{75219718-B4BC-4126-89BB-46A050FD22FE}">
      <dsp:nvSpPr>
        <dsp:cNvPr id="0" name=""/>
        <dsp:cNvSpPr/>
      </dsp:nvSpPr>
      <dsp:spPr>
        <a:xfrm rot="2142401">
          <a:off x="4859896" y="1300840"/>
          <a:ext cx="510963" cy="14378"/>
        </a:xfrm>
        <a:custGeom>
          <a:avLst/>
          <a:gdLst/>
          <a:ahLst/>
          <a:cxnLst/>
          <a:rect l="0" t="0" r="0" b="0"/>
          <a:pathLst>
            <a:path>
              <a:moveTo>
                <a:pt x="0" y="7189"/>
              </a:moveTo>
              <a:lnTo>
                <a:pt x="510963" y="718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5102604" y="1295255"/>
        <a:ext cx="25548" cy="25548"/>
      </dsp:txXfrm>
    </dsp:sp>
    <dsp:sp modelId="{6AD8833C-229D-4E07-86E6-91A6F6B1EA27}">
      <dsp:nvSpPr>
        <dsp:cNvPr id="0" name=""/>
        <dsp:cNvSpPr/>
      </dsp:nvSpPr>
      <dsp:spPr>
        <a:xfrm>
          <a:off x="5322833" y="1197818"/>
          <a:ext cx="1876037" cy="51863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solidFill>
                <a:srgbClr val="FF0000"/>
              </a:solidFill>
            </a:rPr>
            <a:t>افزایش آمار طلاق</a:t>
          </a:r>
          <a:endParaRPr lang="fa-IR" sz="2400" b="1" kern="1200" dirty="0">
            <a:solidFill>
              <a:srgbClr val="FF0000"/>
            </a:solidFill>
          </a:endParaRPr>
        </a:p>
      </dsp:txBody>
      <dsp:txXfrm>
        <a:off x="5338023" y="1213008"/>
        <a:ext cx="1845657" cy="488257"/>
      </dsp:txXfrm>
    </dsp:sp>
    <dsp:sp modelId="{7A4489E8-53DD-4B14-8C4F-9738A83C20BF}">
      <dsp:nvSpPr>
        <dsp:cNvPr id="0" name=""/>
        <dsp:cNvSpPr/>
      </dsp:nvSpPr>
      <dsp:spPr>
        <a:xfrm rot="3907178">
          <a:off x="4622288" y="1599056"/>
          <a:ext cx="986179" cy="14378"/>
        </a:xfrm>
        <a:custGeom>
          <a:avLst/>
          <a:gdLst/>
          <a:ahLst/>
          <a:cxnLst/>
          <a:rect l="0" t="0" r="0" b="0"/>
          <a:pathLst>
            <a:path>
              <a:moveTo>
                <a:pt x="0" y="7189"/>
              </a:moveTo>
              <a:lnTo>
                <a:pt x="986179" y="718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5090723" y="1581591"/>
        <a:ext cx="49308" cy="49308"/>
      </dsp:txXfrm>
    </dsp:sp>
    <dsp:sp modelId="{D15C4B10-CE90-4C3E-9E26-4CF97EF685AB}">
      <dsp:nvSpPr>
        <dsp:cNvPr id="0" name=""/>
        <dsp:cNvSpPr/>
      </dsp:nvSpPr>
      <dsp:spPr>
        <a:xfrm>
          <a:off x="5322833" y="1794251"/>
          <a:ext cx="2136289" cy="51863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t>افزایش سطح تحصیلات و اشتغال زنان</a:t>
          </a:r>
          <a:endParaRPr lang="fa-IR" sz="1800" kern="1200" dirty="0"/>
        </a:p>
      </dsp:txBody>
      <dsp:txXfrm>
        <a:off x="5338023" y="1809441"/>
        <a:ext cx="2105909" cy="488257"/>
      </dsp:txXfrm>
    </dsp:sp>
    <dsp:sp modelId="{6D48B582-C7E9-4FA5-AE3D-2FEB19A18CBD}">
      <dsp:nvSpPr>
        <dsp:cNvPr id="0" name=""/>
        <dsp:cNvSpPr/>
      </dsp:nvSpPr>
      <dsp:spPr>
        <a:xfrm rot="1186030">
          <a:off x="3442747" y="3462910"/>
          <a:ext cx="440889" cy="14378"/>
        </a:xfrm>
        <a:custGeom>
          <a:avLst/>
          <a:gdLst/>
          <a:ahLst/>
          <a:cxnLst/>
          <a:rect l="0" t="0" r="0" b="0"/>
          <a:pathLst>
            <a:path>
              <a:moveTo>
                <a:pt x="0" y="7189"/>
              </a:moveTo>
              <a:lnTo>
                <a:pt x="440889" y="718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3652170" y="3459077"/>
        <a:ext cx="22044" cy="22044"/>
      </dsp:txXfrm>
    </dsp:sp>
    <dsp:sp modelId="{BE522503-E229-4F35-B5BD-D5689C0CE412}">
      <dsp:nvSpPr>
        <dsp:cNvPr id="0" name=""/>
        <dsp:cNvSpPr/>
      </dsp:nvSpPr>
      <dsp:spPr>
        <a:xfrm>
          <a:off x="3870647" y="3285335"/>
          <a:ext cx="1037275" cy="51863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t>تغییرات اجتماعی</a:t>
          </a:r>
          <a:endParaRPr lang="fa-IR" sz="1400" kern="1200" dirty="0"/>
        </a:p>
      </dsp:txBody>
      <dsp:txXfrm>
        <a:off x="3885837" y="3300525"/>
        <a:ext cx="1006895" cy="488257"/>
      </dsp:txXfrm>
    </dsp:sp>
    <dsp:sp modelId="{CA4FB540-0B40-4761-932F-5327EC98CA39}">
      <dsp:nvSpPr>
        <dsp:cNvPr id="0" name=""/>
        <dsp:cNvSpPr/>
      </dsp:nvSpPr>
      <dsp:spPr>
        <a:xfrm rot="17692822">
          <a:off x="4622288" y="3090140"/>
          <a:ext cx="986179" cy="14378"/>
        </a:xfrm>
        <a:custGeom>
          <a:avLst/>
          <a:gdLst/>
          <a:ahLst/>
          <a:cxnLst/>
          <a:rect l="0" t="0" r="0" b="0"/>
          <a:pathLst>
            <a:path>
              <a:moveTo>
                <a:pt x="0" y="7189"/>
              </a:moveTo>
              <a:lnTo>
                <a:pt x="986179" y="718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5090723" y="3072674"/>
        <a:ext cx="49308" cy="49308"/>
      </dsp:txXfrm>
    </dsp:sp>
    <dsp:sp modelId="{1D204C54-1432-41F4-9974-1695487C3D2F}">
      <dsp:nvSpPr>
        <dsp:cNvPr id="0" name=""/>
        <dsp:cNvSpPr/>
      </dsp:nvSpPr>
      <dsp:spPr>
        <a:xfrm>
          <a:off x="5322833" y="2390685"/>
          <a:ext cx="1961539" cy="51863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t>گسترش خانواده‌ی هسته‌ای</a:t>
          </a:r>
          <a:endParaRPr lang="fa-IR" sz="1800" kern="1200" dirty="0"/>
        </a:p>
      </dsp:txBody>
      <dsp:txXfrm>
        <a:off x="5338023" y="2405875"/>
        <a:ext cx="1931159" cy="488257"/>
      </dsp:txXfrm>
    </dsp:sp>
    <dsp:sp modelId="{03871281-33AB-4040-8B99-9EF6DABEF145}">
      <dsp:nvSpPr>
        <dsp:cNvPr id="0" name=""/>
        <dsp:cNvSpPr/>
      </dsp:nvSpPr>
      <dsp:spPr>
        <a:xfrm rot="19457599">
          <a:off x="4859896" y="3388356"/>
          <a:ext cx="510963" cy="14378"/>
        </a:xfrm>
        <a:custGeom>
          <a:avLst/>
          <a:gdLst/>
          <a:ahLst/>
          <a:cxnLst/>
          <a:rect l="0" t="0" r="0" b="0"/>
          <a:pathLst>
            <a:path>
              <a:moveTo>
                <a:pt x="0" y="7189"/>
              </a:moveTo>
              <a:lnTo>
                <a:pt x="510963" y="718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5102604" y="3382771"/>
        <a:ext cx="25548" cy="25548"/>
      </dsp:txXfrm>
    </dsp:sp>
    <dsp:sp modelId="{30FD6FC8-B8DD-454E-9636-70497B8D12CF}">
      <dsp:nvSpPr>
        <dsp:cNvPr id="0" name=""/>
        <dsp:cNvSpPr/>
      </dsp:nvSpPr>
      <dsp:spPr>
        <a:xfrm>
          <a:off x="5322833" y="2987118"/>
          <a:ext cx="1845541" cy="51863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t>افزایش میزان شهرنشینی </a:t>
          </a:r>
          <a:endParaRPr lang="fa-IR" sz="1800" kern="1200" dirty="0"/>
        </a:p>
      </dsp:txBody>
      <dsp:txXfrm>
        <a:off x="5338023" y="3002308"/>
        <a:ext cx="1815161" cy="488257"/>
      </dsp:txXfrm>
    </dsp:sp>
    <dsp:sp modelId="{F610CECC-EBA6-4CFD-9434-25B14AF8213A}">
      <dsp:nvSpPr>
        <dsp:cNvPr id="0" name=""/>
        <dsp:cNvSpPr/>
      </dsp:nvSpPr>
      <dsp:spPr>
        <a:xfrm rot="2142401">
          <a:off x="4859896" y="3686573"/>
          <a:ext cx="510963" cy="14378"/>
        </a:xfrm>
        <a:custGeom>
          <a:avLst/>
          <a:gdLst/>
          <a:ahLst/>
          <a:cxnLst/>
          <a:rect l="0" t="0" r="0" b="0"/>
          <a:pathLst>
            <a:path>
              <a:moveTo>
                <a:pt x="0" y="7189"/>
              </a:moveTo>
              <a:lnTo>
                <a:pt x="510963" y="718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5102604" y="3680988"/>
        <a:ext cx="25548" cy="25548"/>
      </dsp:txXfrm>
    </dsp:sp>
    <dsp:sp modelId="{47524898-A10A-4FC4-8492-54799FACD9FD}">
      <dsp:nvSpPr>
        <dsp:cNvPr id="0" name=""/>
        <dsp:cNvSpPr/>
      </dsp:nvSpPr>
      <dsp:spPr>
        <a:xfrm>
          <a:off x="5322833" y="3583551"/>
          <a:ext cx="2193536" cy="51863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t>آپارتمان‌نشینی و کوچک شدن خانه‌ها</a:t>
          </a:r>
          <a:endParaRPr lang="fa-IR" sz="1800" kern="1200" dirty="0"/>
        </a:p>
      </dsp:txBody>
      <dsp:txXfrm>
        <a:off x="5338023" y="3598741"/>
        <a:ext cx="2163156" cy="488257"/>
      </dsp:txXfrm>
    </dsp:sp>
    <dsp:sp modelId="{052B6106-B5FB-446B-BC2B-8346BDF6C1DD}">
      <dsp:nvSpPr>
        <dsp:cNvPr id="0" name=""/>
        <dsp:cNvSpPr/>
      </dsp:nvSpPr>
      <dsp:spPr>
        <a:xfrm rot="3907178">
          <a:off x="4622288" y="3984790"/>
          <a:ext cx="986179" cy="14378"/>
        </a:xfrm>
        <a:custGeom>
          <a:avLst/>
          <a:gdLst/>
          <a:ahLst/>
          <a:cxnLst/>
          <a:rect l="0" t="0" r="0" b="0"/>
          <a:pathLst>
            <a:path>
              <a:moveTo>
                <a:pt x="0" y="7189"/>
              </a:moveTo>
              <a:lnTo>
                <a:pt x="986179" y="718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5090723" y="3967324"/>
        <a:ext cx="49308" cy="49308"/>
      </dsp:txXfrm>
    </dsp:sp>
    <dsp:sp modelId="{2568B64B-ACA1-4E82-9E6F-5F97D3C431C8}">
      <dsp:nvSpPr>
        <dsp:cNvPr id="0" name=""/>
        <dsp:cNvSpPr/>
      </dsp:nvSpPr>
      <dsp:spPr>
        <a:xfrm>
          <a:off x="5322833" y="4179985"/>
          <a:ext cx="1268525" cy="51863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t>مشکلات اقتصادی</a:t>
          </a:r>
          <a:endParaRPr lang="fa-IR" sz="1800" kern="1200" dirty="0"/>
        </a:p>
      </dsp:txBody>
      <dsp:txXfrm>
        <a:off x="5338023" y="4195175"/>
        <a:ext cx="1238145" cy="488257"/>
      </dsp:txXfrm>
    </dsp:sp>
    <dsp:sp modelId="{FC3A4FE3-87F9-4105-BEEC-671BBE35ED07}">
      <dsp:nvSpPr>
        <dsp:cNvPr id="0" name=""/>
        <dsp:cNvSpPr/>
      </dsp:nvSpPr>
      <dsp:spPr>
        <a:xfrm rot="4769441">
          <a:off x="2525800" y="4506669"/>
          <a:ext cx="2274783" cy="14378"/>
        </a:xfrm>
        <a:custGeom>
          <a:avLst/>
          <a:gdLst/>
          <a:ahLst/>
          <a:cxnLst/>
          <a:rect l="0" t="0" r="0" b="0"/>
          <a:pathLst>
            <a:path>
              <a:moveTo>
                <a:pt x="0" y="7189"/>
              </a:moveTo>
              <a:lnTo>
                <a:pt x="2274783" y="718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rtl="1">
            <a:lnSpc>
              <a:spcPct val="90000"/>
            </a:lnSpc>
            <a:spcBef>
              <a:spcPct val="0"/>
            </a:spcBef>
            <a:spcAft>
              <a:spcPct val="35000"/>
            </a:spcAft>
          </a:pPr>
          <a:endParaRPr lang="fa-IR" sz="800" kern="1200"/>
        </a:p>
      </dsp:txBody>
      <dsp:txXfrm>
        <a:off x="3606323" y="4456988"/>
        <a:ext cx="113739" cy="113739"/>
      </dsp:txXfrm>
    </dsp:sp>
    <dsp:sp modelId="{F7E978C7-A775-457E-ADC4-79CB5D999D3A}">
      <dsp:nvSpPr>
        <dsp:cNvPr id="0" name=""/>
        <dsp:cNvSpPr/>
      </dsp:nvSpPr>
      <dsp:spPr>
        <a:xfrm>
          <a:off x="3870647" y="5372852"/>
          <a:ext cx="1037275" cy="51863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t>تغییرات فرهنگی</a:t>
          </a:r>
          <a:endParaRPr lang="fa-IR" sz="1400" kern="1200" dirty="0"/>
        </a:p>
      </dsp:txBody>
      <dsp:txXfrm>
        <a:off x="3885837" y="5388042"/>
        <a:ext cx="1006895" cy="488257"/>
      </dsp:txXfrm>
    </dsp:sp>
    <dsp:sp modelId="{6EDC0AC8-6393-489D-A345-A3C560A11557}">
      <dsp:nvSpPr>
        <dsp:cNvPr id="0" name=""/>
        <dsp:cNvSpPr/>
      </dsp:nvSpPr>
      <dsp:spPr>
        <a:xfrm rot="18289469">
          <a:off x="4752100" y="5326765"/>
          <a:ext cx="726555" cy="14378"/>
        </a:xfrm>
        <a:custGeom>
          <a:avLst/>
          <a:gdLst/>
          <a:ahLst/>
          <a:cxnLst/>
          <a:rect l="0" t="0" r="0" b="0"/>
          <a:pathLst>
            <a:path>
              <a:moveTo>
                <a:pt x="0" y="7189"/>
              </a:moveTo>
              <a:lnTo>
                <a:pt x="726555" y="718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5097214" y="5315790"/>
        <a:ext cx="36327" cy="36327"/>
      </dsp:txXfrm>
    </dsp:sp>
    <dsp:sp modelId="{D1CD93AB-12BD-472A-9151-21633D5CAD96}">
      <dsp:nvSpPr>
        <dsp:cNvPr id="0" name=""/>
        <dsp:cNvSpPr/>
      </dsp:nvSpPr>
      <dsp:spPr>
        <a:xfrm>
          <a:off x="5322833" y="4776418"/>
          <a:ext cx="1037275" cy="51863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رواج فرزندسالاری</a:t>
          </a:r>
          <a:endParaRPr lang="fa-IR" sz="1600" kern="1200" dirty="0"/>
        </a:p>
      </dsp:txBody>
      <dsp:txXfrm>
        <a:off x="5338023" y="4791608"/>
        <a:ext cx="1006895" cy="488257"/>
      </dsp:txXfrm>
    </dsp:sp>
    <dsp:sp modelId="{948FAC9C-4D11-4D9A-A43D-85A5CA03F684}">
      <dsp:nvSpPr>
        <dsp:cNvPr id="0" name=""/>
        <dsp:cNvSpPr/>
      </dsp:nvSpPr>
      <dsp:spPr>
        <a:xfrm>
          <a:off x="4907923" y="5624981"/>
          <a:ext cx="414910" cy="14378"/>
        </a:xfrm>
        <a:custGeom>
          <a:avLst/>
          <a:gdLst/>
          <a:ahLst/>
          <a:cxnLst/>
          <a:rect l="0" t="0" r="0" b="0"/>
          <a:pathLst>
            <a:path>
              <a:moveTo>
                <a:pt x="0" y="7189"/>
              </a:moveTo>
              <a:lnTo>
                <a:pt x="414910" y="718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5105005" y="5621798"/>
        <a:ext cx="20745" cy="20745"/>
      </dsp:txXfrm>
    </dsp:sp>
    <dsp:sp modelId="{7894492D-F16C-4C84-B53E-5A07DF77BE34}">
      <dsp:nvSpPr>
        <dsp:cNvPr id="0" name=""/>
        <dsp:cNvSpPr/>
      </dsp:nvSpPr>
      <dsp:spPr>
        <a:xfrm>
          <a:off x="5322833" y="5372852"/>
          <a:ext cx="1641789" cy="51863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تحقیر کار خانگی و مادری</a:t>
          </a:r>
          <a:endParaRPr lang="fa-IR" sz="1600" kern="1200" dirty="0"/>
        </a:p>
      </dsp:txBody>
      <dsp:txXfrm>
        <a:off x="5338023" y="5388042"/>
        <a:ext cx="1611409" cy="488257"/>
      </dsp:txXfrm>
    </dsp:sp>
    <dsp:sp modelId="{1EBA10F5-51F2-4B05-958C-F89ED32A47FD}">
      <dsp:nvSpPr>
        <dsp:cNvPr id="0" name=""/>
        <dsp:cNvSpPr/>
      </dsp:nvSpPr>
      <dsp:spPr>
        <a:xfrm rot="3310531">
          <a:off x="4752100" y="5923198"/>
          <a:ext cx="726555" cy="14378"/>
        </a:xfrm>
        <a:custGeom>
          <a:avLst/>
          <a:gdLst/>
          <a:ahLst/>
          <a:cxnLst/>
          <a:rect l="0" t="0" r="0" b="0"/>
          <a:pathLst>
            <a:path>
              <a:moveTo>
                <a:pt x="0" y="7189"/>
              </a:moveTo>
              <a:lnTo>
                <a:pt x="726555" y="718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a:off x="5097214" y="5912223"/>
        <a:ext cx="36327" cy="36327"/>
      </dsp:txXfrm>
    </dsp:sp>
    <dsp:sp modelId="{A3B42BBD-B608-4947-AC74-9231092A54BC}">
      <dsp:nvSpPr>
        <dsp:cNvPr id="0" name=""/>
        <dsp:cNvSpPr/>
      </dsp:nvSpPr>
      <dsp:spPr>
        <a:xfrm>
          <a:off x="5322833" y="5969285"/>
          <a:ext cx="1786789" cy="518637"/>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t>مصرف‌گرایی در سبک زندگی</a:t>
          </a:r>
          <a:endParaRPr lang="fa-IR" sz="1600" kern="1200" dirty="0"/>
        </a:p>
      </dsp:txBody>
      <dsp:txXfrm>
        <a:off x="5338023" y="5984475"/>
        <a:ext cx="1756409" cy="4882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D6F1F1F-0291-48CA-BFF0-AC1F68BF808C}" type="datetimeFigureOut">
              <a:rPr lang="fa-IR" smtClean="0"/>
              <a:t>07/07/1436</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57E9861-A5A8-4697-B014-6F5561453C9F}" type="slidenum">
              <a:rPr lang="fa-IR" smtClean="0"/>
              <a:t>‹#›</a:t>
            </a:fld>
            <a:endParaRPr lang="fa-IR"/>
          </a:p>
        </p:txBody>
      </p:sp>
    </p:spTree>
    <p:extLst>
      <p:ext uri="{BB962C8B-B14F-4D97-AF65-F5344CB8AC3E}">
        <p14:creationId xmlns:p14="http://schemas.microsoft.com/office/powerpoint/2010/main" val="38606409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257E9861-A5A8-4697-B014-6F5561453C9F}" type="slidenum">
              <a:rPr lang="fa-IR" smtClean="0"/>
              <a:t>6</a:t>
            </a:fld>
            <a:endParaRPr lang="fa-IR"/>
          </a:p>
        </p:txBody>
      </p:sp>
    </p:spTree>
    <p:extLst>
      <p:ext uri="{BB962C8B-B14F-4D97-AF65-F5344CB8AC3E}">
        <p14:creationId xmlns:p14="http://schemas.microsoft.com/office/powerpoint/2010/main" val="3599884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257E9861-A5A8-4697-B014-6F5561453C9F}" type="slidenum">
              <a:rPr lang="fa-IR" smtClean="0"/>
              <a:t>7</a:t>
            </a:fld>
            <a:endParaRPr lang="fa-IR"/>
          </a:p>
        </p:txBody>
      </p:sp>
    </p:spTree>
    <p:extLst>
      <p:ext uri="{BB962C8B-B14F-4D97-AF65-F5344CB8AC3E}">
        <p14:creationId xmlns:p14="http://schemas.microsoft.com/office/powerpoint/2010/main" val="339396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257E9861-A5A8-4697-B014-6F5561453C9F}" type="slidenum">
              <a:rPr lang="fa-IR" smtClean="0"/>
              <a:t>9</a:t>
            </a:fld>
            <a:endParaRPr lang="fa-IR"/>
          </a:p>
        </p:txBody>
      </p:sp>
    </p:spTree>
    <p:extLst>
      <p:ext uri="{BB962C8B-B14F-4D97-AF65-F5344CB8AC3E}">
        <p14:creationId xmlns:p14="http://schemas.microsoft.com/office/powerpoint/2010/main" val="2327411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257E9861-A5A8-4697-B014-6F5561453C9F}" type="slidenum">
              <a:rPr lang="fa-IR" smtClean="0"/>
              <a:t>10</a:t>
            </a:fld>
            <a:endParaRPr lang="fa-IR"/>
          </a:p>
        </p:txBody>
      </p:sp>
    </p:spTree>
    <p:extLst>
      <p:ext uri="{BB962C8B-B14F-4D97-AF65-F5344CB8AC3E}">
        <p14:creationId xmlns:p14="http://schemas.microsoft.com/office/powerpoint/2010/main" val="3897387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257E9861-A5A8-4697-B014-6F5561453C9F}" type="slidenum">
              <a:rPr lang="fa-IR" smtClean="0"/>
              <a:t>11</a:t>
            </a:fld>
            <a:endParaRPr lang="fa-IR"/>
          </a:p>
        </p:txBody>
      </p:sp>
    </p:spTree>
    <p:extLst>
      <p:ext uri="{BB962C8B-B14F-4D97-AF65-F5344CB8AC3E}">
        <p14:creationId xmlns:p14="http://schemas.microsoft.com/office/powerpoint/2010/main" val="1817978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257E9861-A5A8-4697-B014-6F5561453C9F}" type="slidenum">
              <a:rPr lang="fa-IR" smtClean="0"/>
              <a:t>13</a:t>
            </a:fld>
            <a:endParaRPr lang="fa-IR"/>
          </a:p>
        </p:txBody>
      </p:sp>
    </p:spTree>
    <p:extLst>
      <p:ext uri="{BB962C8B-B14F-4D97-AF65-F5344CB8AC3E}">
        <p14:creationId xmlns:p14="http://schemas.microsoft.com/office/powerpoint/2010/main" val="1825103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257E9861-A5A8-4697-B014-6F5561453C9F}" type="slidenum">
              <a:rPr lang="fa-IR" smtClean="0"/>
              <a:t>14</a:t>
            </a:fld>
            <a:endParaRPr lang="fa-IR"/>
          </a:p>
        </p:txBody>
      </p:sp>
    </p:spTree>
    <p:extLst>
      <p:ext uri="{BB962C8B-B14F-4D97-AF65-F5344CB8AC3E}">
        <p14:creationId xmlns:p14="http://schemas.microsoft.com/office/powerpoint/2010/main" val="1790142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257E9861-A5A8-4697-B014-6F5561453C9F}" type="slidenum">
              <a:rPr lang="fa-IR" smtClean="0"/>
              <a:t>15</a:t>
            </a:fld>
            <a:endParaRPr lang="fa-IR"/>
          </a:p>
        </p:txBody>
      </p:sp>
    </p:spTree>
    <p:extLst>
      <p:ext uri="{BB962C8B-B14F-4D97-AF65-F5344CB8AC3E}">
        <p14:creationId xmlns:p14="http://schemas.microsoft.com/office/powerpoint/2010/main" val="944373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5976A00A-7928-4698-BA2F-AAD28221F4D3}" type="datetimeFigureOut">
              <a:rPr lang="fa-IR" smtClean="0"/>
              <a:t>07/07/1436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D1E432-0A82-4C16-8C63-A2960D633E75}" type="slidenum">
              <a:rPr lang="fa-IR" smtClean="0"/>
              <a:t>‹#›</a:t>
            </a:fld>
            <a:endParaRPr lang="fa-IR"/>
          </a:p>
        </p:txBody>
      </p:sp>
    </p:spTree>
    <p:extLst>
      <p:ext uri="{BB962C8B-B14F-4D97-AF65-F5344CB8AC3E}">
        <p14:creationId xmlns:p14="http://schemas.microsoft.com/office/powerpoint/2010/main" val="2277166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976A00A-7928-4698-BA2F-AAD28221F4D3}" type="datetimeFigureOut">
              <a:rPr lang="fa-IR" smtClean="0"/>
              <a:t>07/07/1436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D1E432-0A82-4C16-8C63-A2960D633E75}" type="slidenum">
              <a:rPr lang="fa-IR" smtClean="0"/>
              <a:t>‹#›</a:t>
            </a:fld>
            <a:endParaRPr lang="fa-IR"/>
          </a:p>
        </p:txBody>
      </p:sp>
    </p:spTree>
    <p:extLst>
      <p:ext uri="{BB962C8B-B14F-4D97-AF65-F5344CB8AC3E}">
        <p14:creationId xmlns:p14="http://schemas.microsoft.com/office/powerpoint/2010/main" val="1788937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976A00A-7928-4698-BA2F-AAD28221F4D3}" type="datetimeFigureOut">
              <a:rPr lang="fa-IR" smtClean="0"/>
              <a:t>07/07/1436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D1E432-0A82-4C16-8C63-A2960D633E75}" type="slidenum">
              <a:rPr lang="fa-IR" smtClean="0"/>
              <a:t>‹#›</a:t>
            </a:fld>
            <a:endParaRPr lang="fa-IR"/>
          </a:p>
        </p:txBody>
      </p:sp>
    </p:spTree>
    <p:extLst>
      <p:ext uri="{BB962C8B-B14F-4D97-AF65-F5344CB8AC3E}">
        <p14:creationId xmlns:p14="http://schemas.microsoft.com/office/powerpoint/2010/main" val="199765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976A00A-7928-4698-BA2F-AAD28221F4D3}" type="datetimeFigureOut">
              <a:rPr lang="fa-IR" smtClean="0"/>
              <a:t>07/07/1436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D1E432-0A82-4C16-8C63-A2960D633E75}" type="slidenum">
              <a:rPr lang="fa-IR" smtClean="0"/>
              <a:t>‹#›</a:t>
            </a:fld>
            <a:endParaRPr lang="fa-IR"/>
          </a:p>
        </p:txBody>
      </p:sp>
    </p:spTree>
    <p:extLst>
      <p:ext uri="{BB962C8B-B14F-4D97-AF65-F5344CB8AC3E}">
        <p14:creationId xmlns:p14="http://schemas.microsoft.com/office/powerpoint/2010/main" val="3306362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76A00A-7928-4698-BA2F-AAD28221F4D3}" type="datetimeFigureOut">
              <a:rPr lang="fa-IR" smtClean="0"/>
              <a:t>07/07/1436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AD1E432-0A82-4C16-8C63-A2960D633E75}" type="slidenum">
              <a:rPr lang="fa-IR" smtClean="0"/>
              <a:t>‹#›</a:t>
            </a:fld>
            <a:endParaRPr lang="fa-IR"/>
          </a:p>
        </p:txBody>
      </p:sp>
    </p:spTree>
    <p:extLst>
      <p:ext uri="{BB962C8B-B14F-4D97-AF65-F5344CB8AC3E}">
        <p14:creationId xmlns:p14="http://schemas.microsoft.com/office/powerpoint/2010/main" val="3882431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5976A00A-7928-4698-BA2F-AAD28221F4D3}" type="datetimeFigureOut">
              <a:rPr lang="fa-IR" smtClean="0"/>
              <a:t>07/07/1436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AD1E432-0A82-4C16-8C63-A2960D633E75}" type="slidenum">
              <a:rPr lang="fa-IR" smtClean="0"/>
              <a:t>‹#›</a:t>
            </a:fld>
            <a:endParaRPr lang="fa-IR"/>
          </a:p>
        </p:txBody>
      </p:sp>
    </p:spTree>
    <p:extLst>
      <p:ext uri="{BB962C8B-B14F-4D97-AF65-F5344CB8AC3E}">
        <p14:creationId xmlns:p14="http://schemas.microsoft.com/office/powerpoint/2010/main" val="2558298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5976A00A-7928-4698-BA2F-AAD28221F4D3}" type="datetimeFigureOut">
              <a:rPr lang="fa-IR" smtClean="0"/>
              <a:t>07/07/1436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AD1E432-0A82-4C16-8C63-A2960D633E75}" type="slidenum">
              <a:rPr lang="fa-IR" smtClean="0"/>
              <a:t>‹#›</a:t>
            </a:fld>
            <a:endParaRPr lang="fa-IR"/>
          </a:p>
        </p:txBody>
      </p:sp>
    </p:spTree>
    <p:extLst>
      <p:ext uri="{BB962C8B-B14F-4D97-AF65-F5344CB8AC3E}">
        <p14:creationId xmlns:p14="http://schemas.microsoft.com/office/powerpoint/2010/main" val="1274452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5976A00A-7928-4698-BA2F-AAD28221F4D3}" type="datetimeFigureOut">
              <a:rPr lang="fa-IR" smtClean="0"/>
              <a:t>07/07/1436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AD1E432-0A82-4C16-8C63-A2960D633E75}" type="slidenum">
              <a:rPr lang="fa-IR" smtClean="0"/>
              <a:t>‹#›</a:t>
            </a:fld>
            <a:endParaRPr lang="fa-IR"/>
          </a:p>
        </p:txBody>
      </p:sp>
    </p:spTree>
    <p:extLst>
      <p:ext uri="{BB962C8B-B14F-4D97-AF65-F5344CB8AC3E}">
        <p14:creationId xmlns:p14="http://schemas.microsoft.com/office/powerpoint/2010/main" val="284055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6A00A-7928-4698-BA2F-AAD28221F4D3}" type="datetimeFigureOut">
              <a:rPr lang="fa-IR" smtClean="0"/>
              <a:t>07/07/1436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AD1E432-0A82-4C16-8C63-A2960D633E75}" type="slidenum">
              <a:rPr lang="fa-IR" smtClean="0"/>
              <a:t>‹#›</a:t>
            </a:fld>
            <a:endParaRPr lang="fa-IR"/>
          </a:p>
        </p:txBody>
      </p:sp>
    </p:spTree>
    <p:extLst>
      <p:ext uri="{BB962C8B-B14F-4D97-AF65-F5344CB8AC3E}">
        <p14:creationId xmlns:p14="http://schemas.microsoft.com/office/powerpoint/2010/main" val="2403738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76A00A-7928-4698-BA2F-AAD28221F4D3}" type="datetimeFigureOut">
              <a:rPr lang="fa-IR" smtClean="0"/>
              <a:t>07/07/1436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AD1E432-0A82-4C16-8C63-A2960D633E75}" type="slidenum">
              <a:rPr lang="fa-IR" smtClean="0"/>
              <a:t>‹#›</a:t>
            </a:fld>
            <a:endParaRPr lang="fa-IR"/>
          </a:p>
        </p:txBody>
      </p:sp>
    </p:spTree>
    <p:extLst>
      <p:ext uri="{BB962C8B-B14F-4D97-AF65-F5344CB8AC3E}">
        <p14:creationId xmlns:p14="http://schemas.microsoft.com/office/powerpoint/2010/main" val="324097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76A00A-7928-4698-BA2F-AAD28221F4D3}" type="datetimeFigureOut">
              <a:rPr lang="fa-IR" smtClean="0"/>
              <a:t>07/07/1436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AD1E432-0A82-4C16-8C63-A2960D633E75}" type="slidenum">
              <a:rPr lang="fa-IR" smtClean="0"/>
              <a:t>‹#›</a:t>
            </a:fld>
            <a:endParaRPr lang="fa-IR"/>
          </a:p>
        </p:txBody>
      </p:sp>
    </p:spTree>
    <p:extLst>
      <p:ext uri="{BB962C8B-B14F-4D97-AF65-F5344CB8AC3E}">
        <p14:creationId xmlns:p14="http://schemas.microsoft.com/office/powerpoint/2010/main" val="1679371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976A00A-7928-4698-BA2F-AAD28221F4D3}" type="datetimeFigureOut">
              <a:rPr lang="fa-IR" smtClean="0"/>
              <a:t>07/07/1436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AD1E432-0A82-4C16-8C63-A2960D633E75}" type="slidenum">
              <a:rPr lang="fa-IR" smtClean="0"/>
              <a:t>‹#›</a:t>
            </a:fld>
            <a:endParaRPr lang="fa-IR"/>
          </a:p>
        </p:txBody>
      </p:sp>
    </p:spTree>
    <p:extLst>
      <p:ext uri="{BB962C8B-B14F-4D97-AF65-F5344CB8AC3E}">
        <p14:creationId xmlns:p14="http://schemas.microsoft.com/office/powerpoint/2010/main" val="3552010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3158"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3357119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1"/>
                </a:solidFill>
                <a:effectLst>
                  <a:outerShdw blurRad="38100" dist="38100" dir="2700000" algn="tl">
                    <a:srgbClr val="000000">
                      <a:alpha val="43137"/>
                    </a:srgbClr>
                  </a:outerShdw>
                </a:effectLst>
                <a:cs typeface="B Nazanin" panose="00000400000000000000" pitchFamily="2" charset="-78"/>
              </a:rPr>
              <a:t>ب) تغییرات اجتماعی</a:t>
            </a:r>
            <a:endParaRPr lang="fa-IR" dirty="0">
              <a:solidFill>
                <a:schemeClr val="accent1"/>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5963677" y="1690688"/>
            <a:ext cx="5390122" cy="5032375"/>
          </a:xfrm>
        </p:spPr>
        <p:txBody>
          <a:bodyPr>
            <a:normAutofit lnSpcReduction="10000"/>
          </a:bodyPr>
          <a:lstStyle/>
          <a:p>
            <a:pPr marL="0" indent="0">
              <a:buNone/>
            </a:pPr>
            <a:r>
              <a:rPr lang="fa-IR" b="1" dirty="0">
                <a:solidFill>
                  <a:srgbClr val="FF0000"/>
                </a:solidFill>
                <a:cs typeface="B Nazanin" panose="00000400000000000000" pitchFamily="2" charset="-78"/>
              </a:rPr>
              <a:t>2</a:t>
            </a:r>
            <a:r>
              <a:rPr lang="fa-IR" b="1" dirty="0" smtClean="0">
                <a:solidFill>
                  <a:srgbClr val="FF0000"/>
                </a:solidFill>
                <a:cs typeface="B Nazanin" panose="00000400000000000000" pitchFamily="2" charset="-78"/>
              </a:rPr>
              <a:t>.</a:t>
            </a:r>
            <a:r>
              <a:rPr lang="fa-IR" dirty="0" smtClean="0">
                <a:solidFill>
                  <a:srgbClr val="FF0000"/>
                </a:solidFill>
                <a:cs typeface="B Nazanin" panose="00000400000000000000" pitchFamily="2" charset="-78"/>
              </a:rPr>
              <a:t> </a:t>
            </a:r>
            <a:r>
              <a:rPr lang="fa-IR" b="1" dirty="0" smtClean="0">
                <a:solidFill>
                  <a:srgbClr val="FF0000"/>
                </a:solidFill>
                <a:cs typeface="B Nazanin" panose="00000400000000000000" pitchFamily="2" charset="-78"/>
              </a:rPr>
              <a:t>افزایش میزان شهرنشینی </a:t>
            </a:r>
          </a:p>
          <a:p>
            <a:pPr marL="0" indent="0">
              <a:buNone/>
            </a:pPr>
            <a:r>
              <a:rPr lang="fa-IR" b="1" dirty="0" smtClean="0">
                <a:solidFill>
                  <a:srgbClr val="FF0000"/>
                </a:solidFill>
                <a:cs typeface="B Nazanin" panose="00000400000000000000" pitchFamily="2" charset="-78"/>
              </a:rPr>
              <a:t>3. آپارتمان‌نشینی و کوچک شدن خانه‌ها</a:t>
            </a:r>
            <a:endParaRPr lang="fa-IR" dirty="0" smtClean="0">
              <a:solidFill>
                <a:srgbClr val="FF0000"/>
              </a:solidFill>
              <a:cs typeface="B Nazanin" panose="00000400000000000000" pitchFamily="2" charset="-78"/>
            </a:endParaRPr>
          </a:p>
          <a:p>
            <a:r>
              <a:rPr lang="fa-IR" dirty="0" smtClean="0">
                <a:cs typeface="B Nazanin" panose="00000400000000000000" pitchFamily="2" charset="-78"/>
              </a:rPr>
              <a:t>شهرنشینی توقعات افراد را برای داشتن زندگی بهتر افزایش می‌دهد و آن‌ها را با افزایش هزینه‌‌های زندگی روبه‌‌رو خواهد کرد. این امر به خودی خود موجب تغییر رفتارهای باروری زنان به نفع اندازه‌ی کوچک‌تر خانوار و تعداد فرزند کمتر خواهد شد.</a:t>
            </a:r>
          </a:p>
          <a:p>
            <a:r>
              <a:rPr lang="fa-IR" dirty="0" smtClean="0">
                <a:cs typeface="B Nazanin" panose="00000400000000000000" pitchFamily="2" charset="-78"/>
              </a:rPr>
              <a:t>طراحی آپارتمان‌‌ها به گونه‌‌ای است که سبب فردی شدن خانه و گسستن اعضای خانواده از یکدیگر می‌‌گردد. به عبارت دیگر، آپارتمان و زندگی آپارتمانی یکی از عرصه‌‌های فردگرایی شده است.</a:t>
            </a: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3306" b="9183"/>
          <a:stretch/>
        </p:blipFill>
        <p:spPr>
          <a:xfrm>
            <a:off x="240146" y="2537733"/>
            <a:ext cx="5723530" cy="3541485"/>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101339674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80">
                                          <p:stCondLst>
                                            <p:cond delay="0"/>
                                          </p:stCondLst>
                                        </p:cTn>
                                        <p:tgtEl>
                                          <p:spTgt spid="3">
                                            <p:txEl>
                                              <p:pRg st="1" end="1"/>
                                            </p:txEl>
                                          </p:spTgt>
                                        </p:tgtEl>
                                      </p:cBhvr>
                                    </p:animEffect>
                                    <p:anim calcmode="lin" valueType="num">
                                      <p:cBhvr>
                                        <p:cTn id="2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1" end="1"/>
                                            </p:txEl>
                                          </p:spTgt>
                                        </p:tgtEl>
                                      </p:cBhvr>
                                      <p:to x="100000" y="60000"/>
                                    </p:animScale>
                                    <p:animScale>
                                      <p:cBhvr>
                                        <p:cTn id="35" dur="166" decel="50000">
                                          <p:stCondLst>
                                            <p:cond delay="676"/>
                                          </p:stCondLst>
                                        </p:cTn>
                                        <p:tgtEl>
                                          <p:spTgt spid="3">
                                            <p:txEl>
                                              <p:pRg st="1" end="1"/>
                                            </p:txEl>
                                          </p:spTgt>
                                        </p:tgtEl>
                                      </p:cBhvr>
                                      <p:to x="100000" y="100000"/>
                                    </p:animScale>
                                    <p:animScale>
                                      <p:cBhvr>
                                        <p:cTn id="36" dur="26">
                                          <p:stCondLst>
                                            <p:cond delay="1312"/>
                                          </p:stCondLst>
                                        </p:cTn>
                                        <p:tgtEl>
                                          <p:spTgt spid="3">
                                            <p:txEl>
                                              <p:pRg st="1" end="1"/>
                                            </p:txEl>
                                          </p:spTgt>
                                        </p:tgtEl>
                                      </p:cBhvr>
                                      <p:to x="100000" y="80000"/>
                                    </p:animScale>
                                    <p:animScale>
                                      <p:cBhvr>
                                        <p:cTn id="37" dur="166" decel="50000">
                                          <p:stCondLst>
                                            <p:cond delay="1338"/>
                                          </p:stCondLst>
                                        </p:cTn>
                                        <p:tgtEl>
                                          <p:spTgt spid="3">
                                            <p:txEl>
                                              <p:pRg st="1" end="1"/>
                                            </p:txEl>
                                          </p:spTgt>
                                        </p:tgtEl>
                                      </p:cBhvr>
                                      <p:to x="100000" y="100000"/>
                                    </p:animScale>
                                    <p:animScale>
                                      <p:cBhvr>
                                        <p:cTn id="38" dur="26">
                                          <p:stCondLst>
                                            <p:cond delay="1642"/>
                                          </p:stCondLst>
                                        </p:cTn>
                                        <p:tgtEl>
                                          <p:spTgt spid="3">
                                            <p:txEl>
                                              <p:pRg st="1" end="1"/>
                                            </p:txEl>
                                          </p:spTgt>
                                        </p:tgtEl>
                                      </p:cBhvr>
                                      <p:to x="100000" y="90000"/>
                                    </p:animScale>
                                    <p:animScale>
                                      <p:cBhvr>
                                        <p:cTn id="39" dur="166" decel="50000">
                                          <p:stCondLst>
                                            <p:cond delay="1668"/>
                                          </p:stCondLst>
                                        </p:cTn>
                                        <p:tgtEl>
                                          <p:spTgt spid="3">
                                            <p:txEl>
                                              <p:pRg st="1" end="1"/>
                                            </p:txEl>
                                          </p:spTgt>
                                        </p:tgtEl>
                                      </p:cBhvr>
                                      <p:to x="100000" y="100000"/>
                                    </p:animScale>
                                    <p:animScale>
                                      <p:cBhvr>
                                        <p:cTn id="40" dur="26">
                                          <p:stCondLst>
                                            <p:cond delay="1808"/>
                                          </p:stCondLst>
                                        </p:cTn>
                                        <p:tgtEl>
                                          <p:spTgt spid="3">
                                            <p:txEl>
                                              <p:pRg st="1" end="1"/>
                                            </p:txEl>
                                          </p:spTgt>
                                        </p:tgtEl>
                                      </p:cBhvr>
                                      <p:to x="100000" y="95000"/>
                                    </p:animScale>
                                    <p:animScale>
                                      <p:cBhvr>
                                        <p:cTn id="41" dur="166" decel="50000">
                                          <p:stCondLst>
                                            <p:cond delay="1834"/>
                                          </p:stCondLst>
                                        </p:cTn>
                                        <p:tgtEl>
                                          <p:spTgt spid="3">
                                            <p:txEl>
                                              <p:pRg st="1" end="1"/>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46" dur="500"/>
                                        <p:tgtEl>
                                          <p:spTgt spid="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51" dur="500"/>
                                        <p:tgtEl>
                                          <p:spTgt spid="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1"/>
                </a:solidFill>
                <a:effectLst>
                  <a:outerShdw blurRad="38100" dist="38100" dir="2700000" algn="tl">
                    <a:srgbClr val="000000">
                      <a:alpha val="43137"/>
                    </a:srgbClr>
                  </a:outerShdw>
                </a:effectLst>
                <a:cs typeface="B Nazanin" panose="00000400000000000000" pitchFamily="2" charset="-78"/>
              </a:rPr>
              <a:t>ب) تغییرات اجتماعی</a:t>
            </a:r>
            <a:endParaRPr lang="fa-IR" dirty="0">
              <a:solidFill>
                <a:schemeClr val="accent1"/>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6792687" y="1690688"/>
            <a:ext cx="4561113" cy="5032375"/>
          </a:xfrm>
        </p:spPr>
        <p:txBody>
          <a:bodyPr>
            <a:normAutofit/>
          </a:bodyPr>
          <a:lstStyle/>
          <a:p>
            <a:pPr marL="0" indent="0">
              <a:buNone/>
            </a:pPr>
            <a:r>
              <a:rPr lang="fa-IR" b="1" dirty="0" smtClean="0">
                <a:solidFill>
                  <a:srgbClr val="FF0000"/>
                </a:solidFill>
              </a:rPr>
              <a:t>4. مشکلات اقتصادی</a:t>
            </a:r>
            <a:endParaRPr lang="fa-IR" dirty="0" smtClean="0">
              <a:solidFill>
                <a:srgbClr val="FF0000"/>
              </a:solidFill>
            </a:endParaRPr>
          </a:p>
          <a:p>
            <a:pPr algn="just"/>
            <a:r>
              <a:rPr lang="fa-IR" dirty="0" smtClean="0"/>
              <a:t>در کنار سایر عوامل و تغییراتی که در حوزه‌ی خانواده رخ داده است، مشکلات اقتصادی نیز در کاهش باروری و تعداد فرزندان خانواده بسیار تعیین‌کننده و اثرگذار است.</a:t>
            </a:r>
            <a:endParaRPr lang="fa-IR" dirty="0" smtClean="0">
              <a:cs typeface="B Nazanin" panose="000004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88596"/>
            <a:ext cx="4825546" cy="4825546"/>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419670417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6"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80">
                                          <p:stCondLst>
                                            <p:cond delay="0"/>
                                          </p:stCondLst>
                                        </p:cTn>
                                        <p:tgtEl>
                                          <p:spTgt spid="3">
                                            <p:txEl>
                                              <p:pRg st="0" end="0"/>
                                            </p:txEl>
                                          </p:spTgt>
                                        </p:tgtEl>
                                      </p:cBhvr>
                                    </p:animEffect>
                                    <p:anim calcmode="lin" valueType="num">
                                      <p:cBhvr>
                                        <p:cTn id="1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6" dur="26">
                                          <p:stCondLst>
                                            <p:cond delay="650"/>
                                          </p:stCondLst>
                                        </p:cTn>
                                        <p:tgtEl>
                                          <p:spTgt spid="3">
                                            <p:txEl>
                                              <p:pRg st="0" end="0"/>
                                            </p:txEl>
                                          </p:spTgt>
                                        </p:tgtEl>
                                      </p:cBhvr>
                                      <p:to x="100000" y="60000"/>
                                    </p:animScale>
                                    <p:animScale>
                                      <p:cBhvr>
                                        <p:cTn id="17" dur="166" decel="50000">
                                          <p:stCondLst>
                                            <p:cond delay="676"/>
                                          </p:stCondLst>
                                        </p:cTn>
                                        <p:tgtEl>
                                          <p:spTgt spid="3">
                                            <p:txEl>
                                              <p:pRg st="0" end="0"/>
                                            </p:txEl>
                                          </p:spTgt>
                                        </p:tgtEl>
                                      </p:cBhvr>
                                      <p:to x="100000" y="100000"/>
                                    </p:animScale>
                                    <p:animScale>
                                      <p:cBhvr>
                                        <p:cTn id="18" dur="26">
                                          <p:stCondLst>
                                            <p:cond delay="1312"/>
                                          </p:stCondLst>
                                        </p:cTn>
                                        <p:tgtEl>
                                          <p:spTgt spid="3">
                                            <p:txEl>
                                              <p:pRg st="0" end="0"/>
                                            </p:txEl>
                                          </p:spTgt>
                                        </p:tgtEl>
                                      </p:cBhvr>
                                      <p:to x="100000" y="80000"/>
                                    </p:animScale>
                                    <p:animScale>
                                      <p:cBhvr>
                                        <p:cTn id="19" dur="166" decel="50000">
                                          <p:stCondLst>
                                            <p:cond delay="1338"/>
                                          </p:stCondLst>
                                        </p:cTn>
                                        <p:tgtEl>
                                          <p:spTgt spid="3">
                                            <p:txEl>
                                              <p:pRg st="0" end="0"/>
                                            </p:txEl>
                                          </p:spTgt>
                                        </p:tgtEl>
                                      </p:cBhvr>
                                      <p:to x="100000" y="100000"/>
                                    </p:animScale>
                                    <p:animScale>
                                      <p:cBhvr>
                                        <p:cTn id="20" dur="26">
                                          <p:stCondLst>
                                            <p:cond delay="1642"/>
                                          </p:stCondLst>
                                        </p:cTn>
                                        <p:tgtEl>
                                          <p:spTgt spid="3">
                                            <p:txEl>
                                              <p:pRg st="0" end="0"/>
                                            </p:txEl>
                                          </p:spTgt>
                                        </p:tgtEl>
                                      </p:cBhvr>
                                      <p:to x="100000" y="90000"/>
                                    </p:animScale>
                                    <p:animScale>
                                      <p:cBhvr>
                                        <p:cTn id="21" dur="166" decel="50000">
                                          <p:stCondLst>
                                            <p:cond delay="1668"/>
                                          </p:stCondLst>
                                        </p:cTn>
                                        <p:tgtEl>
                                          <p:spTgt spid="3">
                                            <p:txEl>
                                              <p:pRg st="0" end="0"/>
                                            </p:txEl>
                                          </p:spTgt>
                                        </p:tgtEl>
                                      </p:cBhvr>
                                      <p:to x="100000" y="100000"/>
                                    </p:animScale>
                                    <p:animScale>
                                      <p:cBhvr>
                                        <p:cTn id="22" dur="26">
                                          <p:stCondLst>
                                            <p:cond delay="1808"/>
                                          </p:stCondLst>
                                        </p:cTn>
                                        <p:tgtEl>
                                          <p:spTgt spid="3">
                                            <p:txEl>
                                              <p:pRg st="0" end="0"/>
                                            </p:txEl>
                                          </p:spTgt>
                                        </p:tgtEl>
                                      </p:cBhvr>
                                      <p:to x="100000" y="95000"/>
                                    </p:animScale>
                                    <p:animScale>
                                      <p:cBhvr>
                                        <p:cTn id="23" dur="166" decel="50000">
                                          <p:stCondLst>
                                            <p:cond delay="1834"/>
                                          </p:stCondLst>
                                        </p:cTn>
                                        <p:tgtEl>
                                          <p:spTgt spid="3">
                                            <p:txEl>
                                              <p:pRg st="0" end="0"/>
                                            </p:txEl>
                                          </p:spTgt>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charRg st="18" end="173"/>
                                            </p:txEl>
                                          </p:spTgt>
                                        </p:tgtEl>
                                        <p:attrNameLst>
                                          <p:attrName>style.visibility</p:attrName>
                                        </p:attrNameLst>
                                      </p:cBhvr>
                                      <p:to>
                                        <p:strVal val="visible"/>
                                      </p:to>
                                    </p:set>
                                    <p:animEffect transition="in" filter="randombar(horizontal)">
                                      <p:cBhvr>
                                        <p:cTn id="28" dur="500"/>
                                        <p:tgtEl>
                                          <p:spTgt spid="3">
                                            <p:txEl>
                                              <p:charRg st="18" end="17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2281010"/>
            <a:ext cx="10515600" cy="1325563"/>
          </a:xfrm>
        </p:spPr>
        <p:txBody>
          <a:bodyPr>
            <a:normAutofit/>
          </a:bodyPr>
          <a:lstStyle/>
          <a:p>
            <a:pPr algn="ctr"/>
            <a:r>
              <a:rPr lang="fa-IR" sz="7200" dirty="0" smtClean="0">
                <a:solidFill>
                  <a:schemeClr val="accent1"/>
                </a:solidFill>
                <a:effectLst>
                  <a:outerShdw blurRad="38100" dist="38100" dir="2700000" algn="tl">
                    <a:srgbClr val="000000">
                      <a:alpha val="43137"/>
                    </a:srgbClr>
                  </a:outerShdw>
                </a:effectLst>
                <a:cs typeface="B Nazanin" panose="00000400000000000000" pitchFamily="2" charset="-78"/>
              </a:rPr>
              <a:t>ج) تغییرات فرهنگی</a:t>
            </a:r>
            <a:endParaRPr lang="fa-IR" sz="7200" dirty="0">
              <a:solidFill>
                <a:schemeClr val="accent1"/>
              </a:solidFill>
              <a:effectLst>
                <a:outerShdw blurRad="38100" dist="38100" dir="2700000" algn="tl">
                  <a:srgbClr val="000000">
                    <a:alpha val="43137"/>
                  </a:srgbClr>
                </a:outerShdw>
              </a:effectLst>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57" y="3519488"/>
            <a:ext cx="2539773" cy="286936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312787625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1"/>
                </a:solidFill>
                <a:effectLst>
                  <a:outerShdw blurRad="38100" dist="38100" dir="2700000" algn="tl">
                    <a:srgbClr val="000000">
                      <a:alpha val="43137"/>
                    </a:srgbClr>
                  </a:outerShdw>
                </a:effectLst>
                <a:cs typeface="B Nazanin" panose="00000400000000000000" pitchFamily="2" charset="-78"/>
              </a:rPr>
              <a:t>ج) تغییرات فرهنگی</a:t>
            </a:r>
            <a:endParaRPr lang="fa-IR" dirty="0">
              <a:solidFill>
                <a:schemeClr val="accent1"/>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7286170" y="1465036"/>
            <a:ext cx="4561113" cy="5032375"/>
          </a:xfrm>
        </p:spPr>
        <p:txBody>
          <a:bodyPr>
            <a:normAutofit fontScale="92500"/>
          </a:bodyPr>
          <a:lstStyle/>
          <a:p>
            <a:pPr marL="0" indent="0">
              <a:buNone/>
            </a:pPr>
            <a:r>
              <a:rPr lang="fa-IR" b="1" dirty="0" smtClean="0">
                <a:solidFill>
                  <a:srgbClr val="FF0000"/>
                </a:solidFill>
                <a:cs typeface="B Nazanin" panose="00000400000000000000" pitchFamily="2" charset="-78"/>
              </a:rPr>
              <a:t>1. رواج فرزندسالاری</a:t>
            </a:r>
            <a:endParaRPr lang="fa-IR" dirty="0" smtClean="0">
              <a:solidFill>
                <a:srgbClr val="FF0000"/>
              </a:solidFill>
              <a:cs typeface="B Nazanin" panose="00000400000000000000" pitchFamily="2" charset="-78"/>
            </a:endParaRPr>
          </a:p>
          <a:p>
            <a:pPr algn="just"/>
            <a:r>
              <a:rPr lang="fa-IR" dirty="0" smtClean="0">
                <a:cs typeface="B Nazanin" panose="00000400000000000000" pitchFamily="2" charset="-78"/>
              </a:rPr>
              <a:t>بالا رفتن انتظارات بچه‌‌ها، افزایش مراقبت‌‌های والدین از فرزندان، وسواس شدید والدین نسبت به بچه‌‌ها و افزایش آن، افزایش هزینه‌‌ای که والدین صرف فرزندان خود می‌‌کنند و تبدیل فرزندان به موجود پرهزینه‌‌ای که دائماً در کانون توجه والدین قرار دارد.</a:t>
            </a:r>
          </a:p>
          <a:p>
            <a:pPr algn="just"/>
            <a:r>
              <a:rPr lang="fa-IR" dirty="0" smtClean="0">
                <a:cs typeface="B Nazanin" panose="00000400000000000000" pitchFamily="2" charset="-78"/>
              </a:rPr>
              <a:t>طبیعتاً در این شرایط، میزان فرزندآوری کاهش می‌‌یابد؛ چرا که توانایی برآوردن انتظارات بالای فرزندان و رسیدگی و توجه بیش از حد والدین به آن‌ها، مانعی برای داشتن فرزندان بیشتر خواهد بود.</a:t>
            </a:r>
          </a:p>
          <a:p>
            <a:pPr algn="just"/>
            <a:endParaRPr lang="fa-IR" dirty="0" smtClean="0">
              <a:cs typeface="B Nazanin" panose="00000400000000000000" pitchFamily="2" charset="-78"/>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758" t="4967" r="2923" b="5189"/>
          <a:stretch/>
        </p:blipFill>
        <p:spPr>
          <a:xfrm>
            <a:off x="344717" y="1465036"/>
            <a:ext cx="6676572" cy="510311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23093310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6"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80">
                                          <p:stCondLst>
                                            <p:cond delay="0"/>
                                          </p:stCondLst>
                                        </p:cTn>
                                        <p:tgtEl>
                                          <p:spTgt spid="3">
                                            <p:txEl>
                                              <p:pRg st="0" end="0"/>
                                            </p:txEl>
                                          </p:spTgt>
                                        </p:tgtEl>
                                      </p:cBhvr>
                                    </p:animEffect>
                                    <p:anim calcmode="lin" valueType="num">
                                      <p:cBhvr>
                                        <p:cTn id="1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6" dur="26">
                                          <p:stCondLst>
                                            <p:cond delay="650"/>
                                          </p:stCondLst>
                                        </p:cTn>
                                        <p:tgtEl>
                                          <p:spTgt spid="3">
                                            <p:txEl>
                                              <p:pRg st="0" end="0"/>
                                            </p:txEl>
                                          </p:spTgt>
                                        </p:tgtEl>
                                      </p:cBhvr>
                                      <p:to x="100000" y="60000"/>
                                    </p:animScale>
                                    <p:animScale>
                                      <p:cBhvr>
                                        <p:cTn id="17" dur="166" decel="50000">
                                          <p:stCondLst>
                                            <p:cond delay="676"/>
                                          </p:stCondLst>
                                        </p:cTn>
                                        <p:tgtEl>
                                          <p:spTgt spid="3">
                                            <p:txEl>
                                              <p:pRg st="0" end="0"/>
                                            </p:txEl>
                                          </p:spTgt>
                                        </p:tgtEl>
                                      </p:cBhvr>
                                      <p:to x="100000" y="100000"/>
                                    </p:animScale>
                                    <p:animScale>
                                      <p:cBhvr>
                                        <p:cTn id="18" dur="26">
                                          <p:stCondLst>
                                            <p:cond delay="1312"/>
                                          </p:stCondLst>
                                        </p:cTn>
                                        <p:tgtEl>
                                          <p:spTgt spid="3">
                                            <p:txEl>
                                              <p:pRg st="0" end="0"/>
                                            </p:txEl>
                                          </p:spTgt>
                                        </p:tgtEl>
                                      </p:cBhvr>
                                      <p:to x="100000" y="80000"/>
                                    </p:animScale>
                                    <p:animScale>
                                      <p:cBhvr>
                                        <p:cTn id="19" dur="166" decel="50000">
                                          <p:stCondLst>
                                            <p:cond delay="1338"/>
                                          </p:stCondLst>
                                        </p:cTn>
                                        <p:tgtEl>
                                          <p:spTgt spid="3">
                                            <p:txEl>
                                              <p:pRg st="0" end="0"/>
                                            </p:txEl>
                                          </p:spTgt>
                                        </p:tgtEl>
                                      </p:cBhvr>
                                      <p:to x="100000" y="100000"/>
                                    </p:animScale>
                                    <p:animScale>
                                      <p:cBhvr>
                                        <p:cTn id="20" dur="26">
                                          <p:stCondLst>
                                            <p:cond delay="1642"/>
                                          </p:stCondLst>
                                        </p:cTn>
                                        <p:tgtEl>
                                          <p:spTgt spid="3">
                                            <p:txEl>
                                              <p:pRg st="0" end="0"/>
                                            </p:txEl>
                                          </p:spTgt>
                                        </p:tgtEl>
                                      </p:cBhvr>
                                      <p:to x="100000" y="90000"/>
                                    </p:animScale>
                                    <p:animScale>
                                      <p:cBhvr>
                                        <p:cTn id="21" dur="166" decel="50000">
                                          <p:stCondLst>
                                            <p:cond delay="1668"/>
                                          </p:stCondLst>
                                        </p:cTn>
                                        <p:tgtEl>
                                          <p:spTgt spid="3">
                                            <p:txEl>
                                              <p:pRg st="0" end="0"/>
                                            </p:txEl>
                                          </p:spTgt>
                                        </p:tgtEl>
                                      </p:cBhvr>
                                      <p:to x="100000" y="100000"/>
                                    </p:animScale>
                                    <p:animScale>
                                      <p:cBhvr>
                                        <p:cTn id="22" dur="26">
                                          <p:stCondLst>
                                            <p:cond delay="1808"/>
                                          </p:stCondLst>
                                        </p:cTn>
                                        <p:tgtEl>
                                          <p:spTgt spid="3">
                                            <p:txEl>
                                              <p:pRg st="0" end="0"/>
                                            </p:txEl>
                                          </p:spTgt>
                                        </p:tgtEl>
                                      </p:cBhvr>
                                      <p:to x="100000" y="95000"/>
                                    </p:animScale>
                                    <p:animScale>
                                      <p:cBhvr>
                                        <p:cTn id="23" dur="166" decel="50000">
                                          <p:stCondLst>
                                            <p:cond delay="1834"/>
                                          </p:stCondLst>
                                        </p:cTn>
                                        <p:tgtEl>
                                          <p:spTgt spid="3">
                                            <p:txEl>
                                              <p:pRg st="0" end="0"/>
                                            </p:txEl>
                                          </p:spTgt>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charRg st="20" end="264"/>
                                            </p:txEl>
                                          </p:spTgt>
                                        </p:tgtEl>
                                        <p:attrNameLst>
                                          <p:attrName>style.visibility</p:attrName>
                                        </p:attrNameLst>
                                      </p:cBhvr>
                                      <p:to>
                                        <p:strVal val="visible"/>
                                      </p:to>
                                    </p:set>
                                    <p:animEffect transition="in" filter="randombar(horizontal)">
                                      <p:cBhvr>
                                        <p:cTn id="28" dur="500"/>
                                        <p:tgtEl>
                                          <p:spTgt spid="3">
                                            <p:txEl>
                                              <p:charRg st="20" end="26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charRg st="264" end="448"/>
                                            </p:txEl>
                                          </p:spTgt>
                                        </p:tgtEl>
                                        <p:attrNameLst>
                                          <p:attrName>style.visibility</p:attrName>
                                        </p:attrNameLst>
                                      </p:cBhvr>
                                      <p:to>
                                        <p:strVal val="visible"/>
                                      </p:to>
                                    </p:set>
                                    <p:animEffect transition="in" filter="randombar(horizontal)">
                                      <p:cBhvr>
                                        <p:cTn id="33" dur="500"/>
                                        <p:tgtEl>
                                          <p:spTgt spid="3">
                                            <p:txEl>
                                              <p:charRg st="264" end="44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1"/>
                </a:solidFill>
                <a:effectLst>
                  <a:outerShdw blurRad="38100" dist="38100" dir="2700000" algn="tl">
                    <a:srgbClr val="000000">
                      <a:alpha val="43137"/>
                    </a:srgbClr>
                  </a:outerShdw>
                </a:effectLst>
                <a:cs typeface="B Nazanin" panose="00000400000000000000" pitchFamily="2" charset="-78"/>
              </a:rPr>
              <a:t>ج) تغییرات فرهنگی</a:t>
            </a:r>
            <a:endParaRPr lang="fa-IR" dirty="0">
              <a:solidFill>
                <a:schemeClr val="accent1"/>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5762172" y="1465036"/>
            <a:ext cx="6085112" cy="5032375"/>
          </a:xfrm>
        </p:spPr>
        <p:txBody>
          <a:bodyPr>
            <a:normAutofit/>
          </a:bodyPr>
          <a:lstStyle/>
          <a:p>
            <a:pPr marL="0" indent="0">
              <a:buNone/>
            </a:pPr>
            <a:r>
              <a:rPr lang="fa-IR" b="1" dirty="0" smtClean="0">
                <a:solidFill>
                  <a:srgbClr val="FF0000"/>
                </a:solidFill>
                <a:cs typeface="B Nazanin" panose="00000400000000000000" pitchFamily="2" charset="-78"/>
              </a:rPr>
              <a:t>2. تحقیر کار خانگی و مادری</a:t>
            </a:r>
          </a:p>
          <a:p>
            <a:pPr algn="just"/>
            <a:r>
              <a:rPr lang="fa-IR" dirty="0" smtClean="0">
                <a:cs typeface="B Nazanin" panose="00000400000000000000" pitchFamily="2" charset="-78"/>
              </a:rPr>
              <a:t> تمایل زنان به کار و کسب درآمد افزایش یافته و در نتیجه، اشتغال زنان و حضور زنان در بازار کار فزونی یافته است. در کنار این امر، نوعی تغییر نگرش نسبت به ازدواج و نقش‌‌های همسری و مادری و حتی کار خانگی به وجود آمده است که نوعی تحقیر این نقش‌‌ها را به دنبال داشته است. این تغییر نگرش، از تفکرات فمینیستی و از جوامع غربی به سایر کشورها و از جمله ایران رسوخ کرده است.</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783771"/>
            <a:ext cx="3895698" cy="559525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21323929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1"/>
                </a:solidFill>
                <a:effectLst>
                  <a:outerShdw blurRad="38100" dist="38100" dir="2700000" algn="tl">
                    <a:srgbClr val="000000">
                      <a:alpha val="43137"/>
                    </a:srgbClr>
                  </a:outerShdw>
                </a:effectLst>
                <a:cs typeface="B Nazanin" panose="00000400000000000000" pitchFamily="2" charset="-78"/>
              </a:rPr>
              <a:t>ج) تغییرات فرهنگی</a:t>
            </a:r>
            <a:endParaRPr lang="fa-IR" dirty="0">
              <a:solidFill>
                <a:schemeClr val="accent1"/>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5762172" y="1465036"/>
            <a:ext cx="6085112" cy="5032375"/>
          </a:xfrm>
        </p:spPr>
        <p:txBody>
          <a:bodyPr>
            <a:normAutofit/>
          </a:bodyPr>
          <a:lstStyle/>
          <a:p>
            <a:pPr marL="0" indent="0">
              <a:buNone/>
            </a:pPr>
            <a:r>
              <a:rPr lang="fa-IR" b="1" dirty="0" smtClean="0">
                <a:solidFill>
                  <a:srgbClr val="FF0000"/>
                </a:solidFill>
                <a:cs typeface="B Nazanin" panose="00000400000000000000" pitchFamily="2" charset="-78"/>
              </a:rPr>
              <a:t>3. مصرف‌گرایی در سبک زندگی</a:t>
            </a:r>
          </a:p>
          <a:p>
            <a:r>
              <a:rPr lang="fa-IR" dirty="0" smtClean="0">
                <a:cs typeface="B Nazanin" panose="00000400000000000000" pitchFamily="2" charset="-78"/>
              </a:rPr>
              <a:t>متأسفانه در جامعه‌ی امروز ایران نیز شاهد توسعه‌ی فرهنگ مصرف در بین خانواده‌‌ها هستیم که این امر خود منجر به بروز سایر عوامل و تغییرات نیز می‌‌شود. برای مثال، افزایش مصرف‌‌گرایی و بالا رفتن هزینه‌‌ها، به تدریج می‌‌تواند منجر به توسعه‌ی فردگرایی، افزایش سن ازدواج، افزایش طلاق، گسترش شهرنشینی و... گردد.</a:t>
            </a:r>
            <a:endParaRPr lang="fa-IR" b="1" dirty="0" smtClean="0">
              <a:solidFill>
                <a:srgbClr val="FF0000"/>
              </a:solidFill>
              <a:cs typeface="B Nazanin" panose="00000400000000000000" pitchFamily="2" charset="-78"/>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4847"/>
          <a:stretch/>
        </p:blipFill>
        <p:spPr>
          <a:xfrm>
            <a:off x="838200" y="683532"/>
            <a:ext cx="3810000" cy="5601153"/>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380708342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0171" y="534421"/>
            <a:ext cx="5394665" cy="539466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2115660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02935"/>
            <a:ext cx="9144000" cy="2387600"/>
          </a:xfrm>
        </p:spPr>
        <p:txBody>
          <a:bodyPr anchor="ctr">
            <a:noAutofit/>
          </a:bodyPr>
          <a:lstStyle/>
          <a:p>
            <a:r>
              <a:rPr lang="en-US" sz="23900" dirty="0" err="1">
                <a:solidFill>
                  <a:srgbClr val="00B050"/>
                </a:solidFill>
                <a:effectLst>
                  <a:outerShdw blurRad="38100" dist="38100" dir="2700000" algn="tl">
                    <a:srgbClr val="000000">
                      <a:alpha val="43137"/>
                    </a:srgbClr>
                  </a:outerShdw>
                </a:effectLst>
                <a:latin typeface="110_Besmellah" pitchFamily="2" charset="0"/>
              </a:rPr>
              <a:t>i</a:t>
            </a:r>
            <a:endParaRPr lang="fa-IR" sz="23900" dirty="0">
              <a:solidFill>
                <a:srgbClr val="00B050"/>
              </a:solidFill>
              <a:effectLst>
                <a:outerShdw blurRad="38100" dist="38100" dir="2700000" algn="tl">
                  <a:srgbClr val="000000">
                    <a:alpha val="43137"/>
                  </a:srgbClr>
                </a:outerShdw>
              </a:effectLst>
              <a:latin typeface="110_Besmellah" pitchFamily="2" charset="0"/>
            </a:endParaRPr>
          </a:p>
        </p:txBody>
      </p:sp>
      <p:sp>
        <p:nvSpPr>
          <p:cNvPr id="3" name="Subtitle 2"/>
          <p:cNvSpPr>
            <a:spLocks noGrp="1"/>
          </p:cNvSpPr>
          <p:nvPr>
            <p:ph type="subTitle" idx="1"/>
          </p:nvPr>
        </p:nvSpPr>
        <p:spPr>
          <a:xfrm>
            <a:off x="1524000" y="4090535"/>
            <a:ext cx="9144000" cy="1655762"/>
          </a:xfrm>
        </p:spPr>
        <p:txBody>
          <a:bodyPr anchor="ctr">
            <a:normAutofit/>
          </a:bodyPr>
          <a:lstStyle/>
          <a:p>
            <a:r>
              <a:rPr lang="fa-IR" sz="4400" dirty="0" smtClean="0">
                <a:ln w="0"/>
                <a:effectLst>
                  <a:glow rad="101600">
                    <a:schemeClr val="accent2">
                      <a:satMod val="175000"/>
                      <a:alpha val="40000"/>
                    </a:schemeClr>
                  </a:glow>
                  <a:outerShdw blurRad="38100" dist="19050" dir="2700000" algn="tl" rotWithShape="0">
                    <a:schemeClr val="dk1">
                      <a:alpha val="40000"/>
                    </a:schemeClr>
                  </a:outerShdw>
                </a:effectLst>
                <a:cs typeface="B Nazanin" panose="00000400000000000000" pitchFamily="2" charset="-78"/>
              </a:rPr>
              <a:t>دلایل کاهش جمعیت در کشور</a:t>
            </a:r>
            <a:endParaRPr lang="fa-IR" sz="4400" dirty="0">
              <a:ln w="0"/>
              <a:effectLst>
                <a:glow rad="101600">
                  <a:schemeClr val="accent2">
                    <a:satMod val="175000"/>
                    <a:alpha val="40000"/>
                  </a:schemeClr>
                </a:glow>
                <a:outerShdw blurRad="38100" dist="19050" dir="2700000" algn="tl" rotWithShape="0">
                  <a:schemeClr val="dk1">
                    <a:alpha val="40000"/>
                  </a:schemeClr>
                </a:outerShdw>
              </a:effectLst>
              <a:cs typeface="B Nazanin" panose="00000400000000000000" pitchFamily="2" charset="-78"/>
            </a:endParaRP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a:off x="5388768" y="5490876"/>
            <a:ext cx="1414463" cy="100426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444127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outVertical)">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635742">
            <a:off x="5486400" y="989237"/>
            <a:ext cx="6342743" cy="2494190"/>
          </a:xfrm>
          <a:prstGeom prst="leftArrow">
            <a:avLst>
              <a:gd name="adj1" fmla="val 72113"/>
              <a:gd name="adj2" fmla="val 50000"/>
            </a:avLst>
          </a:prstGeom>
          <a:solidFill>
            <a:srgbClr val="FFFF00"/>
          </a:solidFill>
          <a:ln>
            <a:solidFill>
              <a:srgbClr val="FF0000"/>
            </a:solidFill>
          </a:ln>
        </p:spPr>
        <p:txBody>
          <a:bodyPr>
            <a:normAutofit/>
          </a:bodyPr>
          <a:lstStyle/>
          <a:p>
            <a:r>
              <a:rPr lang="fa-IR" dirty="0" smtClean="0">
                <a:effectLst>
                  <a:outerShdw blurRad="38100" dist="38100" dir="2700000" algn="tl">
                    <a:srgbClr val="000000">
                      <a:alpha val="43137"/>
                    </a:srgbClr>
                  </a:outerShdw>
                </a:effectLst>
                <a:cs typeface="B Titr" panose="00000700000000000000" pitchFamily="2" charset="-78"/>
              </a:rPr>
              <a:t>دلایل اصلی کمبود جمعیت </a:t>
            </a:r>
            <a:endParaRPr lang="fa-IR" dirty="0">
              <a:effectLst>
                <a:outerShdw blurRad="38100" dist="38100" dir="2700000" algn="tl">
                  <a:srgbClr val="000000">
                    <a:alpha val="43137"/>
                  </a:srgbClr>
                </a:outerShdw>
              </a:effectLst>
              <a:cs typeface="B Titr" panose="00000700000000000000"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89443899"/>
              </p:ext>
            </p:extLst>
          </p:nvPr>
        </p:nvGraphicFramePr>
        <p:xfrm>
          <a:off x="-2150076" y="197708"/>
          <a:ext cx="9934832" cy="6492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91192189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314" y="2193925"/>
            <a:ext cx="10515600" cy="1325563"/>
          </a:xfrm>
        </p:spPr>
        <p:txBody>
          <a:bodyPr>
            <a:normAutofit/>
          </a:bodyPr>
          <a:lstStyle/>
          <a:p>
            <a:pPr algn="ctr"/>
            <a:r>
              <a:rPr lang="fa-IR" sz="6600" dirty="0" smtClean="0">
                <a:solidFill>
                  <a:schemeClr val="accent1"/>
                </a:solidFill>
                <a:effectLst>
                  <a:outerShdw blurRad="38100" dist="38100" dir="2700000" algn="tl">
                    <a:srgbClr val="000000">
                      <a:alpha val="43137"/>
                    </a:srgbClr>
                  </a:outerShdw>
                </a:effectLst>
                <a:cs typeface="B Nazanin" panose="00000400000000000000" pitchFamily="2" charset="-78"/>
              </a:rPr>
              <a:t>الف) تغییرات فردی</a:t>
            </a:r>
            <a:endParaRPr lang="fa-IR" sz="6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231" y="3816804"/>
            <a:ext cx="1963837" cy="258399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233690941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1"/>
                </a:solidFill>
                <a:effectLst>
                  <a:outerShdw blurRad="38100" dist="38100" dir="2700000" algn="tl">
                    <a:srgbClr val="000000">
                      <a:alpha val="43137"/>
                    </a:srgbClr>
                  </a:outerShdw>
                </a:effectLst>
                <a:cs typeface="B Nazanin" panose="00000400000000000000" pitchFamily="2" charset="-78"/>
              </a:rPr>
              <a:t>الف) تغییرات فردی</a:t>
            </a:r>
            <a:endParaRPr lang="fa-IR" dirty="0">
              <a:solidFill>
                <a:schemeClr val="accent1"/>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5963677" y="1825625"/>
            <a:ext cx="5390122" cy="4351338"/>
          </a:xfrm>
        </p:spPr>
        <p:txBody>
          <a:bodyPr/>
          <a:lstStyle/>
          <a:p>
            <a:pPr marL="514350" indent="-514350">
              <a:buFont typeface="+mj-lt"/>
              <a:buAutoNum type="arabicPeriod"/>
            </a:pPr>
            <a:r>
              <a:rPr lang="fa-IR" b="1" dirty="0" smtClean="0">
                <a:solidFill>
                  <a:srgbClr val="FF0000"/>
                </a:solidFill>
                <a:cs typeface="B Nazanin" panose="00000400000000000000" pitchFamily="2" charset="-78"/>
              </a:rPr>
              <a:t> رواج فردگرایی</a:t>
            </a:r>
            <a:endParaRPr lang="fa-IR" dirty="0" smtClean="0">
              <a:solidFill>
                <a:srgbClr val="FF0000"/>
              </a:solidFill>
              <a:cs typeface="B Nazanin" panose="00000400000000000000" pitchFamily="2" charset="-78"/>
            </a:endParaRPr>
          </a:p>
          <a:p>
            <a:pPr>
              <a:lnSpc>
                <a:spcPct val="150000"/>
              </a:lnSpc>
            </a:pPr>
            <a:r>
              <a:rPr lang="fa-IR" dirty="0" smtClean="0">
                <a:cs typeface="B Nazanin" panose="00000400000000000000" pitchFamily="2" charset="-78"/>
              </a:rPr>
              <a:t>خانواده هسته اصلی هر جامعه ای است.</a:t>
            </a:r>
          </a:p>
          <a:p>
            <a:pPr algn="justLow">
              <a:lnSpc>
                <a:spcPct val="150000"/>
              </a:lnSpc>
            </a:pPr>
            <a:r>
              <a:rPr lang="fa-IR" dirty="0" smtClean="0">
                <a:cs typeface="B Nazanin" panose="00000400000000000000" pitchFamily="2" charset="-78"/>
              </a:rPr>
              <a:t>منظور از فردگرایی این است که افراد به جای اولویت دادن به خواست‌‌ها و علایق جمعی، سنتی و خانوادگی، به ارزش‌‌ها و خواست‌‌های فردی خود اولویت می‌‌دهند.</a:t>
            </a:r>
            <a:endParaRPr lang="fa-IR" dirty="0">
              <a:cs typeface="B Nazanin" panose="00000400000000000000" pitchFamily="2" charset="-78"/>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617"/>
          <a:stretch/>
        </p:blipFill>
        <p:spPr>
          <a:xfrm>
            <a:off x="158751" y="1825625"/>
            <a:ext cx="5761384" cy="4185783"/>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42213409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1"/>
                </a:solidFill>
                <a:effectLst>
                  <a:outerShdw blurRad="38100" dist="38100" dir="2700000" algn="tl">
                    <a:srgbClr val="000000">
                      <a:alpha val="43137"/>
                    </a:srgbClr>
                  </a:outerShdw>
                </a:effectLst>
                <a:cs typeface="B Nazanin" panose="00000400000000000000" pitchFamily="2" charset="-78"/>
              </a:rPr>
              <a:t>الف) تغییرات فردی</a:t>
            </a:r>
            <a:endParaRPr lang="fa-IR" dirty="0">
              <a:solidFill>
                <a:schemeClr val="accent1"/>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5963677" y="1825624"/>
            <a:ext cx="5390122" cy="5032375"/>
          </a:xfrm>
        </p:spPr>
        <p:txBody>
          <a:bodyPr>
            <a:normAutofit lnSpcReduction="10000"/>
          </a:bodyPr>
          <a:lstStyle/>
          <a:p>
            <a:pPr marL="0" indent="0">
              <a:buNone/>
            </a:pPr>
            <a:r>
              <a:rPr lang="fa-IR" b="1" dirty="0" smtClean="0">
                <a:solidFill>
                  <a:srgbClr val="FF0000"/>
                </a:solidFill>
                <a:cs typeface="B Nazanin" panose="00000400000000000000" pitchFamily="2" charset="-78"/>
              </a:rPr>
              <a:t>2. افزایش سن ازدواج</a:t>
            </a:r>
          </a:p>
          <a:p>
            <a:r>
              <a:rPr lang="fa-IR" dirty="0" smtClean="0">
                <a:cs typeface="B Nazanin" panose="00000400000000000000" pitchFamily="2" charset="-78"/>
              </a:rPr>
              <a:t>بالا رفتن سن ازدواج</a:t>
            </a:r>
            <a:endParaRPr lang="en-US" dirty="0" smtClean="0">
              <a:cs typeface="B Nazanin" panose="00000400000000000000" pitchFamily="2" charset="-78"/>
            </a:endParaRPr>
          </a:p>
          <a:p>
            <a:r>
              <a:rPr lang="fa-IR" dirty="0" smtClean="0">
                <a:cs typeface="B Nazanin" panose="00000400000000000000" pitchFamily="2" charset="-78"/>
              </a:rPr>
              <a:t>افزایش سن ازدواج در زنان بیشتر از مردان شده است.</a:t>
            </a:r>
          </a:p>
          <a:p>
            <a:r>
              <a:rPr lang="fa-IR" dirty="0" smtClean="0">
                <a:cs typeface="B Nazanin" panose="00000400000000000000" pitchFamily="2" charset="-78"/>
              </a:rPr>
              <a:t>در جامعه امروز ایران، سن ازدواج زنان به دلیل افزایش سطح سوادآموزی آنان همچنان رو به افزایش است. </a:t>
            </a:r>
          </a:p>
          <a:p>
            <a:r>
              <a:rPr lang="fa-IR" dirty="0" smtClean="0">
                <a:cs typeface="B Nazanin" panose="00000400000000000000" pitchFamily="2" charset="-78"/>
              </a:rPr>
              <a:t>نگرش نسبت به ازدواج دستخوش تغییرات شده است به طوری که حتی خانواده‌‌های سنتی ازدواج را دیگر تنها گزینه برای دخترانشان نمی‌‌دانند. از طرف دیگر مشکل بیکاری باعث بالا رفتن سن ازدواج می‌‌شود.</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64016" y="1825624"/>
            <a:ext cx="4682552" cy="4498522"/>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134446023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1"/>
                </a:solidFill>
                <a:effectLst>
                  <a:outerShdw blurRad="38100" dist="38100" dir="2700000" algn="tl">
                    <a:srgbClr val="000000">
                      <a:alpha val="43137"/>
                    </a:srgbClr>
                  </a:outerShdw>
                </a:effectLst>
                <a:cs typeface="B Nazanin" panose="00000400000000000000" pitchFamily="2" charset="-78"/>
              </a:rPr>
              <a:t>الف) تغییرات فردی</a:t>
            </a:r>
            <a:endParaRPr lang="fa-IR" dirty="0">
              <a:solidFill>
                <a:schemeClr val="accent1"/>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5963677" y="1825624"/>
            <a:ext cx="5390122" cy="5032375"/>
          </a:xfrm>
        </p:spPr>
        <p:txBody>
          <a:bodyPr>
            <a:normAutofit/>
          </a:bodyPr>
          <a:lstStyle/>
          <a:p>
            <a:pPr marL="0" indent="0">
              <a:buNone/>
            </a:pPr>
            <a:r>
              <a:rPr lang="fa-IR" b="1" dirty="0" smtClean="0">
                <a:solidFill>
                  <a:srgbClr val="FF0000"/>
                </a:solidFill>
                <a:cs typeface="B Nazanin" panose="00000400000000000000" pitchFamily="2" charset="-78"/>
              </a:rPr>
              <a:t>3. فزایش سطح تحصیلات و اشتغال زنان</a:t>
            </a:r>
          </a:p>
          <a:p>
            <a:r>
              <a:rPr lang="fa-IR" dirty="0" smtClean="0">
                <a:cs typeface="B Nazanin" panose="00000400000000000000" pitchFamily="2" charset="-78"/>
              </a:rPr>
              <a:t>افزایش سطح تحصیلات خصوصاً در زنان، یکی از عواملی است که منجر به بالا رفتن سن ازدواج و در نتیجه، کاهش فرزندآوری می‌‌شود. </a:t>
            </a:r>
          </a:p>
          <a:p>
            <a:r>
              <a:rPr lang="fa-IR" dirty="0" smtClean="0">
                <a:cs typeface="B Nazanin" panose="00000400000000000000" pitchFamily="2" charset="-78"/>
              </a:rPr>
              <a:t>افزایش سطح تحصیلات زنان منجر به افزایش تمایل زنان به حضور در بازار کار شده و میزان اشتغال زنان نسبت به گذشته بیشتر شده است. حضور بیشتر زنان در بیرون از خانه منجر به کاهش تمایل زنان به فرزندآوری شده و در کاهش نرخ فرزندآوری در ایران تأثیرگذار بوده است.</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79" y="1282245"/>
            <a:ext cx="4210050" cy="4911725"/>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190447941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314" y="2193925"/>
            <a:ext cx="10515600" cy="1325563"/>
          </a:xfrm>
        </p:spPr>
        <p:txBody>
          <a:bodyPr>
            <a:normAutofit/>
          </a:bodyPr>
          <a:lstStyle/>
          <a:p>
            <a:pPr algn="ctr"/>
            <a:r>
              <a:rPr lang="fa-IR" sz="7200" dirty="0" smtClean="0">
                <a:solidFill>
                  <a:schemeClr val="accent1"/>
                </a:solidFill>
                <a:effectLst>
                  <a:outerShdw blurRad="38100" dist="38100" dir="2700000" algn="tl">
                    <a:srgbClr val="000000">
                      <a:alpha val="43137"/>
                    </a:srgbClr>
                  </a:outerShdw>
                </a:effectLst>
                <a:cs typeface="B Nazanin" panose="00000400000000000000" pitchFamily="2" charset="-78"/>
              </a:rPr>
              <a:t>ب) تغییرات اجتماعی</a:t>
            </a:r>
            <a:endParaRPr lang="fa-IR" sz="7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19" y="3777344"/>
            <a:ext cx="2298756" cy="288471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392318397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1"/>
                </a:solidFill>
                <a:effectLst>
                  <a:outerShdw blurRad="38100" dist="38100" dir="2700000" algn="tl">
                    <a:srgbClr val="000000">
                      <a:alpha val="43137"/>
                    </a:srgbClr>
                  </a:outerShdw>
                </a:effectLst>
                <a:cs typeface="B Nazanin" panose="00000400000000000000" pitchFamily="2" charset="-78"/>
              </a:rPr>
              <a:t>ب) تغییرات اجتماعی</a:t>
            </a:r>
            <a:endParaRPr lang="fa-IR" dirty="0">
              <a:solidFill>
                <a:schemeClr val="accent1"/>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5963677" y="1690688"/>
            <a:ext cx="5390122" cy="5032375"/>
          </a:xfrm>
        </p:spPr>
        <p:txBody>
          <a:bodyPr>
            <a:normAutofit/>
          </a:bodyPr>
          <a:lstStyle/>
          <a:p>
            <a:pPr marL="514350" indent="-514350">
              <a:buAutoNum type="arabicPeriod"/>
            </a:pPr>
            <a:r>
              <a:rPr lang="fa-IR" b="1" dirty="0" smtClean="0">
                <a:solidFill>
                  <a:srgbClr val="FF0000"/>
                </a:solidFill>
                <a:cs typeface="B Nazanin" panose="00000400000000000000" pitchFamily="2" charset="-78"/>
              </a:rPr>
              <a:t>گسترش خانواده‌ی هسته‌ای</a:t>
            </a:r>
          </a:p>
          <a:p>
            <a:r>
              <a:rPr lang="fa-IR" dirty="0" smtClean="0">
                <a:cs typeface="B Nazanin" panose="00000400000000000000" pitchFamily="2" charset="-78"/>
              </a:rPr>
              <a:t>تغییر شکل خانواده</a:t>
            </a:r>
          </a:p>
          <a:p>
            <a:pPr algn="justLow"/>
            <a:r>
              <a:rPr lang="fa-IR" dirty="0" smtClean="0">
                <a:cs typeface="B Nazanin" panose="00000400000000000000" pitchFamily="2" charset="-78"/>
              </a:rPr>
              <a:t>در گذشته، غالباً خانواده گسترده بود. خانواده‌ی گسترده خانواده‌‌ای است که بیش از دو نسل را در خود جای می‌‌دهد. در این خانواده‌ها، فرزندان پس از ازدواج، در کنار خانواده زندگی می‌‌کنند که دلیل گستردگی خانواده نیز همین است. اما خانواده‌ی هسته‌ای یک خانواده‌ی نومکان است که با ازدواج یک زوج به وجود می‌‌آید. فرزندان پس از بلوغ، به تدریج خانه را ترک می‌‌کنند و زن و شوهر در میان‌سالی دوباره تنها می‌‌شوند.</a:t>
            </a:r>
            <a:endParaRPr lang="fa-IR" b="1" dirty="0" smtClean="0">
              <a:solidFill>
                <a:srgbClr val="FF0000"/>
              </a:solidFill>
              <a:cs typeface="B Nazanin" panose="00000400000000000000" pitchFamily="2" charset="-78"/>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80509" y="1911805"/>
            <a:ext cx="5854139" cy="39519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422958" cy="645886"/>
          </a:xfrm>
          <a:prstGeom prst="rect">
            <a:avLst/>
          </a:prstGeom>
        </p:spPr>
      </p:pic>
    </p:spTree>
    <p:extLst>
      <p:ext uri="{BB962C8B-B14F-4D97-AF65-F5344CB8AC3E}">
        <p14:creationId xmlns:p14="http://schemas.microsoft.com/office/powerpoint/2010/main" val="15257662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648</Words>
  <Application>Microsoft Office PowerPoint</Application>
  <PresentationFormat>Widescreen</PresentationFormat>
  <Paragraphs>65</Paragraphs>
  <Slides>16</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110_Besmellah</vt:lpstr>
      <vt:lpstr>Arial</vt:lpstr>
      <vt:lpstr>B Nazanin</vt:lpstr>
      <vt:lpstr>B Titr</vt:lpstr>
      <vt:lpstr>Calibri</vt:lpstr>
      <vt:lpstr>Calibri Light</vt:lpstr>
      <vt:lpstr>Times New Roman</vt:lpstr>
      <vt:lpstr>Office Theme</vt:lpstr>
      <vt:lpstr>PowerPoint Presentation</vt:lpstr>
      <vt:lpstr>i</vt:lpstr>
      <vt:lpstr>دلایل اصلی کمبود جمعیت </vt:lpstr>
      <vt:lpstr>الف) تغییرات فردی</vt:lpstr>
      <vt:lpstr>الف) تغییرات فردی</vt:lpstr>
      <vt:lpstr>الف) تغییرات فردی</vt:lpstr>
      <vt:lpstr>الف) تغییرات فردی</vt:lpstr>
      <vt:lpstr>ب) تغییرات اجتماعی</vt:lpstr>
      <vt:lpstr>ب) تغییرات اجتماعی</vt:lpstr>
      <vt:lpstr>ب) تغییرات اجتماعی</vt:lpstr>
      <vt:lpstr>ب) تغییرات اجتماعی</vt:lpstr>
      <vt:lpstr>ج) تغییرات فرهنگی</vt:lpstr>
      <vt:lpstr>ج) تغییرات فرهنگی</vt:lpstr>
      <vt:lpstr>ج) تغییرات فرهنگی</vt:lpstr>
      <vt:lpstr>ج) تغییرات فرهنگی</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12</cp:revision>
  <dcterms:created xsi:type="dcterms:W3CDTF">2015-04-25T12:34:15Z</dcterms:created>
  <dcterms:modified xsi:type="dcterms:W3CDTF">2015-04-25T15:22:22Z</dcterms:modified>
</cp:coreProperties>
</file>