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83" r:id="rId2"/>
    <p:sldId id="257" r:id="rId3"/>
    <p:sldId id="291" r:id="rId4"/>
    <p:sldId id="271" r:id="rId5"/>
    <p:sldId id="290" r:id="rId6"/>
    <p:sldId id="289" r:id="rId7"/>
    <p:sldId id="278" r:id="rId8"/>
    <p:sldId id="288" r:id="rId9"/>
    <p:sldId id="280" r:id="rId10"/>
    <p:sldId id="285" r:id="rId11"/>
    <p:sldId id="282" r:id="rId12"/>
    <p:sldId id="284" r:id="rId13"/>
    <p:sldId id="287" r:id="rId14"/>
    <p:sldId id="292" r:id="rId15"/>
    <p:sldId id="293" r:id="rId16"/>
  </p:sldIdLst>
  <p:sldSz cx="9144000" cy="6858000" type="screen4x3"/>
  <p:notesSz cx="6858000" cy="9144000"/>
  <p:embeddedFontLst>
    <p:embeddedFont>
      <p:font typeface="B Yekan" panose="00000400000000000000" pitchFamily="2" charset="-78"/>
      <p:regular r:id="rId17"/>
    </p:embeddedFont>
    <p:embeddedFont>
      <p:font typeface="B Kamran" panose="00000400000000000000" pitchFamily="2" charset="-78"/>
      <p:regular r:id="rId18"/>
      <p:bold r:id="rId19"/>
    </p:embeddedFont>
    <p:embeddedFont>
      <p:font typeface="B Morvarid" panose="020B0600000101010101" charset="-7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 Titr" panose="00000700000000000000" pitchFamily="2" charset="-78"/>
      <p:bold r:id="rId25"/>
    </p:embeddedFont>
    <p:embeddedFont>
      <p:font typeface="B Homa" panose="00000400000000000000" pitchFamily="2" charset="-78"/>
      <p:regular r:id="rId26"/>
    </p:embeddedFont>
  </p:embeddedFontLst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90204" pitchFamily="34" charset="0"/>
        <a:ea typeface="+mn-ea"/>
        <a:cs typeface="Arial" panose="020B060402020209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709" autoAdjust="0"/>
  </p:normalViewPr>
  <p:slideViewPr>
    <p:cSldViewPr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8A08-7161-4E94-9152-DE49B0CBEEDC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AF2C-B2D2-4350-A1D4-7450A707A425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977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8E4E-403C-4523-A66E-5A941B1B7965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9FE58-31F2-4748-AD79-3E170170247A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109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CA3B-D73A-42B7-B793-B0C6159F0312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36432-EE30-4422-A7E8-4D8837CEB096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046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F85E-D73E-4B67-BCBE-E8ADE4EC79B9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E46FF-9C8F-4CFF-A19D-77480D138423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760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A8B8-94B7-45D8-A12C-67FC489D423B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C4060-7801-4300-B6CF-131D54C48D59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9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639-7DDF-4879-A49B-DA3AB20E0125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14FC-AED3-426D-ADF3-6A81BD88B90F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037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D0DF0-4D9E-4C20-83E1-20F16B4C77ED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7544C-1AFD-4F37-8D17-340F521A10AC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167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A19E-2096-4703-B87C-427682EEF8FB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87719-311A-4E97-AACF-49AA8A5B35D2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05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3E30-65CC-4DA5-B984-1310EDD840CB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D8E2D-927C-4AB8-86BE-83372BE06C9A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946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2267-5F71-433C-83E8-4B3D7EAE5C09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C8794-DA16-4426-A7EA-CABC6711F5E4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698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a-IR" noProof="0" smtClean="0"/>
              <a:t>برای اضافه کردن تصویر نماد را کلیک نمایید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9EC1-1481-49EE-AABA-8E047FE08EF1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4796F-AD48-40B3-94B4-D1E442227D14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960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برای ویرایش سبک عنوان اسلاید اصلی، کلیک نمایید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8D191-2D74-408A-8541-F8C7E8DCA467}" type="datetimeFigureOut">
              <a:rPr lang="fa-IR"/>
              <a:pPr>
                <a:defRPr/>
              </a:pPr>
              <a:t>12/25/1435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7F6FA8-689E-46C5-B0A9-85C7D83702B4}" type="slidenum">
              <a:rPr lang="fa-IR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slide" Target="slide9.xml"/><Relationship Id="rId26" Type="http://schemas.openxmlformats.org/officeDocument/2006/relationships/image" Target="../media/image16.png"/><Relationship Id="rId3" Type="http://schemas.openxmlformats.org/officeDocument/2006/relationships/slide" Target="slide3.xml"/><Relationship Id="rId21" Type="http://schemas.openxmlformats.org/officeDocument/2006/relationships/image" Target="../media/image12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2.jpeg"/><Relationship Id="rId16" Type="http://schemas.openxmlformats.org/officeDocument/2006/relationships/slide" Target="slide8.xml"/><Relationship Id="rId20" Type="http://schemas.openxmlformats.org/officeDocument/2006/relationships/slide" Target="slide10.xml"/><Relationship Id="rId29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slide" Target="slide2.xml"/><Relationship Id="rId15" Type="http://schemas.openxmlformats.org/officeDocument/2006/relationships/image" Target="../media/image9.png"/><Relationship Id="rId23" Type="http://schemas.openxmlformats.org/officeDocument/2006/relationships/slide" Target="slide11.xml"/><Relationship Id="rId28" Type="http://schemas.openxmlformats.org/officeDocument/2006/relationships/image" Target="../media/image17.png"/><Relationship Id="rId10" Type="http://schemas.openxmlformats.org/officeDocument/2006/relationships/slide" Target="slide5.xml"/><Relationship Id="rId19" Type="http://schemas.openxmlformats.org/officeDocument/2006/relationships/image" Target="../media/image11.png"/><Relationship Id="rId31" Type="http://schemas.openxmlformats.org/officeDocument/2006/relationships/image" Target="../media/image18.gif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slide" Target="slide7.xml"/><Relationship Id="rId22" Type="http://schemas.openxmlformats.org/officeDocument/2006/relationships/image" Target="../media/image13.png"/><Relationship Id="rId27" Type="http://schemas.openxmlformats.org/officeDocument/2006/relationships/slide" Target="slide12.xml"/><Relationship Id="rId30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9.2 1500x1200 (18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928670"/>
            <a:ext cx="7072362" cy="1446550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Morvarid" pitchFamily="2" charset="-78"/>
              </a:rPr>
              <a:t>عید غدیر مبارک </a:t>
            </a: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3571868" y="3214686"/>
            <a:ext cx="2143140" cy="12858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800" dirty="0">
                <a:cs typeface="B Morvarid" pitchFamily="2" charset="-78"/>
              </a:rPr>
              <a:t>شروع مسابقه </a:t>
            </a:r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auto">
          <a:xfrm>
            <a:off x="142875" y="5429250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8" name="AutoShape 55"/>
          <p:cNvSpPr>
            <a:spLocks noChangeArrowheads="1"/>
          </p:cNvSpPr>
          <p:nvPr/>
        </p:nvSpPr>
        <p:spPr bwMode="auto">
          <a:xfrm>
            <a:off x="7715250" y="5429250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7786688" y="214313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10" name="AutoShape 55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2059" name="Text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28750" y="5214938"/>
            <a:ext cx="6215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r>
              <a:rPr lang="fa-IR" b="1">
                <a:solidFill>
                  <a:srgbClr val="FFFF00"/>
                </a:solidFill>
                <a:cs typeface="B Kamran" panose="00000400000000000000" pitchFamily="2" charset="-78"/>
              </a:rPr>
              <a:t>لطفا در طول مسابقه  فقط از موس استفاده کنید و  به هیچ عنوان از کی بورد استفاده نکنید.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7572375" y="28575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572375" y="3857625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572375" y="4786313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572375" y="57150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pic>
        <p:nvPicPr>
          <p:cNvPr id="11270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33400" y="498475"/>
            <a:ext cx="7848600" cy="1787525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10-چرا پیامبر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صلی­الله علیه و آله</a:t>
            </a: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از مردم خواستند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که ماجرای غدیر را تا قیامت به هم برسانند؟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31749" name="AutoShape 5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4543425"/>
            <a:ext cx="5029200" cy="866775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   به دلیل این­که حضرت علی </a:t>
            </a: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علیه­السلام 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را </a:t>
            </a:r>
            <a:b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</a:b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        بشناسند.    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31750" name="AutoShape 6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3505200" y="3552825"/>
            <a:ext cx="5029200" cy="895350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	به دلیل این­که پیامبر </a:t>
            </a: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صلی­الله علیه و آله </a:t>
            </a:r>
            <a:b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</a:b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   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در روز غدیر همه ی امامان تا روز قیامت را </a:t>
            </a:r>
            <a:b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</a:b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 معرفی کردند.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31751" name="AutoShape 7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5511800"/>
            <a:ext cx="5029200" cy="838200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	هیچ کدام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31752" name="AutoShape 8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2638425"/>
            <a:ext cx="5029200" cy="781050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   به دلیل این­که حضرت علی </a:t>
            </a: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علیه­السلام</a:t>
            </a: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 امام هر زمانی هستند.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11280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8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8" name="Picture 8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8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0" name="Picture 8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1" name="Picture 8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2" name="Picture 8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3" name="Picture 8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8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5" name="Picture 9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6" name="Picture 9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7" name="Picture 9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837" name="AutoShape 93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11279" name="AutoShape 94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37"/>
                  </p:tgtEl>
                </p:cond>
              </p:nextCondLst>
            </p:seq>
          </p:childTnLst>
        </p:cTn>
      </p:par>
    </p:tnLst>
    <p:bldLst>
      <p:bldP spid="31837" grpId="0" animBg="1"/>
      <p:bldP spid="31837" grpId="1" animBg="1"/>
      <p:bldP spid="3183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 bwMode="auto">
          <a:xfrm>
            <a:off x="7500938" y="4357688"/>
            <a:ext cx="7858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7500938" y="2786063"/>
            <a:ext cx="7858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072063" y="4357688"/>
            <a:ext cx="7858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5072063" y="2857500"/>
            <a:ext cx="7858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pic>
        <p:nvPicPr>
          <p:cNvPr id="12294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57200" y="652463"/>
            <a:ext cx="7848600" cy="1709737"/>
          </a:xfrm>
          <a:prstGeom prst="roundRect">
            <a:avLst>
              <a:gd name="adj" fmla="val 16667"/>
            </a:avLst>
          </a:prstGeom>
          <a:solidFill>
            <a:srgbClr val="00008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r>
              <a:rPr lang="fa-IR" sz="4000">
                <a:solidFill>
                  <a:schemeClr val="bg1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12-جمعیت حاضر در غدیر چند نفر بودند؟</a:t>
            </a:r>
            <a:endParaRPr lang="en-US" sz="4000">
              <a:solidFill>
                <a:schemeClr val="bg1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  <p:sp>
        <p:nvSpPr>
          <p:cNvPr id="22579" name="AutoShape 51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810000" y="2743200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صد هزار نفر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2580" name="AutoShape 52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6286500" y="2714625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صد و بیست هزار نفر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2581" name="AutoShape 53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857625" y="4214813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هزار و دویست نفر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2582" name="AutoShape 54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6248400" y="4267200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هزار نفر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12304" name="Picture 5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5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6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6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6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6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Picture 6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8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9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3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4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5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6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7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8" name="Picture 8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9" name="Picture 8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0" name="Picture 8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1" name="Picture 8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614" name="AutoShape 86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12303" name="AutoShape 87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7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14"/>
                  </p:tgtEl>
                </p:cond>
              </p:nextCondLst>
            </p:seq>
          </p:childTnLst>
        </p:cTn>
      </p:par>
    </p:tnLst>
    <p:bldLst>
      <p:bldP spid="22614" grpId="0" animBg="1"/>
      <p:bldP spid="22614" grpId="1" animBg="1"/>
      <p:bldP spid="2261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 bwMode="auto">
          <a:xfrm>
            <a:off x="7500938" y="4357688"/>
            <a:ext cx="7858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7500938" y="2786063"/>
            <a:ext cx="7858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072063" y="4357688"/>
            <a:ext cx="7858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5072063" y="2857500"/>
            <a:ext cx="7858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pic>
        <p:nvPicPr>
          <p:cNvPr id="13318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57200" y="652463"/>
            <a:ext cx="7848600" cy="1709737"/>
          </a:xfrm>
          <a:prstGeom prst="roundRect">
            <a:avLst>
              <a:gd name="adj" fmla="val 16667"/>
            </a:avLst>
          </a:prstGeom>
          <a:solidFill>
            <a:srgbClr val="00008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15-صراط مستقیم و وارث علوم پیامبران در زمان ما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چه کسی است؟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22579" name="AutoShape 51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810000" y="2743200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حضرت علی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علیه­السلام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22580" name="AutoShape 52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3810000" y="4267200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حضرت مهدی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علیهم­السلام     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22581" name="AutoShape 53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6208713" y="2743200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دوازده امام معصوم          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علیهم­السلام       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22582" name="AutoShape 54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6248400" y="4267200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پیامبر </a:t>
            </a:r>
            <a:r>
              <a:rPr lang="fa-I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صلی­الله علیه و آله       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و حضرت علی </a:t>
            </a:r>
            <a:r>
              <a:rPr lang="fa-I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علیه­السلام        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13328" name="Picture 5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5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6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6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6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6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6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9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0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1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2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3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4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6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7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Picture 8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3" name="Picture 8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4" name="Picture 8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5" name="Picture 8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614" name="AutoShape 86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13327" name="AutoShape 87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7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14"/>
                  </p:tgtEl>
                </p:cond>
              </p:nextCondLst>
            </p:seq>
          </p:childTnLst>
        </p:cTn>
      </p:par>
    </p:tnLst>
    <p:bldLst>
      <p:bldP spid="22614" grpId="0" animBg="1"/>
      <p:bldP spid="22614" grpId="1" animBg="1"/>
      <p:bldP spid="2261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1472" y="2428868"/>
            <a:ext cx="7929618" cy="400052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33400" y="498475"/>
            <a:ext cx="7848600" cy="1787525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8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B Homa" pitchFamily="2" charset="-78"/>
              </a:rPr>
              <a:t>رمز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  <a:cs typeface="B Homa" pitchFamily="2" charset="-78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14346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8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8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8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8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8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8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8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0" name="Picture 8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9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9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9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AutoShape 94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  <p:sp>
        <p:nvSpPr>
          <p:cNvPr id="46" name="AutoShape 93"/>
          <p:cNvSpPr>
            <a:spLocks noChangeArrowheads="1"/>
          </p:cNvSpPr>
          <p:nvPr/>
        </p:nvSpPr>
        <p:spPr bwMode="auto">
          <a:xfrm>
            <a:off x="1643063" y="785813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47" name="AutoShape 93"/>
          <p:cNvSpPr>
            <a:spLocks noChangeArrowheads="1"/>
          </p:cNvSpPr>
          <p:nvPr/>
        </p:nvSpPr>
        <p:spPr bwMode="auto">
          <a:xfrm>
            <a:off x="6300788" y="776288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49" name="Rounded Rectangle 48">
            <a:hlinkClick r:id="rId8" action="ppaction://hlinksldjump"/>
          </p:cNvPr>
          <p:cNvSpPr/>
          <p:nvPr/>
        </p:nvSpPr>
        <p:spPr>
          <a:xfrm>
            <a:off x="1214414" y="2571744"/>
            <a:ext cx="6357982" cy="2500330"/>
          </a:xfrm>
          <a:prstGeom prst="roundRect">
            <a:avLst/>
          </a:prstGeom>
          <a:gradFill>
            <a:gsLst>
              <a:gs pos="0">
                <a:schemeClr val="bg1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chemeClr val="accent2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Morvarid" pitchFamily="2" charset="-78"/>
              </a:rPr>
              <a:t>هر کس من مولای اویم پس این علی مولای اوست.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0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5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کادر متن 1"/>
          <p:cNvSpPr txBox="1"/>
          <p:nvPr/>
        </p:nvSpPr>
        <p:spPr>
          <a:xfrm>
            <a:off x="899592" y="476672"/>
            <a:ext cx="71287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این </a:t>
            </a:r>
            <a:r>
              <a:rPr lang="fa-IR" sz="2800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پاورپوینت</a:t>
            </a: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 توسط یکی از دوستان ساخته شده است. بنده هیچ تغییری در آن نداده ام  </a:t>
            </a:r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08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4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ossein\Desktop\chat\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66" y="2177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55"/>
          <p:cNvSpPr>
            <a:spLocks noChangeArrowheads="1"/>
          </p:cNvSpPr>
          <p:nvPr/>
        </p:nvSpPr>
        <p:spPr bwMode="auto">
          <a:xfrm>
            <a:off x="-50132" y="50573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pic>
        <p:nvPicPr>
          <p:cNvPr id="2052" name="Picture 4" descr="C:\Documents and Settings\Hossein\Desktop\chat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17668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Documents and Settings\Hossein\Desktop\chat\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000125"/>
            <a:ext cx="15906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Hossein\Desktop\chat\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857250"/>
            <a:ext cx="17922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Documents and Settings\Hossein\Desktop\chat\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928688"/>
            <a:ext cx="16097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Hossein\Desktop\chat\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028700"/>
            <a:ext cx="15414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Documents and Settings\Hossein\Desktop\chat\6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15811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:\Documents and Settings\Hossein\Desktop\chat\7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714625"/>
            <a:ext cx="17097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Documents and Settings\Hossein\Desktop\chat\8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14625"/>
            <a:ext cx="15859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:\Documents and Settings\Hossein\Desktop\chat\9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714625"/>
            <a:ext cx="16795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C:\Documents and Settings\Hossein\Desktop\chat\10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7146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C:\Documents and Settings\Hossein\Desktop\chat\1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29125"/>
            <a:ext cx="16430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C:\Documents and Settings\Hossein\Desktop\chat\12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500563"/>
            <a:ext cx="164306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C:\Documents and Settings\Hossein\Desktop\chat\1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572000"/>
            <a:ext cx="164306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C:\Documents and Settings\Hossein\Desktop\chat\1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429125"/>
            <a:ext cx="17081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C:\Documents and Settings\Hossein\Desktop\chat\15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500563"/>
            <a:ext cx="1714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 Arrow 18">
            <a:hlinkClick r:id="rId29" action="ppaction://hlinksldjump"/>
          </p:cNvPr>
          <p:cNvSpPr/>
          <p:nvPr/>
        </p:nvSpPr>
        <p:spPr>
          <a:xfrm>
            <a:off x="428596" y="6000768"/>
            <a:ext cx="1214446" cy="642942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Morvarid" pitchFamily="2" charset="-78"/>
              </a:rPr>
              <a:t>بازگشت</a:t>
            </a:r>
          </a:p>
        </p:txBody>
      </p:sp>
      <p:sp>
        <p:nvSpPr>
          <p:cNvPr id="20" name="Rounded Rectangle 19">
            <a:hlinkClick r:id="rId30" action="ppaction://hlinksldjump"/>
          </p:cNvPr>
          <p:cNvSpPr/>
          <p:nvPr/>
        </p:nvSpPr>
        <p:spPr>
          <a:xfrm>
            <a:off x="3428992" y="428604"/>
            <a:ext cx="1785950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400" dirty="0">
                <a:solidFill>
                  <a:srgbClr val="0070C0"/>
                </a:solidFill>
                <a:cs typeface="B Morvarid" pitchFamily="2" charset="-78"/>
              </a:rPr>
              <a:t>رمز</a:t>
            </a:r>
            <a:r>
              <a:rPr lang="fa-IR" sz="1000" dirty="0">
                <a:solidFill>
                  <a:srgbClr val="0070C0"/>
                </a:solidFill>
              </a:rPr>
              <a:t> 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-71438" y="-73025"/>
            <a:ext cx="9372601" cy="7073900"/>
            <a:chOff x="-48" y="-48"/>
            <a:chExt cx="5904" cy="4456"/>
          </a:xfrm>
        </p:grpSpPr>
        <p:pic>
          <p:nvPicPr>
            <p:cNvPr id="3096" name="Picture 65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66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67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68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69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70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71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72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73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74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75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76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77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9" name="Picture 78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0" name="Picture 79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1" name="Picture 80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2" name="Picture 81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" name="Picture 82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4" name="Picture 83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84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Picture 85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7" name="Picture 86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8" name="Picture 87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9" name="Picture 88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0" name="Picture 89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1" name="Picture 90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2" name="Picture 91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" name="Picture 92" descr="d13"/>
            <p:cNvPicPr>
              <a:picLocks noChangeAspect="1" noChangeArrowheads="1" noCrop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7572375" y="28575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572375" y="3857625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572375" y="4786313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572375" y="57150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pic>
        <p:nvPicPr>
          <p:cNvPr id="4102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762000" y="498475"/>
            <a:ext cx="7848600" cy="1787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FF">
                  <a:alpha val="60001"/>
                </a:srgbClr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1-چرا غدیر بزرگ­ترین عید الاهی است؟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4581" name="AutoShape 5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2857500" y="3552825"/>
            <a:ext cx="5683250" cy="866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چون بیشتر مسلمانان زمان پیامبر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ص</a:t>
            </a:r>
            <a:r>
              <a:rPr lang="fa-IR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/>
            </a:r>
            <a:br>
              <a:rPr lang="fa-IR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</a:b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               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در آن واقعه حضور داشتند.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B Homa" pitchFamily="2" charset="-78"/>
            </a:endParaRPr>
          </a:p>
        </p:txBody>
      </p:sp>
      <p:sp>
        <p:nvSpPr>
          <p:cNvPr id="24582" name="AutoShape 6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2857500" y="4514850"/>
            <a:ext cx="564515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چون راه سعادت در دنیا و آخرت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   مشخص شده است.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B Homa" pitchFamily="2" charset="-78"/>
            </a:endParaRPr>
          </a:p>
        </p:txBody>
      </p:sp>
      <p:sp>
        <p:nvSpPr>
          <p:cNvPr id="24583" name="AutoShape 7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2857500" y="5511800"/>
            <a:ext cx="56769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چون پیامبر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صلی­الله علیه و آله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طولانی­ترین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سخنرانی خود را در غدیر بیان کرده­اند.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B Homa" pitchFamily="2" charset="-78"/>
            </a:endParaRPr>
          </a:p>
        </p:txBody>
      </p:sp>
      <p:sp>
        <p:nvSpPr>
          <p:cNvPr id="24584" name="AutoShape 8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2857500" y="2638425"/>
            <a:ext cx="5676900" cy="781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چون غدیر در آخرین حج پیامبر </a:t>
            </a:r>
            <a:b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</a:br>
            <a:r>
              <a:rPr lang="fa-IR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صلی­الله علیه و آله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اتفاق افتاد.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B Homa" pitchFamily="2" charset="-78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4112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8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8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1" name="Picture 8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8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8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8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8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8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9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9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9" name="Picture 9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69" name="AutoShape 93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4111" name="AutoShape 94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9"/>
                  </p:tgtEl>
                </p:cond>
              </p:nextCondLst>
            </p:seq>
          </p:childTnLst>
        </p:cTn>
      </p:par>
    </p:tnLst>
    <p:bldLst>
      <p:bldP spid="24669" grpId="0" animBg="1"/>
      <p:bldP spid="24669" grpId="1" animBg="1"/>
      <p:bldP spid="2466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 bwMode="auto">
          <a:xfrm>
            <a:off x="7643813" y="2571750"/>
            <a:ext cx="7858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572375" y="3643313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572375" y="4643438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7572375" y="5572125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pic>
        <p:nvPicPr>
          <p:cNvPr id="5126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09600" y="533400"/>
            <a:ext cx="78486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100000">
                <a:srgbClr val="006600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3-کدام یک از افراد زیر را می­توان امیرالمؤمنین خطاب کرد؟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0485" name="AutoShape 5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4445000"/>
            <a:ext cx="5029200" cy="866775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	حضرت علی </a:t>
            </a:r>
            <a:r>
              <a:rPr lang="fa-IR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علیه­السلام </a:t>
            </a:r>
            <a:r>
              <a:rPr lang="fa-IR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و </a:t>
            </a:r>
            <a:br>
              <a:rPr lang="fa-IR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</a:br>
            <a:r>
              <a:rPr lang="fa-IR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		امام حسین </a:t>
            </a:r>
            <a:r>
              <a:rPr lang="fa-IR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علیه­السلام      </a:t>
            </a:r>
            <a:endParaRPr lang="en-US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0486" name="AutoShape 6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3505200" y="3302000"/>
            <a:ext cx="5029200" cy="89535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	فقط حضرت علی </a:t>
            </a:r>
            <a:r>
              <a:rPr lang="fa-IR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علیه­السلام   </a:t>
            </a:r>
            <a:endParaRPr lang="en-US" sz="2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0487" name="AutoShape 7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5511800"/>
            <a:ext cx="5029200" cy="8382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		تمام امامان  </a:t>
            </a:r>
            <a:endParaRPr lang="en-US" sz="2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0488" name="AutoShape 8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8375" y="2286000"/>
            <a:ext cx="5029200" cy="78105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	حضرت علی </a:t>
            </a:r>
            <a:r>
              <a:rPr lang="fa-IR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علیه­السلام </a:t>
            </a:r>
            <a:r>
              <a:rPr lang="fa-IR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و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	حضرت مهدی </a:t>
            </a:r>
            <a:r>
              <a:rPr lang="fa-IR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عجل­ الله تعالی فرجه شریف</a:t>
            </a:r>
            <a:endParaRPr lang="en-US" sz="2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Homa" pitchFamily="2" charset="-78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5137" name="Picture 5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5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5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5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5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5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6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6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6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6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6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6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7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8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9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0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1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2" name="AutoShape 52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5135" name="AutoShape 82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0" y="362405613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0532" grpId="0" animBg="1"/>
      <p:bldP spid="20532" grpId="1" animBg="1"/>
      <p:bldP spid="2053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 bwMode="auto">
          <a:xfrm>
            <a:off x="7643813" y="2571750"/>
            <a:ext cx="785812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572375" y="3643313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572375" y="4643438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7572375" y="5572125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pic>
        <p:nvPicPr>
          <p:cNvPr id="6150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09600" y="533400"/>
            <a:ext cx="78486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100000">
                <a:srgbClr val="006600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5- بزرگ­ترین امر به معروف چیست؟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20485" name="AutoShape 5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4445000"/>
            <a:ext cx="5029200" cy="866775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        قبول ولایت حضرت علی علیه­السلام </a:t>
            </a:r>
            <a:endParaRPr lang="en-US" sz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20486" name="AutoShape 6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3505200" y="3302000"/>
            <a:ext cx="5029200" cy="89535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رساندن پیام غدیر  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20487" name="AutoShape 7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5511800"/>
            <a:ext cx="5029200" cy="8382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 امر به نماز اول وقت  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20488" name="AutoShape 8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8375" y="2286000"/>
            <a:ext cx="5029200" cy="78105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امر به رعایت حجاب  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6161" name="Picture 5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5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5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5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5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5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6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6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6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6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6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2" name="AutoShape 52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6159" name="AutoShape 82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0" y="362405613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0532" grpId="0" animBg="1"/>
      <p:bldP spid="20532" grpId="1" animBg="1"/>
      <p:bldP spid="2053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7572375" y="28575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572375" y="3857625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572375" y="4786313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572375" y="57150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pic>
        <p:nvPicPr>
          <p:cNvPr id="7174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33400" y="498475"/>
            <a:ext cx="7848600" cy="1787525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   6- پیامبر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صلی­الله علیه و آله 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در روز غدیر چند جمله راجع به </a:t>
            </a:r>
            <a:b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</a:b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   حضرت مهدی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علیه السلام 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B Homa" pitchFamily="2" charset="-78"/>
              </a:rPr>
              <a:t>و حکومت ایشان بیان کردند؟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B Homa" pitchFamily="2" charset="-78"/>
            </a:endParaRPr>
          </a:p>
        </p:txBody>
      </p:sp>
      <p:sp>
        <p:nvSpPr>
          <p:cNvPr id="31749" name="AutoShape 5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4543425"/>
            <a:ext cx="5029200" cy="866775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</a:t>
            </a: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٢5 جمله  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31750" name="AutoShape 6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3500438" y="2643188"/>
            <a:ext cx="5029200" cy="895350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٢٠ جمله  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31751" name="AutoShape 7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5511800"/>
            <a:ext cx="5029200" cy="838200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15  جمله  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31752" name="AutoShape 8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471863" y="3643313"/>
            <a:ext cx="5029200" cy="781050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10 جمله 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7184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0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8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2" name="Picture 8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3" name="Picture 8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4" name="Picture 8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5" name="Picture 8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Picture 8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Picture 8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8" name="Picture 8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9" name="Picture 9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0" name="Picture 9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9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837" name="AutoShape 93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7183" name="AutoShape 94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37"/>
                  </p:tgtEl>
                </p:cond>
              </p:nextCondLst>
            </p:seq>
          </p:childTnLst>
        </p:cTn>
      </p:par>
    </p:tnLst>
    <p:bldLst>
      <p:bldP spid="31837" grpId="0" animBg="1"/>
      <p:bldP spid="31837" grpId="1" animBg="1"/>
      <p:bldP spid="3183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7572375" y="28575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572375" y="3857625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572375" y="4786313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572375" y="57150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pic>
        <p:nvPicPr>
          <p:cNvPr id="8198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762000" y="498475"/>
            <a:ext cx="7848600" cy="1787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FF">
                  <a:alpha val="60001"/>
                </a:srgbClr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7-در روز غدیر پیامبر </a:t>
            </a:r>
            <a:r>
              <a:rPr lang="fa-I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صلی­الله علیه و آله </a:t>
            </a:r>
            <a:r>
              <a:rPr lang="fa-I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کدام یک از افراد زیر را </a:t>
            </a:r>
            <a:br>
              <a:rPr lang="fa-I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</a:br>
            <a:r>
              <a:rPr lang="fa-I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به عنوان امام از جانب خدا معرفی کردند؟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4581" name="AutoShape 5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11550" y="3552825"/>
            <a:ext cx="5029200" cy="866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حضرت علی علیه­السلام و پنج تن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4582" name="AutoShape 6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3473450" y="4514850"/>
            <a:ext cx="502920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 حضرت علی علیه­السلام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و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  یازده امام از فرزندان ایشان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4583" name="AutoShape 7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5511800"/>
            <a:ext cx="50292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حضرت علی علیه­السلام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و حاکمان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پس از پیامبر صلی­الله علیه و آله   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24584" name="AutoShape 8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2638425"/>
            <a:ext cx="5029200" cy="781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    فقط حضرت علی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علیه­السلام</a:t>
            </a: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8208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0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1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2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3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4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8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Picture 8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7" name="Picture 8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8" name="Picture 8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9" name="Picture 8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0" name="Picture 8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1" name="Picture 8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2" name="Picture 8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3" name="Picture 9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4" name="Picture 9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5" name="Picture 9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69" name="AutoShape 93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8207" name="AutoShape 94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9"/>
                  </p:tgtEl>
                </p:cond>
              </p:nextCondLst>
            </p:seq>
          </p:childTnLst>
        </p:cTn>
      </p:par>
    </p:tnLst>
    <p:bldLst>
      <p:bldP spid="24669" grpId="0" animBg="1"/>
      <p:bldP spid="24669" grpId="1" animBg="1"/>
      <p:bldP spid="2466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7572375" y="28575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572375" y="3857625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572375" y="4786313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572375" y="57150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pic>
        <p:nvPicPr>
          <p:cNvPr id="9222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762000" y="498475"/>
            <a:ext cx="7848600" cy="1787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FF">
                  <a:alpha val="60001"/>
                </a:srgbClr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8-مردم در روز غدیر با کدام یک از افراد زیر بیعت کردند؟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24581" name="AutoShape 5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11550" y="3552825"/>
            <a:ext cx="5029200" cy="866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lvl="1" algn="ctr" eaLnBrk="1" hangingPunct="1"/>
            <a:r>
              <a:rPr lang="fa-IR" sz="2800">
                <a:latin typeface="Calibri" panose="020F0502020204030204" pitchFamily="34" charset="0"/>
                <a:cs typeface="B Homa" panose="00000400000000000000" pitchFamily="2" charset="-78"/>
              </a:rPr>
              <a:t>     با پیامبر اکرم </a:t>
            </a:r>
            <a:r>
              <a:rPr lang="fa-IR" sz="2400">
                <a:latin typeface="Calibri" panose="020F0502020204030204" pitchFamily="34" charset="0"/>
                <a:cs typeface="B Homa" panose="00000400000000000000" pitchFamily="2" charset="-78"/>
              </a:rPr>
              <a:t>صلی­الله علیه و آله    </a:t>
            </a:r>
            <a:endParaRPr lang="en-US" sz="2800"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  <p:sp>
        <p:nvSpPr>
          <p:cNvPr id="24582" name="AutoShape 6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3473450" y="4514850"/>
            <a:ext cx="502920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lvl="1" algn="ctr" eaLnBrk="1" hangingPunct="1"/>
            <a:r>
              <a:rPr lang="fa-IR" sz="2800">
                <a:latin typeface="Calibri" panose="020F0502020204030204" pitchFamily="34" charset="0"/>
                <a:cs typeface="B Homa" panose="00000400000000000000" pitchFamily="2" charset="-78"/>
              </a:rPr>
              <a:t>با تمام امامان</a:t>
            </a:r>
          </a:p>
        </p:txBody>
      </p:sp>
      <p:sp>
        <p:nvSpPr>
          <p:cNvPr id="24583" name="AutoShape 7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5511800"/>
            <a:ext cx="50292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lvl="1" algn="ctr" eaLnBrk="1" hangingPunct="1"/>
            <a:r>
              <a:rPr lang="fa-IR" sz="2400">
                <a:latin typeface="Calibri" panose="020F0502020204030204" pitchFamily="34" charset="0"/>
                <a:cs typeface="B Homa" panose="00000400000000000000" pitchFamily="2" charset="-78"/>
              </a:rPr>
              <a:t>   با پیامبر </a:t>
            </a:r>
            <a:r>
              <a:rPr lang="fa-IR" sz="2000">
                <a:latin typeface="Calibri" panose="020F0502020204030204" pitchFamily="34" charset="0"/>
                <a:cs typeface="B Homa" panose="00000400000000000000" pitchFamily="2" charset="-78"/>
              </a:rPr>
              <a:t>صلی­الله علیه و آله </a:t>
            </a:r>
            <a:r>
              <a:rPr lang="fa-IR" sz="2400">
                <a:latin typeface="Calibri" panose="020F0502020204030204" pitchFamily="34" charset="0"/>
                <a:cs typeface="B Homa" panose="00000400000000000000" pitchFamily="2" charset="-78"/>
              </a:rPr>
              <a:t>و حضرت   </a:t>
            </a:r>
          </a:p>
          <a:p>
            <a:pPr lvl="1" algn="ctr" eaLnBrk="1" hangingPunct="1"/>
            <a:r>
              <a:rPr lang="fa-IR" sz="2400">
                <a:latin typeface="Calibri" panose="020F0502020204030204" pitchFamily="34" charset="0"/>
                <a:cs typeface="B Homa" panose="00000400000000000000" pitchFamily="2" charset="-78"/>
              </a:rPr>
              <a:t> علی </a:t>
            </a:r>
            <a:r>
              <a:rPr lang="fa-IR" sz="2000">
                <a:latin typeface="Calibri" panose="020F0502020204030204" pitchFamily="34" charset="0"/>
                <a:cs typeface="B Homa" panose="00000400000000000000" pitchFamily="2" charset="-78"/>
              </a:rPr>
              <a:t>علیه­السلام </a:t>
            </a:r>
            <a:endParaRPr lang="en-US" sz="2400"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  <p:sp>
        <p:nvSpPr>
          <p:cNvPr id="24584" name="AutoShape 8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2638425"/>
            <a:ext cx="5029200" cy="781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9966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lvl="1" algn="ctr" eaLnBrk="1" hangingPunct="1"/>
            <a:r>
              <a:rPr lang="fa-IR" sz="2800">
                <a:latin typeface="Calibri" panose="020F0502020204030204" pitchFamily="34" charset="0"/>
                <a:cs typeface="B Homa" panose="00000400000000000000" pitchFamily="2" charset="-78"/>
              </a:rPr>
              <a:t>   با فقط حضرت علی </a:t>
            </a:r>
            <a:r>
              <a:rPr lang="fa-IR" sz="2400">
                <a:latin typeface="Calibri" panose="020F0502020204030204" pitchFamily="34" charset="0"/>
                <a:cs typeface="B Homa" panose="00000400000000000000" pitchFamily="2" charset="-78"/>
              </a:rPr>
              <a:t>علیه­السلام</a:t>
            </a:r>
            <a:r>
              <a:rPr lang="fa-IR" sz="2800">
                <a:latin typeface="Calibri" panose="020F0502020204030204" pitchFamily="34" charset="0"/>
                <a:cs typeface="B Homa" panose="00000400000000000000" pitchFamily="2" charset="-78"/>
              </a:rPr>
              <a:t>   </a:t>
            </a:r>
            <a:endParaRPr lang="en-US" sz="2800"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9232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8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8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8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8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2" name="Picture 8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3" name="Picture 8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4" name="Picture 8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5" name="Picture 8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6" name="Picture 8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7" name="Picture 9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8" name="Picture 9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9" name="Picture 9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69" name="AutoShape 93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9231" name="AutoShape 94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69"/>
                  </p:tgtEl>
                </p:cond>
              </p:nextCondLst>
            </p:seq>
          </p:childTnLst>
        </p:cTn>
      </p:par>
    </p:tnLst>
    <p:bldLst>
      <p:bldP spid="24669" grpId="0" animBg="1"/>
      <p:bldP spid="24669" grpId="1" animBg="1"/>
      <p:bldP spid="2466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7572375" y="28575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cs typeface="B Homa" pitchFamily="2" charset="-78"/>
              </a:rPr>
              <a:t>الف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572375" y="3857625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ب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572375" y="4786313"/>
            <a:ext cx="785813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Homa" pitchFamily="2" charset="-78"/>
              </a:rPr>
              <a:t>ج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572375" y="5715000"/>
            <a:ext cx="785813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dirty="0">
                <a:cs typeface="B Homa" pitchFamily="2" charset="-78"/>
              </a:rPr>
              <a:t>د</a:t>
            </a:r>
          </a:p>
        </p:txBody>
      </p:sp>
      <p:pic>
        <p:nvPicPr>
          <p:cNvPr id="10246" name="Picture 2" descr="WV50-Wild-Rose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04800"/>
            <a:ext cx="4371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fa-IR">
              <a:latin typeface="Calibri" panose="020F0502020204030204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33400" y="498475"/>
            <a:ext cx="7848600" cy="1787525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a-IR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B Homa" pitchFamily="2" charset="-78"/>
              </a:rPr>
              <a:t>9-چرا توقف در غدیر ٣ روز طول کشید؟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  <a:cs typeface="B Homa" pitchFamily="2" charset="-78"/>
            </a:endParaRPr>
          </a:p>
        </p:txBody>
      </p:sp>
      <p:sp>
        <p:nvSpPr>
          <p:cNvPr id="31749" name="AutoShape 5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4543425"/>
            <a:ext cx="5029200" cy="866775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            </a:t>
            </a:r>
            <a:r>
              <a:rPr lang="fa-IR" sz="2400" dirty="0">
                <a:solidFill>
                  <a:srgbClr val="FF0000"/>
                </a:solidFill>
                <a:cs typeface="B Homa" pitchFamily="2" charset="-78"/>
              </a:rPr>
              <a:t> چون صحبت­های پیامبر</a:t>
            </a:r>
            <a:br>
              <a:rPr lang="fa-IR" sz="2400" dirty="0">
                <a:solidFill>
                  <a:srgbClr val="FF0000"/>
                </a:solidFill>
                <a:cs typeface="B Homa" pitchFamily="2" charset="-78"/>
              </a:rPr>
            </a:br>
            <a:r>
              <a:rPr lang="fa-IR" sz="2400" dirty="0">
                <a:solidFill>
                  <a:srgbClr val="FF0000"/>
                </a:solidFill>
                <a:cs typeface="B Homa" pitchFamily="2" charset="-78"/>
              </a:rPr>
              <a:t>   صلی­الله علیه و آله  ٣ روز طول کشید.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Homa" pitchFamily="2" charset="-78"/>
            </a:endParaRPr>
          </a:p>
        </p:txBody>
      </p:sp>
      <p:sp>
        <p:nvSpPr>
          <p:cNvPr id="31750" name="AutoShape 6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3500438" y="2643188"/>
            <a:ext cx="5029200" cy="89535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lvl="1" eaLnBrk="1" hangingPunct="1"/>
            <a:r>
              <a:rPr lang="fa-IR" sz="2400">
                <a:solidFill>
                  <a:srgbClr val="FF0000"/>
                </a:solidFill>
                <a:cs typeface="B Homa" panose="00000400000000000000" pitchFamily="2" charset="-78"/>
              </a:rPr>
              <a:t>	تا یک­یک مردم با حضرت </a:t>
            </a:r>
          </a:p>
          <a:p>
            <a:pPr lvl="1" eaLnBrk="1" hangingPunct="1"/>
            <a:r>
              <a:rPr lang="fa-IR" sz="2400">
                <a:solidFill>
                  <a:srgbClr val="FF0000"/>
                </a:solidFill>
                <a:cs typeface="B Homa" panose="00000400000000000000" pitchFamily="2" charset="-78"/>
              </a:rPr>
              <a:t>    علی علیه­السلام بیعت کنند.</a:t>
            </a:r>
            <a:endParaRPr lang="en-US" sz="2400">
              <a:solidFill>
                <a:srgbClr val="FF0000"/>
              </a:solidFill>
              <a:cs typeface="B Homa" panose="00000400000000000000" pitchFamily="2" charset="-78"/>
            </a:endParaRPr>
          </a:p>
        </p:txBody>
      </p:sp>
      <p:sp>
        <p:nvSpPr>
          <p:cNvPr id="31751" name="AutoShape 7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505200" y="5511800"/>
            <a:ext cx="5029200" cy="838200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Homa" pitchFamily="2" charset="-78"/>
              </a:rPr>
              <a:t>	</a:t>
            </a:r>
            <a:r>
              <a:rPr lang="fa-IR" sz="2400" dirty="0">
                <a:solidFill>
                  <a:srgbClr val="FF0000"/>
                </a:solidFill>
                <a:cs typeface="B Homa" pitchFamily="2" charset="-78"/>
              </a:rPr>
              <a:t>چون سال آخر عمر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rgbClr val="FF0000"/>
                </a:solidFill>
                <a:cs typeface="B Homa" pitchFamily="2" charset="-78"/>
              </a:rPr>
              <a:t>      پیامبر </a:t>
            </a:r>
            <a:r>
              <a:rPr lang="fa-IR" sz="2000" dirty="0">
                <a:solidFill>
                  <a:srgbClr val="FF0000"/>
                </a:solidFill>
                <a:cs typeface="B Homa" pitchFamily="2" charset="-78"/>
              </a:rPr>
              <a:t>صلی­الله علیه و آله </a:t>
            </a:r>
            <a:r>
              <a:rPr lang="fa-IR" sz="2400" dirty="0">
                <a:solidFill>
                  <a:srgbClr val="FF0000"/>
                </a:solidFill>
                <a:cs typeface="B Homa" pitchFamily="2" charset="-78"/>
              </a:rPr>
              <a:t>بود.</a:t>
            </a:r>
            <a:endParaRPr lang="en-US" sz="2000" dirty="0">
              <a:solidFill>
                <a:srgbClr val="FF0000"/>
              </a:solidFill>
              <a:cs typeface="B Homa" pitchFamily="2" charset="-78"/>
            </a:endParaRPr>
          </a:p>
        </p:txBody>
      </p:sp>
      <p:sp>
        <p:nvSpPr>
          <p:cNvPr id="31752" name="AutoShape 8">
            <a:hlinkClick r:id="" action="ppaction://noaction">
              <a:snd r:embed="rId3" name="VIR_ALT.WAV"/>
            </a:hlinkClick>
          </p:cNvPr>
          <p:cNvSpPr>
            <a:spLocks noChangeArrowheads="1"/>
          </p:cNvSpPr>
          <p:nvPr/>
        </p:nvSpPr>
        <p:spPr bwMode="auto">
          <a:xfrm>
            <a:off x="3471863" y="3643313"/>
            <a:ext cx="5029200" cy="78105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lvl="1" eaLnBrk="1" hangingPunct="1"/>
            <a:r>
              <a:rPr lang="fa-IR" sz="2000">
                <a:solidFill>
                  <a:srgbClr val="FF0000"/>
                </a:solidFill>
                <a:cs typeface="B Homa" panose="00000400000000000000" pitchFamily="2" charset="-78"/>
              </a:rPr>
              <a:t>	چون بعد از پیامبر صلی­الله علیه و آله </a:t>
            </a:r>
          </a:p>
          <a:p>
            <a:pPr lvl="1" eaLnBrk="1" hangingPunct="1"/>
            <a:r>
              <a:rPr lang="fa-IR" sz="2000">
                <a:solidFill>
                  <a:srgbClr val="FF0000"/>
                </a:solidFill>
                <a:cs typeface="B Homa" panose="00000400000000000000" pitchFamily="2" charset="-78"/>
              </a:rPr>
              <a:t>   حضرت علی علیه­السلام سخنرانی کردند.</a:t>
            </a:r>
            <a:endParaRPr lang="en-US" sz="2000">
              <a:solidFill>
                <a:srgbClr val="FF0000"/>
              </a:solidFill>
              <a:cs typeface="B Homa" panose="00000400000000000000" pitchFamily="2" charset="-78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-76200" y="-76200"/>
            <a:ext cx="9372600" cy="7073900"/>
            <a:chOff x="-48" y="-48"/>
            <a:chExt cx="5904" cy="4456"/>
          </a:xfrm>
        </p:grpSpPr>
        <p:pic>
          <p:nvPicPr>
            <p:cNvPr id="10256" name="Picture 6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169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6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43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6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17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6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85" y="390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6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237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7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79" y="97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7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651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7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238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7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125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7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3" y="385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7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189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7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89" y="923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7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7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7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Picture 8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2" name="Picture 8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Picture 8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83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84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" y="-48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85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4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Picture 86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8" name="Picture 87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2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Picture 88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166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0" name="Picture 89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904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Picture 90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42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2" name="Picture 91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380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Picture 92" descr="d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18" y="4104"/>
              <a:ext cx="7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837" name="AutoShape 93"/>
          <p:cNvSpPr>
            <a:spLocks noChangeArrowheads="1"/>
          </p:cNvSpPr>
          <p:nvPr/>
        </p:nvSpPr>
        <p:spPr bwMode="auto">
          <a:xfrm>
            <a:off x="38100" y="66675"/>
            <a:ext cx="1057275" cy="115252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  عيد غدير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B Yekan" pitchFamily="2" charset="-78"/>
              </a:rPr>
              <a:t>مبارك</a:t>
            </a:r>
            <a:endParaRPr lang="en-US" sz="1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Yekan" pitchFamily="2" charset="-78"/>
            </a:endParaRPr>
          </a:p>
        </p:txBody>
      </p:sp>
      <p:sp>
        <p:nvSpPr>
          <p:cNvPr id="10255" name="AutoShape 94">
            <a:hlinkClick r:id="rId6" action="ppaction://hlinksldjump" highlightClick="1">
              <a:snd r:embed="rId7" name="click.wav"/>
            </a:hlinkClick>
          </p:cNvPr>
          <p:cNvSpPr>
            <a:spLocks noChangeArrowheads="1"/>
          </p:cNvSpPr>
          <p:nvPr/>
        </p:nvSpPr>
        <p:spPr bwMode="auto">
          <a:xfrm>
            <a:off x="838200" y="5334000"/>
            <a:ext cx="838200" cy="809625"/>
          </a:xfrm>
          <a:prstGeom prst="actionButtonReturn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endParaRPr lang="en-US" b="1">
              <a:solidFill>
                <a:srgbClr val="0099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  <a:p>
            <a:pPr eaLnBrk="1" hangingPunct="1"/>
            <a:r>
              <a:rPr lang="fa-IR" b="1">
                <a:solidFill>
                  <a:srgbClr val="006600"/>
                </a:solidFill>
                <a:latin typeface="Calibri" panose="020F0502020204030204" pitchFamily="34" charset="0"/>
                <a:cs typeface="B Homa" panose="00000400000000000000" pitchFamily="2" charset="-78"/>
              </a:rPr>
              <a:t>بازگشت</a:t>
            </a:r>
            <a:endParaRPr lang="en-US" b="1">
              <a:solidFill>
                <a:srgbClr val="006600"/>
              </a:solidFill>
              <a:latin typeface="Calibri" panose="020F0502020204030204" pitchFamily="34" charset="0"/>
              <a:cs typeface="B Homa" panose="00000400000000000000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1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37"/>
                  </p:tgtEl>
                </p:cond>
              </p:nextCondLst>
            </p:seq>
          </p:childTnLst>
        </p:cTn>
      </p:par>
    </p:tnLst>
    <p:bldLst>
      <p:bldP spid="31837" grpId="0" animBg="1"/>
      <p:bldP spid="31837" grpId="1" animBg="1"/>
      <p:bldP spid="31837" grpId="2" animBg="1"/>
    </p:bldLst>
  </p:timing>
</p:sld>
</file>

<file path=ppt/theme/theme1.xml><?xml version="1.0" encoding="utf-8"?>
<a:theme xmlns:a="http://schemas.openxmlformats.org/drawingml/2006/main" name="طرح زمین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GHADIR GHAME</Template>
  <TotalTime>16</TotalTime>
  <Words>484</Words>
  <Application>Microsoft Office PowerPoint</Application>
  <PresentationFormat>نمایش روی پرده (4:3)</PresentationFormat>
  <Paragraphs>212</Paragraphs>
  <Slides>15</Slides>
  <Notes>0</Notes>
  <HiddenSlides>0</HiddenSlides>
  <MMClips>1</MMClips>
  <ScaleCrop>false</ScaleCrop>
  <HeadingPairs>
    <vt:vector size="6" baseType="variant">
      <vt:variant>
        <vt:lpstr>نوع خط بکاربرده شده</vt:lpstr>
      </vt:variant>
      <vt:variant>
        <vt:i4>8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15</vt:i4>
      </vt:variant>
    </vt:vector>
  </HeadingPairs>
  <TitlesOfParts>
    <vt:vector size="24" baseType="lpstr">
      <vt:lpstr>B Yekan</vt:lpstr>
      <vt:lpstr>B Kamran</vt:lpstr>
      <vt:lpstr>B Morvarid</vt:lpstr>
      <vt:lpstr>Calibri</vt:lpstr>
      <vt:lpstr>B Titr</vt:lpstr>
      <vt:lpstr>Times New Roman</vt:lpstr>
      <vt:lpstr>Arial</vt:lpstr>
      <vt:lpstr>B Homa</vt:lpstr>
      <vt:lpstr>طرح زمینه Office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subject>GHADIR88</dc:subject>
  <dc:creator>mahdi</dc:creator>
  <dc:description>لطفا از کی بورد هنگام اجرا استفاده نکنید - فقط با موس کار کنید</dc:description>
  <cp:lastModifiedBy>mahdi</cp:lastModifiedBy>
  <cp:revision>6</cp:revision>
  <dcterms:created xsi:type="dcterms:W3CDTF">2014-10-17T06:06:35Z</dcterms:created>
  <dcterms:modified xsi:type="dcterms:W3CDTF">2014-10-19T12:33:06Z</dcterms:modified>
</cp:coreProperties>
</file>