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2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1545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38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898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0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29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0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1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9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1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5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0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8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A04CA-3DD6-4E70-9E7D-17E2AA620E5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A23EB6-D019-42D2-82A5-972D4AB0F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5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9836" y="695018"/>
            <a:ext cx="6040500" cy="86177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>
                <a:solidFill>
                  <a:srgbClr val="FFFF00"/>
                </a:solidFill>
                <a:cs typeface="B Titr" pitchFamily="2" charset="-78"/>
              </a:rPr>
              <a:t>آموزش های قرآن متداول در حال حاضر</a:t>
            </a:r>
            <a:endParaRPr lang="en-US" sz="3200" dirty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2203711" y="2791376"/>
            <a:ext cx="7821436" cy="387798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خواندن :</a:t>
            </a:r>
            <a:r>
              <a:rPr lang="fa-IR" sz="2400" dirty="0">
                <a:cs typeface="B Titr" pitchFamily="2" charset="-78"/>
              </a:rPr>
              <a:t>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روخوانی – تجوید – صوت و لحن – وقف و ابتدا</a:t>
            </a:r>
            <a:endParaRPr lang="en-US" sz="2800" b="1" dirty="0"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حفظ :</a:t>
            </a:r>
            <a:r>
              <a:rPr lang="fa-IR" sz="2400" dirty="0">
                <a:cs typeface="B Titr" pitchFamily="2" charset="-78"/>
              </a:rPr>
              <a:t>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یک جزء – 3 جزء – 5 جزء – 10 جزء – 20 جزء و کل قرآن</a:t>
            </a:r>
            <a:endParaRPr lang="en-US" sz="2800" b="1" dirty="0"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مفاهیم :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کلمات اکثر و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آشنای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قرآن</a:t>
            </a:r>
            <a:endParaRPr lang="en-US" sz="2800" b="1" dirty="0"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	صرف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و نحو عربی</a:t>
            </a:r>
            <a:endParaRPr lang="en-US" sz="2800" b="1" dirty="0"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	توضیح </a:t>
            </a:r>
            <a:r>
              <a:rPr lang="fa-IR" sz="2800" b="1" dirty="0">
                <a:solidFill>
                  <a:schemeClr val="bg2">
                    <a:lumMod val="50000"/>
                  </a:schemeClr>
                </a:solidFill>
                <a:cs typeface="B Nazanin" pitchFamily="2" charset="-78"/>
              </a:rPr>
              <a:t>و تفسیر آیات</a:t>
            </a:r>
            <a:endParaRPr lang="en-US" sz="2800" b="1" dirty="0"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endParaRPr lang="fa-IR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163194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3552" y="296733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a-IR" sz="3200" b="1" dirty="0">
                <a:solidFill>
                  <a:srgbClr val="FF0000"/>
                </a:solidFill>
                <a:cs typeface="B Titr" pitchFamily="2" charset="-78"/>
              </a:rPr>
              <a:t>آموزش مطلوب : </a:t>
            </a:r>
            <a:endParaRPr lang="en-US" sz="3200" b="1" dirty="0">
              <a:solidFill>
                <a:srgbClr val="FF0000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	</a:t>
            </a: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</a:t>
            </a: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   تلفیق </a:t>
            </a: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و ترکیب آموزش در مراحل ابتدایی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	    تخصصی </a:t>
            </a: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و رشته ای شدن در مراحل بالاتر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20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46774" y="1988840"/>
            <a:ext cx="3749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>
                <a:solidFill>
                  <a:srgbClr val="FF0000"/>
                </a:solidFill>
                <a:cs typeface="B Titr" pitchFamily="2" charset="-78"/>
              </a:rPr>
              <a:t>برای مبتدی و در سطح عموم</a:t>
            </a:r>
          </a:p>
        </p:txBody>
      </p:sp>
      <p:sp>
        <p:nvSpPr>
          <p:cNvPr id="5" name="Rectangle 4"/>
          <p:cNvSpPr/>
          <p:nvPr/>
        </p:nvSpPr>
        <p:spPr>
          <a:xfrm>
            <a:off x="7202966" y="3717032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dirty="0">
                <a:solidFill>
                  <a:srgbClr val="00B050"/>
                </a:solidFill>
                <a:cs typeface="B Titr" pitchFamily="2" charset="-78"/>
              </a:rPr>
              <a:t>تلفیق آموزش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3837" y="5589241"/>
            <a:ext cx="38956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schemeClr val="accent2">
                    <a:lumMod val="50000"/>
                  </a:schemeClr>
                </a:solidFill>
                <a:cs typeface="B Titr" pitchFamily="2" charset="-78"/>
              </a:rPr>
              <a:t>آموزش جامع</a:t>
            </a:r>
          </a:p>
        </p:txBody>
      </p:sp>
      <p:sp>
        <p:nvSpPr>
          <p:cNvPr id="8" name="Rectangle 7"/>
          <p:cNvSpPr/>
          <p:nvPr/>
        </p:nvSpPr>
        <p:spPr>
          <a:xfrm>
            <a:off x="2495600" y="1048668"/>
            <a:ext cx="30780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dirty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مسیر اول : </a:t>
            </a:r>
            <a:r>
              <a:rPr lang="fa-IR" sz="3200" b="1" dirty="0">
                <a:cs typeface="B Nazanin" pitchFamily="2" charset="-78"/>
              </a:rPr>
              <a:t>قرائت</a:t>
            </a:r>
            <a:endParaRPr lang="en-US" sz="3200" b="1" dirty="0">
              <a:cs typeface="B Nazanin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مسیر دوم : </a:t>
            </a:r>
            <a:r>
              <a:rPr lang="fa-IR" sz="3200" b="1" dirty="0">
                <a:cs typeface="B Nazanin" pitchFamily="2" charset="-78"/>
              </a:rPr>
              <a:t>درک و فهم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chemeClr val="accent5">
                    <a:lumMod val="75000"/>
                  </a:schemeClr>
                </a:solidFill>
                <a:cs typeface="B Titr" pitchFamily="2" charset="-78"/>
              </a:rPr>
              <a:t>مسیر سوم : </a:t>
            </a:r>
            <a:r>
              <a:rPr lang="fa-IR" sz="3200" b="1" dirty="0">
                <a:cs typeface="B Nazanin" pitchFamily="2" charset="-78"/>
              </a:rPr>
              <a:t>حفظ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712009" y="1182524"/>
            <a:ext cx="510814" cy="2135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Down Arrow 9"/>
          <p:cNvSpPr/>
          <p:nvPr/>
        </p:nvSpPr>
        <p:spPr>
          <a:xfrm>
            <a:off x="7824192" y="2656076"/>
            <a:ext cx="720080" cy="84493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Down Arrow 10"/>
          <p:cNvSpPr/>
          <p:nvPr/>
        </p:nvSpPr>
        <p:spPr>
          <a:xfrm>
            <a:off x="7824192" y="4456276"/>
            <a:ext cx="720080" cy="84493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227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73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 Nazanin</vt:lpstr>
      <vt:lpstr>B Titr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2017-12-13T15:45:56Z</dcterms:created>
  <dcterms:modified xsi:type="dcterms:W3CDTF">2017-12-13T15:47:07Z</dcterms:modified>
</cp:coreProperties>
</file>