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58" r:id="rId3"/>
    <p:sldId id="27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9" r:id="rId19"/>
    <p:sldId id="28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96814-47E6-4334-93AF-C48EF4A01097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A51B0-0CEB-4739-A0AE-3739C935BD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6327110-5DD6-4BE3-8909-A0A68AE7D97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03BEA53-7E33-4713-BEB5-80F653D66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7110-5DD6-4BE3-8909-A0A68AE7D97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EA53-7E33-4713-BEB5-80F653D66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7110-5DD6-4BE3-8909-A0A68AE7D97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EA53-7E33-4713-BEB5-80F653D66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327110-5DD6-4BE3-8909-A0A68AE7D97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3BEA53-7E33-4713-BEB5-80F653D665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6327110-5DD6-4BE3-8909-A0A68AE7D97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03BEA53-7E33-4713-BEB5-80F653D66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7110-5DD6-4BE3-8909-A0A68AE7D97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EA53-7E33-4713-BEB5-80F653D665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7110-5DD6-4BE3-8909-A0A68AE7D97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EA53-7E33-4713-BEB5-80F653D665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327110-5DD6-4BE3-8909-A0A68AE7D97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3BEA53-7E33-4713-BEB5-80F653D665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7110-5DD6-4BE3-8909-A0A68AE7D97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BEA53-7E33-4713-BEB5-80F653D66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6327110-5DD6-4BE3-8909-A0A68AE7D97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03BEA53-7E33-4713-BEB5-80F653D665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6327110-5DD6-4BE3-8909-A0A68AE7D97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03BEA53-7E33-4713-BEB5-80F653D665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327110-5DD6-4BE3-8909-A0A68AE7D979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03BEA53-7E33-4713-BEB5-80F653D66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sh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Photo Album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by Aria TM</a:t>
            </a:r>
            <a:endParaRPr lang="en-US"/>
          </a:p>
        </p:txBody>
      </p:sp>
      <p:pic>
        <p:nvPicPr>
          <p:cNvPr id="6" name="Picture 5" descr="DSC025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785926"/>
            <a:ext cx="5786478" cy="4714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00496" y="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00B0F0"/>
                </a:solidFill>
              </a:rPr>
              <a:t>به نام خدا 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571480"/>
            <a:ext cx="595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400" b="1" dirty="0" smtClean="0">
                <a:solidFill>
                  <a:schemeClr val="accent2">
                    <a:lumMod val="75000"/>
                  </a:schemeClr>
                </a:solidFill>
                <a:latin typeface="Elephant" pitchFamily="18" charset="0"/>
              </a:rPr>
              <a:t>نمونه کارهای دانش آموزان طراحی دوخت ((درس اختیاری))و مدیریت خانواده</a:t>
            </a:r>
          </a:p>
          <a:p>
            <a:pPr algn="ctr"/>
            <a:r>
              <a:rPr lang="fa-IR" sz="1400" b="1" dirty="0" smtClean="0">
                <a:solidFill>
                  <a:schemeClr val="accent2">
                    <a:lumMod val="75000"/>
                  </a:schemeClr>
                </a:solidFill>
                <a:latin typeface="Elephant" pitchFamily="18" charset="0"/>
              </a:rPr>
              <a:t>ربابه صمد پور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3042" y="5857892"/>
            <a:ext cx="19288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/>
              <a:t>سه </a:t>
            </a:r>
            <a:r>
              <a:rPr lang="fa-IR" sz="2000" smtClean="0"/>
              <a:t>شنبه بیست آبان </a:t>
            </a:r>
            <a:endParaRPr lang="fa-IR" sz="2000" dirty="0" smtClean="0"/>
          </a:p>
          <a:p>
            <a:pPr algn="ctr"/>
            <a:r>
              <a:rPr lang="fa-IR" dirty="0" smtClean="0"/>
              <a:t>1393</a:t>
            </a:r>
            <a:endParaRPr lang="en-US" dirty="0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اره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اره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اره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اره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اره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اره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ll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اره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4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 rot="5400000">
            <a:off x="1123561" y="1000167"/>
            <a:ext cx="6492213" cy="4869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کارهای مدرسه\طرح درس صمدپور\rah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کارهای مدرسه\طرح درس صمدپور\rah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pic>
        <p:nvPicPr>
          <p:cNvPr id="3075" name="Picture 3" descr="E:\کارهای مدرسه\طرح درس صمدپور\r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024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کارهای مدرسه\طرح درس صمدپور\rah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کارهای مدرسه\طرح درس صمدپور\rah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کارهای مدرسه\طرح درس صمدپور\rah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کارهای مدرسه\طرح درس صمدپور\rah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کارهای مدرسه\طرح درس صمدپور\rah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اره 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اره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اره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اره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اره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اره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شماره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</TotalTime>
  <Words>29</Words>
  <Application>Microsoft Office PowerPoint</Application>
  <PresentationFormat>On-screen Show (4:3)</PresentationFormat>
  <Paragraphs>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Century Schoolbook</vt:lpstr>
      <vt:lpstr>Elephant</vt:lpstr>
      <vt:lpstr>Times New Roman</vt:lpstr>
      <vt:lpstr>Wingdings</vt:lpstr>
      <vt:lpstr>Wingdings 2</vt:lpstr>
      <vt:lpstr>Oriel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sazgar.com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Aria TM</dc:creator>
  <cp:lastModifiedBy>MRT www.Win2Farsi.com</cp:lastModifiedBy>
  <cp:revision>28</cp:revision>
  <dcterms:created xsi:type="dcterms:W3CDTF">2009-12-12T16:53:38Z</dcterms:created>
  <dcterms:modified xsi:type="dcterms:W3CDTF">2015-01-21T17:05:45Z</dcterms:modified>
</cp:coreProperties>
</file>