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0" r:id="rId4"/>
    <p:sldId id="262" r:id="rId5"/>
    <p:sldId id="263" r:id="rId6"/>
    <p:sldId id="269" r:id="rId7"/>
    <p:sldId id="278" r:id="rId8"/>
    <p:sldId id="264" r:id="rId9"/>
    <p:sldId id="265" r:id="rId10"/>
    <p:sldId id="266" r:id="rId11"/>
    <p:sldId id="283" r:id="rId12"/>
    <p:sldId id="268" r:id="rId13"/>
    <p:sldId id="267" r:id="rId14"/>
    <p:sldId id="284" r:id="rId15"/>
    <p:sldId id="285" r:id="rId16"/>
    <p:sldId id="282" r:id="rId17"/>
    <p:sldId id="281" r:id="rId18"/>
    <p:sldId id="271" r:id="rId19"/>
    <p:sldId id="270" r:id="rId20"/>
    <p:sldId id="276" r:id="rId21"/>
    <p:sldId id="275" r:id="rId22"/>
    <p:sldId id="274" r:id="rId23"/>
    <p:sldId id="277" r:id="rId24"/>
  </p:sldIdLst>
  <p:sldSz cx="10188575" cy="6858000"/>
  <p:notesSz cx="9144000" cy="6858000"/>
  <p:embeddedFontLst>
    <p:embeddedFont>
      <p:font typeface="A EntezareZohoor B4" panose="00000700000000000000" pitchFamily="2" charset="-78"/>
      <p:bold r:id="rId27"/>
    </p:embeddedFont>
    <p:embeddedFont>
      <p:font typeface="A EntezareZohoor 5 **" panose="00000700000000000000" pitchFamily="2" charset="-78"/>
      <p:bold r:id="rId28"/>
    </p:embeddedFont>
    <p:embeddedFont>
      <p:font typeface="2  Setareh" panose="00000400000000000000" pitchFamily="2" charset="-78"/>
      <p:regular r:id="rId29"/>
      <p:bold r:id="rId30"/>
    </p:embeddedFont>
    <p:embeddedFont>
      <p:font typeface="2  Narenj" panose="00000300000000000000" pitchFamily="2" charset="-78"/>
      <p:regular r:id="rId31"/>
    </p:embeddedFont>
    <p:embeddedFont>
      <p:font typeface="2  Titr" panose="00000700000000000000" pitchFamily="2" charset="-78"/>
      <p:bold r:id="rId32"/>
    </p:embeddedFont>
    <p:embeddedFont>
      <p:font typeface="2  Tabassom" panose="00000400000000000000" pitchFamily="2" charset="-78"/>
      <p:regular r:id="rId33"/>
    </p:embeddedFont>
    <p:embeddedFont>
      <p:font typeface="2  Koodak" panose="00000700000000000000" pitchFamily="2" charset="-78"/>
      <p:bold r:id="rId34"/>
    </p:embeddedFont>
    <p:embeddedFont>
      <p:font typeface="2  Elm Border" panose="00000400000000000000" pitchFamily="2" charset="-78"/>
      <p:regular r:id="rId35"/>
    </p:embeddedFont>
    <p:embeddedFont>
      <p:font typeface="B Esfehan" panose="00000700000000000000" pitchFamily="2" charset="-78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2  Esfehan" panose="00000700000000000000" pitchFamily="2" charset="-78"/>
      <p:bold r:id="rId41"/>
    </p:embeddedFont>
    <p:embeddedFont>
      <p:font typeface="2  Traffic" panose="00000400000000000000" pitchFamily="2" charset="-78"/>
      <p:regular r:id="rId42"/>
      <p:bold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1D6DB"/>
    <a:srgbClr val="E3B1BB"/>
    <a:srgbClr val="FF99FF"/>
    <a:srgbClr val="CC3300"/>
    <a:srgbClr val="CC00CC"/>
    <a:srgbClr val="FFCCFF"/>
    <a:srgbClr val="FF7C8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1" autoAdjust="0"/>
    <p:restoredTop sz="94652" autoAdjust="0"/>
  </p:normalViewPr>
  <p:slideViewPr>
    <p:cSldViewPr>
      <p:cViewPr varScale="1">
        <p:scale>
          <a:sx n="67" d="100"/>
          <a:sy n="67" d="100"/>
        </p:scale>
        <p:origin x="1026" y="60"/>
      </p:cViewPr>
      <p:guideLst>
        <p:guide orient="horz" pos="2160"/>
        <p:guide pos="3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1DAAC-9558-43E8-BBC3-9FE1EB265F1D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31ADB1B-5913-416D-9B11-6776CA3A0B67}">
      <dgm:prSet phldrT="[Text]" custT="1"/>
      <dgm:spPr/>
      <dgm:t>
        <a:bodyPr/>
        <a:lstStyle/>
        <a:p>
          <a:pPr rtl="1"/>
          <a:r>
            <a:rPr lang="fa-IR" sz="2000" dirty="0" smtClean="0">
              <a:cs typeface="2  Titr" panose="00000700000000000000" pitchFamily="2" charset="-78"/>
            </a:rPr>
            <a:t>ابعاد پیامهای نوشتاری</a:t>
          </a:r>
          <a:endParaRPr lang="fa-IR" sz="2000" dirty="0"/>
        </a:p>
      </dgm:t>
    </dgm:pt>
    <dgm:pt modelId="{CA5C6C09-E000-4C27-8344-F6A0D10D99DA}" type="parTrans" cxnId="{D15B7D9E-0E2A-4A0B-AF16-D104BFEE4EA6}">
      <dgm:prSet/>
      <dgm:spPr/>
      <dgm:t>
        <a:bodyPr/>
        <a:lstStyle/>
        <a:p>
          <a:pPr rtl="1"/>
          <a:endParaRPr lang="fa-IR" sz="2000"/>
        </a:p>
      </dgm:t>
    </dgm:pt>
    <dgm:pt modelId="{ECD089ED-D672-4172-9426-5954D5897971}" type="sibTrans" cxnId="{D15B7D9E-0E2A-4A0B-AF16-D104BFEE4EA6}">
      <dgm:prSet/>
      <dgm:spPr/>
      <dgm:t>
        <a:bodyPr/>
        <a:lstStyle/>
        <a:p>
          <a:pPr rtl="1"/>
          <a:endParaRPr lang="fa-IR" sz="2000"/>
        </a:p>
      </dgm:t>
    </dgm:pt>
    <dgm:pt modelId="{0C25DA78-7A3B-4655-9F55-4065861D4C6E}">
      <dgm:prSet phldrT="[Text]" custT="1"/>
      <dgm:spPr/>
      <dgm:t>
        <a:bodyPr/>
        <a:lstStyle/>
        <a:p>
          <a:pPr rtl="1"/>
          <a:r>
            <a:rPr lang="fa-IR" sz="2000" dirty="0" smtClean="0">
              <a:cs typeface="2  Traffic" panose="00000400000000000000" pitchFamily="2" charset="-78"/>
            </a:rPr>
            <a:t>نگارشی</a:t>
          </a:r>
          <a:endParaRPr lang="fa-IR" sz="2000" dirty="0"/>
        </a:p>
      </dgm:t>
    </dgm:pt>
    <dgm:pt modelId="{AC1B80BC-5F42-417F-9770-F531B9D8FC87}" type="parTrans" cxnId="{A3359463-3EB0-49B0-A57F-5B1FD40F8A65}">
      <dgm:prSet/>
      <dgm:spPr/>
      <dgm:t>
        <a:bodyPr/>
        <a:lstStyle/>
        <a:p>
          <a:pPr rtl="1"/>
          <a:endParaRPr lang="fa-IR" sz="2000"/>
        </a:p>
      </dgm:t>
    </dgm:pt>
    <dgm:pt modelId="{C34D756A-017D-46FD-AF74-59457F18B268}" type="sibTrans" cxnId="{A3359463-3EB0-49B0-A57F-5B1FD40F8A65}">
      <dgm:prSet/>
      <dgm:spPr/>
      <dgm:t>
        <a:bodyPr/>
        <a:lstStyle/>
        <a:p>
          <a:pPr rtl="1"/>
          <a:endParaRPr lang="fa-IR" sz="2000"/>
        </a:p>
      </dgm:t>
    </dgm:pt>
    <dgm:pt modelId="{1ABBAFD8-FB92-42B4-8B04-4E0FEDA3A72E}">
      <dgm:prSet phldrT="[Text]" custT="1"/>
      <dgm:spPr/>
      <dgm:t>
        <a:bodyPr/>
        <a:lstStyle/>
        <a:p>
          <a:pPr rtl="1"/>
          <a:r>
            <a:rPr lang="fa-IR" sz="2000" dirty="0" smtClean="0">
              <a:cs typeface="2  Traffic" panose="00000400000000000000" pitchFamily="2" charset="-78"/>
            </a:rPr>
            <a:t>ظاهری و زیباشناختی</a:t>
          </a:r>
          <a:endParaRPr lang="fa-IR" sz="2000" dirty="0"/>
        </a:p>
      </dgm:t>
    </dgm:pt>
    <dgm:pt modelId="{3923F2DC-EABF-4B7C-9E18-AA6380B14D14}" type="parTrans" cxnId="{2F18FEE2-C7CC-45D6-BADD-23841707F922}">
      <dgm:prSet/>
      <dgm:spPr/>
      <dgm:t>
        <a:bodyPr/>
        <a:lstStyle/>
        <a:p>
          <a:pPr rtl="1"/>
          <a:endParaRPr lang="fa-IR" sz="2000"/>
        </a:p>
      </dgm:t>
    </dgm:pt>
    <dgm:pt modelId="{8C95F04F-DEA2-4E34-ADA1-57C1EA569DE9}" type="sibTrans" cxnId="{2F18FEE2-C7CC-45D6-BADD-23841707F922}">
      <dgm:prSet/>
      <dgm:spPr/>
      <dgm:t>
        <a:bodyPr/>
        <a:lstStyle/>
        <a:p>
          <a:pPr rtl="1"/>
          <a:endParaRPr lang="fa-IR" sz="2000"/>
        </a:p>
      </dgm:t>
    </dgm:pt>
    <dgm:pt modelId="{87B3A877-846D-4FE0-97E5-074C63CFFB74}">
      <dgm:prSet phldrT="[Text]" custT="1"/>
      <dgm:spPr/>
      <dgm:t>
        <a:bodyPr/>
        <a:lstStyle/>
        <a:p>
          <a:pPr rtl="1"/>
          <a:r>
            <a:rPr lang="fa-IR" sz="2000" dirty="0" smtClean="0">
              <a:cs typeface="2  Traffic" panose="00000400000000000000" pitchFamily="2" charset="-78"/>
            </a:rPr>
            <a:t>صفحه آرایی</a:t>
          </a:r>
          <a:endParaRPr lang="fa-IR" sz="2000" dirty="0"/>
        </a:p>
      </dgm:t>
    </dgm:pt>
    <dgm:pt modelId="{89189FF4-3D9B-4E94-8413-7C781FB9E6AA}" type="parTrans" cxnId="{9A217D77-F797-468B-B07B-75E68AE8FA58}">
      <dgm:prSet/>
      <dgm:spPr/>
      <dgm:t>
        <a:bodyPr/>
        <a:lstStyle/>
        <a:p>
          <a:pPr rtl="1"/>
          <a:endParaRPr lang="fa-IR" sz="2000"/>
        </a:p>
      </dgm:t>
    </dgm:pt>
    <dgm:pt modelId="{458C4B50-77CD-4154-B5A7-4FDEA551E571}" type="sibTrans" cxnId="{9A217D77-F797-468B-B07B-75E68AE8FA58}">
      <dgm:prSet/>
      <dgm:spPr/>
      <dgm:t>
        <a:bodyPr/>
        <a:lstStyle/>
        <a:p>
          <a:pPr rtl="1"/>
          <a:endParaRPr lang="fa-IR" sz="2000"/>
        </a:p>
      </dgm:t>
    </dgm:pt>
    <dgm:pt modelId="{086002BB-19F8-4B08-9CAB-4CA17FC3A2FB}">
      <dgm:prSet custT="1"/>
      <dgm:spPr/>
      <dgm:t>
        <a:bodyPr/>
        <a:lstStyle/>
        <a:p>
          <a:pPr rtl="1"/>
          <a:r>
            <a:rPr lang="fa-IR" sz="2000" dirty="0" smtClean="0">
              <a:cs typeface="2  Traffic" panose="00000400000000000000" pitchFamily="2" charset="-78"/>
            </a:rPr>
            <a:t>ساختاری</a:t>
          </a:r>
          <a:endParaRPr lang="fa-IR" sz="2000" dirty="0"/>
        </a:p>
      </dgm:t>
    </dgm:pt>
    <dgm:pt modelId="{215CBB0F-B8D2-4689-B89A-B4A9F65CDD8D}" type="parTrans" cxnId="{5F82D6D0-BD24-475D-9A34-353F3E39BF9B}">
      <dgm:prSet/>
      <dgm:spPr/>
      <dgm:t>
        <a:bodyPr/>
        <a:lstStyle/>
        <a:p>
          <a:pPr rtl="1"/>
          <a:endParaRPr lang="fa-IR" sz="2000"/>
        </a:p>
      </dgm:t>
    </dgm:pt>
    <dgm:pt modelId="{E76A50A1-7B0E-4075-B018-F504B0341921}" type="sibTrans" cxnId="{5F82D6D0-BD24-475D-9A34-353F3E39BF9B}">
      <dgm:prSet/>
      <dgm:spPr/>
      <dgm:t>
        <a:bodyPr/>
        <a:lstStyle/>
        <a:p>
          <a:pPr rtl="1"/>
          <a:endParaRPr lang="fa-IR" sz="2000"/>
        </a:p>
      </dgm:t>
    </dgm:pt>
    <dgm:pt modelId="{F977B26D-A0D6-43DF-9921-242B4DCECA1F}" type="pres">
      <dgm:prSet presAssocID="{3E61DAAC-9558-43E8-BBC3-9FE1EB265F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865B6DE5-2149-4534-B8C1-C4EBE699C45E}" type="pres">
      <dgm:prSet presAssocID="{631ADB1B-5913-416D-9B11-6776CA3A0B67}" presName="hierRoot1" presStyleCnt="0"/>
      <dgm:spPr/>
    </dgm:pt>
    <dgm:pt modelId="{D131C8C8-0B0B-4C8A-8064-4F1FC441A3FF}" type="pres">
      <dgm:prSet presAssocID="{631ADB1B-5913-416D-9B11-6776CA3A0B67}" presName="composite" presStyleCnt="0"/>
      <dgm:spPr/>
    </dgm:pt>
    <dgm:pt modelId="{6EDFD32B-ECB6-4E38-AF70-55D96BECD535}" type="pres">
      <dgm:prSet presAssocID="{631ADB1B-5913-416D-9B11-6776CA3A0B67}" presName="background" presStyleLbl="node0" presStyleIdx="0" presStyleCnt="1"/>
      <dgm:spPr/>
    </dgm:pt>
    <dgm:pt modelId="{D450F2E0-7DE9-4959-B12C-5808A16EE015}" type="pres">
      <dgm:prSet presAssocID="{631ADB1B-5913-416D-9B11-6776CA3A0B67}" presName="text" presStyleLbl="fgAcc0" presStyleIdx="0" presStyleCnt="1" custScaleX="93075" custScaleY="55695" custLinFactNeighborX="14689" custLinFactNeighborY="-101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6D97C6-E385-4469-9863-9702BE51297B}" type="pres">
      <dgm:prSet presAssocID="{631ADB1B-5913-416D-9B11-6776CA3A0B67}" presName="hierChild2" presStyleCnt="0"/>
      <dgm:spPr/>
    </dgm:pt>
    <dgm:pt modelId="{160B33B3-CDFE-410F-9371-83FE6FE60C2D}" type="pres">
      <dgm:prSet presAssocID="{AC1B80BC-5F42-417F-9770-F531B9D8FC87}" presName="Name10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2B8AD530-D109-4F64-8D62-1B930C67753B}" type="pres">
      <dgm:prSet presAssocID="{0C25DA78-7A3B-4655-9F55-4065861D4C6E}" presName="hierRoot2" presStyleCnt="0"/>
      <dgm:spPr/>
    </dgm:pt>
    <dgm:pt modelId="{FD734DA6-2104-4735-B8D3-2B38612A4723}" type="pres">
      <dgm:prSet presAssocID="{0C25DA78-7A3B-4655-9F55-4065861D4C6E}" presName="composite2" presStyleCnt="0"/>
      <dgm:spPr/>
    </dgm:pt>
    <dgm:pt modelId="{B5D78BD3-216D-4376-9BC5-379238477CAB}" type="pres">
      <dgm:prSet presAssocID="{0C25DA78-7A3B-4655-9F55-4065861D4C6E}" presName="background2" presStyleLbl="node2" presStyleIdx="0" presStyleCnt="4"/>
      <dgm:spPr/>
    </dgm:pt>
    <dgm:pt modelId="{E482C2C7-AB51-4F1C-BA00-F3799DB9B5E5}" type="pres">
      <dgm:prSet presAssocID="{0C25DA78-7A3B-4655-9F55-4065861D4C6E}" presName="text2" presStyleLbl="fgAcc2" presStyleIdx="0" presStyleCnt="4" custScaleX="38348" custScaleY="46171" custLinFactNeighborX="19662" custLinFactNeighborY="6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40B3E5-ADA1-4D30-A28E-E8EB270294BC}" type="pres">
      <dgm:prSet presAssocID="{0C25DA78-7A3B-4655-9F55-4065861D4C6E}" presName="hierChild3" presStyleCnt="0"/>
      <dgm:spPr/>
    </dgm:pt>
    <dgm:pt modelId="{08B01AEA-0DDA-45C1-90A5-5117D0A612C8}" type="pres">
      <dgm:prSet presAssocID="{3923F2DC-EABF-4B7C-9E18-AA6380B14D14}" presName="Name10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697804A-0406-4967-A66A-3D17A3A8EF78}" type="pres">
      <dgm:prSet presAssocID="{1ABBAFD8-FB92-42B4-8B04-4E0FEDA3A72E}" presName="hierRoot2" presStyleCnt="0"/>
      <dgm:spPr/>
    </dgm:pt>
    <dgm:pt modelId="{714FED0E-0456-48EE-9672-D2B13D4DB299}" type="pres">
      <dgm:prSet presAssocID="{1ABBAFD8-FB92-42B4-8B04-4E0FEDA3A72E}" presName="composite2" presStyleCnt="0"/>
      <dgm:spPr/>
    </dgm:pt>
    <dgm:pt modelId="{E9B5F303-94CC-4AF1-850E-1BE2F8D6833C}" type="pres">
      <dgm:prSet presAssocID="{1ABBAFD8-FB92-42B4-8B04-4E0FEDA3A72E}" presName="background2" presStyleLbl="node2" presStyleIdx="1" presStyleCnt="4"/>
      <dgm:spPr/>
    </dgm:pt>
    <dgm:pt modelId="{921ADDE5-F0EF-472E-897A-ACCC58C37213}" type="pres">
      <dgm:prSet presAssocID="{1ABBAFD8-FB92-42B4-8B04-4E0FEDA3A72E}" presName="text2" presStyleLbl="fgAcc2" presStyleIdx="1" presStyleCnt="4" custScaleX="73739" custScaleY="44413" custLinFactNeighborX="12477" custLinFactNeighborY="6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A6C422-6EB6-46C4-B560-DC36944F09A4}" type="pres">
      <dgm:prSet presAssocID="{1ABBAFD8-FB92-42B4-8B04-4E0FEDA3A72E}" presName="hierChild3" presStyleCnt="0"/>
      <dgm:spPr/>
    </dgm:pt>
    <dgm:pt modelId="{66D26266-4163-4BDB-80BA-B021DCB3EC32}" type="pres">
      <dgm:prSet presAssocID="{89189FF4-3D9B-4E94-8413-7C781FB9E6AA}" presName="Name10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108597F0-B751-4DCF-9B65-AA26BA9452A4}" type="pres">
      <dgm:prSet presAssocID="{87B3A877-846D-4FE0-97E5-074C63CFFB74}" presName="hierRoot2" presStyleCnt="0"/>
      <dgm:spPr/>
    </dgm:pt>
    <dgm:pt modelId="{B8D27037-D987-46A6-8785-83F14D6A8166}" type="pres">
      <dgm:prSet presAssocID="{87B3A877-846D-4FE0-97E5-074C63CFFB74}" presName="composite2" presStyleCnt="0"/>
      <dgm:spPr/>
    </dgm:pt>
    <dgm:pt modelId="{30FA4A8A-D197-4750-9D7C-67700E8D95CA}" type="pres">
      <dgm:prSet presAssocID="{87B3A877-846D-4FE0-97E5-074C63CFFB74}" presName="background2" presStyleLbl="node2" presStyleIdx="2" presStyleCnt="4"/>
      <dgm:spPr/>
    </dgm:pt>
    <dgm:pt modelId="{9C36C4CC-C293-412B-BE9C-A80ED32401E6}" type="pres">
      <dgm:prSet presAssocID="{87B3A877-846D-4FE0-97E5-074C63CFFB74}" presName="text2" presStyleLbl="fgAcc2" presStyleIdx="2" presStyleCnt="4" custScaleX="61624" custScaleY="41004" custLinFactNeighborX="4581" custLinFactNeighborY="75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E95A405-EF01-4BAB-BE1D-CE4C7EB95110}" type="pres">
      <dgm:prSet presAssocID="{87B3A877-846D-4FE0-97E5-074C63CFFB74}" presName="hierChild3" presStyleCnt="0"/>
      <dgm:spPr/>
    </dgm:pt>
    <dgm:pt modelId="{398EC2B2-43E6-46EF-AAB6-55C183E931F9}" type="pres">
      <dgm:prSet presAssocID="{215CBB0F-B8D2-4689-B89A-B4A9F65CDD8D}" presName="Name10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23EC6DAB-36D5-4A90-B413-708E30C58027}" type="pres">
      <dgm:prSet presAssocID="{086002BB-19F8-4B08-9CAB-4CA17FC3A2FB}" presName="hierRoot2" presStyleCnt="0"/>
      <dgm:spPr/>
    </dgm:pt>
    <dgm:pt modelId="{DC8166F5-8694-43C8-8EF0-966019206C38}" type="pres">
      <dgm:prSet presAssocID="{086002BB-19F8-4B08-9CAB-4CA17FC3A2FB}" presName="composite2" presStyleCnt="0"/>
      <dgm:spPr/>
    </dgm:pt>
    <dgm:pt modelId="{A6D3EECD-370B-4024-B1DF-B23192C8EA46}" type="pres">
      <dgm:prSet presAssocID="{086002BB-19F8-4B08-9CAB-4CA17FC3A2FB}" presName="background2" presStyleLbl="node2" presStyleIdx="3" presStyleCnt="4"/>
      <dgm:spPr/>
    </dgm:pt>
    <dgm:pt modelId="{2E76CDF2-53DE-4232-A8C4-0B123FC68704}" type="pres">
      <dgm:prSet presAssocID="{086002BB-19F8-4B08-9CAB-4CA17FC3A2FB}" presName="text2" presStyleLbl="fgAcc2" presStyleIdx="3" presStyleCnt="4" custScaleX="43103" custScaleY="42981" custLinFactNeighborX="85" custLinFactNeighborY="54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A7564E-AF00-4422-8542-8ECFA1BA01DE}" type="pres">
      <dgm:prSet presAssocID="{086002BB-19F8-4B08-9CAB-4CA17FC3A2FB}" presName="hierChild3" presStyleCnt="0"/>
      <dgm:spPr/>
    </dgm:pt>
  </dgm:ptLst>
  <dgm:cxnLst>
    <dgm:cxn modelId="{F34626FB-A57F-4018-84B2-DA7CE61F1BC8}" type="presOf" srcId="{215CBB0F-B8D2-4689-B89A-B4A9F65CDD8D}" destId="{398EC2B2-43E6-46EF-AAB6-55C183E931F9}" srcOrd="0" destOrd="0" presId="urn:microsoft.com/office/officeart/2005/8/layout/hierarchy1"/>
    <dgm:cxn modelId="{D79EED57-EC7A-4338-A4AB-0D8F98F96D7D}" type="presOf" srcId="{89189FF4-3D9B-4E94-8413-7C781FB9E6AA}" destId="{66D26266-4163-4BDB-80BA-B021DCB3EC32}" srcOrd="0" destOrd="0" presId="urn:microsoft.com/office/officeart/2005/8/layout/hierarchy1"/>
    <dgm:cxn modelId="{7A6F2C4C-98D7-4FCF-B6E1-95687EE00920}" type="presOf" srcId="{AC1B80BC-5F42-417F-9770-F531B9D8FC87}" destId="{160B33B3-CDFE-410F-9371-83FE6FE60C2D}" srcOrd="0" destOrd="0" presId="urn:microsoft.com/office/officeart/2005/8/layout/hierarchy1"/>
    <dgm:cxn modelId="{C7115FEA-CA5B-46A6-A7D8-A9338EE94600}" type="presOf" srcId="{3923F2DC-EABF-4B7C-9E18-AA6380B14D14}" destId="{08B01AEA-0DDA-45C1-90A5-5117D0A612C8}" srcOrd="0" destOrd="0" presId="urn:microsoft.com/office/officeart/2005/8/layout/hierarchy1"/>
    <dgm:cxn modelId="{830A5484-E70C-435F-B3BE-32EE4A3C267D}" type="presOf" srcId="{086002BB-19F8-4B08-9CAB-4CA17FC3A2FB}" destId="{2E76CDF2-53DE-4232-A8C4-0B123FC68704}" srcOrd="0" destOrd="0" presId="urn:microsoft.com/office/officeart/2005/8/layout/hierarchy1"/>
    <dgm:cxn modelId="{A3359463-3EB0-49B0-A57F-5B1FD40F8A65}" srcId="{631ADB1B-5913-416D-9B11-6776CA3A0B67}" destId="{0C25DA78-7A3B-4655-9F55-4065861D4C6E}" srcOrd="0" destOrd="0" parTransId="{AC1B80BC-5F42-417F-9770-F531B9D8FC87}" sibTransId="{C34D756A-017D-46FD-AF74-59457F18B268}"/>
    <dgm:cxn modelId="{2F18FEE2-C7CC-45D6-BADD-23841707F922}" srcId="{631ADB1B-5913-416D-9B11-6776CA3A0B67}" destId="{1ABBAFD8-FB92-42B4-8B04-4E0FEDA3A72E}" srcOrd="1" destOrd="0" parTransId="{3923F2DC-EABF-4B7C-9E18-AA6380B14D14}" sibTransId="{8C95F04F-DEA2-4E34-ADA1-57C1EA569DE9}"/>
    <dgm:cxn modelId="{D15B7D9E-0E2A-4A0B-AF16-D104BFEE4EA6}" srcId="{3E61DAAC-9558-43E8-BBC3-9FE1EB265F1D}" destId="{631ADB1B-5913-416D-9B11-6776CA3A0B67}" srcOrd="0" destOrd="0" parTransId="{CA5C6C09-E000-4C27-8344-F6A0D10D99DA}" sibTransId="{ECD089ED-D672-4172-9426-5954D5897971}"/>
    <dgm:cxn modelId="{F65CAB51-0979-4482-8E51-D461F325542D}" type="presOf" srcId="{87B3A877-846D-4FE0-97E5-074C63CFFB74}" destId="{9C36C4CC-C293-412B-BE9C-A80ED32401E6}" srcOrd="0" destOrd="0" presId="urn:microsoft.com/office/officeart/2005/8/layout/hierarchy1"/>
    <dgm:cxn modelId="{9A217D77-F797-468B-B07B-75E68AE8FA58}" srcId="{631ADB1B-5913-416D-9B11-6776CA3A0B67}" destId="{87B3A877-846D-4FE0-97E5-074C63CFFB74}" srcOrd="2" destOrd="0" parTransId="{89189FF4-3D9B-4E94-8413-7C781FB9E6AA}" sibTransId="{458C4B50-77CD-4154-B5A7-4FDEA551E571}"/>
    <dgm:cxn modelId="{5F82D6D0-BD24-475D-9A34-353F3E39BF9B}" srcId="{631ADB1B-5913-416D-9B11-6776CA3A0B67}" destId="{086002BB-19F8-4B08-9CAB-4CA17FC3A2FB}" srcOrd="3" destOrd="0" parTransId="{215CBB0F-B8D2-4689-B89A-B4A9F65CDD8D}" sibTransId="{E76A50A1-7B0E-4075-B018-F504B0341921}"/>
    <dgm:cxn modelId="{5F4949C6-FC6E-4DCC-B729-D790947D494B}" type="presOf" srcId="{631ADB1B-5913-416D-9B11-6776CA3A0B67}" destId="{D450F2E0-7DE9-4959-B12C-5808A16EE015}" srcOrd="0" destOrd="0" presId="urn:microsoft.com/office/officeart/2005/8/layout/hierarchy1"/>
    <dgm:cxn modelId="{3295488E-B5ED-44C4-B53D-E48E46415E47}" type="presOf" srcId="{3E61DAAC-9558-43E8-BBC3-9FE1EB265F1D}" destId="{F977B26D-A0D6-43DF-9921-242B4DCECA1F}" srcOrd="0" destOrd="0" presId="urn:microsoft.com/office/officeart/2005/8/layout/hierarchy1"/>
    <dgm:cxn modelId="{ACBE9C38-D52E-4CD9-BA2C-D0DB37CC7E2F}" type="presOf" srcId="{1ABBAFD8-FB92-42B4-8B04-4E0FEDA3A72E}" destId="{921ADDE5-F0EF-472E-897A-ACCC58C37213}" srcOrd="0" destOrd="0" presId="urn:microsoft.com/office/officeart/2005/8/layout/hierarchy1"/>
    <dgm:cxn modelId="{252B4978-1C19-4F86-A350-1F3498D0E724}" type="presOf" srcId="{0C25DA78-7A3B-4655-9F55-4065861D4C6E}" destId="{E482C2C7-AB51-4F1C-BA00-F3799DB9B5E5}" srcOrd="0" destOrd="0" presId="urn:microsoft.com/office/officeart/2005/8/layout/hierarchy1"/>
    <dgm:cxn modelId="{D4403499-4F52-407E-85B2-8E0E09AE0922}" type="presParOf" srcId="{F977B26D-A0D6-43DF-9921-242B4DCECA1F}" destId="{865B6DE5-2149-4534-B8C1-C4EBE699C45E}" srcOrd="0" destOrd="0" presId="urn:microsoft.com/office/officeart/2005/8/layout/hierarchy1"/>
    <dgm:cxn modelId="{8DCE9B59-823B-4179-8A00-E27F6BAEB819}" type="presParOf" srcId="{865B6DE5-2149-4534-B8C1-C4EBE699C45E}" destId="{D131C8C8-0B0B-4C8A-8064-4F1FC441A3FF}" srcOrd="0" destOrd="0" presId="urn:microsoft.com/office/officeart/2005/8/layout/hierarchy1"/>
    <dgm:cxn modelId="{5520DB2E-3290-4CC9-9AC0-483F519CEA41}" type="presParOf" srcId="{D131C8C8-0B0B-4C8A-8064-4F1FC441A3FF}" destId="{6EDFD32B-ECB6-4E38-AF70-55D96BECD535}" srcOrd="0" destOrd="0" presId="urn:microsoft.com/office/officeart/2005/8/layout/hierarchy1"/>
    <dgm:cxn modelId="{9D9E010A-3881-4D11-8DB0-FD9866947AF9}" type="presParOf" srcId="{D131C8C8-0B0B-4C8A-8064-4F1FC441A3FF}" destId="{D450F2E0-7DE9-4959-B12C-5808A16EE015}" srcOrd="1" destOrd="0" presId="urn:microsoft.com/office/officeart/2005/8/layout/hierarchy1"/>
    <dgm:cxn modelId="{AE452FDF-8EF6-4C47-ADA4-CAAE8EFDE362}" type="presParOf" srcId="{865B6DE5-2149-4534-B8C1-C4EBE699C45E}" destId="{B96D97C6-E385-4469-9863-9702BE51297B}" srcOrd="1" destOrd="0" presId="urn:microsoft.com/office/officeart/2005/8/layout/hierarchy1"/>
    <dgm:cxn modelId="{00EABE6E-EF74-4785-A595-17C7F5BC381A}" type="presParOf" srcId="{B96D97C6-E385-4469-9863-9702BE51297B}" destId="{160B33B3-CDFE-410F-9371-83FE6FE60C2D}" srcOrd="0" destOrd="0" presId="urn:microsoft.com/office/officeart/2005/8/layout/hierarchy1"/>
    <dgm:cxn modelId="{B382039E-1B27-41C2-98CD-0B6E9CD1C438}" type="presParOf" srcId="{B96D97C6-E385-4469-9863-9702BE51297B}" destId="{2B8AD530-D109-4F64-8D62-1B930C67753B}" srcOrd="1" destOrd="0" presId="urn:microsoft.com/office/officeart/2005/8/layout/hierarchy1"/>
    <dgm:cxn modelId="{8A7953B1-0519-4460-96FC-D563B6CCA6AF}" type="presParOf" srcId="{2B8AD530-D109-4F64-8D62-1B930C67753B}" destId="{FD734DA6-2104-4735-B8D3-2B38612A4723}" srcOrd="0" destOrd="0" presId="urn:microsoft.com/office/officeart/2005/8/layout/hierarchy1"/>
    <dgm:cxn modelId="{EA59E703-A39C-4B24-BC1F-7EDA221E13F0}" type="presParOf" srcId="{FD734DA6-2104-4735-B8D3-2B38612A4723}" destId="{B5D78BD3-216D-4376-9BC5-379238477CAB}" srcOrd="0" destOrd="0" presId="urn:microsoft.com/office/officeart/2005/8/layout/hierarchy1"/>
    <dgm:cxn modelId="{0799E1AA-2F8A-40E7-9BEA-B275A273A2A5}" type="presParOf" srcId="{FD734DA6-2104-4735-B8D3-2B38612A4723}" destId="{E482C2C7-AB51-4F1C-BA00-F3799DB9B5E5}" srcOrd="1" destOrd="0" presId="urn:microsoft.com/office/officeart/2005/8/layout/hierarchy1"/>
    <dgm:cxn modelId="{F0ED3287-0EE3-419B-9A6D-2B3C2153AD45}" type="presParOf" srcId="{2B8AD530-D109-4F64-8D62-1B930C67753B}" destId="{9540B3E5-ADA1-4D30-A28E-E8EB270294BC}" srcOrd="1" destOrd="0" presId="urn:microsoft.com/office/officeart/2005/8/layout/hierarchy1"/>
    <dgm:cxn modelId="{D51B7D95-7BCA-41C6-BE69-470A9A67A84E}" type="presParOf" srcId="{B96D97C6-E385-4469-9863-9702BE51297B}" destId="{08B01AEA-0DDA-45C1-90A5-5117D0A612C8}" srcOrd="2" destOrd="0" presId="urn:microsoft.com/office/officeart/2005/8/layout/hierarchy1"/>
    <dgm:cxn modelId="{2127BEDD-0700-47D8-B105-564849284DFD}" type="presParOf" srcId="{B96D97C6-E385-4469-9863-9702BE51297B}" destId="{2697804A-0406-4967-A66A-3D17A3A8EF78}" srcOrd="3" destOrd="0" presId="urn:microsoft.com/office/officeart/2005/8/layout/hierarchy1"/>
    <dgm:cxn modelId="{6B95BD09-1397-4D73-8EEF-E520D7C678E6}" type="presParOf" srcId="{2697804A-0406-4967-A66A-3D17A3A8EF78}" destId="{714FED0E-0456-48EE-9672-D2B13D4DB299}" srcOrd="0" destOrd="0" presId="urn:microsoft.com/office/officeart/2005/8/layout/hierarchy1"/>
    <dgm:cxn modelId="{1A90FD11-105E-4FCE-9696-DCCB52B8D31C}" type="presParOf" srcId="{714FED0E-0456-48EE-9672-D2B13D4DB299}" destId="{E9B5F303-94CC-4AF1-850E-1BE2F8D6833C}" srcOrd="0" destOrd="0" presId="urn:microsoft.com/office/officeart/2005/8/layout/hierarchy1"/>
    <dgm:cxn modelId="{05053F55-D51E-4B72-B5E2-E6D71237D1C8}" type="presParOf" srcId="{714FED0E-0456-48EE-9672-D2B13D4DB299}" destId="{921ADDE5-F0EF-472E-897A-ACCC58C37213}" srcOrd="1" destOrd="0" presId="urn:microsoft.com/office/officeart/2005/8/layout/hierarchy1"/>
    <dgm:cxn modelId="{8D827B57-CBE5-49C8-944E-9E099497DC0F}" type="presParOf" srcId="{2697804A-0406-4967-A66A-3D17A3A8EF78}" destId="{69A6C422-6EB6-46C4-B560-DC36944F09A4}" srcOrd="1" destOrd="0" presId="urn:microsoft.com/office/officeart/2005/8/layout/hierarchy1"/>
    <dgm:cxn modelId="{55204C5B-1245-4DFB-ABA2-D778597AA387}" type="presParOf" srcId="{B96D97C6-E385-4469-9863-9702BE51297B}" destId="{66D26266-4163-4BDB-80BA-B021DCB3EC32}" srcOrd="4" destOrd="0" presId="urn:microsoft.com/office/officeart/2005/8/layout/hierarchy1"/>
    <dgm:cxn modelId="{EB88371D-3E0F-4BB5-B18B-B1584AC4F50E}" type="presParOf" srcId="{B96D97C6-E385-4469-9863-9702BE51297B}" destId="{108597F0-B751-4DCF-9B65-AA26BA9452A4}" srcOrd="5" destOrd="0" presId="urn:microsoft.com/office/officeart/2005/8/layout/hierarchy1"/>
    <dgm:cxn modelId="{768C2292-6672-4C0B-90D6-DDF23C13CECD}" type="presParOf" srcId="{108597F0-B751-4DCF-9B65-AA26BA9452A4}" destId="{B8D27037-D987-46A6-8785-83F14D6A8166}" srcOrd="0" destOrd="0" presId="urn:microsoft.com/office/officeart/2005/8/layout/hierarchy1"/>
    <dgm:cxn modelId="{47E19B00-4F57-4805-B65E-D0DC70631419}" type="presParOf" srcId="{B8D27037-D987-46A6-8785-83F14D6A8166}" destId="{30FA4A8A-D197-4750-9D7C-67700E8D95CA}" srcOrd="0" destOrd="0" presId="urn:microsoft.com/office/officeart/2005/8/layout/hierarchy1"/>
    <dgm:cxn modelId="{C8100CCD-2C0B-4802-A9E8-9870E52F2023}" type="presParOf" srcId="{B8D27037-D987-46A6-8785-83F14D6A8166}" destId="{9C36C4CC-C293-412B-BE9C-A80ED32401E6}" srcOrd="1" destOrd="0" presId="urn:microsoft.com/office/officeart/2005/8/layout/hierarchy1"/>
    <dgm:cxn modelId="{2C405950-177F-4B69-B628-558DF922CD21}" type="presParOf" srcId="{108597F0-B751-4DCF-9B65-AA26BA9452A4}" destId="{2E95A405-EF01-4BAB-BE1D-CE4C7EB95110}" srcOrd="1" destOrd="0" presId="urn:microsoft.com/office/officeart/2005/8/layout/hierarchy1"/>
    <dgm:cxn modelId="{E8D02312-C97C-40BA-ADE6-9E990A37E5EE}" type="presParOf" srcId="{B96D97C6-E385-4469-9863-9702BE51297B}" destId="{398EC2B2-43E6-46EF-AAB6-55C183E931F9}" srcOrd="6" destOrd="0" presId="urn:microsoft.com/office/officeart/2005/8/layout/hierarchy1"/>
    <dgm:cxn modelId="{9E9F6B7C-DB8B-4AFB-A6C7-0C554EB507D7}" type="presParOf" srcId="{B96D97C6-E385-4469-9863-9702BE51297B}" destId="{23EC6DAB-36D5-4A90-B413-708E30C58027}" srcOrd="7" destOrd="0" presId="urn:microsoft.com/office/officeart/2005/8/layout/hierarchy1"/>
    <dgm:cxn modelId="{4F989B18-7D8B-4782-A232-E34F704CF6A6}" type="presParOf" srcId="{23EC6DAB-36D5-4A90-B413-708E30C58027}" destId="{DC8166F5-8694-43C8-8EF0-966019206C38}" srcOrd="0" destOrd="0" presId="urn:microsoft.com/office/officeart/2005/8/layout/hierarchy1"/>
    <dgm:cxn modelId="{2B82132A-78A0-4CE4-AACA-060CDF632D7E}" type="presParOf" srcId="{DC8166F5-8694-43C8-8EF0-966019206C38}" destId="{A6D3EECD-370B-4024-B1DF-B23192C8EA46}" srcOrd="0" destOrd="0" presId="urn:microsoft.com/office/officeart/2005/8/layout/hierarchy1"/>
    <dgm:cxn modelId="{677989E5-CB1A-4855-884F-091122161E21}" type="presParOf" srcId="{DC8166F5-8694-43C8-8EF0-966019206C38}" destId="{2E76CDF2-53DE-4232-A8C4-0B123FC68704}" srcOrd="1" destOrd="0" presId="urn:microsoft.com/office/officeart/2005/8/layout/hierarchy1"/>
    <dgm:cxn modelId="{1A85AB3D-75E7-4719-9791-849862A68509}" type="presParOf" srcId="{23EC6DAB-36D5-4A90-B413-708E30C58027}" destId="{D3A7564E-AF00-4422-8542-8ECFA1BA01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88BE6-126B-403E-AE30-B18AA5DA855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4C34A04-4F16-4485-9FE5-813B72F5E4AA}">
      <dgm:prSet phldrT="[Text]" custT="1"/>
      <dgm:spPr/>
      <dgm:t>
        <a:bodyPr/>
        <a:lstStyle/>
        <a:p>
          <a:pPr rtl="1"/>
          <a:r>
            <a:rPr lang="fa-IR" sz="2200" dirty="0" smtClean="0">
              <a:cs typeface="2  Titr" panose="00000700000000000000" pitchFamily="2" charset="-78"/>
            </a:rPr>
            <a:t>بعد ساختاری</a:t>
          </a:r>
          <a:endParaRPr lang="fa-IR" sz="2200" dirty="0">
            <a:cs typeface="2  Titr" panose="00000700000000000000" pitchFamily="2" charset="-78"/>
          </a:endParaRPr>
        </a:p>
      </dgm:t>
    </dgm:pt>
    <dgm:pt modelId="{60A4065C-3BDC-4763-9D29-4D877639BF90}" type="parTrans" cxnId="{DE4D1433-7A00-48DE-B81A-C4CD71ABB758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C20B60E8-DBA3-4037-8506-B883CB8974BC}" type="sibTrans" cxnId="{DE4D1433-7A00-48DE-B81A-C4CD71ABB758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79C2FCC1-1CD3-4C53-84F7-627FE82C76AC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بخش پایانی</a:t>
          </a:r>
          <a:endParaRPr lang="fa-IR" sz="2200" dirty="0">
            <a:cs typeface="2  Koodak" panose="00000700000000000000" pitchFamily="2" charset="-78"/>
          </a:endParaRPr>
        </a:p>
      </dgm:t>
    </dgm:pt>
    <dgm:pt modelId="{D897CC8A-E2D3-49E5-9C62-F3964F031998}" type="parTrans" cxnId="{8A671F91-C300-4AF6-9B32-D4CCBC6038F3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963DE76E-7C60-4383-9AA1-4D2CE8726F1C}" type="sibTrans" cxnId="{8A671F91-C300-4AF6-9B32-D4CCBC6038F3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F0C5524C-6552-4C1D-8EE5-60D553B022C1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پیکره اصلی</a:t>
          </a:r>
          <a:endParaRPr lang="fa-IR" sz="2200" dirty="0">
            <a:cs typeface="2  Koodak" panose="00000700000000000000" pitchFamily="2" charset="-78"/>
          </a:endParaRPr>
        </a:p>
      </dgm:t>
    </dgm:pt>
    <dgm:pt modelId="{4FA3CB7C-6882-4D0C-9377-CC623F00D7F6}" type="parTrans" cxnId="{23273B1B-D7BC-439A-B800-E33DF6F1F0BD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9FA94692-B7A6-4100-888F-1DE421FA6722}" type="sibTrans" cxnId="{23273B1B-D7BC-439A-B800-E33DF6F1F0BD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328A77EA-B884-42E2-B988-B977CF0F76C8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مقدماتی</a:t>
          </a:r>
          <a:endParaRPr lang="fa-IR" sz="2200" dirty="0">
            <a:cs typeface="2  Koodak" panose="00000700000000000000" pitchFamily="2" charset="-78"/>
          </a:endParaRPr>
        </a:p>
      </dgm:t>
    </dgm:pt>
    <dgm:pt modelId="{03AB141B-0E63-45CB-B65E-8D84CB61EB4E}" type="parTrans" cxnId="{AA4FFC0F-C53F-49EF-AD65-EEEE48945717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778A6ECF-5DC6-496B-9D34-D803D42CEEF8}" type="sibTrans" cxnId="{AA4FFC0F-C53F-49EF-AD65-EEEE48945717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39C23F07-E466-4F32-A177-4D9861451F16}" type="pres">
      <dgm:prSet presAssocID="{E5A88BE6-126B-403E-AE30-B18AA5DA8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29FDE22-76AE-4438-AD45-EAFEF6D80DA4}" type="pres">
      <dgm:prSet presAssocID="{D4C34A04-4F16-4485-9FE5-813B72F5E4AA}" presName="hierRoot1" presStyleCnt="0">
        <dgm:presLayoutVars>
          <dgm:hierBranch val="init"/>
        </dgm:presLayoutVars>
      </dgm:prSet>
      <dgm:spPr/>
    </dgm:pt>
    <dgm:pt modelId="{3D4F1093-D985-4434-AC8D-199AAE19CA0D}" type="pres">
      <dgm:prSet presAssocID="{D4C34A04-4F16-4485-9FE5-813B72F5E4AA}" presName="rootComposite1" presStyleCnt="0"/>
      <dgm:spPr/>
    </dgm:pt>
    <dgm:pt modelId="{467C67F8-02EC-4951-848A-241391434265}" type="pres">
      <dgm:prSet presAssocID="{D4C34A04-4F16-4485-9FE5-813B72F5E4AA}" presName="rootText1" presStyleLbl="node0" presStyleIdx="0" presStyleCnt="1" custScaleX="126027" custScaleY="758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BCD362-1DFA-4245-BBE8-60D111A90262}" type="pres">
      <dgm:prSet presAssocID="{D4C34A04-4F16-4485-9FE5-813B72F5E4AA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D9845EE4-DADF-4D77-999B-4DE0FB17C8BD}" type="pres">
      <dgm:prSet presAssocID="{D4C34A04-4F16-4485-9FE5-813B72F5E4AA}" presName="hierChild2" presStyleCnt="0"/>
      <dgm:spPr/>
    </dgm:pt>
    <dgm:pt modelId="{0F8D202B-4374-46B7-A90C-A99FDC29B982}" type="pres">
      <dgm:prSet presAssocID="{D897CC8A-E2D3-49E5-9C62-F3964F031998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E3FECE64-1DED-4372-8015-C1AECE248CCF}" type="pres">
      <dgm:prSet presAssocID="{79C2FCC1-1CD3-4C53-84F7-627FE82C76AC}" presName="hierRoot2" presStyleCnt="0">
        <dgm:presLayoutVars>
          <dgm:hierBranch val="init"/>
        </dgm:presLayoutVars>
      </dgm:prSet>
      <dgm:spPr/>
    </dgm:pt>
    <dgm:pt modelId="{DDB8DB01-5483-4CCB-A3D4-DE91D37A9D18}" type="pres">
      <dgm:prSet presAssocID="{79C2FCC1-1CD3-4C53-84F7-627FE82C76AC}" presName="rootComposite" presStyleCnt="0"/>
      <dgm:spPr/>
    </dgm:pt>
    <dgm:pt modelId="{F71198AD-04DE-4AB9-AB98-E079AF37A2DF}" type="pres">
      <dgm:prSet presAssocID="{79C2FCC1-1CD3-4C53-84F7-627FE82C76AC}" presName="rootText" presStyleLbl="node2" presStyleIdx="0" presStyleCnt="3" custScaleX="77257" custScaleY="605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7E8CAA-3C5B-4B8D-BE7B-7C00596D545D}" type="pres">
      <dgm:prSet presAssocID="{79C2FCC1-1CD3-4C53-84F7-627FE82C76AC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44FC9129-40F7-4AA9-863C-38CCE130C1E5}" type="pres">
      <dgm:prSet presAssocID="{79C2FCC1-1CD3-4C53-84F7-627FE82C76AC}" presName="hierChild4" presStyleCnt="0"/>
      <dgm:spPr/>
    </dgm:pt>
    <dgm:pt modelId="{F95699ED-DDA0-46CA-A1E7-A7A73ABFFAB8}" type="pres">
      <dgm:prSet presAssocID="{79C2FCC1-1CD3-4C53-84F7-627FE82C76AC}" presName="hierChild5" presStyleCnt="0"/>
      <dgm:spPr/>
    </dgm:pt>
    <dgm:pt modelId="{D38DC59C-159E-49CB-AC70-520912AD3F77}" type="pres">
      <dgm:prSet presAssocID="{4FA3CB7C-6882-4D0C-9377-CC623F00D7F6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9D6F1FB1-FA51-483A-B7D0-D00374487D01}" type="pres">
      <dgm:prSet presAssocID="{F0C5524C-6552-4C1D-8EE5-60D553B022C1}" presName="hierRoot2" presStyleCnt="0">
        <dgm:presLayoutVars>
          <dgm:hierBranch val="init"/>
        </dgm:presLayoutVars>
      </dgm:prSet>
      <dgm:spPr/>
    </dgm:pt>
    <dgm:pt modelId="{4A8061F0-C3A1-4504-A3C6-A87764EAE1B2}" type="pres">
      <dgm:prSet presAssocID="{F0C5524C-6552-4C1D-8EE5-60D553B022C1}" presName="rootComposite" presStyleCnt="0"/>
      <dgm:spPr/>
    </dgm:pt>
    <dgm:pt modelId="{9FFE51B4-C185-47F6-9A88-A61AF7AF9202}" type="pres">
      <dgm:prSet presAssocID="{F0C5524C-6552-4C1D-8EE5-60D553B022C1}" presName="rootText" presStyleLbl="node2" presStyleIdx="1" presStyleCnt="3" custScaleX="77257" custScaleY="605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DE6DD7-F4DA-4795-B52C-552ED9C66850}" type="pres">
      <dgm:prSet presAssocID="{F0C5524C-6552-4C1D-8EE5-60D553B022C1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FE72DC38-E9F1-409D-BDED-40ACEA72D89A}" type="pres">
      <dgm:prSet presAssocID="{F0C5524C-6552-4C1D-8EE5-60D553B022C1}" presName="hierChild4" presStyleCnt="0"/>
      <dgm:spPr/>
    </dgm:pt>
    <dgm:pt modelId="{3C10E5D2-A47E-41EB-8971-D7BF1B891579}" type="pres">
      <dgm:prSet presAssocID="{F0C5524C-6552-4C1D-8EE5-60D553B022C1}" presName="hierChild5" presStyleCnt="0"/>
      <dgm:spPr/>
    </dgm:pt>
    <dgm:pt modelId="{6CB45772-505D-4251-8F60-BEB2096EBEA5}" type="pres">
      <dgm:prSet presAssocID="{03AB141B-0E63-45CB-B65E-8D84CB61EB4E}" presName="Name37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D5E8362-4B6B-4A0E-B6A6-CBEFFCC66644}" type="pres">
      <dgm:prSet presAssocID="{328A77EA-B884-42E2-B988-B977CF0F76C8}" presName="hierRoot2" presStyleCnt="0">
        <dgm:presLayoutVars>
          <dgm:hierBranch val="init"/>
        </dgm:presLayoutVars>
      </dgm:prSet>
      <dgm:spPr/>
    </dgm:pt>
    <dgm:pt modelId="{895B80B4-A509-4D01-A815-ACC9D9A9D8EB}" type="pres">
      <dgm:prSet presAssocID="{328A77EA-B884-42E2-B988-B977CF0F76C8}" presName="rootComposite" presStyleCnt="0"/>
      <dgm:spPr/>
    </dgm:pt>
    <dgm:pt modelId="{2905DF30-2366-4A3C-A390-AE29DDC67B13}" type="pres">
      <dgm:prSet presAssocID="{328A77EA-B884-42E2-B988-B977CF0F76C8}" presName="rootText" presStyleLbl="node2" presStyleIdx="2" presStyleCnt="3" custScaleX="77257" custScaleY="605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2AA69D-5D4A-4FFE-BD80-EE60043A20FC}" type="pres">
      <dgm:prSet presAssocID="{328A77EA-B884-42E2-B988-B977CF0F76C8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70C4FD3B-09F7-41C2-B663-4A5FDE0AB04D}" type="pres">
      <dgm:prSet presAssocID="{328A77EA-B884-42E2-B988-B977CF0F76C8}" presName="hierChild4" presStyleCnt="0"/>
      <dgm:spPr/>
    </dgm:pt>
    <dgm:pt modelId="{8F1EA95D-0654-4873-947D-A7E444B81216}" type="pres">
      <dgm:prSet presAssocID="{328A77EA-B884-42E2-B988-B977CF0F76C8}" presName="hierChild5" presStyleCnt="0"/>
      <dgm:spPr/>
    </dgm:pt>
    <dgm:pt modelId="{40215702-5B36-4C46-8A3D-9ABABDB4AC9E}" type="pres">
      <dgm:prSet presAssocID="{D4C34A04-4F16-4485-9FE5-813B72F5E4AA}" presName="hierChild3" presStyleCnt="0"/>
      <dgm:spPr/>
    </dgm:pt>
  </dgm:ptLst>
  <dgm:cxnLst>
    <dgm:cxn modelId="{23E6E167-C6DD-4E2E-8ABC-951C56748B05}" type="presOf" srcId="{F0C5524C-6552-4C1D-8EE5-60D553B022C1}" destId="{BFDE6DD7-F4DA-4795-B52C-552ED9C66850}" srcOrd="1" destOrd="0" presId="urn:microsoft.com/office/officeart/2005/8/layout/orgChart1"/>
    <dgm:cxn modelId="{5174FEDF-586C-42C8-9DFC-A69D48934F8F}" type="presOf" srcId="{03AB141B-0E63-45CB-B65E-8D84CB61EB4E}" destId="{6CB45772-505D-4251-8F60-BEB2096EBEA5}" srcOrd="0" destOrd="0" presId="urn:microsoft.com/office/officeart/2005/8/layout/orgChart1"/>
    <dgm:cxn modelId="{AA4FFC0F-C53F-49EF-AD65-EEEE48945717}" srcId="{D4C34A04-4F16-4485-9FE5-813B72F5E4AA}" destId="{328A77EA-B884-42E2-B988-B977CF0F76C8}" srcOrd="2" destOrd="0" parTransId="{03AB141B-0E63-45CB-B65E-8D84CB61EB4E}" sibTransId="{778A6ECF-5DC6-496B-9D34-D803D42CEEF8}"/>
    <dgm:cxn modelId="{7EA2A5F0-F34D-428F-B7CE-98223E2D7B67}" type="presOf" srcId="{4FA3CB7C-6882-4D0C-9377-CC623F00D7F6}" destId="{D38DC59C-159E-49CB-AC70-520912AD3F77}" srcOrd="0" destOrd="0" presId="urn:microsoft.com/office/officeart/2005/8/layout/orgChart1"/>
    <dgm:cxn modelId="{E9181E71-F29B-45C0-891F-46CF4372598D}" type="presOf" srcId="{328A77EA-B884-42E2-B988-B977CF0F76C8}" destId="{992AA69D-5D4A-4FFE-BD80-EE60043A20FC}" srcOrd="1" destOrd="0" presId="urn:microsoft.com/office/officeart/2005/8/layout/orgChart1"/>
    <dgm:cxn modelId="{9680767E-E99F-479B-857B-79731A948092}" type="presOf" srcId="{F0C5524C-6552-4C1D-8EE5-60D553B022C1}" destId="{9FFE51B4-C185-47F6-9A88-A61AF7AF9202}" srcOrd="0" destOrd="0" presId="urn:microsoft.com/office/officeart/2005/8/layout/orgChart1"/>
    <dgm:cxn modelId="{B391B320-278B-459A-950C-548FAE861ABB}" type="presOf" srcId="{328A77EA-B884-42E2-B988-B977CF0F76C8}" destId="{2905DF30-2366-4A3C-A390-AE29DDC67B13}" srcOrd="0" destOrd="0" presId="urn:microsoft.com/office/officeart/2005/8/layout/orgChart1"/>
    <dgm:cxn modelId="{69E7CA5F-24D6-4077-A4DA-DBAF19D50F24}" type="presOf" srcId="{D4C34A04-4F16-4485-9FE5-813B72F5E4AA}" destId="{C2BCD362-1DFA-4245-BBE8-60D111A90262}" srcOrd="1" destOrd="0" presId="urn:microsoft.com/office/officeart/2005/8/layout/orgChart1"/>
    <dgm:cxn modelId="{23273B1B-D7BC-439A-B800-E33DF6F1F0BD}" srcId="{D4C34A04-4F16-4485-9FE5-813B72F5E4AA}" destId="{F0C5524C-6552-4C1D-8EE5-60D553B022C1}" srcOrd="1" destOrd="0" parTransId="{4FA3CB7C-6882-4D0C-9377-CC623F00D7F6}" sibTransId="{9FA94692-B7A6-4100-888F-1DE421FA6722}"/>
    <dgm:cxn modelId="{C614FBC8-37A3-4337-A85E-C5A9DC916743}" type="presOf" srcId="{79C2FCC1-1CD3-4C53-84F7-627FE82C76AC}" destId="{FA7E8CAA-3C5B-4B8D-BE7B-7C00596D545D}" srcOrd="1" destOrd="0" presId="urn:microsoft.com/office/officeart/2005/8/layout/orgChart1"/>
    <dgm:cxn modelId="{DE4D1433-7A00-48DE-B81A-C4CD71ABB758}" srcId="{E5A88BE6-126B-403E-AE30-B18AA5DA8556}" destId="{D4C34A04-4F16-4485-9FE5-813B72F5E4AA}" srcOrd="0" destOrd="0" parTransId="{60A4065C-3BDC-4763-9D29-4D877639BF90}" sibTransId="{C20B60E8-DBA3-4037-8506-B883CB8974BC}"/>
    <dgm:cxn modelId="{4D4DC97D-F597-476C-A758-0B5FB56F4FE4}" type="presOf" srcId="{79C2FCC1-1CD3-4C53-84F7-627FE82C76AC}" destId="{F71198AD-04DE-4AB9-AB98-E079AF37A2DF}" srcOrd="0" destOrd="0" presId="urn:microsoft.com/office/officeart/2005/8/layout/orgChart1"/>
    <dgm:cxn modelId="{CF0E5A27-C967-49AB-B6A3-676ABCE661E1}" type="presOf" srcId="{D4C34A04-4F16-4485-9FE5-813B72F5E4AA}" destId="{467C67F8-02EC-4951-848A-241391434265}" srcOrd="0" destOrd="0" presId="urn:microsoft.com/office/officeart/2005/8/layout/orgChart1"/>
    <dgm:cxn modelId="{8A671F91-C300-4AF6-9B32-D4CCBC6038F3}" srcId="{D4C34A04-4F16-4485-9FE5-813B72F5E4AA}" destId="{79C2FCC1-1CD3-4C53-84F7-627FE82C76AC}" srcOrd="0" destOrd="0" parTransId="{D897CC8A-E2D3-49E5-9C62-F3964F031998}" sibTransId="{963DE76E-7C60-4383-9AA1-4D2CE8726F1C}"/>
    <dgm:cxn modelId="{F7889861-84C2-482A-9E4A-D489AAF332DA}" type="presOf" srcId="{D897CC8A-E2D3-49E5-9C62-F3964F031998}" destId="{0F8D202B-4374-46B7-A90C-A99FDC29B982}" srcOrd="0" destOrd="0" presId="urn:microsoft.com/office/officeart/2005/8/layout/orgChart1"/>
    <dgm:cxn modelId="{20A06F3D-5AD6-48EF-B7AA-6D640D40D5ED}" type="presOf" srcId="{E5A88BE6-126B-403E-AE30-B18AA5DA8556}" destId="{39C23F07-E466-4F32-A177-4D9861451F16}" srcOrd="0" destOrd="0" presId="urn:microsoft.com/office/officeart/2005/8/layout/orgChart1"/>
    <dgm:cxn modelId="{1EDAFB95-EE55-45C3-932C-B877F993C122}" type="presParOf" srcId="{39C23F07-E466-4F32-A177-4D9861451F16}" destId="{F29FDE22-76AE-4438-AD45-EAFEF6D80DA4}" srcOrd="0" destOrd="0" presId="urn:microsoft.com/office/officeart/2005/8/layout/orgChart1"/>
    <dgm:cxn modelId="{1563C459-B6DD-40B4-8D1C-E9CD771991C7}" type="presParOf" srcId="{F29FDE22-76AE-4438-AD45-EAFEF6D80DA4}" destId="{3D4F1093-D985-4434-AC8D-199AAE19CA0D}" srcOrd="0" destOrd="0" presId="urn:microsoft.com/office/officeart/2005/8/layout/orgChart1"/>
    <dgm:cxn modelId="{304DDF53-9512-49FB-8F38-D943A2039BB3}" type="presParOf" srcId="{3D4F1093-D985-4434-AC8D-199AAE19CA0D}" destId="{467C67F8-02EC-4951-848A-241391434265}" srcOrd="0" destOrd="0" presId="urn:microsoft.com/office/officeart/2005/8/layout/orgChart1"/>
    <dgm:cxn modelId="{B941080A-2BDC-4660-9342-7DF5D792281E}" type="presParOf" srcId="{3D4F1093-D985-4434-AC8D-199AAE19CA0D}" destId="{C2BCD362-1DFA-4245-BBE8-60D111A90262}" srcOrd="1" destOrd="0" presId="urn:microsoft.com/office/officeart/2005/8/layout/orgChart1"/>
    <dgm:cxn modelId="{8D24857A-C585-424B-8E02-340F724D8CA0}" type="presParOf" srcId="{F29FDE22-76AE-4438-AD45-EAFEF6D80DA4}" destId="{D9845EE4-DADF-4D77-999B-4DE0FB17C8BD}" srcOrd="1" destOrd="0" presId="urn:microsoft.com/office/officeart/2005/8/layout/orgChart1"/>
    <dgm:cxn modelId="{199FC6CA-AC86-4516-B6AE-A0FDEDF89448}" type="presParOf" srcId="{D9845EE4-DADF-4D77-999B-4DE0FB17C8BD}" destId="{0F8D202B-4374-46B7-A90C-A99FDC29B982}" srcOrd="0" destOrd="0" presId="urn:microsoft.com/office/officeart/2005/8/layout/orgChart1"/>
    <dgm:cxn modelId="{3B9CB154-44E4-4099-90DC-8AC0C6EF5B2A}" type="presParOf" srcId="{D9845EE4-DADF-4D77-999B-4DE0FB17C8BD}" destId="{E3FECE64-1DED-4372-8015-C1AECE248CCF}" srcOrd="1" destOrd="0" presId="urn:microsoft.com/office/officeart/2005/8/layout/orgChart1"/>
    <dgm:cxn modelId="{E6A7DF7D-9352-4BBA-93C6-EE7FCBF67E69}" type="presParOf" srcId="{E3FECE64-1DED-4372-8015-C1AECE248CCF}" destId="{DDB8DB01-5483-4CCB-A3D4-DE91D37A9D18}" srcOrd="0" destOrd="0" presId="urn:microsoft.com/office/officeart/2005/8/layout/orgChart1"/>
    <dgm:cxn modelId="{51421A13-547B-406D-8420-6566440566C2}" type="presParOf" srcId="{DDB8DB01-5483-4CCB-A3D4-DE91D37A9D18}" destId="{F71198AD-04DE-4AB9-AB98-E079AF37A2DF}" srcOrd="0" destOrd="0" presId="urn:microsoft.com/office/officeart/2005/8/layout/orgChart1"/>
    <dgm:cxn modelId="{F4EBDAA0-D5D2-4930-A24C-C0CD7EF33E31}" type="presParOf" srcId="{DDB8DB01-5483-4CCB-A3D4-DE91D37A9D18}" destId="{FA7E8CAA-3C5B-4B8D-BE7B-7C00596D545D}" srcOrd="1" destOrd="0" presId="urn:microsoft.com/office/officeart/2005/8/layout/orgChart1"/>
    <dgm:cxn modelId="{8497045D-B278-4CE9-96AF-D7D87363577E}" type="presParOf" srcId="{E3FECE64-1DED-4372-8015-C1AECE248CCF}" destId="{44FC9129-40F7-4AA9-863C-38CCE130C1E5}" srcOrd="1" destOrd="0" presId="urn:microsoft.com/office/officeart/2005/8/layout/orgChart1"/>
    <dgm:cxn modelId="{7EA47AFC-0059-41CE-8375-BC49DB1ED385}" type="presParOf" srcId="{E3FECE64-1DED-4372-8015-C1AECE248CCF}" destId="{F95699ED-DDA0-46CA-A1E7-A7A73ABFFAB8}" srcOrd="2" destOrd="0" presId="urn:microsoft.com/office/officeart/2005/8/layout/orgChart1"/>
    <dgm:cxn modelId="{C51EE297-EC72-4349-A34D-11A5CFDF87A0}" type="presParOf" srcId="{D9845EE4-DADF-4D77-999B-4DE0FB17C8BD}" destId="{D38DC59C-159E-49CB-AC70-520912AD3F77}" srcOrd="2" destOrd="0" presId="urn:microsoft.com/office/officeart/2005/8/layout/orgChart1"/>
    <dgm:cxn modelId="{D815A528-F2DC-42C7-BE13-38B65CDF256A}" type="presParOf" srcId="{D9845EE4-DADF-4D77-999B-4DE0FB17C8BD}" destId="{9D6F1FB1-FA51-483A-B7D0-D00374487D01}" srcOrd="3" destOrd="0" presId="urn:microsoft.com/office/officeart/2005/8/layout/orgChart1"/>
    <dgm:cxn modelId="{121EDD19-61B1-4A6C-BAC0-38E9EA12FEB5}" type="presParOf" srcId="{9D6F1FB1-FA51-483A-B7D0-D00374487D01}" destId="{4A8061F0-C3A1-4504-A3C6-A87764EAE1B2}" srcOrd="0" destOrd="0" presId="urn:microsoft.com/office/officeart/2005/8/layout/orgChart1"/>
    <dgm:cxn modelId="{5EB42EA0-A7AA-4897-9894-8B7133A748CF}" type="presParOf" srcId="{4A8061F0-C3A1-4504-A3C6-A87764EAE1B2}" destId="{9FFE51B4-C185-47F6-9A88-A61AF7AF9202}" srcOrd="0" destOrd="0" presId="urn:microsoft.com/office/officeart/2005/8/layout/orgChart1"/>
    <dgm:cxn modelId="{81738DDD-214D-4818-B792-C1E0882FE7F5}" type="presParOf" srcId="{4A8061F0-C3A1-4504-A3C6-A87764EAE1B2}" destId="{BFDE6DD7-F4DA-4795-B52C-552ED9C66850}" srcOrd="1" destOrd="0" presId="urn:microsoft.com/office/officeart/2005/8/layout/orgChart1"/>
    <dgm:cxn modelId="{4B8C0E93-F183-4055-B473-5AB0C884063E}" type="presParOf" srcId="{9D6F1FB1-FA51-483A-B7D0-D00374487D01}" destId="{FE72DC38-E9F1-409D-BDED-40ACEA72D89A}" srcOrd="1" destOrd="0" presId="urn:microsoft.com/office/officeart/2005/8/layout/orgChart1"/>
    <dgm:cxn modelId="{3DAF3E1B-468D-4507-9B7E-20E4B063F27C}" type="presParOf" srcId="{9D6F1FB1-FA51-483A-B7D0-D00374487D01}" destId="{3C10E5D2-A47E-41EB-8971-D7BF1B891579}" srcOrd="2" destOrd="0" presId="urn:microsoft.com/office/officeart/2005/8/layout/orgChart1"/>
    <dgm:cxn modelId="{1DBA2203-AA61-4095-9B48-D261A2657DF3}" type="presParOf" srcId="{D9845EE4-DADF-4D77-999B-4DE0FB17C8BD}" destId="{6CB45772-505D-4251-8F60-BEB2096EBEA5}" srcOrd="4" destOrd="0" presId="urn:microsoft.com/office/officeart/2005/8/layout/orgChart1"/>
    <dgm:cxn modelId="{9A75C79C-0B7C-43AC-B652-5BE4DD8FAFF8}" type="presParOf" srcId="{D9845EE4-DADF-4D77-999B-4DE0FB17C8BD}" destId="{3D5E8362-4B6B-4A0E-B6A6-CBEFFCC66644}" srcOrd="5" destOrd="0" presId="urn:microsoft.com/office/officeart/2005/8/layout/orgChart1"/>
    <dgm:cxn modelId="{E50402D4-13BE-4F9E-9912-20CE14D6D5D4}" type="presParOf" srcId="{3D5E8362-4B6B-4A0E-B6A6-CBEFFCC66644}" destId="{895B80B4-A509-4D01-A815-ACC9D9A9D8EB}" srcOrd="0" destOrd="0" presId="urn:microsoft.com/office/officeart/2005/8/layout/orgChart1"/>
    <dgm:cxn modelId="{207C47BB-52D1-49F2-B9BF-4FD9B3C63ABD}" type="presParOf" srcId="{895B80B4-A509-4D01-A815-ACC9D9A9D8EB}" destId="{2905DF30-2366-4A3C-A390-AE29DDC67B13}" srcOrd="0" destOrd="0" presId="urn:microsoft.com/office/officeart/2005/8/layout/orgChart1"/>
    <dgm:cxn modelId="{737C0782-B1F7-48AC-A5ED-80B91EA8A9E8}" type="presParOf" srcId="{895B80B4-A509-4D01-A815-ACC9D9A9D8EB}" destId="{992AA69D-5D4A-4FFE-BD80-EE60043A20FC}" srcOrd="1" destOrd="0" presId="urn:microsoft.com/office/officeart/2005/8/layout/orgChart1"/>
    <dgm:cxn modelId="{B38834FB-6C42-4893-9F5D-B20D855892A2}" type="presParOf" srcId="{3D5E8362-4B6B-4A0E-B6A6-CBEFFCC66644}" destId="{70C4FD3B-09F7-41C2-B663-4A5FDE0AB04D}" srcOrd="1" destOrd="0" presId="urn:microsoft.com/office/officeart/2005/8/layout/orgChart1"/>
    <dgm:cxn modelId="{BBF94F36-63E7-495E-8A13-714689028CD8}" type="presParOf" srcId="{3D5E8362-4B6B-4A0E-B6A6-CBEFFCC66644}" destId="{8F1EA95D-0654-4873-947D-A7E444B81216}" srcOrd="2" destOrd="0" presId="urn:microsoft.com/office/officeart/2005/8/layout/orgChart1"/>
    <dgm:cxn modelId="{A3B86327-2675-41DB-A421-A21207F4A0B3}" type="presParOf" srcId="{F29FDE22-76AE-4438-AD45-EAFEF6D80DA4}" destId="{40215702-5B36-4C46-8A3D-9ABABDB4A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88BE6-126B-403E-AE30-B18AA5DA855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4C34A04-4F16-4485-9FE5-813B72F5E4AA}">
      <dgm:prSet phldrT="[Text]" custT="1"/>
      <dgm:spPr/>
      <dgm:t>
        <a:bodyPr/>
        <a:lstStyle/>
        <a:p>
          <a:pPr rtl="1"/>
          <a:r>
            <a:rPr lang="fa-IR" sz="2200" dirty="0" smtClean="0">
              <a:cs typeface="2  Titr" panose="00000700000000000000" pitchFamily="2" charset="-78"/>
            </a:rPr>
            <a:t>اجزای صفحه آرایی</a:t>
          </a:r>
          <a:endParaRPr lang="fa-IR" sz="2200" dirty="0">
            <a:cs typeface="2  Titr" panose="00000700000000000000" pitchFamily="2" charset="-78"/>
          </a:endParaRPr>
        </a:p>
      </dgm:t>
    </dgm:pt>
    <dgm:pt modelId="{60A4065C-3BDC-4763-9D29-4D877639BF90}" type="parTrans" cxnId="{DE4D1433-7A00-48DE-B81A-C4CD71ABB758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C20B60E8-DBA3-4037-8506-B883CB8974BC}" type="sibTrans" cxnId="{DE4D1433-7A00-48DE-B81A-C4CD71ABB758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C891060D-5364-43EF-AC74-40CA36B20CF4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عنوان ها</a:t>
          </a:r>
          <a:endParaRPr lang="fa-IR" sz="2200" dirty="0">
            <a:cs typeface="2  Koodak" panose="00000700000000000000" pitchFamily="2" charset="-78"/>
          </a:endParaRPr>
        </a:p>
      </dgm:t>
    </dgm:pt>
    <dgm:pt modelId="{03015002-A184-4F34-A981-A7FDA902F80C}" type="parTrans" cxnId="{EA5951D1-7821-496F-8823-E0AD7D0F2BA3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A961CEFA-D8B5-413F-887F-80F4334DFE23}" type="sibTrans" cxnId="{EA5951D1-7821-496F-8823-E0AD7D0F2BA3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5C310C56-E99C-4AAD-9469-7CBFB4E0FA9C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خلاصه ها</a:t>
          </a:r>
          <a:endParaRPr lang="fa-IR" sz="2200" dirty="0">
            <a:cs typeface="2  Koodak" panose="00000700000000000000" pitchFamily="2" charset="-78"/>
          </a:endParaRPr>
        </a:p>
      </dgm:t>
    </dgm:pt>
    <dgm:pt modelId="{91B384CC-4ED9-44A2-9CA2-3CA4DA163D82}" type="parTrans" cxnId="{6042E5A1-E24D-45CA-B0AC-44BF34DF0E36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6DA0E41D-BEA7-4B3B-9373-2A6A2AE64C16}" type="sibTrans" cxnId="{6042E5A1-E24D-45CA-B0AC-44BF34DF0E36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79C2FCC1-1CD3-4C53-84F7-627FE82C76AC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پرسش ها</a:t>
          </a:r>
          <a:endParaRPr lang="fa-IR" sz="2200" dirty="0">
            <a:cs typeface="2  Koodak" panose="00000700000000000000" pitchFamily="2" charset="-78"/>
          </a:endParaRPr>
        </a:p>
      </dgm:t>
    </dgm:pt>
    <dgm:pt modelId="{D897CC8A-E2D3-49E5-9C62-F3964F031998}" type="parTrans" cxnId="{8A671F91-C300-4AF6-9B32-D4CCBC6038F3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963DE76E-7C60-4383-9AA1-4D2CE8726F1C}" type="sibTrans" cxnId="{8A671F91-C300-4AF6-9B32-D4CCBC6038F3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F0C5524C-6552-4C1D-8EE5-60D553B022C1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قابها</a:t>
          </a:r>
          <a:endParaRPr lang="fa-IR" sz="2200" dirty="0">
            <a:cs typeface="2  Koodak" panose="00000700000000000000" pitchFamily="2" charset="-78"/>
          </a:endParaRPr>
        </a:p>
      </dgm:t>
    </dgm:pt>
    <dgm:pt modelId="{4FA3CB7C-6882-4D0C-9377-CC623F00D7F6}" type="parTrans" cxnId="{23273B1B-D7BC-439A-B800-E33DF6F1F0BD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9FA94692-B7A6-4100-888F-1DE421FA6722}" type="sibTrans" cxnId="{23273B1B-D7BC-439A-B800-E33DF6F1F0BD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328A77EA-B884-42E2-B988-B977CF0F76C8}">
      <dgm:prSet phldrT="[Text]" custT="1"/>
      <dgm:spPr/>
      <dgm:t>
        <a:bodyPr/>
        <a:lstStyle/>
        <a:p>
          <a:pPr rtl="1"/>
          <a:r>
            <a:rPr lang="fa-IR" sz="2200" dirty="0" smtClean="0">
              <a:cs typeface="2  Koodak" panose="00000700000000000000" pitchFamily="2" charset="-78"/>
            </a:rPr>
            <a:t>نشانه ها</a:t>
          </a:r>
          <a:endParaRPr lang="fa-IR" sz="2200" dirty="0">
            <a:cs typeface="2  Koodak" panose="00000700000000000000" pitchFamily="2" charset="-78"/>
          </a:endParaRPr>
        </a:p>
      </dgm:t>
    </dgm:pt>
    <dgm:pt modelId="{03AB141B-0E63-45CB-B65E-8D84CB61EB4E}" type="parTrans" cxnId="{AA4FFC0F-C53F-49EF-AD65-EEEE48945717}">
      <dgm:prSet custT="1"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778A6ECF-5DC6-496B-9D34-D803D42CEEF8}" type="sibTrans" cxnId="{AA4FFC0F-C53F-49EF-AD65-EEEE48945717}">
      <dgm:prSet/>
      <dgm:spPr/>
      <dgm:t>
        <a:bodyPr/>
        <a:lstStyle/>
        <a:p>
          <a:pPr rtl="1"/>
          <a:endParaRPr lang="fa-IR" sz="2200">
            <a:cs typeface="2  Koodak" panose="00000700000000000000" pitchFamily="2" charset="-78"/>
          </a:endParaRPr>
        </a:p>
      </dgm:t>
    </dgm:pt>
    <dgm:pt modelId="{39C23F07-E466-4F32-A177-4D9861451F16}" type="pres">
      <dgm:prSet presAssocID="{E5A88BE6-126B-403E-AE30-B18AA5DA8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29FDE22-76AE-4438-AD45-EAFEF6D80DA4}" type="pres">
      <dgm:prSet presAssocID="{D4C34A04-4F16-4485-9FE5-813B72F5E4AA}" presName="hierRoot1" presStyleCnt="0">
        <dgm:presLayoutVars>
          <dgm:hierBranch val="init"/>
        </dgm:presLayoutVars>
      </dgm:prSet>
      <dgm:spPr/>
    </dgm:pt>
    <dgm:pt modelId="{3D4F1093-D985-4434-AC8D-199AAE19CA0D}" type="pres">
      <dgm:prSet presAssocID="{D4C34A04-4F16-4485-9FE5-813B72F5E4AA}" presName="rootComposite1" presStyleCnt="0"/>
      <dgm:spPr/>
    </dgm:pt>
    <dgm:pt modelId="{467C67F8-02EC-4951-848A-241391434265}" type="pres">
      <dgm:prSet presAssocID="{D4C34A04-4F16-4485-9FE5-813B72F5E4AA}" presName="rootText1" presStyleLbl="node0" presStyleIdx="0" presStyleCnt="1" custScaleX="1999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BCD362-1DFA-4245-BBE8-60D111A90262}" type="pres">
      <dgm:prSet presAssocID="{D4C34A04-4F16-4485-9FE5-813B72F5E4AA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D9845EE4-DADF-4D77-999B-4DE0FB17C8BD}" type="pres">
      <dgm:prSet presAssocID="{D4C34A04-4F16-4485-9FE5-813B72F5E4AA}" presName="hierChild2" presStyleCnt="0"/>
      <dgm:spPr/>
    </dgm:pt>
    <dgm:pt modelId="{60B38DE1-551B-454D-85A5-F84CE3D90171}" type="pres">
      <dgm:prSet presAssocID="{03015002-A184-4F34-A981-A7FDA902F80C}" presName="Name37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CC5166F6-E3C6-4EBF-B5F3-CA72B5446B50}" type="pres">
      <dgm:prSet presAssocID="{C891060D-5364-43EF-AC74-40CA36B20CF4}" presName="hierRoot2" presStyleCnt="0">
        <dgm:presLayoutVars>
          <dgm:hierBranch val="init"/>
        </dgm:presLayoutVars>
      </dgm:prSet>
      <dgm:spPr/>
    </dgm:pt>
    <dgm:pt modelId="{85E666F5-B894-43E8-A6A3-818D0879F56D}" type="pres">
      <dgm:prSet presAssocID="{C891060D-5364-43EF-AC74-40CA36B20CF4}" presName="rootComposite" presStyleCnt="0"/>
      <dgm:spPr/>
    </dgm:pt>
    <dgm:pt modelId="{11012169-DC6D-4593-A0BC-0581815242CE}" type="pres">
      <dgm:prSet presAssocID="{C891060D-5364-43EF-AC74-40CA36B20CF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B16F16-C2C7-4C5E-A4AB-D8D9B6646F64}" type="pres">
      <dgm:prSet presAssocID="{C891060D-5364-43EF-AC74-40CA36B20CF4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271C5254-A325-4A68-8B48-5CFFDE061554}" type="pres">
      <dgm:prSet presAssocID="{C891060D-5364-43EF-AC74-40CA36B20CF4}" presName="hierChild4" presStyleCnt="0"/>
      <dgm:spPr/>
    </dgm:pt>
    <dgm:pt modelId="{C3266BE6-7827-46B5-A289-8582E1A37423}" type="pres">
      <dgm:prSet presAssocID="{C891060D-5364-43EF-AC74-40CA36B20CF4}" presName="hierChild5" presStyleCnt="0"/>
      <dgm:spPr/>
    </dgm:pt>
    <dgm:pt modelId="{57DFC752-AE30-4948-A512-B01256DE9B69}" type="pres">
      <dgm:prSet presAssocID="{91B384CC-4ED9-44A2-9CA2-3CA4DA163D82}" presName="Name37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770174B8-1F38-44C6-97C2-61C7EBBB4DFD}" type="pres">
      <dgm:prSet presAssocID="{5C310C56-E99C-4AAD-9469-7CBFB4E0FA9C}" presName="hierRoot2" presStyleCnt="0">
        <dgm:presLayoutVars>
          <dgm:hierBranch val="init"/>
        </dgm:presLayoutVars>
      </dgm:prSet>
      <dgm:spPr/>
    </dgm:pt>
    <dgm:pt modelId="{372F7468-CE8C-46C0-91FF-64C51075FB4B}" type="pres">
      <dgm:prSet presAssocID="{5C310C56-E99C-4AAD-9469-7CBFB4E0FA9C}" presName="rootComposite" presStyleCnt="0"/>
      <dgm:spPr/>
    </dgm:pt>
    <dgm:pt modelId="{C3618AA7-85C1-4AC3-A793-A203476C2429}" type="pres">
      <dgm:prSet presAssocID="{5C310C56-E99C-4AAD-9469-7CBFB4E0FA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C20E7F-BCD6-46D6-B11A-C53AADF74409}" type="pres">
      <dgm:prSet presAssocID="{5C310C56-E99C-4AAD-9469-7CBFB4E0FA9C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6450E9D7-84B0-45EE-A6C3-328D8A9D452F}" type="pres">
      <dgm:prSet presAssocID="{5C310C56-E99C-4AAD-9469-7CBFB4E0FA9C}" presName="hierChild4" presStyleCnt="0"/>
      <dgm:spPr/>
    </dgm:pt>
    <dgm:pt modelId="{6D8732FC-05FA-4709-97AC-2B5BEB9836FB}" type="pres">
      <dgm:prSet presAssocID="{5C310C56-E99C-4AAD-9469-7CBFB4E0FA9C}" presName="hierChild5" presStyleCnt="0"/>
      <dgm:spPr/>
    </dgm:pt>
    <dgm:pt modelId="{0F8D202B-4374-46B7-A90C-A99FDC29B982}" type="pres">
      <dgm:prSet presAssocID="{D897CC8A-E2D3-49E5-9C62-F3964F031998}" presName="Name37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E3FECE64-1DED-4372-8015-C1AECE248CCF}" type="pres">
      <dgm:prSet presAssocID="{79C2FCC1-1CD3-4C53-84F7-627FE82C76AC}" presName="hierRoot2" presStyleCnt="0">
        <dgm:presLayoutVars>
          <dgm:hierBranch val="init"/>
        </dgm:presLayoutVars>
      </dgm:prSet>
      <dgm:spPr/>
    </dgm:pt>
    <dgm:pt modelId="{DDB8DB01-5483-4CCB-A3D4-DE91D37A9D18}" type="pres">
      <dgm:prSet presAssocID="{79C2FCC1-1CD3-4C53-84F7-627FE82C76AC}" presName="rootComposite" presStyleCnt="0"/>
      <dgm:spPr/>
    </dgm:pt>
    <dgm:pt modelId="{F71198AD-04DE-4AB9-AB98-E079AF37A2DF}" type="pres">
      <dgm:prSet presAssocID="{79C2FCC1-1CD3-4C53-84F7-627FE82C76A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7E8CAA-3C5B-4B8D-BE7B-7C00596D545D}" type="pres">
      <dgm:prSet presAssocID="{79C2FCC1-1CD3-4C53-84F7-627FE82C76AC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44FC9129-40F7-4AA9-863C-38CCE130C1E5}" type="pres">
      <dgm:prSet presAssocID="{79C2FCC1-1CD3-4C53-84F7-627FE82C76AC}" presName="hierChild4" presStyleCnt="0"/>
      <dgm:spPr/>
    </dgm:pt>
    <dgm:pt modelId="{F95699ED-DDA0-46CA-A1E7-A7A73ABFFAB8}" type="pres">
      <dgm:prSet presAssocID="{79C2FCC1-1CD3-4C53-84F7-627FE82C76AC}" presName="hierChild5" presStyleCnt="0"/>
      <dgm:spPr/>
    </dgm:pt>
    <dgm:pt modelId="{D38DC59C-159E-49CB-AC70-520912AD3F77}" type="pres">
      <dgm:prSet presAssocID="{4FA3CB7C-6882-4D0C-9377-CC623F00D7F6}" presName="Name37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9D6F1FB1-FA51-483A-B7D0-D00374487D01}" type="pres">
      <dgm:prSet presAssocID="{F0C5524C-6552-4C1D-8EE5-60D553B022C1}" presName="hierRoot2" presStyleCnt="0">
        <dgm:presLayoutVars>
          <dgm:hierBranch val="init"/>
        </dgm:presLayoutVars>
      </dgm:prSet>
      <dgm:spPr/>
    </dgm:pt>
    <dgm:pt modelId="{4A8061F0-C3A1-4504-A3C6-A87764EAE1B2}" type="pres">
      <dgm:prSet presAssocID="{F0C5524C-6552-4C1D-8EE5-60D553B022C1}" presName="rootComposite" presStyleCnt="0"/>
      <dgm:spPr/>
    </dgm:pt>
    <dgm:pt modelId="{9FFE51B4-C185-47F6-9A88-A61AF7AF9202}" type="pres">
      <dgm:prSet presAssocID="{F0C5524C-6552-4C1D-8EE5-60D553B022C1}" presName="rootText" presStyleLbl="node2" presStyleIdx="3" presStyleCnt="5" custScaleY="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DE6DD7-F4DA-4795-B52C-552ED9C66850}" type="pres">
      <dgm:prSet presAssocID="{F0C5524C-6552-4C1D-8EE5-60D553B022C1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FE72DC38-E9F1-409D-BDED-40ACEA72D89A}" type="pres">
      <dgm:prSet presAssocID="{F0C5524C-6552-4C1D-8EE5-60D553B022C1}" presName="hierChild4" presStyleCnt="0"/>
      <dgm:spPr/>
    </dgm:pt>
    <dgm:pt modelId="{3C10E5D2-A47E-41EB-8971-D7BF1B891579}" type="pres">
      <dgm:prSet presAssocID="{F0C5524C-6552-4C1D-8EE5-60D553B022C1}" presName="hierChild5" presStyleCnt="0"/>
      <dgm:spPr/>
    </dgm:pt>
    <dgm:pt modelId="{6CB45772-505D-4251-8F60-BEB2096EBEA5}" type="pres">
      <dgm:prSet presAssocID="{03AB141B-0E63-45CB-B65E-8D84CB61EB4E}" presName="Name37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D5E8362-4B6B-4A0E-B6A6-CBEFFCC66644}" type="pres">
      <dgm:prSet presAssocID="{328A77EA-B884-42E2-B988-B977CF0F76C8}" presName="hierRoot2" presStyleCnt="0">
        <dgm:presLayoutVars>
          <dgm:hierBranch val="init"/>
        </dgm:presLayoutVars>
      </dgm:prSet>
      <dgm:spPr/>
    </dgm:pt>
    <dgm:pt modelId="{895B80B4-A509-4D01-A815-ACC9D9A9D8EB}" type="pres">
      <dgm:prSet presAssocID="{328A77EA-B884-42E2-B988-B977CF0F76C8}" presName="rootComposite" presStyleCnt="0"/>
      <dgm:spPr/>
    </dgm:pt>
    <dgm:pt modelId="{2905DF30-2366-4A3C-A390-AE29DDC67B13}" type="pres">
      <dgm:prSet presAssocID="{328A77EA-B884-42E2-B988-B977CF0F76C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2AA69D-5D4A-4FFE-BD80-EE60043A20FC}" type="pres">
      <dgm:prSet presAssocID="{328A77EA-B884-42E2-B988-B977CF0F76C8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70C4FD3B-09F7-41C2-B663-4A5FDE0AB04D}" type="pres">
      <dgm:prSet presAssocID="{328A77EA-B884-42E2-B988-B977CF0F76C8}" presName="hierChild4" presStyleCnt="0"/>
      <dgm:spPr/>
    </dgm:pt>
    <dgm:pt modelId="{8F1EA95D-0654-4873-947D-A7E444B81216}" type="pres">
      <dgm:prSet presAssocID="{328A77EA-B884-42E2-B988-B977CF0F76C8}" presName="hierChild5" presStyleCnt="0"/>
      <dgm:spPr/>
    </dgm:pt>
    <dgm:pt modelId="{40215702-5B36-4C46-8A3D-9ABABDB4AC9E}" type="pres">
      <dgm:prSet presAssocID="{D4C34A04-4F16-4485-9FE5-813B72F5E4AA}" presName="hierChild3" presStyleCnt="0"/>
      <dgm:spPr/>
    </dgm:pt>
  </dgm:ptLst>
  <dgm:cxnLst>
    <dgm:cxn modelId="{AA4FFC0F-C53F-49EF-AD65-EEEE48945717}" srcId="{D4C34A04-4F16-4485-9FE5-813B72F5E4AA}" destId="{328A77EA-B884-42E2-B988-B977CF0F76C8}" srcOrd="4" destOrd="0" parTransId="{03AB141B-0E63-45CB-B65E-8D84CB61EB4E}" sibTransId="{778A6ECF-5DC6-496B-9D34-D803D42CEEF8}"/>
    <dgm:cxn modelId="{DF46CA70-D98B-4014-A294-217FFED9F0C2}" type="presOf" srcId="{03015002-A184-4F34-A981-A7FDA902F80C}" destId="{60B38DE1-551B-454D-85A5-F84CE3D90171}" srcOrd="0" destOrd="0" presId="urn:microsoft.com/office/officeart/2005/8/layout/orgChart1"/>
    <dgm:cxn modelId="{6042E5A1-E24D-45CA-B0AC-44BF34DF0E36}" srcId="{D4C34A04-4F16-4485-9FE5-813B72F5E4AA}" destId="{5C310C56-E99C-4AAD-9469-7CBFB4E0FA9C}" srcOrd="1" destOrd="0" parTransId="{91B384CC-4ED9-44A2-9CA2-3CA4DA163D82}" sibTransId="{6DA0E41D-BEA7-4B3B-9373-2A6A2AE64C16}"/>
    <dgm:cxn modelId="{249EFCB8-1674-4EE5-BEF1-7213B5652F01}" type="presOf" srcId="{E5A88BE6-126B-403E-AE30-B18AA5DA8556}" destId="{39C23F07-E466-4F32-A177-4D9861451F16}" srcOrd="0" destOrd="0" presId="urn:microsoft.com/office/officeart/2005/8/layout/orgChart1"/>
    <dgm:cxn modelId="{37904C14-0493-4E90-B847-64F9A4728203}" type="presOf" srcId="{91B384CC-4ED9-44A2-9CA2-3CA4DA163D82}" destId="{57DFC752-AE30-4948-A512-B01256DE9B69}" srcOrd="0" destOrd="0" presId="urn:microsoft.com/office/officeart/2005/8/layout/orgChart1"/>
    <dgm:cxn modelId="{23273B1B-D7BC-439A-B800-E33DF6F1F0BD}" srcId="{D4C34A04-4F16-4485-9FE5-813B72F5E4AA}" destId="{F0C5524C-6552-4C1D-8EE5-60D553B022C1}" srcOrd="3" destOrd="0" parTransId="{4FA3CB7C-6882-4D0C-9377-CC623F00D7F6}" sibTransId="{9FA94692-B7A6-4100-888F-1DE421FA6722}"/>
    <dgm:cxn modelId="{771395DC-0806-4716-8032-4D491BFEAAC4}" type="presOf" srcId="{328A77EA-B884-42E2-B988-B977CF0F76C8}" destId="{2905DF30-2366-4A3C-A390-AE29DDC67B13}" srcOrd="0" destOrd="0" presId="urn:microsoft.com/office/officeart/2005/8/layout/orgChart1"/>
    <dgm:cxn modelId="{708E197D-CD88-47E4-AF8A-4F4593C1E1A6}" type="presOf" srcId="{79C2FCC1-1CD3-4C53-84F7-627FE82C76AC}" destId="{FA7E8CAA-3C5B-4B8D-BE7B-7C00596D545D}" srcOrd="1" destOrd="0" presId="urn:microsoft.com/office/officeart/2005/8/layout/orgChart1"/>
    <dgm:cxn modelId="{985F64BD-94A7-45A9-B058-6C34B9067D28}" type="presOf" srcId="{C891060D-5364-43EF-AC74-40CA36B20CF4}" destId="{11012169-DC6D-4593-A0BC-0581815242CE}" srcOrd="0" destOrd="0" presId="urn:microsoft.com/office/officeart/2005/8/layout/orgChart1"/>
    <dgm:cxn modelId="{DE4D1433-7A00-48DE-B81A-C4CD71ABB758}" srcId="{E5A88BE6-126B-403E-AE30-B18AA5DA8556}" destId="{D4C34A04-4F16-4485-9FE5-813B72F5E4AA}" srcOrd="0" destOrd="0" parTransId="{60A4065C-3BDC-4763-9D29-4D877639BF90}" sibTransId="{C20B60E8-DBA3-4037-8506-B883CB8974BC}"/>
    <dgm:cxn modelId="{979585A2-3A48-4940-9778-CD8D8716575F}" type="presOf" srcId="{03AB141B-0E63-45CB-B65E-8D84CB61EB4E}" destId="{6CB45772-505D-4251-8F60-BEB2096EBEA5}" srcOrd="0" destOrd="0" presId="urn:microsoft.com/office/officeart/2005/8/layout/orgChart1"/>
    <dgm:cxn modelId="{8CD14E4D-3F1A-4A3A-837B-7713D37AE14D}" type="presOf" srcId="{D4C34A04-4F16-4485-9FE5-813B72F5E4AA}" destId="{467C67F8-02EC-4951-848A-241391434265}" srcOrd="0" destOrd="0" presId="urn:microsoft.com/office/officeart/2005/8/layout/orgChart1"/>
    <dgm:cxn modelId="{4D386125-4444-4112-9E2B-92E10E464105}" type="presOf" srcId="{5C310C56-E99C-4AAD-9469-7CBFB4E0FA9C}" destId="{C3618AA7-85C1-4AC3-A793-A203476C2429}" srcOrd="0" destOrd="0" presId="urn:microsoft.com/office/officeart/2005/8/layout/orgChart1"/>
    <dgm:cxn modelId="{43D087F1-FEA1-40F4-A925-7F5147103ECB}" type="presOf" srcId="{79C2FCC1-1CD3-4C53-84F7-627FE82C76AC}" destId="{F71198AD-04DE-4AB9-AB98-E079AF37A2DF}" srcOrd="0" destOrd="0" presId="urn:microsoft.com/office/officeart/2005/8/layout/orgChart1"/>
    <dgm:cxn modelId="{2714D357-CE73-422D-BF7A-C038DA6D3213}" type="presOf" srcId="{D897CC8A-E2D3-49E5-9C62-F3964F031998}" destId="{0F8D202B-4374-46B7-A90C-A99FDC29B982}" srcOrd="0" destOrd="0" presId="urn:microsoft.com/office/officeart/2005/8/layout/orgChart1"/>
    <dgm:cxn modelId="{BB62DE64-9D4F-4871-8824-1D3202635B38}" type="presOf" srcId="{D4C34A04-4F16-4485-9FE5-813B72F5E4AA}" destId="{C2BCD362-1DFA-4245-BBE8-60D111A90262}" srcOrd="1" destOrd="0" presId="urn:microsoft.com/office/officeart/2005/8/layout/orgChart1"/>
    <dgm:cxn modelId="{0FF06480-E192-450D-98FD-4B5310C4AD60}" type="presOf" srcId="{5C310C56-E99C-4AAD-9469-7CBFB4E0FA9C}" destId="{20C20E7F-BCD6-46D6-B11A-C53AADF74409}" srcOrd="1" destOrd="0" presId="urn:microsoft.com/office/officeart/2005/8/layout/orgChart1"/>
    <dgm:cxn modelId="{82C2FBEE-521B-4B47-A2FC-E882D093D311}" type="presOf" srcId="{F0C5524C-6552-4C1D-8EE5-60D553B022C1}" destId="{9FFE51B4-C185-47F6-9A88-A61AF7AF9202}" srcOrd="0" destOrd="0" presId="urn:microsoft.com/office/officeart/2005/8/layout/orgChart1"/>
    <dgm:cxn modelId="{F2B21FC5-6107-4DBF-8946-C1DED1798368}" type="presOf" srcId="{4FA3CB7C-6882-4D0C-9377-CC623F00D7F6}" destId="{D38DC59C-159E-49CB-AC70-520912AD3F77}" srcOrd="0" destOrd="0" presId="urn:microsoft.com/office/officeart/2005/8/layout/orgChart1"/>
    <dgm:cxn modelId="{B887D586-30EC-4C26-8AAF-54FF7B135218}" type="presOf" srcId="{C891060D-5364-43EF-AC74-40CA36B20CF4}" destId="{B4B16F16-C2C7-4C5E-A4AB-D8D9B6646F64}" srcOrd="1" destOrd="0" presId="urn:microsoft.com/office/officeart/2005/8/layout/orgChart1"/>
    <dgm:cxn modelId="{8A671F91-C300-4AF6-9B32-D4CCBC6038F3}" srcId="{D4C34A04-4F16-4485-9FE5-813B72F5E4AA}" destId="{79C2FCC1-1CD3-4C53-84F7-627FE82C76AC}" srcOrd="2" destOrd="0" parTransId="{D897CC8A-E2D3-49E5-9C62-F3964F031998}" sibTransId="{963DE76E-7C60-4383-9AA1-4D2CE8726F1C}"/>
    <dgm:cxn modelId="{EA5951D1-7821-496F-8823-E0AD7D0F2BA3}" srcId="{D4C34A04-4F16-4485-9FE5-813B72F5E4AA}" destId="{C891060D-5364-43EF-AC74-40CA36B20CF4}" srcOrd="0" destOrd="0" parTransId="{03015002-A184-4F34-A981-A7FDA902F80C}" sibTransId="{A961CEFA-D8B5-413F-887F-80F4334DFE23}"/>
    <dgm:cxn modelId="{88A1B185-4845-4F70-96B6-9E4ACD32E6AA}" type="presOf" srcId="{328A77EA-B884-42E2-B988-B977CF0F76C8}" destId="{992AA69D-5D4A-4FFE-BD80-EE60043A20FC}" srcOrd="1" destOrd="0" presId="urn:microsoft.com/office/officeart/2005/8/layout/orgChart1"/>
    <dgm:cxn modelId="{1370CED3-9181-4E90-A05B-AC744EBD2F20}" type="presOf" srcId="{F0C5524C-6552-4C1D-8EE5-60D553B022C1}" destId="{BFDE6DD7-F4DA-4795-B52C-552ED9C66850}" srcOrd="1" destOrd="0" presId="urn:microsoft.com/office/officeart/2005/8/layout/orgChart1"/>
    <dgm:cxn modelId="{0D60028B-4CF4-446A-820F-AFA241C9085B}" type="presParOf" srcId="{39C23F07-E466-4F32-A177-4D9861451F16}" destId="{F29FDE22-76AE-4438-AD45-EAFEF6D80DA4}" srcOrd="0" destOrd="0" presId="urn:microsoft.com/office/officeart/2005/8/layout/orgChart1"/>
    <dgm:cxn modelId="{C5D31310-BA9C-48DA-9BBF-C34E6DC4C71A}" type="presParOf" srcId="{F29FDE22-76AE-4438-AD45-EAFEF6D80DA4}" destId="{3D4F1093-D985-4434-AC8D-199AAE19CA0D}" srcOrd="0" destOrd="0" presId="urn:microsoft.com/office/officeart/2005/8/layout/orgChart1"/>
    <dgm:cxn modelId="{3BA15DCA-858E-4699-91CF-B5C310197EF6}" type="presParOf" srcId="{3D4F1093-D985-4434-AC8D-199AAE19CA0D}" destId="{467C67F8-02EC-4951-848A-241391434265}" srcOrd="0" destOrd="0" presId="urn:microsoft.com/office/officeart/2005/8/layout/orgChart1"/>
    <dgm:cxn modelId="{DE0AE13A-B519-4E66-B70E-08FEBB0BFD9E}" type="presParOf" srcId="{3D4F1093-D985-4434-AC8D-199AAE19CA0D}" destId="{C2BCD362-1DFA-4245-BBE8-60D111A90262}" srcOrd="1" destOrd="0" presId="urn:microsoft.com/office/officeart/2005/8/layout/orgChart1"/>
    <dgm:cxn modelId="{0D939958-D66C-44F4-A81E-F10918FCF7D1}" type="presParOf" srcId="{F29FDE22-76AE-4438-AD45-EAFEF6D80DA4}" destId="{D9845EE4-DADF-4D77-999B-4DE0FB17C8BD}" srcOrd="1" destOrd="0" presId="urn:microsoft.com/office/officeart/2005/8/layout/orgChart1"/>
    <dgm:cxn modelId="{5D784C7B-DD6C-4705-9290-C52A76D012C5}" type="presParOf" srcId="{D9845EE4-DADF-4D77-999B-4DE0FB17C8BD}" destId="{60B38DE1-551B-454D-85A5-F84CE3D90171}" srcOrd="0" destOrd="0" presId="urn:microsoft.com/office/officeart/2005/8/layout/orgChart1"/>
    <dgm:cxn modelId="{0ED1950F-C720-4C40-94DE-D514DBCA8F28}" type="presParOf" srcId="{D9845EE4-DADF-4D77-999B-4DE0FB17C8BD}" destId="{CC5166F6-E3C6-4EBF-B5F3-CA72B5446B50}" srcOrd="1" destOrd="0" presId="urn:microsoft.com/office/officeart/2005/8/layout/orgChart1"/>
    <dgm:cxn modelId="{18337558-FFCE-4ECA-90BC-60BCEDE87EED}" type="presParOf" srcId="{CC5166F6-E3C6-4EBF-B5F3-CA72B5446B50}" destId="{85E666F5-B894-43E8-A6A3-818D0879F56D}" srcOrd="0" destOrd="0" presId="urn:microsoft.com/office/officeart/2005/8/layout/orgChart1"/>
    <dgm:cxn modelId="{F0B71E53-4CD9-4EF5-90E6-2676F37CB240}" type="presParOf" srcId="{85E666F5-B894-43E8-A6A3-818D0879F56D}" destId="{11012169-DC6D-4593-A0BC-0581815242CE}" srcOrd="0" destOrd="0" presId="urn:microsoft.com/office/officeart/2005/8/layout/orgChart1"/>
    <dgm:cxn modelId="{D7A56939-90F2-4262-859D-FF8859E5851F}" type="presParOf" srcId="{85E666F5-B894-43E8-A6A3-818D0879F56D}" destId="{B4B16F16-C2C7-4C5E-A4AB-D8D9B6646F64}" srcOrd="1" destOrd="0" presId="urn:microsoft.com/office/officeart/2005/8/layout/orgChart1"/>
    <dgm:cxn modelId="{6A560AF9-EF3D-4922-BB86-984673011E70}" type="presParOf" srcId="{CC5166F6-E3C6-4EBF-B5F3-CA72B5446B50}" destId="{271C5254-A325-4A68-8B48-5CFFDE061554}" srcOrd="1" destOrd="0" presId="urn:microsoft.com/office/officeart/2005/8/layout/orgChart1"/>
    <dgm:cxn modelId="{E7AC4DF4-197B-4296-A572-1DE8A2F4282A}" type="presParOf" srcId="{CC5166F6-E3C6-4EBF-B5F3-CA72B5446B50}" destId="{C3266BE6-7827-46B5-A289-8582E1A37423}" srcOrd="2" destOrd="0" presId="urn:microsoft.com/office/officeart/2005/8/layout/orgChart1"/>
    <dgm:cxn modelId="{09A276FC-024E-4CEC-AE1D-5CEEE0453BCB}" type="presParOf" srcId="{D9845EE4-DADF-4D77-999B-4DE0FB17C8BD}" destId="{57DFC752-AE30-4948-A512-B01256DE9B69}" srcOrd="2" destOrd="0" presId="urn:microsoft.com/office/officeart/2005/8/layout/orgChart1"/>
    <dgm:cxn modelId="{9541047A-E36D-4503-B8E1-85A3C946A139}" type="presParOf" srcId="{D9845EE4-DADF-4D77-999B-4DE0FB17C8BD}" destId="{770174B8-1F38-44C6-97C2-61C7EBBB4DFD}" srcOrd="3" destOrd="0" presId="urn:microsoft.com/office/officeart/2005/8/layout/orgChart1"/>
    <dgm:cxn modelId="{B31BD6F7-B04D-47D4-B66B-8CB34997DBDF}" type="presParOf" srcId="{770174B8-1F38-44C6-97C2-61C7EBBB4DFD}" destId="{372F7468-CE8C-46C0-91FF-64C51075FB4B}" srcOrd="0" destOrd="0" presId="urn:microsoft.com/office/officeart/2005/8/layout/orgChart1"/>
    <dgm:cxn modelId="{3C9E8114-4B4F-4482-B515-5F6794C13C4B}" type="presParOf" srcId="{372F7468-CE8C-46C0-91FF-64C51075FB4B}" destId="{C3618AA7-85C1-4AC3-A793-A203476C2429}" srcOrd="0" destOrd="0" presId="urn:microsoft.com/office/officeart/2005/8/layout/orgChart1"/>
    <dgm:cxn modelId="{1077C832-EF6B-49DD-ABC9-B6614A0135A5}" type="presParOf" srcId="{372F7468-CE8C-46C0-91FF-64C51075FB4B}" destId="{20C20E7F-BCD6-46D6-B11A-C53AADF74409}" srcOrd="1" destOrd="0" presId="urn:microsoft.com/office/officeart/2005/8/layout/orgChart1"/>
    <dgm:cxn modelId="{3CA3A1F7-2A0A-4486-81FE-2E3C16E8D393}" type="presParOf" srcId="{770174B8-1F38-44C6-97C2-61C7EBBB4DFD}" destId="{6450E9D7-84B0-45EE-A6C3-328D8A9D452F}" srcOrd="1" destOrd="0" presId="urn:microsoft.com/office/officeart/2005/8/layout/orgChart1"/>
    <dgm:cxn modelId="{CF29D812-C448-45A2-96DD-0D47348806D1}" type="presParOf" srcId="{770174B8-1F38-44C6-97C2-61C7EBBB4DFD}" destId="{6D8732FC-05FA-4709-97AC-2B5BEB9836FB}" srcOrd="2" destOrd="0" presId="urn:microsoft.com/office/officeart/2005/8/layout/orgChart1"/>
    <dgm:cxn modelId="{F49CD567-B6EF-4D0C-AC96-F591AA57821B}" type="presParOf" srcId="{D9845EE4-DADF-4D77-999B-4DE0FB17C8BD}" destId="{0F8D202B-4374-46B7-A90C-A99FDC29B982}" srcOrd="4" destOrd="0" presId="urn:microsoft.com/office/officeart/2005/8/layout/orgChart1"/>
    <dgm:cxn modelId="{30C7889C-218C-49E6-84FE-0849116D8C84}" type="presParOf" srcId="{D9845EE4-DADF-4D77-999B-4DE0FB17C8BD}" destId="{E3FECE64-1DED-4372-8015-C1AECE248CCF}" srcOrd="5" destOrd="0" presId="urn:microsoft.com/office/officeart/2005/8/layout/orgChart1"/>
    <dgm:cxn modelId="{25E1CB3F-4F96-4472-8654-68B5031CD68D}" type="presParOf" srcId="{E3FECE64-1DED-4372-8015-C1AECE248CCF}" destId="{DDB8DB01-5483-4CCB-A3D4-DE91D37A9D18}" srcOrd="0" destOrd="0" presId="urn:microsoft.com/office/officeart/2005/8/layout/orgChart1"/>
    <dgm:cxn modelId="{857160D8-E9CD-46C1-BB69-7874F4417920}" type="presParOf" srcId="{DDB8DB01-5483-4CCB-A3D4-DE91D37A9D18}" destId="{F71198AD-04DE-4AB9-AB98-E079AF37A2DF}" srcOrd="0" destOrd="0" presId="urn:microsoft.com/office/officeart/2005/8/layout/orgChart1"/>
    <dgm:cxn modelId="{545EFEB6-D540-40ED-8CEE-B6CC9D30549A}" type="presParOf" srcId="{DDB8DB01-5483-4CCB-A3D4-DE91D37A9D18}" destId="{FA7E8CAA-3C5B-4B8D-BE7B-7C00596D545D}" srcOrd="1" destOrd="0" presId="urn:microsoft.com/office/officeart/2005/8/layout/orgChart1"/>
    <dgm:cxn modelId="{1602615B-CC3C-4D98-8505-2F2A6BFEC189}" type="presParOf" srcId="{E3FECE64-1DED-4372-8015-C1AECE248CCF}" destId="{44FC9129-40F7-4AA9-863C-38CCE130C1E5}" srcOrd="1" destOrd="0" presId="urn:microsoft.com/office/officeart/2005/8/layout/orgChart1"/>
    <dgm:cxn modelId="{5F6FAEF3-48BB-4B5E-B295-0CEE65B4B874}" type="presParOf" srcId="{E3FECE64-1DED-4372-8015-C1AECE248CCF}" destId="{F95699ED-DDA0-46CA-A1E7-A7A73ABFFAB8}" srcOrd="2" destOrd="0" presId="urn:microsoft.com/office/officeart/2005/8/layout/orgChart1"/>
    <dgm:cxn modelId="{FC462D5A-07D2-44F3-8B8F-9A865B39DD40}" type="presParOf" srcId="{D9845EE4-DADF-4D77-999B-4DE0FB17C8BD}" destId="{D38DC59C-159E-49CB-AC70-520912AD3F77}" srcOrd="6" destOrd="0" presId="urn:microsoft.com/office/officeart/2005/8/layout/orgChart1"/>
    <dgm:cxn modelId="{036606D2-3D12-4E1E-B4CE-43295A76C965}" type="presParOf" srcId="{D9845EE4-DADF-4D77-999B-4DE0FB17C8BD}" destId="{9D6F1FB1-FA51-483A-B7D0-D00374487D01}" srcOrd="7" destOrd="0" presId="urn:microsoft.com/office/officeart/2005/8/layout/orgChart1"/>
    <dgm:cxn modelId="{B5E63A29-8E5A-4DD2-990E-F072142EAE16}" type="presParOf" srcId="{9D6F1FB1-FA51-483A-B7D0-D00374487D01}" destId="{4A8061F0-C3A1-4504-A3C6-A87764EAE1B2}" srcOrd="0" destOrd="0" presId="urn:microsoft.com/office/officeart/2005/8/layout/orgChart1"/>
    <dgm:cxn modelId="{EEFEBC44-4FF0-44F3-BE04-69DE1799974F}" type="presParOf" srcId="{4A8061F0-C3A1-4504-A3C6-A87764EAE1B2}" destId="{9FFE51B4-C185-47F6-9A88-A61AF7AF9202}" srcOrd="0" destOrd="0" presId="urn:microsoft.com/office/officeart/2005/8/layout/orgChart1"/>
    <dgm:cxn modelId="{52722C74-C157-4C5B-A3BC-1A5C857E6D71}" type="presParOf" srcId="{4A8061F0-C3A1-4504-A3C6-A87764EAE1B2}" destId="{BFDE6DD7-F4DA-4795-B52C-552ED9C66850}" srcOrd="1" destOrd="0" presId="urn:microsoft.com/office/officeart/2005/8/layout/orgChart1"/>
    <dgm:cxn modelId="{2BA19C60-94EE-4B4D-8800-242CF5844FE1}" type="presParOf" srcId="{9D6F1FB1-FA51-483A-B7D0-D00374487D01}" destId="{FE72DC38-E9F1-409D-BDED-40ACEA72D89A}" srcOrd="1" destOrd="0" presId="urn:microsoft.com/office/officeart/2005/8/layout/orgChart1"/>
    <dgm:cxn modelId="{B85FC9C6-6C67-4886-AF35-3EFE4B092C12}" type="presParOf" srcId="{9D6F1FB1-FA51-483A-B7D0-D00374487D01}" destId="{3C10E5D2-A47E-41EB-8971-D7BF1B891579}" srcOrd="2" destOrd="0" presId="urn:microsoft.com/office/officeart/2005/8/layout/orgChart1"/>
    <dgm:cxn modelId="{DB3D3F3F-1C17-480B-AFA1-CECF48604726}" type="presParOf" srcId="{D9845EE4-DADF-4D77-999B-4DE0FB17C8BD}" destId="{6CB45772-505D-4251-8F60-BEB2096EBEA5}" srcOrd="8" destOrd="0" presId="urn:microsoft.com/office/officeart/2005/8/layout/orgChart1"/>
    <dgm:cxn modelId="{DFF78A91-FEBC-4BDC-B1F0-F0A0233E934A}" type="presParOf" srcId="{D9845EE4-DADF-4D77-999B-4DE0FB17C8BD}" destId="{3D5E8362-4B6B-4A0E-B6A6-CBEFFCC66644}" srcOrd="9" destOrd="0" presId="urn:microsoft.com/office/officeart/2005/8/layout/orgChart1"/>
    <dgm:cxn modelId="{1FE86938-75AD-4E0A-A3EF-CB827DCDB63F}" type="presParOf" srcId="{3D5E8362-4B6B-4A0E-B6A6-CBEFFCC66644}" destId="{895B80B4-A509-4D01-A815-ACC9D9A9D8EB}" srcOrd="0" destOrd="0" presId="urn:microsoft.com/office/officeart/2005/8/layout/orgChart1"/>
    <dgm:cxn modelId="{7C22F71C-1DB2-42C1-A441-F988EDD3C278}" type="presParOf" srcId="{895B80B4-A509-4D01-A815-ACC9D9A9D8EB}" destId="{2905DF30-2366-4A3C-A390-AE29DDC67B13}" srcOrd="0" destOrd="0" presId="urn:microsoft.com/office/officeart/2005/8/layout/orgChart1"/>
    <dgm:cxn modelId="{A347E1E5-2ACF-43A0-8D40-058306A19BB1}" type="presParOf" srcId="{895B80B4-A509-4D01-A815-ACC9D9A9D8EB}" destId="{992AA69D-5D4A-4FFE-BD80-EE60043A20FC}" srcOrd="1" destOrd="0" presId="urn:microsoft.com/office/officeart/2005/8/layout/orgChart1"/>
    <dgm:cxn modelId="{6CCA6AE0-F2FE-4258-BF47-F27386B34BF6}" type="presParOf" srcId="{3D5E8362-4B6B-4A0E-B6A6-CBEFFCC66644}" destId="{70C4FD3B-09F7-41C2-B663-4A5FDE0AB04D}" srcOrd="1" destOrd="0" presId="urn:microsoft.com/office/officeart/2005/8/layout/orgChart1"/>
    <dgm:cxn modelId="{32285794-0A90-4923-AF20-F89500473772}" type="presParOf" srcId="{3D5E8362-4B6B-4A0E-B6A6-CBEFFCC66644}" destId="{8F1EA95D-0654-4873-947D-A7E444B81216}" srcOrd="2" destOrd="0" presId="urn:microsoft.com/office/officeart/2005/8/layout/orgChart1"/>
    <dgm:cxn modelId="{9B042606-E9F7-4648-B203-5167201875D7}" type="presParOf" srcId="{F29FDE22-76AE-4438-AD45-EAFEF6D80DA4}" destId="{40215702-5B36-4C46-8A3D-9ABABDB4A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88BE6-126B-403E-AE30-B18AA5DA855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4C34A04-4F16-4485-9FE5-813B72F5E4AA}">
      <dgm:prSet phldrT="[Text]" custT="1"/>
      <dgm:spPr/>
      <dgm:t>
        <a:bodyPr/>
        <a:lstStyle/>
        <a:p>
          <a:pPr rtl="1"/>
          <a:r>
            <a:rPr lang="fa-IR" sz="2000" dirty="0" smtClean="0">
              <a:cs typeface="2  Titr" panose="00000700000000000000" pitchFamily="2" charset="-78"/>
            </a:rPr>
            <a:t>ابعاد ظاهری و زیباشناختی</a:t>
          </a:r>
          <a:endParaRPr lang="fa-IR" sz="2000" dirty="0">
            <a:cs typeface="2  Titr" panose="00000700000000000000" pitchFamily="2" charset="-78"/>
          </a:endParaRPr>
        </a:p>
      </dgm:t>
    </dgm:pt>
    <dgm:pt modelId="{60A4065C-3BDC-4763-9D29-4D877639BF90}" type="parTrans" cxnId="{DE4D1433-7A00-48DE-B81A-C4CD71ABB758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C20B60E8-DBA3-4037-8506-B883CB8974BC}" type="sibTrans" cxnId="{DE4D1433-7A00-48DE-B81A-C4CD71ABB758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C891060D-5364-43EF-AC74-40CA36B20CF4}">
      <dgm:prSet phldrT="[Text]" custT="1"/>
      <dgm:spPr/>
      <dgm:t>
        <a:bodyPr/>
        <a:lstStyle/>
        <a:p>
          <a:pPr rtl="1"/>
          <a:r>
            <a:rPr lang="fa-IR" sz="1800" dirty="0" smtClean="0">
              <a:cs typeface="2  Koodak" panose="00000700000000000000" pitchFamily="2" charset="-78"/>
            </a:rPr>
            <a:t>تصویر و طرح ها</a:t>
          </a:r>
          <a:endParaRPr lang="fa-IR" sz="1800" dirty="0">
            <a:cs typeface="2  Koodak" panose="00000700000000000000" pitchFamily="2" charset="-78"/>
          </a:endParaRPr>
        </a:p>
      </dgm:t>
    </dgm:pt>
    <dgm:pt modelId="{03015002-A184-4F34-A981-A7FDA902F80C}" type="parTrans" cxnId="{EA5951D1-7821-496F-8823-E0AD7D0F2BA3}">
      <dgm:prSet custT="1"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A961CEFA-D8B5-413F-887F-80F4334DFE23}" type="sibTrans" cxnId="{EA5951D1-7821-496F-8823-E0AD7D0F2BA3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5C310C56-E99C-4AAD-9469-7CBFB4E0FA9C}">
      <dgm:prSet phldrT="[Text]" custT="1"/>
      <dgm:spPr/>
      <dgm:t>
        <a:bodyPr/>
        <a:lstStyle/>
        <a:p>
          <a:pPr rtl="1"/>
          <a:r>
            <a:rPr lang="fa-IR" sz="2000" dirty="0" smtClean="0">
              <a:cs typeface="2  Koodak" panose="00000700000000000000" pitchFamily="2" charset="-78"/>
            </a:rPr>
            <a:t>فضای سفید</a:t>
          </a:r>
          <a:endParaRPr lang="fa-IR" sz="2000" dirty="0">
            <a:cs typeface="2  Koodak" panose="00000700000000000000" pitchFamily="2" charset="-78"/>
          </a:endParaRPr>
        </a:p>
      </dgm:t>
    </dgm:pt>
    <dgm:pt modelId="{91B384CC-4ED9-44A2-9CA2-3CA4DA163D82}" type="parTrans" cxnId="{6042E5A1-E24D-45CA-B0AC-44BF34DF0E36}">
      <dgm:prSet custT="1"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6DA0E41D-BEA7-4B3B-9373-2A6A2AE64C16}" type="sibTrans" cxnId="{6042E5A1-E24D-45CA-B0AC-44BF34DF0E36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79C2FCC1-1CD3-4C53-84F7-627FE82C76AC}">
      <dgm:prSet phldrT="[Text]" custT="1"/>
      <dgm:spPr/>
      <dgm:t>
        <a:bodyPr/>
        <a:lstStyle/>
        <a:p>
          <a:pPr rtl="1"/>
          <a:r>
            <a:rPr lang="fa-IR" sz="2000" dirty="0" smtClean="0">
              <a:cs typeface="2  Koodak" panose="00000700000000000000" pitchFamily="2" charset="-78"/>
            </a:rPr>
            <a:t>پهنای ستون</a:t>
          </a:r>
          <a:endParaRPr lang="fa-IR" sz="2000" dirty="0">
            <a:cs typeface="2  Koodak" panose="00000700000000000000" pitchFamily="2" charset="-78"/>
          </a:endParaRPr>
        </a:p>
      </dgm:t>
    </dgm:pt>
    <dgm:pt modelId="{D897CC8A-E2D3-49E5-9C62-F3964F031998}" type="parTrans" cxnId="{8A671F91-C300-4AF6-9B32-D4CCBC6038F3}">
      <dgm:prSet custT="1"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963DE76E-7C60-4383-9AA1-4D2CE8726F1C}" type="sibTrans" cxnId="{8A671F91-C300-4AF6-9B32-D4CCBC6038F3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F0C5524C-6552-4C1D-8EE5-60D553B022C1}">
      <dgm:prSet phldrT="[Text]" custT="1"/>
      <dgm:spPr/>
      <dgm:t>
        <a:bodyPr/>
        <a:lstStyle/>
        <a:p>
          <a:pPr rtl="1"/>
          <a:r>
            <a:rPr lang="fa-IR" sz="1800" dirty="0" smtClean="0">
              <a:cs typeface="2  Koodak" panose="00000700000000000000" pitchFamily="2" charset="-78"/>
            </a:rPr>
            <a:t>شکل و اندازه حرفها</a:t>
          </a:r>
          <a:endParaRPr lang="fa-IR" sz="1800" dirty="0">
            <a:cs typeface="2  Koodak" panose="00000700000000000000" pitchFamily="2" charset="-78"/>
          </a:endParaRPr>
        </a:p>
      </dgm:t>
    </dgm:pt>
    <dgm:pt modelId="{4FA3CB7C-6882-4D0C-9377-CC623F00D7F6}" type="parTrans" cxnId="{23273B1B-D7BC-439A-B800-E33DF6F1F0BD}">
      <dgm:prSet custT="1"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9FA94692-B7A6-4100-888F-1DE421FA6722}" type="sibTrans" cxnId="{23273B1B-D7BC-439A-B800-E33DF6F1F0BD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328A77EA-B884-42E2-B988-B977CF0F76C8}">
      <dgm:prSet phldrT="[Text]" custT="1"/>
      <dgm:spPr/>
      <dgm:t>
        <a:bodyPr/>
        <a:lstStyle/>
        <a:p>
          <a:pPr rtl="1"/>
          <a:r>
            <a:rPr lang="fa-IR" sz="2000" dirty="0" smtClean="0">
              <a:cs typeface="2  Koodak" panose="00000700000000000000" pitchFamily="2" charset="-78"/>
            </a:rPr>
            <a:t>اندازه صفحه</a:t>
          </a:r>
          <a:endParaRPr lang="fa-IR" sz="2000" dirty="0">
            <a:cs typeface="2  Koodak" panose="00000700000000000000" pitchFamily="2" charset="-78"/>
          </a:endParaRPr>
        </a:p>
      </dgm:t>
    </dgm:pt>
    <dgm:pt modelId="{03AB141B-0E63-45CB-B65E-8D84CB61EB4E}" type="parTrans" cxnId="{AA4FFC0F-C53F-49EF-AD65-EEEE48945717}">
      <dgm:prSet custT="1"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778A6ECF-5DC6-496B-9D34-D803D42CEEF8}" type="sibTrans" cxnId="{AA4FFC0F-C53F-49EF-AD65-EEEE48945717}">
      <dgm:prSet/>
      <dgm:spPr/>
      <dgm:t>
        <a:bodyPr/>
        <a:lstStyle/>
        <a:p>
          <a:pPr rtl="1"/>
          <a:endParaRPr lang="fa-IR" sz="2000">
            <a:cs typeface="2  Koodak" panose="00000700000000000000" pitchFamily="2" charset="-78"/>
          </a:endParaRPr>
        </a:p>
      </dgm:t>
    </dgm:pt>
    <dgm:pt modelId="{0B3945C4-D434-4048-9943-970B620BBF3E}">
      <dgm:prSet phldrT="[Text]" custT="1"/>
      <dgm:spPr/>
      <dgm:t>
        <a:bodyPr/>
        <a:lstStyle/>
        <a:p>
          <a:pPr rtl="1"/>
          <a:r>
            <a:rPr lang="fa-IR" sz="1900" dirty="0" smtClean="0">
              <a:cs typeface="2  Koodak" panose="00000700000000000000" pitchFamily="2" charset="-78"/>
            </a:rPr>
            <a:t>رنگ در نوشته</a:t>
          </a:r>
          <a:endParaRPr lang="fa-IR" sz="1900" dirty="0">
            <a:cs typeface="2  Koodak" panose="00000700000000000000" pitchFamily="2" charset="-78"/>
          </a:endParaRPr>
        </a:p>
      </dgm:t>
    </dgm:pt>
    <dgm:pt modelId="{6B9269B3-EA00-4F5B-81AA-9022F069DD69}" type="parTrans" cxnId="{B0BC3401-9958-468C-8B81-C51C2B2FC449}">
      <dgm:prSet/>
      <dgm:spPr/>
      <dgm:t>
        <a:bodyPr/>
        <a:lstStyle/>
        <a:p>
          <a:pPr rtl="1"/>
          <a:endParaRPr lang="fa-IR" sz="1600"/>
        </a:p>
      </dgm:t>
    </dgm:pt>
    <dgm:pt modelId="{B0A5466D-F6E4-44F7-8842-739B3881D355}" type="sibTrans" cxnId="{B0BC3401-9958-468C-8B81-C51C2B2FC449}">
      <dgm:prSet/>
      <dgm:spPr/>
      <dgm:t>
        <a:bodyPr/>
        <a:lstStyle/>
        <a:p>
          <a:pPr rtl="1"/>
          <a:endParaRPr lang="fa-IR" sz="1600"/>
        </a:p>
      </dgm:t>
    </dgm:pt>
    <dgm:pt modelId="{39C23F07-E466-4F32-A177-4D9861451F16}" type="pres">
      <dgm:prSet presAssocID="{E5A88BE6-126B-403E-AE30-B18AA5DA8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29FDE22-76AE-4438-AD45-EAFEF6D80DA4}" type="pres">
      <dgm:prSet presAssocID="{D4C34A04-4F16-4485-9FE5-813B72F5E4AA}" presName="hierRoot1" presStyleCnt="0">
        <dgm:presLayoutVars>
          <dgm:hierBranch val="init"/>
        </dgm:presLayoutVars>
      </dgm:prSet>
      <dgm:spPr/>
    </dgm:pt>
    <dgm:pt modelId="{3D4F1093-D985-4434-AC8D-199AAE19CA0D}" type="pres">
      <dgm:prSet presAssocID="{D4C34A04-4F16-4485-9FE5-813B72F5E4AA}" presName="rootComposite1" presStyleCnt="0"/>
      <dgm:spPr/>
    </dgm:pt>
    <dgm:pt modelId="{467C67F8-02EC-4951-848A-241391434265}" type="pres">
      <dgm:prSet presAssocID="{D4C34A04-4F16-4485-9FE5-813B72F5E4AA}" presName="rootText1" presStyleLbl="node0" presStyleIdx="0" presStyleCnt="1" custScaleX="199977" custLinFactNeighborX="1255" custLinFactNeighborY="-1967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BCD362-1DFA-4245-BBE8-60D111A90262}" type="pres">
      <dgm:prSet presAssocID="{D4C34A04-4F16-4485-9FE5-813B72F5E4AA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D9845EE4-DADF-4D77-999B-4DE0FB17C8BD}" type="pres">
      <dgm:prSet presAssocID="{D4C34A04-4F16-4485-9FE5-813B72F5E4AA}" presName="hierChild2" presStyleCnt="0"/>
      <dgm:spPr/>
    </dgm:pt>
    <dgm:pt modelId="{60B38DE1-551B-454D-85A5-F84CE3D90171}" type="pres">
      <dgm:prSet presAssocID="{03015002-A184-4F34-A981-A7FDA902F80C}" presName="Name37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CC5166F6-E3C6-4EBF-B5F3-CA72B5446B50}" type="pres">
      <dgm:prSet presAssocID="{C891060D-5364-43EF-AC74-40CA36B20CF4}" presName="hierRoot2" presStyleCnt="0">
        <dgm:presLayoutVars>
          <dgm:hierBranch val="init"/>
        </dgm:presLayoutVars>
      </dgm:prSet>
      <dgm:spPr/>
    </dgm:pt>
    <dgm:pt modelId="{85E666F5-B894-43E8-A6A3-818D0879F56D}" type="pres">
      <dgm:prSet presAssocID="{C891060D-5364-43EF-AC74-40CA36B20CF4}" presName="rootComposite" presStyleCnt="0"/>
      <dgm:spPr/>
    </dgm:pt>
    <dgm:pt modelId="{11012169-DC6D-4593-A0BC-0581815242CE}" type="pres">
      <dgm:prSet presAssocID="{C891060D-5364-43EF-AC74-40CA36B20CF4}" presName="rootText" presStyleLbl="node2" presStyleIdx="0" presStyleCnt="6" custScaleX="109002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B16F16-C2C7-4C5E-A4AB-D8D9B6646F64}" type="pres">
      <dgm:prSet presAssocID="{C891060D-5364-43EF-AC74-40CA36B20CF4}" presName="rootConnector" presStyleLbl="node2" presStyleIdx="0" presStyleCnt="6"/>
      <dgm:spPr/>
      <dgm:t>
        <a:bodyPr/>
        <a:lstStyle/>
        <a:p>
          <a:pPr rtl="1"/>
          <a:endParaRPr lang="fa-IR"/>
        </a:p>
      </dgm:t>
    </dgm:pt>
    <dgm:pt modelId="{271C5254-A325-4A68-8B48-5CFFDE061554}" type="pres">
      <dgm:prSet presAssocID="{C891060D-5364-43EF-AC74-40CA36B20CF4}" presName="hierChild4" presStyleCnt="0"/>
      <dgm:spPr/>
    </dgm:pt>
    <dgm:pt modelId="{C3266BE6-7827-46B5-A289-8582E1A37423}" type="pres">
      <dgm:prSet presAssocID="{C891060D-5364-43EF-AC74-40CA36B20CF4}" presName="hierChild5" presStyleCnt="0"/>
      <dgm:spPr/>
    </dgm:pt>
    <dgm:pt modelId="{57DFC752-AE30-4948-A512-B01256DE9B69}" type="pres">
      <dgm:prSet presAssocID="{91B384CC-4ED9-44A2-9CA2-3CA4DA163D82}" presName="Name37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770174B8-1F38-44C6-97C2-61C7EBBB4DFD}" type="pres">
      <dgm:prSet presAssocID="{5C310C56-E99C-4AAD-9469-7CBFB4E0FA9C}" presName="hierRoot2" presStyleCnt="0">
        <dgm:presLayoutVars>
          <dgm:hierBranch val="init"/>
        </dgm:presLayoutVars>
      </dgm:prSet>
      <dgm:spPr/>
    </dgm:pt>
    <dgm:pt modelId="{372F7468-CE8C-46C0-91FF-64C51075FB4B}" type="pres">
      <dgm:prSet presAssocID="{5C310C56-E99C-4AAD-9469-7CBFB4E0FA9C}" presName="rootComposite" presStyleCnt="0"/>
      <dgm:spPr/>
    </dgm:pt>
    <dgm:pt modelId="{C3618AA7-85C1-4AC3-A793-A203476C2429}" type="pres">
      <dgm:prSet presAssocID="{5C310C56-E99C-4AAD-9469-7CBFB4E0FA9C}" presName="rootText" presStyleLbl="node2" presStyleIdx="1" presStyleCnt="6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C20E7F-BCD6-46D6-B11A-C53AADF74409}" type="pres">
      <dgm:prSet presAssocID="{5C310C56-E99C-4AAD-9469-7CBFB4E0FA9C}" presName="rootConnector" presStyleLbl="node2" presStyleIdx="1" presStyleCnt="6"/>
      <dgm:spPr/>
      <dgm:t>
        <a:bodyPr/>
        <a:lstStyle/>
        <a:p>
          <a:pPr rtl="1"/>
          <a:endParaRPr lang="fa-IR"/>
        </a:p>
      </dgm:t>
    </dgm:pt>
    <dgm:pt modelId="{6450E9D7-84B0-45EE-A6C3-328D8A9D452F}" type="pres">
      <dgm:prSet presAssocID="{5C310C56-E99C-4AAD-9469-7CBFB4E0FA9C}" presName="hierChild4" presStyleCnt="0"/>
      <dgm:spPr/>
    </dgm:pt>
    <dgm:pt modelId="{6D8732FC-05FA-4709-97AC-2B5BEB9836FB}" type="pres">
      <dgm:prSet presAssocID="{5C310C56-E99C-4AAD-9469-7CBFB4E0FA9C}" presName="hierChild5" presStyleCnt="0"/>
      <dgm:spPr/>
    </dgm:pt>
    <dgm:pt modelId="{0F8D202B-4374-46B7-A90C-A99FDC29B982}" type="pres">
      <dgm:prSet presAssocID="{D897CC8A-E2D3-49E5-9C62-F3964F031998}" presName="Name37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E3FECE64-1DED-4372-8015-C1AECE248CCF}" type="pres">
      <dgm:prSet presAssocID="{79C2FCC1-1CD3-4C53-84F7-627FE82C76AC}" presName="hierRoot2" presStyleCnt="0">
        <dgm:presLayoutVars>
          <dgm:hierBranch val="init"/>
        </dgm:presLayoutVars>
      </dgm:prSet>
      <dgm:spPr/>
    </dgm:pt>
    <dgm:pt modelId="{DDB8DB01-5483-4CCB-A3D4-DE91D37A9D18}" type="pres">
      <dgm:prSet presAssocID="{79C2FCC1-1CD3-4C53-84F7-627FE82C76AC}" presName="rootComposite" presStyleCnt="0"/>
      <dgm:spPr/>
    </dgm:pt>
    <dgm:pt modelId="{F71198AD-04DE-4AB9-AB98-E079AF37A2DF}" type="pres">
      <dgm:prSet presAssocID="{79C2FCC1-1CD3-4C53-84F7-627FE82C76AC}" presName="rootText" presStyleLbl="node2" presStyleIdx="2" presStyleCnt="6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7E8CAA-3C5B-4B8D-BE7B-7C00596D545D}" type="pres">
      <dgm:prSet presAssocID="{79C2FCC1-1CD3-4C53-84F7-627FE82C76AC}" presName="rootConnector" presStyleLbl="node2" presStyleIdx="2" presStyleCnt="6"/>
      <dgm:spPr/>
      <dgm:t>
        <a:bodyPr/>
        <a:lstStyle/>
        <a:p>
          <a:pPr rtl="1"/>
          <a:endParaRPr lang="fa-IR"/>
        </a:p>
      </dgm:t>
    </dgm:pt>
    <dgm:pt modelId="{44FC9129-40F7-4AA9-863C-38CCE130C1E5}" type="pres">
      <dgm:prSet presAssocID="{79C2FCC1-1CD3-4C53-84F7-627FE82C76AC}" presName="hierChild4" presStyleCnt="0"/>
      <dgm:spPr/>
    </dgm:pt>
    <dgm:pt modelId="{F95699ED-DDA0-46CA-A1E7-A7A73ABFFAB8}" type="pres">
      <dgm:prSet presAssocID="{79C2FCC1-1CD3-4C53-84F7-627FE82C76AC}" presName="hierChild5" presStyleCnt="0"/>
      <dgm:spPr/>
    </dgm:pt>
    <dgm:pt modelId="{D38DC59C-159E-49CB-AC70-520912AD3F77}" type="pres">
      <dgm:prSet presAssocID="{4FA3CB7C-6882-4D0C-9377-CC623F00D7F6}" presName="Name37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9D6F1FB1-FA51-483A-B7D0-D00374487D01}" type="pres">
      <dgm:prSet presAssocID="{F0C5524C-6552-4C1D-8EE5-60D553B022C1}" presName="hierRoot2" presStyleCnt="0">
        <dgm:presLayoutVars>
          <dgm:hierBranch val="init"/>
        </dgm:presLayoutVars>
      </dgm:prSet>
      <dgm:spPr/>
    </dgm:pt>
    <dgm:pt modelId="{4A8061F0-C3A1-4504-A3C6-A87764EAE1B2}" type="pres">
      <dgm:prSet presAssocID="{F0C5524C-6552-4C1D-8EE5-60D553B022C1}" presName="rootComposite" presStyleCnt="0"/>
      <dgm:spPr/>
    </dgm:pt>
    <dgm:pt modelId="{9FFE51B4-C185-47F6-9A88-A61AF7AF9202}" type="pres">
      <dgm:prSet presAssocID="{F0C5524C-6552-4C1D-8EE5-60D553B022C1}" presName="rootText" presStyleLbl="node2" presStyleIdx="3" presStyleCnt="6" custScaleX="130545" custScaleY="100000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DE6DD7-F4DA-4795-B52C-552ED9C66850}" type="pres">
      <dgm:prSet presAssocID="{F0C5524C-6552-4C1D-8EE5-60D553B022C1}" presName="rootConnector" presStyleLbl="node2" presStyleIdx="3" presStyleCnt="6"/>
      <dgm:spPr/>
      <dgm:t>
        <a:bodyPr/>
        <a:lstStyle/>
        <a:p>
          <a:pPr rtl="1"/>
          <a:endParaRPr lang="fa-IR"/>
        </a:p>
      </dgm:t>
    </dgm:pt>
    <dgm:pt modelId="{FE72DC38-E9F1-409D-BDED-40ACEA72D89A}" type="pres">
      <dgm:prSet presAssocID="{F0C5524C-6552-4C1D-8EE5-60D553B022C1}" presName="hierChild4" presStyleCnt="0"/>
      <dgm:spPr/>
    </dgm:pt>
    <dgm:pt modelId="{3C10E5D2-A47E-41EB-8971-D7BF1B891579}" type="pres">
      <dgm:prSet presAssocID="{F0C5524C-6552-4C1D-8EE5-60D553B022C1}" presName="hierChild5" presStyleCnt="0"/>
      <dgm:spPr/>
    </dgm:pt>
    <dgm:pt modelId="{6CB45772-505D-4251-8F60-BEB2096EBEA5}" type="pres">
      <dgm:prSet presAssocID="{03AB141B-0E63-45CB-B65E-8D84CB61EB4E}" presName="Name37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3D5E8362-4B6B-4A0E-B6A6-CBEFFCC66644}" type="pres">
      <dgm:prSet presAssocID="{328A77EA-B884-42E2-B988-B977CF0F76C8}" presName="hierRoot2" presStyleCnt="0">
        <dgm:presLayoutVars>
          <dgm:hierBranch val="init"/>
        </dgm:presLayoutVars>
      </dgm:prSet>
      <dgm:spPr/>
    </dgm:pt>
    <dgm:pt modelId="{895B80B4-A509-4D01-A815-ACC9D9A9D8EB}" type="pres">
      <dgm:prSet presAssocID="{328A77EA-B884-42E2-B988-B977CF0F76C8}" presName="rootComposite" presStyleCnt="0"/>
      <dgm:spPr/>
    </dgm:pt>
    <dgm:pt modelId="{2905DF30-2366-4A3C-A390-AE29DDC67B13}" type="pres">
      <dgm:prSet presAssocID="{328A77EA-B884-42E2-B988-B977CF0F76C8}" presName="rootText" presStyleLbl="node2" presStyleIdx="4" presStyleCnt="6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2AA69D-5D4A-4FFE-BD80-EE60043A20FC}" type="pres">
      <dgm:prSet presAssocID="{328A77EA-B884-42E2-B988-B977CF0F76C8}" presName="rootConnector" presStyleLbl="node2" presStyleIdx="4" presStyleCnt="6"/>
      <dgm:spPr/>
      <dgm:t>
        <a:bodyPr/>
        <a:lstStyle/>
        <a:p>
          <a:pPr rtl="1"/>
          <a:endParaRPr lang="fa-IR"/>
        </a:p>
      </dgm:t>
    </dgm:pt>
    <dgm:pt modelId="{70C4FD3B-09F7-41C2-B663-4A5FDE0AB04D}" type="pres">
      <dgm:prSet presAssocID="{328A77EA-B884-42E2-B988-B977CF0F76C8}" presName="hierChild4" presStyleCnt="0"/>
      <dgm:spPr/>
    </dgm:pt>
    <dgm:pt modelId="{8F1EA95D-0654-4873-947D-A7E444B81216}" type="pres">
      <dgm:prSet presAssocID="{328A77EA-B884-42E2-B988-B977CF0F76C8}" presName="hierChild5" presStyleCnt="0"/>
      <dgm:spPr/>
    </dgm:pt>
    <dgm:pt modelId="{93863EC9-3AFC-4C4B-9B98-E3DDC6F3F695}" type="pres">
      <dgm:prSet presAssocID="{6B9269B3-EA00-4F5B-81AA-9022F069DD69}" presName="Name37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D147120B-D92E-4265-BD87-8E44D7036DB5}" type="pres">
      <dgm:prSet presAssocID="{0B3945C4-D434-4048-9943-970B620BBF3E}" presName="hierRoot2" presStyleCnt="0">
        <dgm:presLayoutVars>
          <dgm:hierBranch val="init"/>
        </dgm:presLayoutVars>
      </dgm:prSet>
      <dgm:spPr/>
    </dgm:pt>
    <dgm:pt modelId="{689AEF81-2081-46A1-B995-08D4BA78F2EC}" type="pres">
      <dgm:prSet presAssocID="{0B3945C4-D434-4048-9943-970B620BBF3E}" presName="rootComposite" presStyleCnt="0"/>
      <dgm:spPr/>
    </dgm:pt>
    <dgm:pt modelId="{5C83D3F4-7ADF-42E5-AD72-036A83C005D9}" type="pres">
      <dgm:prSet presAssocID="{0B3945C4-D434-4048-9943-970B620BBF3E}" presName="rootText" presStyleLbl="node2" presStyleIdx="5" presStyleCnt="6" custLinFactNeighborY="53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5412F4-0291-43EA-A07B-A4F86CBC4CA9}" type="pres">
      <dgm:prSet presAssocID="{0B3945C4-D434-4048-9943-970B620BBF3E}" presName="rootConnector" presStyleLbl="node2" presStyleIdx="5" presStyleCnt="6"/>
      <dgm:spPr/>
      <dgm:t>
        <a:bodyPr/>
        <a:lstStyle/>
        <a:p>
          <a:pPr rtl="1"/>
          <a:endParaRPr lang="fa-IR"/>
        </a:p>
      </dgm:t>
    </dgm:pt>
    <dgm:pt modelId="{45D44137-9443-47E8-9227-EDE757CB358E}" type="pres">
      <dgm:prSet presAssocID="{0B3945C4-D434-4048-9943-970B620BBF3E}" presName="hierChild4" presStyleCnt="0"/>
      <dgm:spPr/>
    </dgm:pt>
    <dgm:pt modelId="{CDB5D669-C796-4303-B961-33FEBFF08718}" type="pres">
      <dgm:prSet presAssocID="{0B3945C4-D434-4048-9943-970B620BBF3E}" presName="hierChild5" presStyleCnt="0"/>
      <dgm:spPr/>
    </dgm:pt>
    <dgm:pt modelId="{40215702-5B36-4C46-8A3D-9ABABDB4AC9E}" type="pres">
      <dgm:prSet presAssocID="{D4C34A04-4F16-4485-9FE5-813B72F5E4AA}" presName="hierChild3" presStyleCnt="0"/>
      <dgm:spPr/>
    </dgm:pt>
  </dgm:ptLst>
  <dgm:cxnLst>
    <dgm:cxn modelId="{503A3074-8B7B-462A-B170-AF350DEF4E4A}" type="presOf" srcId="{D897CC8A-E2D3-49E5-9C62-F3964F031998}" destId="{0F8D202B-4374-46B7-A90C-A99FDC29B982}" srcOrd="0" destOrd="0" presId="urn:microsoft.com/office/officeart/2005/8/layout/orgChart1"/>
    <dgm:cxn modelId="{82D62571-6454-4F5D-B811-BA6191B2D4BB}" type="presOf" srcId="{0B3945C4-D434-4048-9943-970B620BBF3E}" destId="{5C83D3F4-7ADF-42E5-AD72-036A83C005D9}" srcOrd="0" destOrd="0" presId="urn:microsoft.com/office/officeart/2005/8/layout/orgChart1"/>
    <dgm:cxn modelId="{DE4D1433-7A00-48DE-B81A-C4CD71ABB758}" srcId="{E5A88BE6-126B-403E-AE30-B18AA5DA8556}" destId="{D4C34A04-4F16-4485-9FE5-813B72F5E4AA}" srcOrd="0" destOrd="0" parTransId="{60A4065C-3BDC-4763-9D29-4D877639BF90}" sibTransId="{C20B60E8-DBA3-4037-8506-B883CB8974BC}"/>
    <dgm:cxn modelId="{4429C631-146E-4CBD-8839-7EBB8E641155}" type="presOf" srcId="{5C310C56-E99C-4AAD-9469-7CBFB4E0FA9C}" destId="{C3618AA7-85C1-4AC3-A793-A203476C2429}" srcOrd="0" destOrd="0" presId="urn:microsoft.com/office/officeart/2005/8/layout/orgChart1"/>
    <dgm:cxn modelId="{EAA406C6-FB45-401F-9CE1-5F790E2D2ED7}" type="presOf" srcId="{C891060D-5364-43EF-AC74-40CA36B20CF4}" destId="{11012169-DC6D-4593-A0BC-0581815242CE}" srcOrd="0" destOrd="0" presId="urn:microsoft.com/office/officeart/2005/8/layout/orgChart1"/>
    <dgm:cxn modelId="{C4850137-24B4-4DAA-AECC-759DEC78E10F}" type="presOf" srcId="{6B9269B3-EA00-4F5B-81AA-9022F069DD69}" destId="{93863EC9-3AFC-4C4B-9B98-E3DDC6F3F695}" srcOrd="0" destOrd="0" presId="urn:microsoft.com/office/officeart/2005/8/layout/orgChart1"/>
    <dgm:cxn modelId="{B0BC3401-9958-468C-8B81-C51C2B2FC449}" srcId="{D4C34A04-4F16-4485-9FE5-813B72F5E4AA}" destId="{0B3945C4-D434-4048-9943-970B620BBF3E}" srcOrd="5" destOrd="0" parTransId="{6B9269B3-EA00-4F5B-81AA-9022F069DD69}" sibTransId="{B0A5466D-F6E4-44F7-8842-739B3881D355}"/>
    <dgm:cxn modelId="{64CD5720-8232-497E-B2CB-726FD0098510}" type="presOf" srcId="{C891060D-5364-43EF-AC74-40CA36B20CF4}" destId="{B4B16F16-C2C7-4C5E-A4AB-D8D9B6646F64}" srcOrd="1" destOrd="0" presId="urn:microsoft.com/office/officeart/2005/8/layout/orgChart1"/>
    <dgm:cxn modelId="{172C0741-92CB-40D1-B7A5-71B1BAE6B942}" type="presOf" srcId="{F0C5524C-6552-4C1D-8EE5-60D553B022C1}" destId="{9FFE51B4-C185-47F6-9A88-A61AF7AF9202}" srcOrd="0" destOrd="0" presId="urn:microsoft.com/office/officeart/2005/8/layout/orgChart1"/>
    <dgm:cxn modelId="{EA5951D1-7821-496F-8823-E0AD7D0F2BA3}" srcId="{D4C34A04-4F16-4485-9FE5-813B72F5E4AA}" destId="{C891060D-5364-43EF-AC74-40CA36B20CF4}" srcOrd="0" destOrd="0" parTransId="{03015002-A184-4F34-A981-A7FDA902F80C}" sibTransId="{A961CEFA-D8B5-413F-887F-80F4334DFE23}"/>
    <dgm:cxn modelId="{D5D1EC33-C9AB-450A-A971-1632A2EA92A0}" type="presOf" srcId="{F0C5524C-6552-4C1D-8EE5-60D553B022C1}" destId="{BFDE6DD7-F4DA-4795-B52C-552ED9C66850}" srcOrd="1" destOrd="0" presId="urn:microsoft.com/office/officeart/2005/8/layout/orgChart1"/>
    <dgm:cxn modelId="{6A7279C3-8B59-47B7-9911-F6B9796B824D}" type="presOf" srcId="{03015002-A184-4F34-A981-A7FDA902F80C}" destId="{60B38DE1-551B-454D-85A5-F84CE3D90171}" srcOrd="0" destOrd="0" presId="urn:microsoft.com/office/officeart/2005/8/layout/orgChart1"/>
    <dgm:cxn modelId="{8A671F91-C300-4AF6-9B32-D4CCBC6038F3}" srcId="{D4C34A04-4F16-4485-9FE5-813B72F5E4AA}" destId="{79C2FCC1-1CD3-4C53-84F7-627FE82C76AC}" srcOrd="2" destOrd="0" parTransId="{D897CC8A-E2D3-49E5-9C62-F3964F031998}" sibTransId="{963DE76E-7C60-4383-9AA1-4D2CE8726F1C}"/>
    <dgm:cxn modelId="{AA4FFC0F-C53F-49EF-AD65-EEEE48945717}" srcId="{D4C34A04-4F16-4485-9FE5-813B72F5E4AA}" destId="{328A77EA-B884-42E2-B988-B977CF0F76C8}" srcOrd="4" destOrd="0" parTransId="{03AB141B-0E63-45CB-B65E-8D84CB61EB4E}" sibTransId="{778A6ECF-5DC6-496B-9D34-D803D42CEEF8}"/>
    <dgm:cxn modelId="{78E994B6-4080-4F90-88A9-EF6A22D719EB}" type="presOf" srcId="{79C2FCC1-1CD3-4C53-84F7-627FE82C76AC}" destId="{F71198AD-04DE-4AB9-AB98-E079AF37A2DF}" srcOrd="0" destOrd="0" presId="urn:microsoft.com/office/officeart/2005/8/layout/orgChart1"/>
    <dgm:cxn modelId="{6CB40038-5D09-4F0A-998B-70DCC9D9AEFC}" type="presOf" srcId="{328A77EA-B884-42E2-B988-B977CF0F76C8}" destId="{2905DF30-2366-4A3C-A390-AE29DDC67B13}" srcOrd="0" destOrd="0" presId="urn:microsoft.com/office/officeart/2005/8/layout/orgChart1"/>
    <dgm:cxn modelId="{DBBDBDFE-7764-4950-AD25-0C789209D14E}" type="presOf" srcId="{D4C34A04-4F16-4485-9FE5-813B72F5E4AA}" destId="{467C67F8-02EC-4951-848A-241391434265}" srcOrd="0" destOrd="0" presId="urn:microsoft.com/office/officeart/2005/8/layout/orgChart1"/>
    <dgm:cxn modelId="{6D2DD72C-5007-44D2-82DE-F2B296421CFE}" type="presOf" srcId="{E5A88BE6-126B-403E-AE30-B18AA5DA8556}" destId="{39C23F07-E466-4F32-A177-4D9861451F16}" srcOrd="0" destOrd="0" presId="urn:microsoft.com/office/officeart/2005/8/layout/orgChart1"/>
    <dgm:cxn modelId="{C0238DEE-F24F-4A8A-A7B1-7DDF49114B21}" type="presOf" srcId="{91B384CC-4ED9-44A2-9CA2-3CA4DA163D82}" destId="{57DFC752-AE30-4948-A512-B01256DE9B69}" srcOrd="0" destOrd="0" presId="urn:microsoft.com/office/officeart/2005/8/layout/orgChart1"/>
    <dgm:cxn modelId="{7D0AB51A-C434-4C98-AACE-2390F6D45E79}" type="presOf" srcId="{0B3945C4-D434-4048-9943-970B620BBF3E}" destId="{805412F4-0291-43EA-A07B-A4F86CBC4CA9}" srcOrd="1" destOrd="0" presId="urn:microsoft.com/office/officeart/2005/8/layout/orgChart1"/>
    <dgm:cxn modelId="{B4973DFB-483E-45BE-BD13-DBB17C1E74BB}" type="presOf" srcId="{D4C34A04-4F16-4485-9FE5-813B72F5E4AA}" destId="{C2BCD362-1DFA-4245-BBE8-60D111A90262}" srcOrd="1" destOrd="0" presId="urn:microsoft.com/office/officeart/2005/8/layout/orgChart1"/>
    <dgm:cxn modelId="{23273B1B-D7BC-439A-B800-E33DF6F1F0BD}" srcId="{D4C34A04-4F16-4485-9FE5-813B72F5E4AA}" destId="{F0C5524C-6552-4C1D-8EE5-60D553B022C1}" srcOrd="3" destOrd="0" parTransId="{4FA3CB7C-6882-4D0C-9377-CC623F00D7F6}" sibTransId="{9FA94692-B7A6-4100-888F-1DE421FA6722}"/>
    <dgm:cxn modelId="{A583BCA5-A3A6-452E-8B43-F93FE2EC6F62}" type="presOf" srcId="{4FA3CB7C-6882-4D0C-9377-CC623F00D7F6}" destId="{D38DC59C-159E-49CB-AC70-520912AD3F77}" srcOrd="0" destOrd="0" presId="urn:microsoft.com/office/officeart/2005/8/layout/orgChart1"/>
    <dgm:cxn modelId="{3C12389F-063E-402A-9FDE-84EB340D30B3}" type="presOf" srcId="{5C310C56-E99C-4AAD-9469-7CBFB4E0FA9C}" destId="{20C20E7F-BCD6-46D6-B11A-C53AADF74409}" srcOrd="1" destOrd="0" presId="urn:microsoft.com/office/officeart/2005/8/layout/orgChart1"/>
    <dgm:cxn modelId="{38C36ECE-113E-46EF-A31E-B97DD181BAC0}" type="presOf" srcId="{328A77EA-B884-42E2-B988-B977CF0F76C8}" destId="{992AA69D-5D4A-4FFE-BD80-EE60043A20FC}" srcOrd="1" destOrd="0" presId="urn:microsoft.com/office/officeart/2005/8/layout/orgChart1"/>
    <dgm:cxn modelId="{875041D9-7C65-4010-A11C-942A22C09D9E}" type="presOf" srcId="{79C2FCC1-1CD3-4C53-84F7-627FE82C76AC}" destId="{FA7E8CAA-3C5B-4B8D-BE7B-7C00596D545D}" srcOrd="1" destOrd="0" presId="urn:microsoft.com/office/officeart/2005/8/layout/orgChart1"/>
    <dgm:cxn modelId="{6042E5A1-E24D-45CA-B0AC-44BF34DF0E36}" srcId="{D4C34A04-4F16-4485-9FE5-813B72F5E4AA}" destId="{5C310C56-E99C-4AAD-9469-7CBFB4E0FA9C}" srcOrd="1" destOrd="0" parTransId="{91B384CC-4ED9-44A2-9CA2-3CA4DA163D82}" sibTransId="{6DA0E41D-BEA7-4B3B-9373-2A6A2AE64C16}"/>
    <dgm:cxn modelId="{F95595C1-0A4B-4179-B69F-E65BB14D145C}" type="presOf" srcId="{03AB141B-0E63-45CB-B65E-8D84CB61EB4E}" destId="{6CB45772-505D-4251-8F60-BEB2096EBEA5}" srcOrd="0" destOrd="0" presId="urn:microsoft.com/office/officeart/2005/8/layout/orgChart1"/>
    <dgm:cxn modelId="{D829406F-4A1C-4FF0-9FDB-C6BA02D16B2F}" type="presParOf" srcId="{39C23F07-E466-4F32-A177-4D9861451F16}" destId="{F29FDE22-76AE-4438-AD45-EAFEF6D80DA4}" srcOrd="0" destOrd="0" presId="urn:microsoft.com/office/officeart/2005/8/layout/orgChart1"/>
    <dgm:cxn modelId="{11C10EA0-C05A-4A5A-8161-DA4BD9A958E4}" type="presParOf" srcId="{F29FDE22-76AE-4438-AD45-EAFEF6D80DA4}" destId="{3D4F1093-D985-4434-AC8D-199AAE19CA0D}" srcOrd="0" destOrd="0" presId="urn:microsoft.com/office/officeart/2005/8/layout/orgChart1"/>
    <dgm:cxn modelId="{21701A56-95B5-4D9B-8A87-577C26BAD2C6}" type="presParOf" srcId="{3D4F1093-D985-4434-AC8D-199AAE19CA0D}" destId="{467C67F8-02EC-4951-848A-241391434265}" srcOrd="0" destOrd="0" presId="urn:microsoft.com/office/officeart/2005/8/layout/orgChart1"/>
    <dgm:cxn modelId="{A2BDC617-8939-4803-9477-4512A816BF77}" type="presParOf" srcId="{3D4F1093-D985-4434-AC8D-199AAE19CA0D}" destId="{C2BCD362-1DFA-4245-BBE8-60D111A90262}" srcOrd="1" destOrd="0" presId="urn:microsoft.com/office/officeart/2005/8/layout/orgChart1"/>
    <dgm:cxn modelId="{54C07A01-04FB-45E0-8058-FD53EFB2869A}" type="presParOf" srcId="{F29FDE22-76AE-4438-AD45-EAFEF6D80DA4}" destId="{D9845EE4-DADF-4D77-999B-4DE0FB17C8BD}" srcOrd="1" destOrd="0" presId="urn:microsoft.com/office/officeart/2005/8/layout/orgChart1"/>
    <dgm:cxn modelId="{D836401A-E887-4EEB-AEC0-79FC20D3666E}" type="presParOf" srcId="{D9845EE4-DADF-4D77-999B-4DE0FB17C8BD}" destId="{60B38DE1-551B-454D-85A5-F84CE3D90171}" srcOrd="0" destOrd="0" presId="urn:microsoft.com/office/officeart/2005/8/layout/orgChart1"/>
    <dgm:cxn modelId="{82DF713D-CC2E-4602-932E-ADEB0661B103}" type="presParOf" srcId="{D9845EE4-DADF-4D77-999B-4DE0FB17C8BD}" destId="{CC5166F6-E3C6-4EBF-B5F3-CA72B5446B50}" srcOrd="1" destOrd="0" presId="urn:microsoft.com/office/officeart/2005/8/layout/orgChart1"/>
    <dgm:cxn modelId="{24573A8B-43E9-4A4B-BE89-675ECA364FDA}" type="presParOf" srcId="{CC5166F6-E3C6-4EBF-B5F3-CA72B5446B50}" destId="{85E666F5-B894-43E8-A6A3-818D0879F56D}" srcOrd="0" destOrd="0" presId="urn:microsoft.com/office/officeart/2005/8/layout/orgChart1"/>
    <dgm:cxn modelId="{8FB4A8FA-A070-4567-B233-FA31DE6D966A}" type="presParOf" srcId="{85E666F5-B894-43E8-A6A3-818D0879F56D}" destId="{11012169-DC6D-4593-A0BC-0581815242CE}" srcOrd="0" destOrd="0" presId="urn:microsoft.com/office/officeart/2005/8/layout/orgChart1"/>
    <dgm:cxn modelId="{F6F84613-E775-42B6-AE89-29D6FCB86E65}" type="presParOf" srcId="{85E666F5-B894-43E8-A6A3-818D0879F56D}" destId="{B4B16F16-C2C7-4C5E-A4AB-D8D9B6646F64}" srcOrd="1" destOrd="0" presId="urn:microsoft.com/office/officeart/2005/8/layout/orgChart1"/>
    <dgm:cxn modelId="{8F779372-861D-452F-A736-C1F81C4C2890}" type="presParOf" srcId="{CC5166F6-E3C6-4EBF-B5F3-CA72B5446B50}" destId="{271C5254-A325-4A68-8B48-5CFFDE061554}" srcOrd="1" destOrd="0" presId="urn:microsoft.com/office/officeart/2005/8/layout/orgChart1"/>
    <dgm:cxn modelId="{2363EC49-9271-4015-BF1F-AC018FD01448}" type="presParOf" srcId="{CC5166F6-E3C6-4EBF-B5F3-CA72B5446B50}" destId="{C3266BE6-7827-46B5-A289-8582E1A37423}" srcOrd="2" destOrd="0" presId="urn:microsoft.com/office/officeart/2005/8/layout/orgChart1"/>
    <dgm:cxn modelId="{389C5085-65C9-4874-AFBA-ACE2217F4DDC}" type="presParOf" srcId="{D9845EE4-DADF-4D77-999B-4DE0FB17C8BD}" destId="{57DFC752-AE30-4948-A512-B01256DE9B69}" srcOrd="2" destOrd="0" presId="urn:microsoft.com/office/officeart/2005/8/layout/orgChart1"/>
    <dgm:cxn modelId="{273F6572-A91C-41FF-B6A2-1C067C9189F2}" type="presParOf" srcId="{D9845EE4-DADF-4D77-999B-4DE0FB17C8BD}" destId="{770174B8-1F38-44C6-97C2-61C7EBBB4DFD}" srcOrd="3" destOrd="0" presId="urn:microsoft.com/office/officeart/2005/8/layout/orgChart1"/>
    <dgm:cxn modelId="{A46A00ED-CF30-4AD7-8B4B-3BAAEB9ECC45}" type="presParOf" srcId="{770174B8-1F38-44C6-97C2-61C7EBBB4DFD}" destId="{372F7468-CE8C-46C0-91FF-64C51075FB4B}" srcOrd="0" destOrd="0" presId="urn:microsoft.com/office/officeart/2005/8/layout/orgChart1"/>
    <dgm:cxn modelId="{4AD9F1E3-428A-4B77-A6AD-3011A8A8F676}" type="presParOf" srcId="{372F7468-CE8C-46C0-91FF-64C51075FB4B}" destId="{C3618AA7-85C1-4AC3-A793-A203476C2429}" srcOrd="0" destOrd="0" presId="urn:microsoft.com/office/officeart/2005/8/layout/orgChart1"/>
    <dgm:cxn modelId="{6F3E22CF-549E-4AEC-97A3-7B9A4D20B7AA}" type="presParOf" srcId="{372F7468-CE8C-46C0-91FF-64C51075FB4B}" destId="{20C20E7F-BCD6-46D6-B11A-C53AADF74409}" srcOrd="1" destOrd="0" presId="urn:microsoft.com/office/officeart/2005/8/layout/orgChart1"/>
    <dgm:cxn modelId="{E382BC03-2395-4524-9F39-683CE7D9F291}" type="presParOf" srcId="{770174B8-1F38-44C6-97C2-61C7EBBB4DFD}" destId="{6450E9D7-84B0-45EE-A6C3-328D8A9D452F}" srcOrd="1" destOrd="0" presId="urn:microsoft.com/office/officeart/2005/8/layout/orgChart1"/>
    <dgm:cxn modelId="{499781AE-79A5-44D7-B553-47307B03A784}" type="presParOf" srcId="{770174B8-1F38-44C6-97C2-61C7EBBB4DFD}" destId="{6D8732FC-05FA-4709-97AC-2B5BEB9836FB}" srcOrd="2" destOrd="0" presId="urn:microsoft.com/office/officeart/2005/8/layout/orgChart1"/>
    <dgm:cxn modelId="{8ABD7B6C-039F-493C-9702-B5DDA41EFF85}" type="presParOf" srcId="{D9845EE4-DADF-4D77-999B-4DE0FB17C8BD}" destId="{0F8D202B-4374-46B7-A90C-A99FDC29B982}" srcOrd="4" destOrd="0" presId="urn:microsoft.com/office/officeart/2005/8/layout/orgChart1"/>
    <dgm:cxn modelId="{791A4948-7F09-4EC3-9B8E-5F0A867CCDD9}" type="presParOf" srcId="{D9845EE4-DADF-4D77-999B-4DE0FB17C8BD}" destId="{E3FECE64-1DED-4372-8015-C1AECE248CCF}" srcOrd="5" destOrd="0" presId="urn:microsoft.com/office/officeart/2005/8/layout/orgChart1"/>
    <dgm:cxn modelId="{5B6F4F61-634E-4583-877D-B96F336231B3}" type="presParOf" srcId="{E3FECE64-1DED-4372-8015-C1AECE248CCF}" destId="{DDB8DB01-5483-4CCB-A3D4-DE91D37A9D18}" srcOrd="0" destOrd="0" presId="urn:microsoft.com/office/officeart/2005/8/layout/orgChart1"/>
    <dgm:cxn modelId="{3519558F-4260-4408-9568-366C23F678E4}" type="presParOf" srcId="{DDB8DB01-5483-4CCB-A3D4-DE91D37A9D18}" destId="{F71198AD-04DE-4AB9-AB98-E079AF37A2DF}" srcOrd="0" destOrd="0" presId="urn:microsoft.com/office/officeart/2005/8/layout/orgChart1"/>
    <dgm:cxn modelId="{E7BFEB9D-41F2-4F1E-BFA8-77826C586082}" type="presParOf" srcId="{DDB8DB01-5483-4CCB-A3D4-DE91D37A9D18}" destId="{FA7E8CAA-3C5B-4B8D-BE7B-7C00596D545D}" srcOrd="1" destOrd="0" presId="urn:microsoft.com/office/officeart/2005/8/layout/orgChart1"/>
    <dgm:cxn modelId="{60349B8D-F61D-4EF1-8DBC-358049823068}" type="presParOf" srcId="{E3FECE64-1DED-4372-8015-C1AECE248CCF}" destId="{44FC9129-40F7-4AA9-863C-38CCE130C1E5}" srcOrd="1" destOrd="0" presId="urn:microsoft.com/office/officeart/2005/8/layout/orgChart1"/>
    <dgm:cxn modelId="{74F0A187-E364-41A4-8559-5ADD1D7CFC09}" type="presParOf" srcId="{E3FECE64-1DED-4372-8015-C1AECE248CCF}" destId="{F95699ED-DDA0-46CA-A1E7-A7A73ABFFAB8}" srcOrd="2" destOrd="0" presId="urn:microsoft.com/office/officeart/2005/8/layout/orgChart1"/>
    <dgm:cxn modelId="{DC76A914-F7EB-4E07-B987-B3FF3CBE5E28}" type="presParOf" srcId="{D9845EE4-DADF-4D77-999B-4DE0FB17C8BD}" destId="{D38DC59C-159E-49CB-AC70-520912AD3F77}" srcOrd="6" destOrd="0" presId="urn:microsoft.com/office/officeart/2005/8/layout/orgChart1"/>
    <dgm:cxn modelId="{4B1CB9DA-F32D-4CC3-9ADE-0355EF8CB099}" type="presParOf" srcId="{D9845EE4-DADF-4D77-999B-4DE0FB17C8BD}" destId="{9D6F1FB1-FA51-483A-B7D0-D00374487D01}" srcOrd="7" destOrd="0" presId="urn:microsoft.com/office/officeart/2005/8/layout/orgChart1"/>
    <dgm:cxn modelId="{2925F916-B440-4B53-8773-D9B475006947}" type="presParOf" srcId="{9D6F1FB1-FA51-483A-B7D0-D00374487D01}" destId="{4A8061F0-C3A1-4504-A3C6-A87764EAE1B2}" srcOrd="0" destOrd="0" presId="urn:microsoft.com/office/officeart/2005/8/layout/orgChart1"/>
    <dgm:cxn modelId="{653A6397-9A64-4357-9387-9A70A5BFBF14}" type="presParOf" srcId="{4A8061F0-C3A1-4504-A3C6-A87764EAE1B2}" destId="{9FFE51B4-C185-47F6-9A88-A61AF7AF9202}" srcOrd="0" destOrd="0" presId="urn:microsoft.com/office/officeart/2005/8/layout/orgChart1"/>
    <dgm:cxn modelId="{FBAC2B65-7A72-455E-AD6C-A16C304063BC}" type="presParOf" srcId="{4A8061F0-C3A1-4504-A3C6-A87764EAE1B2}" destId="{BFDE6DD7-F4DA-4795-B52C-552ED9C66850}" srcOrd="1" destOrd="0" presId="urn:microsoft.com/office/officeart/2005/8/layout/orgChart1"/>
    <dgm:cxn modelId="{84811A84-A782-4ECD-978B-A4BF2C7F8EA9}" type="presParOf" srcId="{9D6F1FB1-FA51-483A-B7D0-D00374487D01}" destId="{FE72DC38-E9F1-409D-BDED-40ACEA72D89A}" srcOrd="1" destOrd="0" presId="urn:microsoft.com/office/officeart/2005/8/layout/orgChart1"/>
    <dgm:cxn modelId="{C40F6CBB-3FFB-4CA7-9AE5-376752AFEDCE}" type="presParOf" srcId="{9D6F1FB1-FA51-483A-B7D0-D00374487D01}" destId="{3C10E5D2-A47E-41EB-8971-D7BF1B891579}" srcOrd="2" destOrd="0" presId="urn:microsoft.com/office/officeart/2005/8/layout/orgChart1"/>
    <dgm:cxn modelId="{6F3E97B1-F633-40CA-B670-8FF2A038AC1A}" type="presParOf" srcId="{D9845EE4-DADF-4D77-999B-4DE0FB17C8BD}" destId="{6CB45772-505D-4251-8F60-BEB2096EBEA5}" srcOrd="8" destOrd="0" presId="urn:microsoft.com/office/officeart/2005/8/layout/orgChart1"/>
    <dgm:cxn modelId="{F7E9A4F4-72FC-4612-893B-06A7D38F24BE}" type="presParOf" srcId="{D9845EE4-DADF-4D77-999B-4DE0FB17C8BD}" destId="{3D5E8362-4B6B-4A0E-B6A6-CBEFFCC66644}" srcOrd="9" destOrd="0" presId="urn:microsoft.com/office/officeart/2005/8/layout/orgChart1"/>
    <dgm:cxn modelId="{1294F0DD-97B6-4EBF-8675-CB4DD6FA29D3}" type="presParOf" srcId="{3D5E8362-4B6B-4A0E-B6A6-CBEFFCC66644}" destId="{895B80B4-A509-4D01-A815-ACC9D9A9D8EB}" srcOrd="0" destOrd="0" presId="urn:microsoft.com/office/officeart/2005/8/layout/orgChart1"/>
    <dgm:cxn modelId="{7F0FBD5A-0C47-4751-9658-861610814531}" type="presParOf" srcId="{895B80B4-A509-4D01-A815-ACC9D9A9D8EB}" destId="{2905DF30-2366-4A3C-A390-AE29DDC67B13}" srcOrd="0" destOrd="0" presId="urn:microsoft.com/office/officeart/2005/8/layout/orgChart1"/>
    <dgm:cxn modelId="{97AA4F7D-5024-4E4C-A183-CCE0F3B27498}" type="presParOf" srcId="{895B80B4-A509-4D01-A815-ACC9D9A9D8EB}" destId="{992AA69D-5D4A-4FFE-BD80-EE60043A20FC}" srcOrd="1" destOrd="0" presId="urn:microsoft.com/office/officeart/2005/8/layout/orgChart1"/>
    <dgm:cxn modelId="{D0E3CEEE-F7A2-44F3-A1D2-7365836B82F1}" type="presParOf" srcId="{3D5E8362-4B6B-4A0E-B6A6-CBEFFCC66644}" destId="{70C4FD3B-09F7-41C2-B663-4A5FDE0AB04D}" srcOrd="1" destOrd="0" presId="urn:microsoft.com/office/officeart/2005/8/layout/orgChart1"/>
    <dgm:cxn modelId="{7041DEED-E932-46AC-9B69-E6857E546BF3}" type="presParOf" srcId="{3D5E8362-4B6B-4A0E-B6A6-CBEFFCC66644}" destId="{8F1EA95D-0654-4873-947D-A7E444B81216}" srcOrd="2" destOrd="0" presId="urn:microsoft.com/office/officeart/2005/8/layout/orgChart1"/>
    <dgm:cxn modelId="{C4F67D68-9606-4CCF-99EF-BCDE7C4E26E1}" type="presParOf" srcId="{D9845EE4-DADF-4D77-999B-4DE0FB17C8BD}" destId="{93863EC9-3AFC-4C4B-9B98-E3DDC6F3F695}" srcOrd="10" destOrd="0" presId="urn:microsoft.com/office/officeart/2005/8/layout/orgChart1"/>
    <dgm:cxn modelId="{905181E9-335C-430E-A87A-0C72F73C9247}" type="presParOf" srcId="{D9845EE4-DADF-4D77-999B-4DE0FB17C8BD}" destId="{D147120B-D92E-4265-BD87-8E44D7036DB5}" srcOrd="11" destOrd="0" presId="urn:microsoft.com/office/officeart/2005/8/layout/orgChart1"/>
    <dgm:cxn modelId="{DD26D083-F016-4858-B479-257B18E68F47}" type="presParOf" srcId="{D147120B-D92E-4265-BD87-8E44D7036DB5}" destId="{689AEF81-2081-46A1-B995-08D4BA78F2EC}" srcOrd="0" destOrd="0" presId="urn:microsoft.com/office/officeart/2005/8/layout/orgChart1"/>
    <dgm:cxn modelId="{E8FFF3FF-7ABA-4C94-8AAF-E371FC576D44}" type="presParOf" srcId="{689AEF81-2081-46A1-B995-08D4BA78F2EC}" destId="{5C83D3F4-7ADF-42E5-AD72-036A83C005D9}" srcOrd="0" destOrd="0" presId="urn:microsoft.com/office/officeart/2005/8/layout/orgChart1"/>
    <dgm:cxn modelId="{714956A0-D05E-4E15-8744-E1FCB6CCA178}" type="presParOf" srcId="{689AEF81-2081-46A1-B995-08D4BA78F2EC}" destId="{805412F4-0291-43EA-A07B-A4F86CBC4CA9}" srcOrd="1" destOrd="0" presId="urn:microsoft.com/office/officeart/2005/8/layout/orgChart1"/>
    <dgm:cxn modelId="{06FA7F11-0F3B-4BB6-9F33-7366B7C48DE7}" type="presParOf" srcId="{D147120B-D92E-4265-BD87-8E44D7036DB5}" destId="{45D44137-9443-47E8-9227-EDE757CB358E}" srcOrd="1" destOrd="0" presId="urn:microsoft.com/office/officeart/2005/8/layout/orgChart1"/>
    <dgm:cxn modelId="{6BA9DFF6-B765-4BA0-8C87-E8745BF93558}" type="presParOf" srcId="{D147120B-D92E-4265-BD87-8E44D7036DB5}" destId="{CDB5D669-C796-4303-B961-33FEBFF08718}" srcOrd="2" destOrd="0" presId="urn:microsoft.com/office/officeart/2005/8/layout/orgChart1"/>
    <dgm:cxn modelId="{677B1144-AB0A-4402-8668-38BB418E45B4}" type="presParOf" srcId="{F29FDE22-76AE-4438-AD45-EAFEF6D80DA4}" destId="{40215702-5B36-4C46-8A3D-9ABABDB4A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C2B2-43E6-46EF-AAB6-55C183E931F9}">
      <dsp:nvSpPr>
        <dsp:cNvPr id="0" name=""/>
        <dsp:cNvSpPr/>
      </dsp:nvSpPr>
      <dsp:spPr>
        <a:xfrm>
          <a:off x="4894110" y="966075"/>
          <a:ext cx="3301571" cy="121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526"/>
              </a:lnTo>
              <a:lnTo>
                <a:pt x="3301571" y="928526"/>
              </a:lnTo>
              <a:lnTo>
                <a:pt x="3301571" y="1218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26266-4163-4BDB-80BA-B021DCB3EC32}">
      <dsp:nvSpPr>
        <dsp:cNvPr id="0" name=""/>
        <dsp:cNvSpPr/>
      </dsp:nvSpPr>
      <dsp:spPr>
        <a:xfrm>
          <a:off x="4894110" y="966075"/>
          <a:ext cx="1109913" cy="1260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561"/>
              </a:lnTo>
              <a:lnTo>
                <a:pt x="1109913" y="970561"/>
              </a:lnTo>
              <a:lnTo>
                <a:pt x="1109913" y="1260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01AEA-0DDA-45C1-90A5-5117D0A612C8}">
      <dsp:nvSpPr>
        <dsp:cNvPr id="0" name=""/>
        <dsp:cNvSpPr/>
      </dsp:nvSpPr>
      <dsp:spPr>
        <a:xfrm>
          <a:off x="3439685" y="966075"/>
          <a:ext cx="1454424" cy="1206364"/>
        </a:xfrm>
        <a:custGeom>
          <a:avLst/>
          <a:gdLst/>
          <a:ahLst/>
          <a:cxnLst/>
          <a:rect l="0" t="0" r="0" b="0"/>
          <a:pathLst>
            <a:path>
              <a:moveTo>
                <a:pt x="1454424" y="0"/>
              </a:moveTo>
              <a:lnTo>
                <a:pt x="1454424" y="916687"/>
              </a:lnTo>
              <a:lnTo>
                <a:pt x="0" y="916687"/>
              </a:lnTo>
              <a:lnTo>
                <a:pt x="0" y="1206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B33B3-CDFE-410F-9371-83FE6FE60C2D}">
      <dsp:nvSpPr>
        <dsp:cNvPr id="0" name=""/>
        <dsp:cNvSpPr/>
      </dsp:nvSpPr>
      <dsp:spPr>
        <a:xfrm>
          <a:off x="1217028" y="966075"/>
          <a:ext cx="3677081" cy="1171457"/>
        </a:xfrm>
        <a:custGeom>
          <a:avLst/>
          <a:gdLst/>
          <a:ahLst/>
          <a:cxnLst/>
          <a:rect l="0" t="0" r="0" b="0"/>
          <a:pathLst>
            <a:path>
              <a:moveTo>
                <a:pt x="3677081" y="0"/>
              </a:moveTo>
              <a:lnTo>
                <a:pt x="3677081" y="881780"/>
              </a:lnTo>
              <a:lnTo>
                <a:pt x="0" y="881780"/>
              </a:lnTo>
              <a:lnTo>
                <a:pt x="0" y="1171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D32B-ECB6-4E38-AF70-55D96BECD535}">
      <dsp:nvSpPr>
        <dsp:cNvPr id="0" name=""/>
        <dsp:cNvSpPr/>
      </dsp:nvSpPr>
      <dsp:spPr>
        <a:xfrm>
          <a:off x="3438906" y="-139811"/>
          <a:ext cx="2910406" cy="1105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0F2E0-7DE9-4959-B12C-5808A16EE015}">
      <dsp:nvSpPr>
        <dsp:cNvPr id="0" name=""/>
        <dsp:cNvSpPr/>
      </dsp:nvSpPr>
      <dsp:spPr>
        <a:xfrm>
          <a:off x="3786345" y="190255"/>
          <a:ext cx="2910406" cy="1105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itr" panose="00000700000000000000" pitchFamily="2" charset="-78"/>
            </a:rPr>
            <a:t>ابعاد پیامهای نوشتاری</a:t>
          </a:r>
          <a:endParaRPr lang="fa-IR" sz="2000" kern="1200" dirty="0"/>
        </a:p>
      </dsp:txBody>
      <dsp:txXfrm>
        <a:off x="3818735" y="222645"/>
        <a:ext cx="2845626" cy="1041106"/>
      </dsp:txXfrm>
    </dsp:sp>
    <dsp:sp modelId="{B5D78BD3-216D-4376-9BC5-379238477CAB}">
      <dsp:nvSpPr>
        <dsp:cNvPr id="0" name=""/>
        <dsp:cNvSpPr/>
      </dsp:nvSpPr>
      <dsp:spPr>
        <a:xfrm>
          <a:off x="617467" y="2137532"/>
          <a:ext cx="1199121" cy="916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2C2C7-AB51-4F1C-BA00-F3799DB9B5E5}">
      <dsp:nvSpPr>
        <dsp:cNvPr id="0" name=""/>
        <dsp:cNvSpPr/>
      </dsp:nvSpPr>
      <dsp:spPr>
        <a:xfrm>
          <a:off x="964906" y="2467599"/>
          <a:ext cx="1199121" cy="91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raffic" panose="00000400000000000000" pitchFamily="2" charset="-78"/>
            </a:rPr>
            <a:t>نگارشی</a:t>
          </a:r>
          <a:endParaRPr lang="fa-IR" sz="2000" kern="1200" dirty="0"/>
        </a:p>
      </dsp:txBody>
      <dsp:txXfrm>
        <a:off x="991757" y="2494450"/>
        <a:ext cx="1145419" cy="863074"/>
      </dsp:txXfrm>
    </dsp:sp>
    <dsp:sp modelId="{E9B5F303-94CC-4AF1-850E-1BE2F8D6833C}">
      <dsp:nvSpPr>
        <dsp:cNvPr id="0" name=""/>
        <dsp:cNvSpPr/>
      </dsp:nvSpPr>
      <dsp:spPr>
        <a:xfrm>
          <a:off x="2286795" y="2172439"/>
          <a:ext cx="2305779" cy="881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ADDE5-F0EF-472E-897A-ACCC58C37213}">
      <dsp:nvSpPr>
        <dsp:cNvPr id="0" name=""/>
        <dsp:cNvSpPr/>
      </dsp:nvSpPr>
      <dsp:spPr>
        <a:xfrm>
          <a:off x="2634233" y="2502506"/>
          <a:ext cx="2305779" cy="881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raffic" panose="00000400000000000000" pitchFamily="2" charset="-78"/>
            </a:rPr>
            <a:t>ظاهری و زیباشناختی</a:t>
          </a:r>
          <a:endParaRPr lang="fa-IR" sz="2000" kern="1200" dirty="0"/>
        </a:p>
      </dsp:txBody>
      <dsp:txXfrm>
        <a:off x="2660062" y="2528335"/>
        <a:ext cx="2254121" cy="830211"/>
      </dsp:txXfrm>
    </dsp:sp>
    <dsp:sp modelId="{30FA4A8A-D197-4750-9D7C-67700E8D95CA}">
      <dsp:nvSpPr>
        <dsp:cNvPr id="0" name=""/>
        <dsp:cNvSpPr/>
      </dsp:nvSpPr>
      <dsp:spPr>
        <a:xfrm>
          <a:off x="5040548" y="2226313"/>
          <a:ext cx="1926950" cy="814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6C4CC-C293-412B-BE9C-A80ED32401E6}">
      <dsp:nvSpPr>
        <dsp:cNvPr id="0" name=""/>
        <dsp:cNvSpPr/>
      </dsp:nvSpPr>
      <dsp:spPr>
        <a:xfrm>
          <a:off x="5387987" y="2556380"/>
          <a:ext cx="1926950" cy="814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raffic" panose="00000400000000000000" pitchFamily="2" charset="-78"/>
            </a:rPr>
            <a:t>صفحه آرایی</a:t>
          </a:r>
          <a:endParaRPr lang="fa-IR" sz="2000" kern="1200" dirty="0"/>
        </a:p>
      </dsp:txBody>
      <dsp:txXfrm>
        <a:off x="5411834" y="2580227"/>
        <a:ext cx="1879256" cy="766486"/>
      </dsp:txXfrm>
    </dsp:sp>
    <dsp:sp modelId="{A6D3EECD-370B-4024-B1DF-B23192C8EA46}">
      <dsp:nvSpPr>
        <dsp:cNvPr id="0" name=""/>
        <dsp:cNvSpPr/>
      </dsp:nvSpPr>
      <dsp:spPr>
        <a:xfrm>
          <a:off x="7521777" y="2184278"/>
          <a:ext cx="1347808" cy="853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6CDF2-53DE-4232-A8C4-0B123FC68704}">
      <dsp:nvSpPr>
        <dsp:cNvPr id="0" name=""/>
        <dsp:cNvSpPr/>
      </dsp:nvSpPr>
      <dsp:spPr>
        <a:xfrm>
          <a:off x="7869215" y="2514344"/>
          <a:ext cx="1347808" cy="85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raffic" panose="00000400000000000000" pitchFamily="2" charset="-78"/>
            </a:rPr>
            <a:t>ساختاری</a:t>
          </a:r>
          <a:endParaRPr lang="fa-IR" sz="2000" kern="1200" dirty="0"/>
        </a:p>
      </dsp:txBody>
      <dsp:txXfrm>
        <a:off x="7894211" y="2539340"/>
        <a:ext cx="1297816" cy="803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5772-505D-4251-8F60-BEB2096EBEA5}">
      <dsp:nvSpPr>
        <dsp:cNvPr id="0" name=""/>
        <dsp:cNvSpPr/>
      </dsp:nvSpPr>
      <dsp:spPr>
        <a:xfrm>
          <a:off x="3132347" y="891185"/>
          <a:ext cx="2246698" cy="48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88"/>
              </a:lnTo>
              <a:lnTo>
                <a:pt x="2246698" y="240088"/>
              </a:lnTo>
              <a:lnTo>
                <a:pt x="2246698" y="4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DC59C-159E-49CB-AC70-520912AD3F77}">
      <dsp:nvSpPr>
        <dsp:cNvPr id="0" name=""/>
        <dsp:cNvSpPr/>
      </dsp:nvSpPr>
      <dsp:spPr>
        <a:xfrm>
          <a:off x="3086628" y="891185"/>
          <a:ext cx="91440" cy="480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202B-4374-46B7-A90C-A99FDC29B982}">
      <dsp:nvSpPr>
        <dsp:cNvPr id="0" name=""/>
        <dsp:cNvSpPr/>
      </dsp:nvSpPr>
      <dsp:spPr>
        <a:xfrm>
          <a:off x="885649" y="891185"/>
          <a:ext cx="2246698" cy="480176"/>
        </a:xfrm>
        <a:custGeom>
          <a:avLst/>
          <a:gdLst/>
          <a:ahLst/>
          <a:cxnLst/>
          <a:rect l="0" t="0" r="0" b="0"/>
          <a:pathLst>
            <a:path>
              <a:moveTo>
                <a:pt x="2246698" y="0"/>
              </a:moveTo>
              <a:lnTo>
                <a:pt x="2246698" y="240088"/>
              </a:lnTo>
              <a:lnTo>
                <a:pt x="0" y="240088"/>
              </a:lnTo>
              <a:lnTo>
                <a:pt x="0" y="4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C67F8-02EC-4951-848A-241391434265}">
      <dsp:nvSpPr>
        <dsp:cNvPr id="0" name=""/>
        <dsp:cNvSpPr/>
      </dsp:nvSpPr>
      <dsp:spPr>
        <a:xfrm>
          <a:off x="1691511" y="24559"/>
          <a:ext cx="2881673" cy="866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Titr" panose="00000700000000000000" pitchFamily="2" charset="-78"/>
            </a:rPr>
            <a:t>بعد ساختاری</a:t>
          </a:r>
          <a:endParaRPr lang="fa-IR" sz="2200" kern="1200" dirty="0">
            <a:cs typeface="2  Titr" panose="00000700000000000000" pitchFamily="2" charset="-78"/>
          </a:endParaRPr>
        </a:p>
      </dsp:txBody>
      <dsp:txXfrm>
        <a:off x="1691511" y="24559"/>
        <a:ext cx="2881673" cy="866626"/>
      </dsp:txXfrm>
    </dsp:sp>
    <dsp:sp modelId="{F71198AD-04DE-4AB9-AB98-E079AF37A2DF}">
      <dsp:nvSpPr>
        <dsp:cNvPr id="0" name=""/>
        <dsp:cNvSpPr/>
      </dsp:nvSpPr>
      <dsp:spPr>
        <a:xfrm>
          <a:off x="2388" y="1371361"/>
          <a:ext cx="1766522" cy="692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بخش پایانی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2388" y="1371361"/>
        <a:ext cx="1766522" cy="692311"/>
      </dsp:txXfrm>
    </dsp:sp>
    <dsp:sp modelId="{9FFE51B4-C185-47F6-9A88-A61AF7AF9202}">
      <dsp:nvSpPr>
        <dsp:cNvPr id="0" name=""/>
        <dsp:cNvSpPr/>
      </dsp:nvSpPr>
      <dsp:spPr>
        <a:xfrm>
          <a:off x="2249086" y="1371361"/>
          <a:ext cx="1766522" cy="692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پیکره اصلی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2249086" y="1371361"/>
        <a:ext cx="1766522" cy="692311"/>
      </dsp:txXfrm>
    </dsp:sp>
    <dsp:sp modelId="{2905DF30-2366-4A3C-A390-AE29DDC67B13}">
      <dsp:nvSpPr>
        <dsp:cNvPr id="0" name=""/>
        <dsp:cNvSpPr/>
      </dsp:nvSpPr>
      <dsp:spPr>
        <a:xfrm>
          <a:off x="4495785" y="1371361"/>
          <a:ext cx="1766522" cy="692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مقدماتی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4495785" y="1371361"/>
        <a:ext cx="1766522" cy="692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5772-505D-4251-8F60-BEB2096EBEA5}">
      <dsp:nvSpPr>
        <dsp:cNvPr id="0" name=""/>
        <dsp:cNvSpPr/>
      </dsp:nvSpPr>
      <dsp:spPr>
        <a:xfrm>
          <a:off x="4428492" y="1423428"/>
          <a:ext cx="3669561" cy="318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6"/>
              </a:lnTo>
              <a:lnTo>
                <a:pt x="3669561" y="159216"/>
              </a:lnTo>
              <a:lnTo>
                <a:pt x="3669561" y="31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DC59C-159E-49CB-AC70-520912AD3F77}">
      <dsp:nvSpPr>
        <dsp:cNvPr id="0" name=""/>
        <dsp:cNvSpPr/>
      </dsp:nvSpPr>
      <dsp:spPr>
        <a:xfrm>
          <a:off x="4428492" y="1423428"/>
          <a:ext cx="1834780" cy="318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6"/>
              </a:lnTo>
              <a:lnTo>
                <a:pt x="1834780" y="159216"/>
              </a:lnTo>
              <a:lnTo>
                <a:pt x="1834780" y="31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202B-4374-46B7-A90C-A99FDC29B982}">
      <dsp:nvSpPr>
        <dsp:cNvPr id="0" name=""/>
        <dsp:cNvSpPr/>
      </dsp:nvSpPr>
      <dsp:spPr>
        <a:xfrm>
          <a:off x="4382772" y="1423428"/>
          <a:ext cx="91440" cy="318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C752-AE30-4948-A512-B01256DE9B69}">
      <dsp:nvSpPr>
        <dsp:cNvPr id="0" name=""/>
        <dsp:cNvSpPr/>
      </dsp:nvSpPr>
      <dsp:spPr>
        <a:xfrm>
          <a:off x="2593711" y="1423428"/>
          <a:ext cx="1834780" cy="318433"/>
        </a:xfrm>
        <a:custGeom>
          <a:avLst/>
          <a:gdLst/>
          <a:ahLst/>
          <a:cxnLst/>
          <a:rect l="0" t="0" r="0" b="0"/>
          <a:pathLst>
            <a:path>
              <a:moveTo>
                <a:pt x="1834780" y="0"/>
              </a:moveTo>
              <a:lnTo>
                <a:pt x="1834780" y="159216"/>
              </a:lnTo>
              <a:lnTo>
                <a:pt x="0" y="159216"/>
              </a:lnTo>
              <a:lnTo>
                <a:pt x="0" y="31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38DE1-551B-454D-85A5-F84CE3D90171}">
      <dsp:nvSpPr>
        <dsp:cNvPr id="0" name=""/>
        <dsp:cNvSpPr/>
      </dsp:nvSpPr>
      <dsp:spPr>
        <a:xfrm>
          <a:off x="758930" y="1423428"/>
          <a:ext cx="3669561" cy="318433"/>
        </a:xfrm>
        <a:custGeom>
          <a:avLst/>
          <a:gdLst/>
          <a:ahLst/>
          <a:cxnLst/>
          <a:rect l="0" t="0" r="0" b="0"/>
          <a:pathLst>
            <a:path>
              <a:moveTo>
                <a:pt x="3669561" y="0"/>
              </a:moveTo>
              <a:lnTo>
                <a:pt x="3669561" y="159216"/>
              </a:lnTo>
              <a:lnTo>
                <a:pt x="0" y="159216"/>
              </a:lnTo>
              <a:lnTo>
                <a:pt x="0" y="31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C67F8-02EC-4951-848A-241391434265}">
      <dsp:nvSpPr>
        <dsp:cNvPr id="0" name=""/>
        <dsp:cNvSpPr/>
      </dsp:nvSpPr>
      <dsp:spPr>
        <a:xfrm>
          <a:off x="2912318" y="665255"/>
          <a:ext cx="3032346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Titr" panose="00000700000000000000" pitchFamily="2" charset="-78"/>
            </a:rPr>
            <a:t>اجزای صفحه آرایی</a:t>
          </a:r>
          <a:endParaRPr lang="fa-IR" sz="2200" kern="1200" dirty="0">
            <a:cs typeface="2  Titr" panose="00000700000000000000" pitchFamily="2" charset="-78"/>
          </a:endParaRPr>
        </a:p>
      </dsp:txBody>
      <dsp:txXfrm>
        <a:off x="2912318" y="665255"/>
        <a:ext cx="3032346" cy="758173"/>
      </dsp:txXfrm>
    </dsp:sp>
    <dsp:sp modelId="{11012169-DC6D-4593-A0BC-0581815242CE}">
      <dsp:nvSpPr>
        <dsp:cNvPr id="0" name=""/>
        <dsp:cNvSpPr/>
      </dsp:nvSpPr>
      <dsp:spPr>
        <a:xfrm>
          <a:off x="756" y="1741862"/>
          <a:ext cx="1516347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عنوان ها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756" y="1741862"/>
        <a:ext cx="1516347" cy="758173"/>
      </dsp:txXfrm>
    </dsp:sp>
    <dsp:sp modelId="{C3618AA7-85C1-4AC3-A793-A203476C2429}">
      <dsp:nvSpPr>
        <dsp:cNvPr id="0" name=""/>
        <dsp:cNvSpPr/>
      </dsp:nvSpPr>
      <dsp:spPr>
        <a:xfrm>
          <a:off x="1835537" y="1741862"/>
          <a:ext cx="1516347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خلاصه ها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1835537" y="1741862"/>
        <a:ext cx="1516347" cy="758173"/>
      </dsp:txXfrm>
    </dsp:sp>
    <dsp:sp modelId="{F71198AD-04DE-4AB9-AB98-E079AF37A2DF}">
      <dsp:nvSpPr>
        <dsp:cNvPr id="0" name=""/>
        <dsp:cNvSpPr/>
      </dsp:nvSpPr>
      <dsp:spPr>
        <a:xfrm>
          <a:off x="3670318" y="1741862"/>
          <a:ext cx="1516347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پرسش ها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3670318" y="1741862"/>
        <a:ext cx="1516347" cy="758173"/>
      </dsp:txXfrm>
    </dsp:sp>
    <dsp:sp modelId="{9FFE51B4-C185-47F6-9A88-A61AF7AF9202}">
      <dsp:nvSpPr>
        <dsp:cNvPr id="0" name=""/>
        <dsp:cNvSpPr/>
      </dsp:nvSpPr>
      <dsp:spPr>
        <a:xfrm>
          <a:off x="5505098" y="1741862"/>
          <a:ext cx="1516347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قابها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5505098" y="1741862"/>
        <a:ext cx="1516347" cy="758173"/>
      </dsp:txXfrm>
    </dsp:sp>
    <dsp:sp modelId="{2905DF30-2366-4A3C-A390-AE29DDC67B13}">
      <dsp:nvSpPr>
        <dsp:cNvPr id="0" name=""/>
        <dsp:cNvSpPr/>
      </dsp:nvSpPr>
      <dsp:spPr>
        <a:xfrm>
          <a:off x="7339879" y="1741862"/>
          <a:ext cx="1516347" cy="75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2  Koodak" panose="00000700000000000000" pitchFamily="2" charset="-78"/>
            </a:rPr>
            <a:t>نشانه ها</a:t>
          </a:r>
          <a:endParaRPr lang="fa-IR" sz="2200" kern="1200" dirty="0">
            <a:cs typeface="2  Koodak" panose="00000700000000000000" pitchFamily="2" charset="-78"/>
          </a:endParaRPr>
        </a:p>
      </dsp:txBody>
      <dsp:txXfrm>
        <a:off x="7339879" y="1741862"/>
        <a:ext cx="1516347" cy="758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63EC9-3AFC-4C4B-9B98-E3DDC6F3F695}">
      <dsp:nvSpPr>
        <dsp:cNvPr id="0" name=""/>
        <dsp:cNvSpPr/>
      </dsp:nvSpPr>
      <dsp:spPr>
        <a:xfrm>
          <a:off x="4759374" y="1443399"/>
          <a:ext cx="4089323" cy="42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55"/>
              </a:lnTo>
              <a:lnTo>
                <a:pt x="4089323" y="292955"/>
              </a:lnTo>
              <a:lnTo>
                <a:pt x="4089323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45772-505D-4251-8F60-BEB2096EBEA5}">
      <dsp:nvSpPr>
        <dsp:cNvPr id="0" name=""/>
        <dsp:cNvSpPr/>
      </dsp:nvSpPr>
      <dsp:spPr>
        <a:xfrm>
          <a:off x="4759374" y="1443399"/>
          <a:ext cx="2547953" cy="42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55"/>
              </a:lnTo>
              <a:lnTo>
                <a:pt x="2547953" y="292955"/>
              </a:lnTo>
              <a:lnTo>
                <a:pt x="2547953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DC59C-159E-49CB-AC70-520912AD3F77}">
      <dsp:nvSpPr>
        <dsp:cNvPr id="0" name=""/>
        <dsp:cNvSpPr/>
      </dsp:nvSpPr>
      <dsp:spPr>
        <a:xfrm>
          <a:off x="4759374" y="1443399"/>
          <a:ext cx="812034" cy="42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55"/>
              </a:lnTo>
              <a:lnTo>
                <a:pt x="812034" y="292955"/>
              </a:lnTo>
              <a:lnTo>
                <a:pt x="812034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202B-4374-46B7-A90C-A99FDC29B982}">
      <dsp:nvSpPr>
        <dsp:cNvPr id="0" name=""/>
        <dsp:cNvSpPr/>
      </dsp:nvSpPr>
      <dsp:spPr>
        <a:xfrm>
          <a:off x="3835489" y="1443399"/>
          <a:ext cx="923885" cy="426710"/>
        </a:xfrm>
        <a:custGeom>
          <a:avLst/>
          <a:gdLst/>
          <a:ahLst/>
          <a:cxnLst/>
          <a:rect l="0" t="0" r="0" b="0"/>
          <a:pathLst>
            <a:path>
              <a:moveTo>
                <a:pt x="923885" y="0"/>
              </a:moveTo>
              <a:lnTo>
                <a:pt x="923885" y="292955"/>
              </a:lnTo>
              <a:lnTo>
                <a:pt x="0" y="292955"/>
              </a:lnTo>
              <a:lnTo>
                <a:pt x="0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C752-AE30-4948-A512-B01256DE9B69}">
      <dsp:nvSpPr>
        <dsp:cNvPr id="0" name=""/>
        <dsp:cNvSpPr/>
      </dsp:nvSpPr>
      <dsp:spPr>
        <a:xfrm>
          <a:off x="2294120" y="1443399"/>
          <a:ext cx="2465254" cy="426710"/>
        </a:xfrm>
        <a:custGeom>
          <a:avLst/>
          <a:gdLst/>
          <a:ahLst/>
          <a:cxnLst/>
          <a:rect l="0" t="0" r="0" b="0"/>
          <a:pathLst>
            <a:path>
              <a:moveTo>
                <a:pt x="2465254" y="0"/>
              </a:moveTo>
              <a:lnTo>
                <a:pt x="2465254" y="292955"/>
              </a:lnTo>
              <a:lnTo>
                <a:pt x="0" y="292955"/>
              </a:lnTo>
              <a:lnTo>
                <a:pt x="0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38DE1-551B-454D-85A5-F84CE3D90171}">
      <dsp:nvSpPr>
        <dsp:cNvPr id="0" name=""/>
        <dsp:cNvSpPr/>
      </dsp:nvSpPr>
      <dsp:spPr>
        <a:xfrm>
          <a:off x="695414" y="1443399"/>
          <a:ext cx="4063960" cy="426710"/>
        </a:xfrm>
        <a:custGeom>
          <a:avLst/>
          <a:gdLst/>
          <a:ahLst/>
          <a:cxnLst/>
          <a:rect l="0" t="0" r="0" b="0"/>
          <a:pathLst>
            <a:path>
              <a:moveTo>
                <a:pt x="4063960" y="0"/>
              </a:moveTo>
              <a:lnTo>
                <a:pt x="4063960" y="292955"/>
              </a:lnTo>
              <a:lnTo>
                <a:pt x="0" y="292955"/>
              </a:lnTo>
              <a:lnTo>
                <a:pt x="0" y="426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C67F8-02EC-4951-848A-241391434265}">
      <dsp:nvSpPr>
        <dsp:cNvPr id="0" name=""/>
        <dsp:cNvSpPr/>
      </dsp:nvSpPr>
      <dsp:spPr>
        <a:xfrm>
          <a:off x="3485662" y="806470"/>
          <a:ext cx="2547425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Titr" panose="00000700000000000000" pitchFamily="2" charset="-78"/>
            </a:rPr>
            <a:t>ابعاد ظاهری و زیباشناختی</a:t>
          </a:r>
          <a:endParaRPr lang="fa-IR" sz="2000" kern="1200" dirty="0">
            <a:cs typeface="2  Titr" panose="00000700000000000000" pitchFamily="2" charset="-78"/>
          </a:endParaRPr>
        </a:p>
      </dsp:txBody>
      <dsp:txXfrm>
        <a:off x="3485662" y="806470"/>
        <a:ext cx="2547425" cy="636929"/>
      </dsp:txXfrm>
    </dsp:sp>
    <dsp:sp modelId="{11012169-DC6D-4593-A0BC-0581815242CE}">
      <dsp:nvSpPr>
        <dsp:cNvPr id="0" name=""/>
        <dsp:cNvSpPr/>
      </dsp:nvSpPr>
      <dsp:spPr>
        <a:xfrm>
          <a:off x="1148" y="1870110"/>
          <a:ext cx="1388531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2  Koodak" panose="00000700000000000000" pitchFamily="2" charset="-78"/>
            </a:rPr>
            <a:t>تصویر و طرح ها</a:t>
          </a:r>
          <a:endParaRPr lang="fa-IR" sz="1800" kern="1200" dirty="0">
            <a:cs typeface="2  Koodak" panose="00000700000000000000" pitchFamily="2" charset="-78"/>
          </a:endParaRPr>
        </a:p>
      </dsp:txBody>
      <dsp:txXfrm>
        <a:off x="1148" y="1870110"/>
        <a:ext cx="1388531" cy="636929"/>
      </dsp:txXfrm>
    </dsp:sp>
    <dsp:sp modelId="{C3618AA7-85C1-4AC3-A793-A203476C2429}">
      <dsp:nvSpPr>
        <dsp:cNvPr id="0" name=""/>
        <dsp:cNvSpPr/>
      </dsp:nvSpPr>
      <dsp:spPr>
        <a:xfrm>
          <a:off x="1657190" y="1870110"/>
          <a:ext cx="1273859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anose="00000700000000000000" pitchFamily="2" charset="-78"/>
            </a:rPr>
            <a:t>فضای سفید</a:t>
          </a:r>
          <a:endParaRPr lang="fa-IR" sz="2000" kern="1200" dirty="0">
            <a:cs typeface="2  Koodak" panose="00000700000000000000" pitchFamily="2" charset="-78"/>
          </a:endParaRPr>
        </a:p>
      </dsp:txBody>
      <dsp:txXfrm>
        <a:off x="1657190" y="1870110"/>
        <a:ext cx="1273859" cy="636929"/>
      </dsp:txXfrm>
    </dsp:sp>
    <dsp:sp modelId="{F71198AD-04DE-4AB9-AB98-E079AF37A2DF}">
      <dsp:nvSpPr>
        <dsp:cNvPr id="0" name=""/>
        <dsp:cNvSpPr/>
      </dsp:nvSpPr>
      <dsp:spPr>
        <a:xfrm>
          <a:off x="3198559" y="1870110"/>
          <a:ext cx="1273859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anose="00000700000000000000" pitchFamily="2" charset="-78"/>
            </a:rPr>
            <a:t>پهنای ستون</a:t>
          </a:r>
          <a:endParaRPr lang="fa-IR" sz="2000" kern="1200" dirty="0">
            <a:cs typeface="2  Koodak" panose="00000700000000000000" pitchFamily="2" charset="-78"/>
          </a:endParaRPr>
        </a:p>
      </dsp:txBody>
      <dsp:txXfrm>
        <a:off x="3198559" y="1870110"/>
        <a:ext cx="1273859" cy="636929"/>
      </dsp:txXfrm>
    </dsp:sp>
    <dsp:sp modelId="{9FFE51B4-C185-47F6-9A88-A61AF7AF9202}">
      <dsp:nvSpPr>
        <dsp:cNvPr id="0" name=""/>
        <dsp:cNvSpPr/>
      </dsp:nvSpPr>
      <dsp:spPr>
        <a:xfrm>
          <a:off x="4739929" y="1870110"/>
          <a:ext cx="1662959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2  Koodak" panose="00000700000000000000" pitchFamily="2" charset="-78"/>
            </a:rPr>
            <a:t>شکل و اندازه حرفها</a:t>
          </a:r>
          <a:endParaRPr lang="fa-IR" sz="1800" kern="1200" dirty="0">
            <a:cs typeface="2  Koodak" panose="00000700000000000000" pitchFamily="2" charset="-78"/>
          </a:endParaRPr>
        </a:p>
      </dsp:txBody>
      <dsp:txXfrm>
        <a:off x="4739929" y="1870110"/>
        <a:ext cx="1662959" cy="636929"/>
      </dsp:txXfrm>
    </dsp:sp>
    <dsp:sp modelId="{2905DF30-2366-4A3C-A390-AE29DDC67B13}">
      <dsp:nvSpPr>
        <dsp:cNvPr id="0" name=""/>
        <dsp:cNvSpPr/>
      </dsp:nvSpPr>
      <dsp:spPr>
        <a:xfrm>
          <a:off x="6670399" y="1870110"/>
          <a:ext cx="1273859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anose="00000700000000000000" pitchFamily="2" charset="-78"/>
            </a:rPr>
            <a:t>اندازه صفحه</a:t>
          </a:r>
          <a:endParaRPr lang="fa-IR" sz="2000" kern="1200" dirty="0">
            <a:cs typeface="2  Koodak" panose="00000700000000000000" pitchFamily="2" charset="-78"/>
          </a:endParaRPr>
        </a:p>
      </dsp:txBody>
      <dsp:txXfrm>
        <a:off x="6670399" y="1870110"/>
        <a:ext cx="1273859" cy="636929"/>
      </dsp:txXfrm>
    </dsp:sp>
    <dsp:sp modelId="{5C83D3F4-7ADF-42E5-AD72-036A83C005D9}">
      <dsp:nvSpPr>
        <dsp:cNvPr id="0" name=""/>
        <dsp:cNvSpPr/>
      </dsp:nvSpPr>
      <dsp:spPr>
        <a:xfrm>
          <a:off x="8211768" y="1870110"/>
          <a:ext cx="1273859" cy="6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2  Koodak" panose="00000700000000000000" pitchFamily="2" charset="-78"/>
            </a:rPr>
            <a:t>رنگ در نوشته</a:t>
          </a:r>
          <a:endParaRPr lang="fa-IR" sz="1900" kern="1200" dirty="0">
            <a:cs typeface="2  Koodak" panose="00000700000000000000" pitchFamily="2" charset="-78"/>
          </a:endParaRPr>
        </a:p>
      </dsp:txBody>
      <dsp:txXfrm>
        <a:off x="8211768" y="1870110"/>
        <a:ext cx="1273859" cy="63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BD8F5D-355E-45B0-83B7-2CB90D16D4ED}" type="datetimeFigureOut">
              <a:rPr lang="fa-IR" smtClean="0"/>
              <a:t>17/03/1438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8CE520-211D-4B0C-8887-BE52074B6A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306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7AB76F-5EE0-471B-98B1-95AF96DDE583}" type="datetimeFigureOut">
              <a:rPr lang="fa-IR" smtClean="0"/>
              <a:t>17/03/1438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2738" y="857250"/>
            <a:ext cx="34385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AEE67D-1C9F-4C22-822E-3528529647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832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E67D-1C9F-4C22-822E-352852964790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56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E67D-1C9F-4C22-822E-352852964790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715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E67D-1C9F-4C22-822E-352852964790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020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572" y="1122363"/>
            <a:ext cx="7641431" cy="2387600"/>
          </a:xfrm>
        </p:spPr>
        <p:txBody>
          <a:bodyPr anchor="b"/>
          <a:lstStyle>
            <a:lvl1pPr algn="ctr">
              <a:defRPr sz="5014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572" y="3602038"/>
            <a:ext cx="7641431" cy="1655762"/>
          </a:xfrm>
        </p:spPr>
        <p:txBody>
          <a:bodyPr/>
          <a:lstStyle>
            <a:lvl1pPr marL="0" indent="0" algn="ctr">
              <a:buNone/>
              <a:defRPr sz="2006"/>
            </a:lvl1pPr>
            <a:lvl2pPr marL="382082" indent="0" algn="ctr">
              <a:buNone/>
              <a:defRPr sz="1671"/>
            </a:lvl2pPr>
            <a:lvl3pPr marL="764164" indent="0" algn="ctr">
              <a:buNone/>
              <a:defRPr sz="1504"/>
            </a:lvl3pPr>
            <a:lvl4pPr marL="1146246" indent="0" algn="ctr">
              <a:buNone/>
              <a:defRPr sz="1337"/>
            </a:lvl4pPr>
            <a:lvl5pPr marL="1528328" indent="0" algn="ctr">
              <a:buNone/>
              <a:defRPr sz="1337"/>
            </a:lvl5pPr>
            <a:lvl6pPr marL="1910410" indent="0" algn="ctr">
              <a:buNone/>
              <a:defRPr sz="1337"/>
            </a:lvl6pPr>
            <a:lvl7pPr marL="2292492" indent="0" algn="ctr">
              <a:buNone/>
              <a:defRPr sz="1337"/>
            </a:lvl7pPr>
            <a:lvl8pPr marL="2674574" indent="0" algn="ctr">
              <a:buNone/>
              <a:defRPr sz="1337"/>
            </a:lvl8pPr>
            <a:lvl9pPr marL="3056656" indent="0" algn="ctr">
              <a:buNone/>
              <a:defRPr sz="1337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2917-E251-4670-AEB2-0DBCB83082C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84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D542C-31DA-4C08-8C71-B0EB70E07EA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8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199" y="365125"/>
            <a:ext cx="219691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465" y="365125"/>
            <a:ext cx="6463377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D80D-329A-4010-BDFA-B672286971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243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BB672-4CC4-48E9-96AE-FAA4B2ADD21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769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58" y="1709739"/>
            <a:ext cx="8787646" cy="2852737"/>
          </a:xfrm>
        </p:spPr>
        <p:txBody>
          <a:bodyPr anchor="b"/>
          <a:lstStyle>
            <a:lvl1pPr>
              <a:defRPr sz="5014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158" y="4589464"/>
            <a:ext cx="8787646" cy="1500187"/>
          </a:xfrm>
        </p:spPr>
        <p:txBody>
          <a:bodyPr/>
          <a:lstStyle>
            <a:lvl1pPr marL="0" indent="0">
              <a:buNone/>
              <a:defRPr sz="2006">
                <a:solidFill>
                  <a:schemeClr val="tx1">
                    <a:tint val="75000"/>
                  </a:schemeClr>
                </a:solidFill>
              </a:defRPr>
            </a:lvl1pPr>
            <a:lvl2pPr marL="382082" indent="0">
              <a:buNone/>
              <a:defRPr sz="1671">
                <a:solidFill>
                  <a:schemeClr val="tx1">
                    <a:tint val="75000"/>
                  </a:schemeClr>
                </a:solidFill>
              </a:defRPr>
            </a:lvl2pPr>
            <a:lvl3pPr marL="764164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3pPr>
            <a:lvl4pPr marL="1146246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4pPr>
            <a:lvl5pPr marL="1528328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5pPr>
            <a:lvl6pPr marL="1910410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6pPr>
            <a:lvl7pPr marL="2292492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7pPr>
            <a:lvl8pPr marL="2674574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8pPr>
            <a:lvl9pPr marL="3056656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E843B-41DF-4974-8737-1EDB8844711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6980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65" y="1825625"/>
            <a:ext cx="433014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966" y="1825625"/>
            <a:ext cx="433014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2E63B-B94B-4D56-8DF1-83A2E6877AD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4851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2" y="365126"/>
            <a:ext cx="878764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92" y="1681163"/>
            <a:ext cx="4310244" cy="823912"/>
          </a:xfrm>
        </p:spPr>
        <p:txBody>
          <a:bodyPr anchor="b"/>
          <a:lstStyle>
            <a:lvl1pPr marL="0" indent="0">
              <a:buNone/>
              <a:defRPr sz="2006" b="1"/>
            </a:lvl1pPr>
            <a:lvl2pPr marL="382082" indent="0">
              <a:buNone/>
              <a:defRPr sz="1671" b="1"/>
            </a:lvl2pPr>
            <a:lvl3pPr marL="764164" indent="0">
              <a:buNone/>
              <a:defRPr sz="1504" b="1"/>
            </a:lvl3pPr>
            <a:lvl4pPr marL="1146246" indent="0">
              <a:buNone/>
              <a:defRPr sz="1337" b="1"/>
            </a:lvl4pPr>
            <a:lvl5pPr marL="1528328" indent="0">
              <a:buNone/>
              <a:defRPr sz="1337" b="1"/>
            </a:lvl5pPr>
            <a:lvl6pPr marL="1910410" indent="0">
              <a:buNone/>
              <a:defRPr sz="1337" b="1"/>
            </a:lvl6pPr>
            <a:lvl7pPr marL="2292492" indent="0">
              <a:buNone/>
              <a:defRPr sz="1337" b="1"/>
            </a:lvl7pPr>
            <a:lvl8pPr marL="2674574" indent="0">
              <a:buNone/>
              <a:defRPr sz="1337" b="1"/>
            </a:lvl8pPr>
            <a:lvl9pPr marL="3056656" indent="0">
              <a:buNone/>
              <a:defRPr sz="133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92" y="2505075"/>
            <a:ext cx="43102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966" y="1681163"/>
            <a:ext cx="4331471" cy="823912"/>
          </a:xfrm>
        </p:spPr>
        <p:txBody>
          <a:bodyPr anchor="b"/>
          <a:lstStyle>
            <a:lvl1pPr marL="0" indent="0">
              <a:buNone/>
              <a:defRPr sz="2006" b="1"/>
            </a:lvl1pPr>
            <a:lvl2pPr marL="382082" indent="0">
              <a:buNone/>
              <a:defRPr sz="1671" b="1"/>
            </a:lvl2pPr>
            <a:lvl3pPr marL="764164" indent="0">
              <a:buNone/>
              <a:defRPr sz="1504" b="1"/>
            </a:lvl3pPr>
            <a:lvl4pPr marL="1146246" indent="0">
              <a:buNone/>
              <a:defRPr sz="1337" b="1"/>
            </a:lvl4pPr>
            <a:lvl5pPr marL="1528328" indent="0">
              <a:buNone/>
              <a:defRPr sz="1337" b="1"/>
            </a:lvl5pPr>
            <a:lvl6pPr marL="1910410" indent="0">
              <a:buNone/>
              <a:defRPr sz="1337" b="1"/>
            </a:lvl6pPr>
            <a:lvl7pPr marL="2292492" indent="0">
              <a:buNone/>
              <a:defRPr sz="1337" b="1"/>
            </a:lvl7pPr>
            <a:lvl8pPr marL="2674574" indent="0">
              <a:buNone/>
              <a:defRPr sz="1337" b="1"/>
            </a:lvl8pPr>
            <a:lvl9pPr marL="3056656" indent="0">
              <a:buNone/>
              <a:defRPr sz="133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966" y="2505075"/>
            <a:ext cx="433147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2CFC7-F08B-48CB-8540-0A384D10002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796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D4765-85BE-4CA0-8C65-25AB083F1A0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387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4B1FF-6111-4222-A488-E64E9D03A41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8442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2" y="457200"/>
            <a:ext cx="3286080" cy="1600200"/>
          </a:xfrm>
        </p:spPr>
        <p:txBody>
          <a:bodyPr anchor="b"/>
          <a:lstStyle>
            <a:lvl1pPr>
              <a:defRPr sz="2674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471" y="987426"/>
            <a:ext cx="5157966" cy="4873625"/>
          </a:xfrm>
        </p:spPr>
        <p:txBody>
          <a:bodyPr/>
          <a:lstStyle>
            <a:lvl1pPr>
              <a:defRPr sz="2674"/>
            </a:lvl1pPr>
            <a:lvl2pPr>
              <a:defRPr sz="2340"/>
            </a:lvl2pPr>
            <a:lvl3pPr>
              <a:defRPr sz="2006"/>
            </a:lvl3pPr>
            <a:lvl4pPr>
              <a:defRPr sz="1671"/>
            </a:lvl4pPr>
            <a:lvl5pPr>
              <a:defRPr sz="1671"/>
            </a:lvl5pPr>
            <a:lvl6pPr>
              <a:defRPr sz="1671"/>
            </a:lvl6pPr>
            <a:lvl7pPr>
              <a:defRPr sz="1671"/>
            </a:lvl7pPr>
            <a:lvl8pPr>
              <a:defRPr sz="1671"/>
            </a:lvl8pPr>
            <a:lvl9pPr>
              <a:defRPr sz="16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92" y="2057400"/>
            <a:ext cx="3286080" cy="3811588"/>
          </a:xfrm>
        </p:spPr>
        <p:txBody>
          <a:bodyPr/>
          <a:lstStyle>
            <a:lvl1pPr marL="0" indent="0">
              <a:buNone/>
              <a:defRPr sz="1337"/>
            </a:lvl1pPr>
            <a:lvl2pPr marL="382082" indent="0">
              <a:buNone/>
              <a:defRPr sz="1170"/>
            </a:lvl2pPr>
            <a:lvl3pPr marL="764164" indent="0">
              <a:buNone/>
              <a:defRPr sz="1003"/>
            </a:lvl3pPr>
            <a:lvl4pPr marL="1146246" indent="0">
              <a:buNone/>
              <a:defRPr sz="836"/>
            </a:lvl4pPr>
            <a:lvl5pPr marL="1528328" indent="0">
              <a:buNone/>
              <a:defRPr sz="836"/>
            </a:lvl5pPr>
            <a:lvl6pPr marL="1910410" indent="0">
              <a:buNone/>
              <a:defRPr sz="836"/>
            </a:lvl6pPr>
            <a:lvl7pPr marL="2292492" indent="0">
              <a:buNone/>
              <a:defRPr sz="836"/>
            </a:lvl7pPr>
            <a:lvl8pPr marL="2674574" indent="0">
              <a:buNone/>
              <a:defRPr sz="836"/>
            </a:lvl8pPr>
            <a:lvl9pPr marL="3056656" indent="0">
              <a:buNone/>
              <a:defRPr sz="8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3D93F-C2DC-4733-9779-CFD9B3EB69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18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2" y="457200"/>
            <a:ext cx="3286080" cy="1600200"/>
          </a:xfrm>
        </p:spPr>
        <p:txBody>
          <a:bodyPr anchor="b"/>
          <a:lstStyle>
            <a:lvl1pPr>
              <a:defRPr sz="2674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1471" y="987426"/>
            <a:ext cx="5157966" cy="4873625"/>
          </a:xfrm>
        </p:spPr>
        <p:txBody>
          <a:bodyPr/>
          <a:lstStyle>
            <a:lvl1pPr marL="0" indent="0">
              <a:buNone/>
              <a:defRPr sz="2674"/>
            </a:lvl1pPr>
            <a:lvl2pPr marL="382082" indent="0">
              <a:buNone/>
              <a:defRPr sz="2340"/>
            </a:lvl2pPr>
            <a:lvl3pPr marL="764164" indent="0">
              <a:buNone/>
              <a:defRPr sz="2006"/>
            </a:lvl3pPr>
            <a:lvl4pPr marL="1146246" indent="0">
              <a:buNone/>
              <a:defRPr sz="1671"/>
            </a:lvl4pPr>
            <a:lvl5pPr marL="1528328" indent="0">
              <a:buNone/>
              <a:defRPr sz="1671"/>
            </a:lvl5pPr>
            <a:lvl6pPr marL="1910410" indent="0">
              <a:buNone/>
              <a:defRPr sz="1671"/>
            </a:lvl6pPr>
            <a:lvl7pPr marL="2292492" indent="0">
              <a:buNone/>
              <a:defRPr sz="1671"/>
            </a:lvl7pPr>
            <a:lvl8pPr marL="2674574" indent="0">
              <a:buNone/>
              <a:defRPr sz="1671"/>
            </a:lvl8pPr>
            <a:lvl9pPr marL="3056656" indent="0">
              <a:buNone/>
              <a:defRPr sz="1671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92" y="2057400"/>
            <a:ext cx="3286080" cy="3811588"/>
          </a:xfrm>
        </p:spPr>
        <p:txBody>
          <a:bodyPr/>
          <a:lstStyle>
            <a:lvl1pPr marL="0" indent="0">
              <a:buNone/>
              <a:defRPr sz="1337"/>
            </a:lvl1pPr>
            <a:lvl2pPr marL="382082" indent="0">
              <a:buNone/>
              <a:defRPr sz="1170"/>
            </a:lvl2pPr>
            <a:lvl3pPr marL="764164" indent="0">
              <a:buNone/>
              <a:defRPr sz="1003"/>
            </a:lvl3pPr>
            <a:lvl4pPr marL="1146246" indent="0">
              <a:buNone/>
              <a:defRPr sz="836"/>
            </a:lvl4pPr>
            <a:lvl5pPr marL="1528328" indent="0">
              <a:buNone/>
              <a:defRPr sz="836"/>
            </a:lvl5pPr>
            <a:lvl6pPr marL="1910410" indent="0">
              <a:buNone/>
              <a:defRPr sz="836"/>
            </a:lvl6pPr>
            <a:lvl7pPr marL="2292492" indent="0">
              <a:buNone/>
              <a:defRPr sz="836"/>
            </a:lvl7pPr>
            <a:lvl8pPr marL="2674574" indent="0">
              <a:buNone/>
              <a:defRPr sz="836"/>
            </a:lvl8pPr>
            <a:lvl9pPr marL="3056656" indent="0">
              <a:buNone/>
              <a:defRPr sz="8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C7201-0CC4-49FC-A430-0E500B4D65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863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465" y="365126"/>
            <a:ext cx="878764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465" y="1825625"/>
            <a:ext cx="8787646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5681" y="6356351"/>
            <a:ext cx="229242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966" y="6356351"/>
            <a:ext cx="3438644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0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65" y="6356351"/>
            <a:ext cx="229242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F760A-B8D8-47A0-90EF-6397A9A3023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30191" y="6356350"/>
            <a:ext cx="1585512" cy="29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dirty="0" smtClean="0"/>
              <a:t>تهیه کننده جواد صادقی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44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764164" rtl="1" eaLnBrk="1" latinLnBrk="0" hangingPunct="1">
        <a:lnSpc>
          <a:spcPct val="90000"/>
        </a:lnSpc>
        <a:spcBef>
          <a:spcPct val="0"/>
        </a:spcBef>
        <a:buNone/>
        <a:defRPr sz="3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041" indent="-191041" algn="r" defTabSz="764164" rtl="1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73123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955205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3pPr>
      <a:lvl4pPr marL="1337287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719369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2101451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483533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865615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3247697" indent="-191041" algn="r" defTabSz="764164" rtl="1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1pPr>
      <a:lvl2pPr marL="382082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2pPr>
      <a:lvl3pPr marL="764164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3pPr>
      <a:lvl4pPr marL="1146246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28328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910410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92492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674574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3056656" algn="r" defTabSz="764164" rtl="1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 rot="311159">
            <a:off x="3168178" y="1098971"/>
            <a:ext cx="2327703" cy="1229350"/>
          </a:xfrm>
        </p:spPr>
        <p:txBody>
          <a:bodyPr anchor="ctr"/>
          <a:lstStyle/>
          <a:p>
            <a:r>
              <a:rPr lang="fa-IR" sz="3343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Elm Border" panose="00000400000000000000" pitchFamily="2" charset="-78"/>
              </a:rPr>
              <a:t>موضوع:</a:t>
            </a:r>
            <a:endParaRPr lang="es-ES" sz="3343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Elm Border" panose="00000400000000000000" pitchFamily="2" charset="-78"/>
            </a:endParaRPr>
          </a:p>
        </p:txBody>
      </p:sp>
      <p:sp>
        <p:nvSpPr>
          <p:cNvPr id="5" name="Rectangle 25"/>
          <p:cNvSpPr txBox="1">
            <a:spLocks noChangeArrowheads="1"/>
          </p:cNvSpPr>
          <p:nvPr/>
        </p:nvSpPr>
        <p:spPr bwMode="auto">
          <a:xfrm rot="154403">
            <a:off x="264795" y="2141326"/>
            <a:ext cx="7196053" cy="1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414" tIns="38207" rIns="76414" bIns="38207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2  Esfehan" panose="00000700000000000000" pitchFamily="2" charset="-78"/>
              </a:rPr>
              <a:t>طراحی پیام های آموزشی </a:t>
            </a:r>
            <a:r>
              <a:rPr lang="fa-I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2  Esfehan" panose="00000700000000000000" pitchFamily="2" charset="-78"/>
              </a:rPr>
              <a:t>نوشتاری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2  Esfehan" panose="00000700000000000000" pitchFamily="2" charset="-78"/>
            </a:endParaRPr>
          </a:p>
        </p:txBody>
      </p:sp>
      <p:sp>
        <p:nvSpPr>
          <p:cNvPr id="2052" name="Rectangle 25"/>
          <p:cNvSpPr txBox="1">
            <a:spLocks noChangeArrowheads="1"/>
          </p:cNvSpPr>
          <p:nvPr/>
        </p:nvSpPr>
        <p:spPr bwMode="auto">
          <a:xfrm rot="21211315">
            <a:off x="3426372" y="4590802"/>
            <a:ext cx="2986624" cy="6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414" tIns="38207" rIns="76414" bIns="38207" anchor="ctr"/>
          <a:lstStyle>
            <a:defPPr>
              <a:defRPr lang="es-ES"/>
            </a:defPPr>
            <a:lvl1pPr algn="ctr" eaLnBrk="1" hangingPunct="1">
              <a:defRPr sz="2674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2  Traffic" panose="00000400000000000000" pitchFamily="2" charset="-78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گردآورنده گان:</a:t>
            </a:r>
          </a:p>
        </p:txBody>
      </p:sp>
      <p:sp>
        <p:nvSpPr>
          <p:cNvPr id="2053" name="Rectangle 25"/>
          <p:cNvSpPr txBox="1">
            <a:spLocks noChangeArrowheads="1"/>
          </p:cNvSpPr>
          <p:nvPr/>
        </p:nvSpPr>
        <p:spPr bwMode="auto">
          <a:xfrm rot="21443101">
            <a:off x="709130" y="3265444"/>
            <a:ext cx="6495217" cy="122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414" tIns="38207" rIns="76414" bIns="3820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sz="267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 Light" panose="020F0302020204030204" pitchFamily="34" charset="0"/>
                <a:cs typeface="2  Traffic" panose="00000400000000000000" pitchFamily="2" charset="-78"/>
              </a:rPr>
              <a:t>استاد مربوطه : خانم دکتر جعفرخانی</a:t>
            </a:r>
            <a:endParaRPr lang="es-ES" sz="2674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 Light" panose="020F0302020204030204" pitchFamily="34" charset="0"/>
              <a:cs typeface="2  Traffic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 rot="21204238">
            <a:off x="1668688" y="5335755"/>
            <a:ext cx="45255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ctr" rtl="1" eaLnBrk="1" hangingPunct="1">
              <a:buFont typeface="Wingdings" panose="05000000000000000000" pitchFamily="2" charset="2"/>
              <a:buChar char="ü"/>
            </a:pPr>
            <a:r>
              <a:rPr lang="fa-I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2  Traffic" panose="00000400000000000000" pitchFamily="2" charset="-78"/>
              </a:rPr>
              <a:t>ناهید زلقی </a:t>
            </a:r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2  Traffic" panose="00000400000000000000" pitchFamily="2" charset="-78"/>
              </a:rPr>
              <a:t>شغل:فرهنگی-سابقه:25 سال</a:t>
            </a:r>
            <a:endParaRPr lang="fa-I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Light" panose="020F0302020204030204" pitchFamily="34" charset="0"/>
              <a:cs typeface="2 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21111531">
            <a:off x="1430601" y="5807959"/>
            <a:ext cx="47564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2  Traffic" panose="00000400000000000000" pitchFamily="2" charset="-78"/>
              </a:rPr>
              <a:t>جواد صادقی </a:t>
            </a:r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2  Traffic" panose="00000400000000000000" pitchFamily="2" charset="-78"/>
              </a:rPr>
              <a:t>شغل:فرهنگی- سابقه:7 سال</a:t>
            </a:r>
            <a:endParaRPr lang="fa-I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Light" panose="020F0302020204030204" pitchFamily="34" charset="0"/>
              <a:cs typeface="2  Traffic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639" y="476672"/>
            <a:ext cx="133241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بخش پایانی: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767" y="1050995"/>
            <a:ext cx="936104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جهت </a:t>
            </a:r>
            <a:r>
              <a:rPr lang="fa-IR" sz="2000" dirty="0">
                <a:cs typeface="2  Traffic" panose="00000400000000000000" pitchFamily="2" charset="-78"/>
              </a:rPr>
              <a:t>تسهیل درک کلی مطلب و یادگیری معنادار بهتر است در انتهای فصل یا بخش مطالبی باعنوان مرور و جمع بندی آورده شود.</a:t>
            </a:r>
          </a:p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در </a:t>
            </a:r>
            <a:r>
              <a:rPr lang="fa-IR" sz="2000" dirty="0">
                <a:cs typeface="2  Traffic" panose="00000400000000000000" pitchFamily="2" charset="-78"/>
              </a:rPr>
              <a:t>راستای فعال سازی یادگیرنده تکالیف پیشنهادی در انتهای فصل یا بخش ارائه شود.</a:t>
            </a:r>
          </a:p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منابع </a:t>
            </a:r>
            <a:r>
              <a:rPr lang="fa-IR" sz="2000" dirty="0">
                <a:cs typeface="2  Traffic" panose="00000400000000000000" pitchFamily="2" charset="-78"/>
              </a:rPr>
              <a:t>مورد استفاده و منابع پیشنهادی برای مطالعه بیشتر را می توان در انتهای فصل یا کتاب آورد.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791" y="3486095"/>
            <a:ext cx="7260206" cy="29315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70C0"/>
                </a:solidFill>
                <a:cs typeface="2  Traffic" panose="00000400000000000000" pitchFamily="2" charset="-78"/>
              </a:rPr>
              <a:t>علاوه بر سه مورد بالا می توان در انتهای کتاب بخشهای زیر را نیز در نظر گرفت</a:t>
            </a:r>
            <a:r>
              <a:rPr lang="fa-IR" b="1" dirty="0" smtClean="0">
                <a:solidFill>
                  <a:srgbClr val="0070C0"/>
                </a:solidFill>
                <a:cs typeface="2  Traffic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endParaRPr lang="fa-IR" sz="1000" b="1" dirty="0">
              <a:cs typeface="2  Traffic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1900" dirty="0" smtClean="0">
                <a:cs typeface="2  Traffic" panose="00000400000000000000" pitchFamily="2" charset="-78"/>
              </a:rPr>
              <a:t>آزمون </a:t>
            </a:r>
            <a:r>
              <a:rPr lang="fa-IR" sz="1900" dirty="0">
                <a:cs typeface="2  Traffic" panose="00000400000000000000" pitchFamily="2" charset="-78"/>
              </a:rPr>
              <a:t>نهایی در رابطه با هدفهای آموزشی – یادگیری کلی کتاب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1900" dirty="0" smtClean="0">
                <a:cs typeface="2  Traffic" panose="00000400000000000000" pitchFamily="2" charset="-78"/>
              </a:rPr>
              <a:t>واژه </a:t>
            </a:r>
            <a:r>
              <a:rPr lang="fa-IR" sz="1900" dirty="0">
                <a:cs typeface="2  Traffic" panose="00000400000000000000" pitchFamily="2" charset="-78"/>
              </a:rPr>
              <a:t>نامه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1900" dirty="0">
                <a:cs typeface="2  Traffic" panose="00000400000000000000" pitchFamily="2" charset="-78"/>
              </a:rPr>
              <a:t>فهرست اسامی افراد مذکور در کتاب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1900" dirty="0" smtClean="0">
                <a:cs typeface="2  Traffic" panose="00000400000000000000" pitchFamily="2" charset="-78"/>
              </a:rPr>
              <a:t>راهنمای </a:t>
            </a:r>
            <a:r>
              <a:rPr lang="fa-IR" sz="1900" dirty="0">
                <a:cs typeface="2  Traffic" panose="00000400000000000000" pitchFamily="2" charset="-78"/>
              </a:rPr>
              <a:t>موضوعی برای دستیابی سریع به اطلاعات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1900" dirty="0" smtClean="0">
                <a:cs typeface="2  Traffic" panose="00000400000000000000" pitchFamily="2" charset="-78"/>
              </a:rPr>
              <a:t>پیوستهای </a:t>
            </a:r>
            <a:r>
              <a:rPr lang="fa-IR" sz="1900" dirty="0">
                <a:cs typeface="2  Traffic" panose="00000400000000000000" pitchFamily="2" charset="-78"/>
              </a:rPr>
              <a:t>احتمالی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005" y="3513551"/>
            <a:ext cx="1543050" cy="2836257"/>
          </a:xfrm>
          <a:prstGeom prst="rect">
            <a:avLst/>
          </a:prstGeom>
        </p:spPr>
      </p:pic>
      <p:sp>
        <p:nvSpPr>
          <p:cNvPr id="8" name="Octagon 7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8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117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751" y="1261209"/>
            <a:ext cx="93610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متن یک پیام آموزشی نوشتاری از اجزاء مختلفی تشکیل شده است و نویسنده و طراح بوسیله این اجزاء در درک بهتر پیام ارائه شده به </a:t>
            </a:r>
            <a:r>
              <a:rPr lang="fa-IR" sz="2000" dirty="0" smtClean="0">
                <a:cs typeface="2  Traffic" panose="00000400000000000000" pitchFamily="2" charset="-78"/>
              </a:rPr>
              <a:t>خواننده </a:t>
            </a:r>
            <a:r>
              <a:rPr lang="fa-IR" sz="2000" dirty="0">
                <a:cs typeface="2  Traffic" panose="00000400000000000000" pitchFamily="2" charset="-78"/>
              </a:rPr>
              <a:t>کمک می کنند.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895" y="4869160"/>
            <a:ext cx="7058142" cy="171454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6183735"/>
              </p:ext>
            </p:extLst>
          </p:nvPr>
        </p:nvGraphicFramePr>
        <p:xfrm>
          <a:off x="701799" y="1991901"/>
          <a:ext cx="8856984" cy="316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518223" y="417115"/>
            <a:ext cx="1821920" cy="64453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4660431" y="552214"/>
            <a:ext cx="1821920" cy="644538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anose="00000700000000000000" pitchFamily="2" charset="-78"/>
                </a:rPr>
                <a:t>بعد صفحه آرایی</a:t>
              </a:r>
              <a:endParaRPr lang="fa-IR" sz="20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5" name="Octagon 14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9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242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6197" y="885582"/>
            <a:ext cx="86273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عنوانها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31" y="1360789"/>
            <a:ext cx="91270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>
                <a:cs typeface="2  Traffic" panose="00000400000000000000" pitchFamily="2" charset="-78"/>
              </a:rPr>
              <a:t>خلاصه ترین شکل محتوای یک متن هستند که معمولا متشکل از چند کلمه به شکل خبری یا سوالی و یا اشکال دیگر ذکر می شوند که در بازیابی مجدد متن هنگام مرور کمک می کند.</a:t>
            </a:r>
            <a:endParaRPr lang="fa-IR" dirty="0">
              <a:cs typeface="2  Traffic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6197" y="3501008"/>
            <a:ext cx="109677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خلاصه 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ها: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51" y="4005064"/>
            <a:ext cx="936104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cs typeface="2  Traffic" panose="00000400000000000000" pitchFamily="2" charset="-78"/>
              </a:rPr>
              <a:t>متن کوتاه که </a:t>
            </a:r>
            <a:r>
              <a:rPr lang="fa-IR" sz="2000" dirty="0" smtClean="0">
                <a:cs typeface="2  Traffic" panose="00000400000000000000" pitchFamily="2" charset="-78"/>
              </a:rPr>
              <a:t>برحسب </a:t>
            </a:r>
            <a:r>
              <a:rPr lang="fa-IR" sz="2000" dirty="0">
                <a:cs typeface="2  Traffic" panose="00000400000000000000" pitchFamily="2" charset="-78"/>
              </a:rPr>
              <a:t>اینکه کجا بیایند کاربردهای مختلفی پیدا می کنند.</a:t>
            </a:r>
          </a:p>
          <a:p>
            <a:pPr algn="r" rtl="1"/>
            <a:r>
              <a:rPr lang="fa-IR" sz="2000" dirty="0">
                <a:cs typeface="2  Traffic" panose="00000400000000000000" pitchFamily="2" charset="-78"/>
              </a:rPr>
              <a:t>پیشگفتار: خلاصه اگر در ابتدای نوشتار بیاید.</a:t>
            </a:r>
          </a:p>
          <a:p>
            <a:pPr algn="r" rtl="1"/>
            <a:r>
              <a:rPr lang="fa-IR" sz="2000" dirty="0">
                <a:cs typeface="2  Traffic" panose="00000400000000000000" pitchFamily="2" charset="-78"/>
              </a:rPr>
              <a:t>خلاصه های میان پیکره اصلی: بیشتر در آخر عنوانهای اصلی می آیند و در مرور و جمع بندی آنچه تا آن زمان خوانده شده نقش دارند.</a:t>
            </a:r>
          </a:p>
          <a:p>
            <a:pPr algn="r" rtl="1"/>
            <a:r>
              <a:rPr lang="fa-IR" sz="2000" dirty="0">
                <a:cs typeface="2  Traffic" panose="00000400000000000000" pitchFamily="2" charset="-78"/>
              </a:rPr>
              <a:t>خلاصه های پایان متن اصلی: بیشتر در پایان فصل،بخش و کتاب می آیند و به فهرست کردن و یا مرور کردن نکات مهم می پردازند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799" y="2059520"/>
            <a:ext cx="2339183" cy="164490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24608" y="326023"/>
            <a:ext cx="1491567" cy="48446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4466816" y="461122"/>
            <a:ext cx="1491567" cy="484462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1200" dirty="0" smtClean="0">
                  <a:cs typeface="2  Titr" panose="00000700000000000000" pitchFamily="2" charset="-78"/>
                </a:rPr>
                <a:t>بعد صفحه آرایی</a:t>
              </a:r>
              <a:endParaRPr lang="fa-IR" sz="16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3" name="Octagon 12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10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476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3449" y="1279350"/>
            <a:ext cx="215475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پرسشها 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و خود آزماها: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9501" y="1679460"/>
            <a:ext cx="71349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پرسشها می توانند در طول متن یا در انتهای متن بیاید و خواننده را به مرور مجدد مطالب و دقت و کشف ارتباط بین مطالب تشویق کند</a:t>
            </a:r>
            <a:r>
              <a:rPr lang="fa-IR" sz="2000" dirty="0" smtClean="0">
                <a:cs typeface="2  Traffic" panose="00000400000000000000" pitchFamily="2" charset="-78"/>
              </a:rPr>
              <a:t>.</a:t>
            </a:r>
            <a:endParaRPr lang="fa-IR" sz="2000" dirty="0">
              <a:cs typeface="2 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591" y="3573016"/>
            <a:ext cx="2080487" cy="3058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305" y="269836"/>
            <a:ext cx="3810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693" y="3429000"/>
            <a:ext cx="726134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قابها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می توان مطالب اضافی ، جالب ، مطالب تکمیلی مربوط با موضوع را در قالب کادرها و قابهای جدا از متن قرار </a:t>
            </a:r>
            <a:r>
              <a:rPr lang="fa-IR" sz="2000" dirty="0" smtClean="0">
                <a:cs typeface="2  Traffic" panose="00000400000000000000" pitchFamily="2" charset="-78"/>
              </a:rPr>
              <a:t>داد.مثال 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92" y="5445224"/>
            <a:ext cx="676924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2400" b="1" dirty="0">
                <a:solidFill>
                  <a:srgbClr val="7030A0"/>
                </a:solidFill>
                <a:cs typeface="2  Tabassom" panose="00000400000000000000" pitchFamily="2" charset="-78"/>
              </a:rPr>
              <a:t>نشانه </a:t>
            </a:r>
            <a:r>
              <a:rPr lang="fa-IR" sz="2400" b="1" dirty="0" smtClean="0">
                <a:solidFill>
                  <a:srgbClr val="7030A0"/>
                </a:solidFill>
                <a:cs typeface="2  Tabassom" panose="00000400000000000000" pitchFamily="2" charset="-78"/>
              </a:rPr>
              <a:t>ها: </a:t>
            </a:r>
            <a:r>
              <a:rPr lang="fa-IR" sz="2400" dirty="0" smtClean="0">
                <a:solidFill>
                  <a:srgbClr val="7030A0"/>
                </a:solidFill>
                <a:cs typeface="2  Tabassom" panose="00000400000000000000" pitchFamily="2" charset="-78"/>
              </a:rPr>
              <a:t>جهت </a:t>
            </a:r>
            <a:r>
              <a:rPr lang="fa-IR" sz="2400" dirty="0">
                <a:solidFill>
                  <a:srgbClr val="7030A0"/>
                </a:solidFill>
                <a:cs typeface="2  Tabassom" panose="00000400000000000000" pitchFamily="2" charset="-78"/>
              </a:rPr>
              <a:t>زنده کردن و درک بهتر اطلاعات در ذهن خواننده استفاده می </a:t>
            </a:r>
            <a:r>
              <a:rPr lang="fa-IR" sz="2400" dirty="0" smtClean="0">
                <a:solidFill>
                  <a:srgbClr val="7030A0"/>
                </a:solidFill>
                <a:cs typeface="2  Tabassom" panose="00000400000000000000" pitchFamily="2" charset="-78"/>
              </a:rPr>
              <a:t>شود</a:t>
            </a:r>
            <a:endParaRPr lang="fa-IR" sz="2400" dirty="0">
              <a:solidFill>
                <a:srgbClr val="7030A0"/>
              </a:solidFill>
              <a:cs typeface="2  Tabassom" panose="00000400000000000000" pitchFamily="2" charset="-78"/>
            </a:endParaRPr>
          </a:p>
        </p:txBody>
      </p:sp>
      <p:sp>
        <p:nvSpPr>
          <p:cNvPr id="8" name="Curved Right Arrow 7"/>
          <p:cNvSpPr/>
          <p:nvPr/>
        </p:nvSpPr>
        <p:spPr>
          <a:xfrm rot="452294">
            <a:off x="3250377" y="4561755"/>
            <a:ext cx="432048" cy="822791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4608" y="326023"/>
            <a:ext cx="1491567" cy="48446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4466816" y="461122"/>
            <a:ext cx="1491567" cy="484462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1200" dirty="0" smtClean="0">
                  <a:cs typeface="2  Traffic" panose="00000400000000000000" pitchFamily="2" charset="-78"/>
                </a:rPr>
                <a:t>بعد صفحه آرایی</a:t>
              </a:r>
              <a:endParaRPr lang="fa-IR" sz="1600" kern="1200" dirty="0"/>
            </a:p>
          </p:txBody>
        </p:sp>
      </p:grpSp>
      <p:sp>
        <p:nvSpPr>
          <p:cNvPr id="14" name="Octagon 13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11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2792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0671" y="620688"/>
            <a:ext cx="1068653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نشانه ها:</a:t>
            </a:r>
            <a:endParaRPr lang="fa-IR" sz="2000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396351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12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0311" y="1009745"/>
            <a:ext cx="27248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r" rtl="1">
              <a:lnSpc>
                <a:spcPct val="150000"/>
              </a:lnSpc>
              <a:defRPr sz="2000">
                <a:cs typeface="2  Traffic" panose="00000400000000000000" pitchFamily="2" charset="-78"/>
              </a:defRPr>
            </a:lvl1pPr>
          </a:lstStyle>
          <a:p>
            <a:pPr algn="ctr"/>
            <a:r>
              <a:rPr lang="fa-IR" sz="3200" b="1" dirty="0">
                <a:solidFill>
                  <a:srgbClr val="002060"/>
                </a:solidFill>
                <a:cs typeface="2  Tabassom" panose="00000400000000000000" pitchFamily="2" charset="-78"/>
              </a:rPr>
              <a:t>استفاده از نشانه ها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6686" y="2299824"/>
            <a:ext cx="36560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ctr" rtl="1">
              <a:lnSpc>
                <a:spcPct val="150000"/>
              </a:lnSpc>
              <a:defRPr sz="3200" b="1">
                <a:solidFill>
                  <a:srgbClr val="002060"/>
                </a:solidFill>
                <a:cs typeface="2  Tabassom" panose="00000400000000000000" pitchFamily="2" charset="-78"/>
              </a:defRPr>
            </a:lvl1pPr>
          </a:lstStyle>
          <a:p>
            <a:r>
              <a:rPr lang="fa-IR" dirty="0"/>
              <a:t>زنده کردن اطلاعات در ذهن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9684" y="3729533"/>
            <a:ext cx="36560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ctr" rtl="1">
              <a:lnSpc>
                <a:spcPct val="150000"/>
              </a:lnSpc>
              <a:defRPr sz="3200" b="1">
                <a:solidFill>
                  <a:srgbClr val="002060"/>
                </a:solidFill>
                <a:cs typeface="2  Tabassom" panose="00000400000000000000" pitchFamily="2" charset="-78"/>
              </a:defRPr>
            </a:lvl1pPr>
          </a:lstStyle>
          <a:p>
            <a:r>
              <a:rPr lang="fa-IR" dirty="0"/>
              <a:t>درک بهتر منظور نویسنده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40044" y="1226677"/>
            <a:ext cx="2376264" cy="3272296"/>
            <a:chOff x="7110511" y="1484784"/>
            <a:chExt cx="2376264" cy="3272296"/>
          </a:xfrm>
        </p:grpSpPr>
        <p:grpSp>
          <p:nvGrpSpPr>
            <p:cNvPr id="3" name="Group 2"/>
            <p:cNvGrpSpPr/>
            <p:nvPr/>
          </p:nvGrpSpPr>
          <p:grpSpPr>
            <a:xfrm rot="16200000">
              <a:off x="6877575" y="2217277"/>
              <a:ext cx="2772739" cy="2306867"/>
              <a:chOff x="880745" y="1099618"/>
              <a:chExt cx="2772739" cy="2306867"/>
            </a:xfrm>
          </p:grpSpPr>
          <p:sp>
            <p:nvSpPr>
              <p:cNvPr id="2" name="Left-Up Arrow 1"/>
              <p:cNvSpPr/>
              <p:nvPr/>
            </p:nvSpPr>
            <p:spPr>
              <a:xfrm flipH="1">
                <a:off x="880745" y="1099618"/>
                <a:ext cx="1368152" cy="1132685"/>
              </a:xfrm>
              <a:prstGeom prst="leftUpArrow">
                <a:avLst>
                  <a:gd name="adj1" fmla="val 20181"/>
                  <a:gd name="adj2" fmla="val 26205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1" name="Left-Up Arrow 10"/>
              <p:cNvSpPr/>
              <p:nvPr/>
            </p:nvSpPr>
            <p:spPr>
              <a:xfrm flipH="1">
                <a:off x="2285332" y="2273800"/>
                <a:ext cx="1368152" cy="1132685"/>
              </a:xfrm>
              <a:prstGeom prst="leftUpArrow">
                <a:avLst>
                  <a:gd name="adj1" fmla="val 20181"/>
                  <a:gd name="adj2" fmla="val 26205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9486775" y="1484784"/>
              <a:ext cx="0" cy="49955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59860" y="5092255"/>
            <a:ext cx="89328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2  Traffic" panose="00000400000000000000" pitchFamily="2" charset="-78"/>
              </a:rPr>
              <a:t>مثلا می توان عنوان ها را نوعی نشانه تلقی کرد به این ترتیب خواننده به محض دیدن عنوان متوجه یک بحث جدید می شود.</a:t>
            </a: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42208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871" y="1334664"/>
            <a:ext cx="835679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cs typeface="2  Traffic" panose="00000400000000000000" pitchFamily="2" charset="-78"/>
              </a:rPr>
              <a:t>اول </a:t>
            </a:r>
            <a:r>
              <a:rPr lang="fa-IR" sz="2000" dirty="0" smtClean="0">
                <a:cs typeface="2  Traffic" panose="00000400000000000000" pitchFamily="2" charset="-78"/>
              </a:rPr>
              <a:t>اینکه،دوم اینکه،چهار </a:t>
            </a:r>
            <a:r>
              <a:rPr lang="fa-IR" sz="2000" dirty="0">
                <a:cs typeface="2  Traffic" panose="00000400000000000000" pitchFamily="2" charset="-78"/>
              </a:rPr>
              <a:t>دلیل این اتقاق عبارتند </a:t>
            </a:r>
            <a:r>
              <a:rPr lang="fa-IR" sz="2000" dirty="0" smtClean="0">
                <a:cs typeface="2  Traffic" panose="00000400000000000000" pitchFamily="2" charset="-78"/>
              </a:rPr>
              <a:t>از                     </a:t>
            </a:r>
            <a:r>
              <a:rPr lang="fa-IR" sz="2000" dirty="0">
                <a:cs typeface="2  Traffic" panose="00000400000000000000" pitchFamily="2" charset="-78"/>
              </a:rPr>
              <a:t>چگونگی سازمان </a:t>
            </a:r>
            <a:r>
              <a:rPr lang="fa-IR" sz="2000" dirty="0" smtClean="0">
                <a:cs typeface="2  Traffic" panose="00000400000000000000" pitchFamily="2" charset="-78"/>
              </a:rPr>
              <a:t>مطلب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به هر حـال ، امـا ، </a:t>
            </a:r>
            <a:r>
              <a:rPr lang="fa-IR" sz="2000" dirty="0">
                <a:cs typeface="2  Traffic" panose="00000400000000000000" pitchFamily="2" charset="-78"/>
              </a:rPr>
              <a:t>از طرفی </a:t>
            </a:r>
            <a:r>
              <a:rPr lang="fa-IR" sz="2000" dirty="0" smtClean="0">
                <a:cs typeface="2  Traffic" panose="00000400000000000000" pitchFamily="2" charset="-78"/>
              </a:rPr>
              <a:t>دیگر                                              نوعی مقایسه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بنـابـرایـن ، در نـتـیـجـه                                                         روابط علت و معلولی</a:t>
            </a:r>
          </a:p>
        </p:txBody>
      </p:sp>
      <p:sp>
        <p:nvSpPr>
          <p:cNvPr id="5" name="Striped Right Arrow 4"/>
          <p:cNvSpPr/>
          <p:nvPr/>
        </p:nvSpPr>
        <p:spPr>
          <a:xfrm rot="10800000">
            <a:off x="3932863" y="1957644"/>
            <a:ext cx="224154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Striped Right Arrow 5"/>
          <p:cNvSpPr/>
          <p:nvPr/>
        </p:nvSpPr>
        <p:spPr>
          <a:xfrm rot="10800000">
            <a:off x="3932863" y="1484001"/>
            <a:ext cx="1089416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Striped Right Arrow 6"/>
          <p:cNvSpPr/>
          <p:nvPr/>
        </p:nvSpPr>
        <p:spPr>
          <a:xfrm rot="10800000">
            <a:off x="3932863" y="2416468"/>
            <a:ext cx="310564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Callout 9"/>
          <p:cNvSpPr/>
          <p:nvPr/>
        </p:nvSpPr>
        <p:spPr>
          <a:xfrm>
            <a:off x="4555457" y="3312836"/>
            <a:ext cx="3600400" cy="163273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A EntezareZohoor B4" panose="00000700000000000000" pitchFamily="2" charset="-78"/>
              </a:rPr>
              <a:t>استفاده زیاد از نشانه </a:t>
            </a:r>
            <a:r>
              <a:rPr lang="fa-IR" sz="3200" dirty="0" smtClean="0">
                <a:solidFill>
                  <a:srgbClr val="C00000"/>
                </a:solidFill>
                <a:cs typeface="A EntezareZohoor B4" panose="00000700000000000000" pitchFamily="2" charset="-78"/>
              </a:rPr>
              <a:t>ها</a:t>
            </a:r>
            <a:endParaRPr lang="fa-IR" sz="3200" dirty="0">
              <a:solidFill>
                <a:srgbClr val="C0000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5397" y="5446410"/>
            <a:ext cx="4680520" cy="7200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2  Titr" panose="00000700000000000000" pitchFamily="2" charset="-78"/>
              </a:rPr>
              <a:t>گیج شدن </a:t>
            </a:r>
            <a:r>
              <a:rPr lang="fa-IR" sz="2000" dirty="0" smtClean="0">
                <a:cs typeface="2  Titr" panose="00000700000000000000" pitchFamily="2" charset="-78"/>
              </a:rPr>
              <a:t>خواننده و ناتواني </a:t>
            </a:r>
            <a:r>
              <a:rPr lang="fa-IR" sz="2000" dirty="0">
                <a:cs typeface="2  Titr" panose="00000700000000000000" pitchFamily="2" charset="-78"/>
              </a:rPr>
              <a:t>د</a:t>
            </a:r>
            <a:r>
              <a:rPr lang="fa-IR" sz="2000" dirty="0" smtClean="0">
                <a:cs typeface="2  Titr" panose="00000700000000000000" pitchFamily="2" charset="-78"/>
              </a:rPr>
              <a:t>ر تشخيص نكات مهم</a:t>
            </a:r>
            <a:endParaRPr lang="fa-IR" sz="2000" dirty="0">
              <a:cs typeface="2  Titr" panose="00000700000000000000" pitchFamily="2" charset="-78"/>
            </a:endParaRPr>
          </a:p>
        </p:txBody>
      </p:sp>
      <p:sp>
        <p:nvSpPr>
          <p:cNvPr id="13" name="Octagon 12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13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8143" y="763111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solidFill>
                  <a:schemeClr val="accent5"/>
                </a:solidFill>
                <a:cs typeface="2  Titr" panose="00000700000000000000" pitchFamily="2" charset="-78"/>
              </a:rPr>
              <a:t>نمونه ای از نشانه های نوشتاری که مورد استفاده قرار می گیرد:</a:t>
            </a:r>
          </a:p>
          <a:p>
            <a:pPr algn="r" rtl="1"/>
            <a:endParaRPr lang="fa-IR" dirty="0">
              <a:solidFill>
                <a:schemeClr val="accent5"/>
              </a:solidFill>
              <a:cs typeface="2  Titr" panose="00000700000000000000" pitchFamily="2" charset="-78"/>
            </a:endParaRPr>
          </a:p>
        </p:txBody>
      </p:sp>
      <p:pic>
        <p:nvPicPr>
          <p:cNvPr id="1026" name="Picture 2" descr="Image result for ‫گیج شدن clipart‬‎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3140968"/>
            <a:ext cx="2973015" cy="24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9609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0811" y="1261209"/>
            <a:ext cx="7549980" cy="20082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2  Traffic" panose="00000400000000000000" pitchFamily="2" charset="-78"/>
              </a:rPr>
              <a:t>پیامهای نوشتاری باید دارای زیبایی ظاهری نسبی باشند.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2  Traffic" panose="00000400000000000000" pitchFamily="2" charset="-78"/>
              </a:rPr>
              <a:t>     متنهای </a:t>
            </a: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نوشتاری زیبا و جذاب سبب جلب توجه خواننده می شود </a:t>
            </a:r>
            <a:endParaRPr lang="fa-IR" dirty="0" smtClean="0">
              <a:solidFill>
                <a:srgbClr val="0070C0"/>
              </a:solidFill>
              <a:cs typeface="2  Traffic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500" dirty="0">
              <a:solidFill>
                <a:srgbClr val="0070C0"/>
              </a:solidFill>
              <a:cs typeface="2  Traffic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2  Traffic" panose="00000400000000000000" pitchFamily="2" charset="-78"/>
              </a:rPr>
              <a:t>     ایجـاد انـگیـزه </a:t>
            </a: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و </a:t>
            </a:r>
            <a:r>
              <a:rPr lang="fa-IR" dirty="0" smtClean="0">
                <a:solidFill>
                  <a:srgbClr val="0070C0"/>
                </a:solidFill>
                <a:cs typeface="2  Traffic" panose="00000400000000000000" pitchFamily="2" charset="-78"/>
              </a:rPr>
              <a:t>عـلاقه </a:t>
            </a: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– </a:t>
            </a:r>
            <a:r>
              <a:rPr lang="fa-IR" dirty="0" smtClean="0">
                <a:solidFill>
                  <a:srgbClr val="0070C0"/>
                </a:solidFill>
                <a:cs typeface="2  Traffic" panose="00000400000000000000" pitchFamily="2" charset="-78"/>
              </a:rPr>
              <a:t>ارتـقـاء </a:t>
            </a:r>
            <a:r>
              <a:rPr lang="fa-IR" dirty="0">
                <a:solidFill>
                  <a:srgbClr val="0070C0"/>
                </a:solidFill>
                <a:cs typeface="2  Traffic" panose="00000400000000000000" pitchFamily="2" charset="-78"/>
              </a:rPr>
              <a:t>توان </a:t>
            </a:r>
            <a:r>
              <a:rPr lang="fa-IR" dirty="0" smtClean="0">
                <a:solidFill>
                  <a:srgbClr val="0070C0"/>
                </a:solidFill>
                <a:cs typeface="2  Traffic" panose="00000400000000000000" pitchFamily="2" charset="-78"/>
              </a:rPr>
              <a:t>ارتبـاطـی بـا مخـاطبـان</a:t>
            </a:r>
          </a:p>
          <a:p>
            <a:pPr algn="r" rtl="1">
              <a:lnSpc>
                <a:spcPct val="150000"/>
              </a:lnSpc>
            </a:pPr>
            <a:endParaRPr lang="fa-IR" sz="600" dirty="0">
              <a:cs typeface="2  Traffic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2  Traffic" panose="00000400000000000000" pitchFamily="2" charset="-78"/>
              </a:rPr>
              <a:t>توجه نمایید که در پیامهای نوشتاری اصل یک دستی رعایت شده باشد.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811" y="5301208"/>
            <a:ext cx="6120680" cy="128249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0876096"/>
              </p:ext>
            </p:extLst>
          </p:nvPr>
        </p:nvGraphicFramePr>
        <p:xfrm>
          <a:off x="364277" y="2780928"/>
          <a:ext cx="9486776" cy="340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653910" y="388960"/>
            <a:ext cx="2686233" cy="86167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3798143" y="531170"/>
            <a:ext cx="2684208" cy="730040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sz="2000" dirty="0">
                  <a:cs typeface="2  Titr" panose="00000700000000000000" pitchFamily="2" charset="-78"/>
                </a:rPr>
                <a:t>بعد ظاهری و </a:t>
              </a:r>
              <a:r>
                <a:rPr lang="fa-IR" sz="2000" dirty="0" smtClean="0">
                  <a:cs typeface="2  Titr" panose="00000700000000000000" pitchFamily="2" charset="-78"/>
                </a:rPr>
                <a:t>زیباشناختی</a:t>
              </a:r>
              <a:endParaRPr lang="fa-IR" sz="20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4" name="Curved Right Arrow 13"/>
          <p:cNvSpPr/>
          <p:nvPr/>
        </p:nvSpPr>
        <p:spPr>
          <a:xfrm>
            <a:off x="3730896" y="1953052"/>
            <a:ext cx="432048" cy="611852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Octagon 16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14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2177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1324" y="1121680"/>
            <a:ext cx="47452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2  Titr" panose="00000700000000000000" pitchFamily="2" charset="-78"/>
              </a:rPr>
              <a:t>ابعاد ظاهری و هنری طراحی پیامهای آموزشی:</a:t>
            </a:r>
            <a:endParaRPr lang="fa-IR" dirty="0"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2643" y="1751935"/>
            <a:ext cx="18117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الف:اندازه صفحه: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919" y="2152045"/>
            <a:ext cx="4652852" cy="28392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900" b="1" dirty="0">
                <a:solidFill>
                  <a:schemeClr val="accent5"/>
                </a:solidFill>
                <a:cs typeface="2  Traffic" panose="00000400000000000000" pitchFamily="2" charset="-78"/>
              </a:rPr>
              <a:t>نکاتی که در اندازه صفحه اهمیت دارد</a:t>
            </a:r>
            <a:r>
              <a:rPr lang="fa-IR" sz="1900" b="1" dirty="0" smtClean="0">
                <a:solidFill>
                  <a:schemeClr val="accent5"/>
                </a:solidFill>
                <a:cs typeface="2  Traffic" panose="00000400000000000000" pitchFamily="2" charset="-78"/>
              </a:rPr>
              <a:t>: </a:t>
            </a:r>
          </a:p>
          <a:p>
            <a:pPr marL="342900" indent="-342900" algn="just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حجم کتاب</a:t>
            </a:r>
          </a:p>
          <a:p>
            <a:pPr marL="342900" indent="-342900" algn="just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ترجیحات </a:t>
            </a:r>
            <a:r>
              <a:rPr lang="fa-IR" sz="2000" dirty="0">
                <a:cs typeface="2  Traffic" panose="00000400000000000000" pitchFamily="2" charset="-78"/>
              </a:rPr>
              <a:t>و راحتی </a:t>
            </a:r>
            <a:r>
              <a:rPr lang="fa-IR" sz="2000" dirty="0" smtClean="0">
                <a:cs typeface="2  Traffic" panose="00000400000000000000" pitchFamily="2" charset="-78"/>
              </a:rPr>
              <a:t>خواننده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2  Traffic" panose="00000400000000000000" pitchFamily="2" charset="-78"/>
              </a:rPr>
              <a:t>      (کتاب </a:t>
            </a:r>
            <a:r>
              <a:rPr lang="fa-IR" sz="2000" dirty="0">
                <a:cs typeface="2  Traffic" panose="00000400000000000000" pitchFamily="2" charset="-78"/>
              </a:rPr>
              <a:t>کودکان بزرگتر باشد</a:t>
            </a:r>
            <a:r>
              <a:rPr lang="fa-IR" sz="2000" dirty="0" smtClean="0">
                <a:cs typeface="2  Traffic" panose="00000400000000000000" pitchFamily="2" charset="-78"/>
              </a:rPr>
              <a:t>)</a:t>
            </a:r>
          </a:p>
          <a:p>
            <a:pPr marL="342900" indent="-342900" algn="just" rt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هزینه </a:t>
            </a:r>
            <a:r>
              <a:rPr lang="fa-IR" sz="2000" dirty="0">
                <a:cs typeface="2  Traffic" panose="00000400000000000000" pitchFamily="2" charset="-78"/>
              </a:rPr>
              <a:t>تولید و سهولت بسته بندی توزیع و جای دهی در قفسه های </a:t>
            </a:r>
            <a:r>
              <a:rPr lang="fa-IR" sz="2000" dirty="0" smtClean="0">
                <a:cs typeface="2  Traffic" panose="00000400000000000000" pitchFamily="2" charset="-78"/>
              </a:rPr>
              <a:t>کتابخانه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3" y="2260298"/>
            <a:ext cx="4060116" cy="231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01799" y="5733256"/>
            <a:ext cx="878497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2  Traffic" panose="00000400000000000000" pitchFamily="2" charset="-78"/>
              </a:rPr>
              <a:t>امروزه اکثر کتابهای درسی در قطع موسوم به "وزیری" در ابعاد </a:t>
            </a:r>
            <a:r>
              <a:rPr lang="en-US" sz="2000" dirty="0" smtClean="0">
                <a:cs typeface="2  Traffic" panose="00000400000000000000" pitchFamily="2" charset="-78"/>
              </a:rPr>
              <a:t>cm</a:t>
            </a:r>
            <a:r>
              <a:rPr lang="fa-IR" sz="2000" dirty="0" smtClean="0">
                <a:cs typeface="2  Traffic" panose="00000400000000000000" pitchFamily="2" charset="-78"/>
              </a:rPr>
              <a:t> 24×17 چاپ می شود.</a:t>
            </a: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6067" y="342811"/>
            <a:ext cx="1873620" cy="6923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4230191" y="452580"/>
            <a:ext cx="1872208" cy="582579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sz="1400" dirty="0">
                  <a:cs typeface="2  Titr" panose="00000700000000000000" pitchFamily="2" charset="-78"/>
                </a:rPr>
                <a:t>بعد ظاهری و </a:t>
              </a:r>
              <a:r>
                <a:rPr lang="fa-IR" sz="1400" dirty="0" smtClean="0">
                  <a:cs typeface="2  Titr" panose="00000700000000000000" pitchFamily="2" charset="-78"/>
                </a:rPr>
                <a:t>زیباشناختی</a:t>
              </a:r>
              <a:endParaRPr lang="fa-IR" sz="14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6" name="Octagon 15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15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4581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6535" y="1098474"/>
            <a:ext cx="23615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ب: شکل و اندازه حرفها: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115" y="1550495"/>
            <a:ext cx="60457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حرف ها و کلمه ها به عنوان رمزهای کلامی نوشتاری دو نقش </a:t>
            </a:r>
            <a:r>
              <a:rPr lang="fa-IR" b="1" dirty="0">
                <a:solidFill>
                  <a:schemeClr val="accent5"/>
                </a:solidFill>
                <a:cs typeface="2  Traffic" panose="00000400000000000000" pitchFamily="2" charset="-78"/>
              </a:rPr>
              <a:t>انتقال معنا </a:t>
            </a:r>
            <a:r>
              <a:rPr lang="fa-IR" sz="2000" dirty="0">
                <a:cs typeface="2  Traffic" panose="00000400000000000000" pitchFamily="2" charset="-78"/>
              </a:rPr>
              <a:t>و </a:t>
            </a:r>
            <a:r>
              <a:rPr lang="fa-IR" b="1" dirty="0">
                <a:solidFill>
                  <a:schemeClr val="accent5"/>
                </a:solidFill>
                <a:cs typeface="2  Traffic" panose="00000400000000000000" pitchFamily="2" charset="-78"/>
              </a:rPr>
              <a:t>نقش ظاهری و زیباشناختی </a:t>
            </a:r>
            <a:r>
              <a:rPr lang="fa-IR" sz="2000" dirty="0">
                <a:cs typeface="2  Traffic" panose="00000400000000000000" pitchFamily="2" charset="-78"/>
              </a:rPr>
              <a:t>دارند. که امروزه با امکانات چاپ رایانه ای چند صد هزار نوع شکل و حروف در دسترس است.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4697" y="3933056"/>
            <a:ext cx="16097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پ: پهنای ستون: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" y="4365104"/>
            <a:ext cx="61206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پهنای ستون نوشته ها(طول سطرها) بستگی به اندازه صفحه ، اندازه حروف پهنای حاشیه ها و فاصله سطرها دارد و طول سطرها باید به شکلی باشد که خواننده بتواند براحتی از یک سطر به سطر بعدی برود بدون اینکه اشتباه کند.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67" y="1498584"/>
            <a:ext cx="28956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519" y="4221088"/>
            <a:ext cx="2066925" cy="203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4086067" y="342811"/>
            <a:ext cx="1873620" cy="6923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4230191" y="452580"/>
            <a:ext cx="1872208" cy="582579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sz="1400" dirty="0">
                  <a:cs typeface="2  Titr" panose="00000700000000000000" pitchFamily="2" charset="-78"/>
                </a:rPr>
                <a:t>بعد ظاهری و </a:t>
              </a:r>
              <a:r>
                <a:rPr lang="fa-IR" sz="1400" dirty="0" smtClean="0">
                  <a:cs typeface="2  Titr" panose="00000700000000000000" pitchFamily="2" charset="-78"/>
                </a:rPr>
                <a:t>زیباشناختی</a:t>
              </a:r>
              <a:endParaRPr lang="fa-IR" sz="14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9" name="Octagon 18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16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7329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72" y="4721168"/>
            <a:ext cx="2466975" cy="1751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1944" y="911260"/>
            <a:ext cx="153279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ت:فضای سفید: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071" y="1340132"/>
            <a:ext cx="64807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>
                <a:cs typeface="2  Traffic" panose="00000400000000000000" pitchFamily="2" charset="-78"/>
              </a:rPr>
              <a:t>صفحه پر از نوشته خسته کننده و مخل یادگیری است</a:t>
            </a:r>
            <a:r>
              <a:rPr lang="fa-IR" sz="2000" dirty="0" smtClean="0">
                <a:cs typeface="2  Traffic" panose="00000400000000000000" pitchFamily="2" charset="-78"/>
              </a:rPr>
              <a:t>. وجود </a:t>
            </a:r>
            <a:r>
              <a:rPr lang="fa-IR" sz="2000" dirty="0">
                <a:cs typeface="2  Traffic" panose="00000400000000000000" pitchFamily="2" charset="-78"/>
              </a:rPr>
              <a:t>فضاهای خالی در اطراف عنوان ها ، بین پارگراف ها ، حاشیه کناری و بالا و پایین و در اطراف تصاویر علاوه بر زیبایی در سهولت یادگیری کمک می کند.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1316" y="2609198"/>
            <a:ext cx="22541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ث : 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تصویرها و طرح ها: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419" y="3163910"/>
            <a:ext cx="93610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cs typeface="2  Traffic" panose="00000400000000000000" pitchFamily="2" charset="-78"/>
              </a:rPr>
              <a:t>استفاده از عکس ، نقشه ، نمودار ، جدول و ..... در زمینه های ذیل مفید است: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جذابیت </a:t>
            </a:r>
            <a:r>
              <a:rPr lang="fa-IR" sz="2000" dirty="0">
                <a:cs typeface="2  Traffic" panose="00000400000000000000" pitchFamily="2" charset="-78"/>
              </a:rPr>
              <a:t>بیشتر نوشتار و جلب توجه خواننده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ایجاد </a:t>
            </a:r>
            <a:r>
              <a:rPr lang="fa-IR" sz="2000" dirty="0">
                <a:cs typeface="2  Traffic" panose="00000400000000000000" pitchFamily="2" charset="-78"/>
              </a:rPr>
              <a:t>فاصله و تنوع در مطالعه و رفع خستگی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کمک </a:t>
            </a:r>
            <a:r>
              <a:rPr lang="fa-IR" sz="2000" dirty="0">
                <a:cs typeface="2  Traffic" panose="00000400000000000000" pitchFamily="2" charset="-78"/>
              </a:rPr>
              <a:t>به درک مفاهیم انتزاعی که مشاهده عینی آنها وجود ندارد.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9031" y="4643498"/>
            <a:ext cx="49423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0070C0"/>
                </a:solidFill>
                <a:cs typeface="2  Titr" panose="00000700000000000000" pitchFamily="2" charset="-78"/>
              </a:rPr>
              <a:t>نکات مهم در استفاده از تصاویر و طرح ها در نوشته ها:</a:t>
            </a:r>
            <a:endParaRPr lang="fa-IR" dirty="0">
              <a:solidFill>
                <a:srgbClr val="0070C0"/>
              </a:solidFill>
              <a:cs typeface="2 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0569" y="5149068"/>
            <a:ext cx="68102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تصاویر </a:t>
            </a:r>
            <a:r>
              <a:rPr lang="fa-IR" sz="2000" dirty="0">
                <a:cs typeface="2  Traffic" panose="00000400000000000000" pitchFamily="2" charset="-78"/>
              </a:rPr>
              <a:t>و طرح ها به موضوع مرتبط باشد.</a:t>
            </a:r>
          </a:p>
          <a:p>
            <a:pPr marL="342900" indent="-342900" algn="r" rt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تصاویر </a:t>
            </a:r>
            <a:r>
              <a:rPr lang="fa-IR" sz="2000" dirty="0">
                <a:cs typeface="2  Traffic" panose="00000400000000000000" pitchFamily="2" charset="-78"/>
              </a:rPr>
              <a:t>و طرح ها دارای جزئیاتی که ضروری نیست نباشد.</a:t>
            </a:r>
          </a:p>
          <a:p>
            <a:pPr marL="342900" indent="-342900" algn="r" rt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در </a:t>
            </a:r>
            <a:r>
              <a:rPr lang="fa-IR" sz="2000" dirty="0">
                <a:cs typeface="2  Traffic" panose="00000400000000000000" pitchFamily="2" charset="-78"/>
              </a:rPr>
              <a:t>متن به تصاویر و طرح ها ارجاع داده شود.</a:t>
            </a:r>
          </a:p>
          <a:p>
            <a:pPr marL="342900" indent="-342900" algn="r" rt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برای </a:t>
            </a:r>
            <a:r>
              <a:rPr lang="fa-IR" sz="2000" dirty="0">
                <a:cs typeface="2  Traffic" panose="00000400000000000000" pitchFamily="2" charset="-78"/>
              </a:rPr>
              <a:t>تصاویر و طرح ها زیرنویس و توضیح کوتاه در نظر گرفته شود.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75" y="2820093"/>
            <a:ext cx="2743200" cy="166725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86067" y="342811"/>
            <a:ext cx="1873620" cy="6923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4230191" y="452580"/>
            <a:ext cx="1872208" cy="582579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sz="1400" dirty="0">
                  <a:cs typeface="2  Titr" panose="00000700000000000000" pitchFamily="2" charset="-78"/>
                </a:rPr>
                <a:t>بعد ظاهری و </a:t>
              </a:r>
              <a:r>
                <a:rPr lang="fa-IR" sz="1400" dirty="0" smtClean="0">
                  <a:cs typeface="2  Titr" panose="00000700000000000000" pitchFamily="2" charset="-78"/>
                </a:rPr>
                <a:t>زیباشناختی</a:t>
              </a:r>
              <a:endParaRPr lang="fa-IR" sz="1400" kern="1200" dirty="0">
                <a:cs typeface="2  Titr" panose="00000700000000000000" pitchFamily="2" charset="-78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74" y="1035159"/>
            <a:ext cx="180020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771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799" y="124168"/>
            <a:ext cx="9906040" cy="6583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93279" y="233352"/>
            <a:ext cx="9639192" cy="6360232"/>
          </a:xfrm>
          <a:prstGeom prst="rect">
            <a:avLst/>
          </a:prstGeom>
          <a:gradFill flip="none" rotWithShape="1">
            <a:gsLst>
              <a:gs pos="0">
                <a:srgbClr val="F1D6DB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67" y="692696"/>
            <a:ext cx="9433048" cy="53334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2744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6921" y="968059"/>
            <a:ext cx="17972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ج</a:t>
            </a:r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: رنگ </a:t>
            </a:r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در نوشته: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903" y="1398470"/>
            <a:ext cx="79208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2  Traffic" panose="00000400000000000000" pitchFamily="2" charset="-78"/>
              </a:rPr>
              <a:t>در استفاده از رنگ در نوشته ها به نکات زیر توجه کنید</a:t>
            </a:r>
            <a:r>
              <a:rPr lang="fa-IR" sz="2000" dirty="0" smtClean="0">
                <a:cs typeface="2  Traffic" panose="00000400000000000000" pitchFamily="2" charset="-78"/>
              </a:rPr>
              <a:t>:</a:t>
            </a:r>
            <a:endParaRPr lang="fa-IR" sz="2000" dirty="0">
              <a:cs typeface="2  Traffic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071" y="4062482"/>
            <a:ext cx="3744416" cy="2507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6332" y="2123490"/>
            <a:ext cx="710438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جلب </a:t>
            </a:r>
            <a:r>
              <a:rPr lang="fa-IR" sz="2000" dirty="0">
                <a:cs typeface="2  Traffic" panose="00000400000000000000" pitchFamily="2" charset="-78"/>
              </a:rPr>
              <a:t>توجه خواننده به نکات کلیدی با استفاده از رنگ خاص</a:t>
            </a:r>
          </a:p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مشخص </a:t>
            </a:r>
            <a:r>
              <a:rPr lang="fa-IR" sz="2000" dirty="0">
                <a:cs typeface="2  Traffic" panose="00000400000000000000" pitchFamily="2" charset="-78"/>
              </a:rPr>
              <a:t>کردن متن های اصلی ، متنهای تکمیلی یا اختیاری با رنگهای مختلف</a:t>
            </a:r>
          </a:p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رعایت </a:t>
            </a:r>
            <a:r>
              <a:rPr lang="fa-IR" sz="2000" dirty="0">
                <a:cs typeface="2  Traffic" panose="00000400000000000000" pitchFamily="2" charset="-78"/>
              </a:rPr>
              <a:t>اصل </a:t>
            </a:r>
            <a:r>
              <a:rPr lang="fa-IR" sz="2000" dirty="0" smtClean="0">
                <a:cs typeface="2  Traffic" panose="00000400000000000000" pitchFamily="2" charset="-78"/>
              </a:rPr>
              <a:t>یکدستی </a:t>
            </a:r>
            <a:r>
              <a:rPr lang="fa-IR" sz="2000" dirty="0">
                <a:cs typeface="2  Traffic" panose="00000400000000000000" pitchFamily="2" charset="-78"/>
              </a:rPr>
              <a:t>دراستفاده از رنگها و عدم کاربرد رنگهای متنوع</a:t>
            </a:r>
          </a:p>
          <a:p>
            <a:pPr marL="342900" indent="-3429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رعایت </a:t>
            </a:r>
            <a:r>
              <a:rPr lang="fa-IR" sz="2000" dirty="0">
                <a:cs typeface="2  Traffic" panose="00000400000000000000" pitchFamily="2" charset="-78"/>
              </a:rPr>
              <a:t>اصل تضاد رنگها در انتخاب رنگ زمینه و نوشته ها.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86067" y="342811"/>
            <a:ext cx="1873620" cy="6923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4230191" y="452580"/>
            <a:ext cx="1872208" cy="582579"/>
            <a:chOff x="4803525" y="2466803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803525" y="2466803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sz="1400" dirty="0">
                  <a:cs typeface="2  Titr" panose="00000700000000000000" pitchFamily="2" charset="-78"/>
                </a:rPr>
                <a:t>بعد ظاهری و </a:t>
              </a:r>
              <a:r>
                <a:rPr lang="fa-IR" sz="1400" dirty="0" smtClean="0">
                  <a:cs typeface="2  Titr" panose="00000700000000000000" pitchFamily="2" charset="-78"/>
                </a:rPr>
                <a:t>زیباشناختی</a:t>
              </a:r>
              <a:endParaRPr lang="fa-IR" sz="14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7" name="Octagon 16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18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924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5656" y="1114391"/>
            <a:ext cx="124425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بعد نگارشی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807" y="1694927"/>
            <a:ext cx="8977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cs typeface="2  Traffic" panose="00000400000000000000" pitchFamily="2" charset="-78"/>
              </a:rPr>
              <a:t>توجه به قاعده های دستور زبان ، زیبایی و رسائی کلام ، نشانه گذاری مناسب و</a:t>
            </a:r>
            <a:r>
              <a:rPr lang="fa-IR" sz="2000" dirty="0" smtClean="0">
                <a:cs typeface="2  Traffic" panose="00000400000000000000" pitchFamily="2" charset="-78"/>
              </a:rPr>
              <a:t>..... ضروری است. </a:t>
            </a: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67" y="2204864"/>
            <a:ext cx="9337417" cy="20236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chemeClr val="accent5"/>
                </a:solidFill>
                <a:cs typeface="2  Titr" panose="00000700000000000000" pitchFamily="2" charset="-78"/>
              </a:rPr>
              <a:t>نکات مورد توجه</a:t>
            </a:r>
            <a:r>
              <a:rPr lang="fa-IR" sz="2000" dirty="0" smtClean="0">
                <a:solidFill>
                  <a:schemeClr val="accent5"/>
                </a:solidFill>
                <a:cs typeface="2  Titr" panose="00000700000000000000" pitchFamily="2" charset="-78"/>
              </a:rPr>
              <a:t>:</a:t>
            </a:r>
          </a:p>
          <a:p>
            <a:pPr algn="r" rtl="1"/>
            <a:endParaRPr lang="fa-IR" sz="1050" dirty="0">
              <a:solidFill>
                <a:srgbClr val="002060"/>
              </a:solidFill>
              <a:cs typeface="2  Titr" panose="00000700000000000000" pitchFamily="2" charset="-78"/>
            </a:endParaRPr>
          </a:p>
          <a:p>
            <a:pPr marL="342900" indent="-342900" algn="r" rtl="1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u="sng" dirty="0" smtClean="0">
                <a:cs typeface="2  Traffic" panose="00000400000000000000" pitchFamily="2" charset="-78"/>
              </a:rPr>
              <a:t>شیوه </a:t>
            </a:r>
            <a:r>
              <a:rPr lang="fa-IR" sz="2000" u="sng" dirty="0">
                <a:cs typeface="2  Traffic" panose="00000400000000000000" pitchFamily="2" charset="-78"/>
              </a:rPr>
              <a:t>نگارش : </a:t>
            </a:r>
            <a:r>
              <a:rPr lang="fa-IR" sz="2000" dirty="0">
                <a:cs typeface="2  Traffic" panose="00000400000000000000" pitchFamily="2" charset="-78"/>
              </a:rPr>
              <a:t>شیوه نگارش باید روشن و روان و فاقد انقطاع و قابل فهم باشد</a:t>
            </a:r>
          </a:p>
          <a:p>
            <a:pPr marL="342900" indent="-342900" algn="r" rtl="1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u="sng" dirty="0" smtClean="0">
                <a:cs typeface="2  Traffic" panose="00000400000000000000" pitchFamily="2" charset="-78"/>
              </a:rPr>
              <a:t>تعداد </a:t>
            </a:r>
            <a:r>
              <a:rPr lang="fa-IR" sz="2000" u="sng" dirty="0">
                <a:cs typeface="2  Traffic" panose="00000400000000000000" pitchFamily="2" charset="-78"/>
              </a:rPr>
              <a:t>مفاهیم کمتر: </a:t>
            </a:r>
            <a:r>
              <a:rPr lang="fa-IR" sz="2000" dirty="0">
                <a:cs typeface="2  Traffic" panose="00000400000000000000" pitchFamily="2" charset="-78"/>
              </a:rPr>
              <a:t>هر چه تعداد مفاهیم مطرح شده در یک جمله یا </a:t>
            </a:r>
            <a:r>
              <a:rPr lang="fa-IR" sz="2000" dirty="0" smtClean="0">
                <a:cs typeface="2  Traffic" panose="00000400000000000000" pitchFamily="2" charset="-78"/>
              </a:rPr>
              <a:t>پاراگراف </a:t>
            </a:r>
            <a:r>
              <a:rPr lang="fa-IR" sz="2000" dirty="0">
                <a:cs typeface="2  Traffic" panose="00000400000000000000" pitchFamily="2" charset="-78"/>
              </a:rPr>
              <a:t>کمتر باشد فهم آن آسان تر است.</a:t>
            </a:r>
          </a:p>
          <a:p>
            <a:pPr marL="342900" indent="-342900" algn="r" rtl="1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a-IR" sz="2000" u="sng" dirty="0" smtClean="0">
                <a:cs typeface="2  Traffic" panose="00000400000000000000" pitchFamily="2" charset="-78"/>
              </a:rPr>
              <a:t>نشانه </a:t>
            </a:r>
            <a:r>
              <a:rPr lang="fa-IR" sz="2000" u="sng" dirty="0">
                <a:cs typeface="2  Traffic" panose="00000400000000000000" pitchFamily="2" charset="-78"/>
              </a:rPr>
              <a:t>گذاری مناسب: </a:t>
            </a:r>
            <a:r>
              <a:rPr lang="fa-IR" sz="2000" dirty="0">
                <a:cs typeface="2  Traffic" panose="00000400000000000000" pitchFamily="2" charset="-78"/>
              </a:rPr>
              <a:t>مثلا وجود نقطه در پایان </a:t>
            </a:r>
            <a:r>
              <a:rPr lang="fa-IR" sz="2000" dirty="0" smtClean="0">
                <a:cs typeface="2  Traffic" panose="00000400000000000000" pitchFamily="2" charset="-78"/>
              </a:rPr>
              <a:t>جمله.</a:t>
            </a:r>
            <a:endParaRPr lang="fa-IR" sz="2000" dirty="0">
              <a:cs typeface="2  Traffic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079" y="4220724"/>
            <a:ext cx="4029541" cy="222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518223" y="341257"/>
            <a:ext cx="1512168" cy="7313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4734247" y="465365"/>
            <a:ext cx="1512168" cy="731387"/>
            <a:chOff x="964906" y="2467599"/>
            <a:chExt cx="1199121" cy="9167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964906" y="2467599"/>
              <a:ext cx="1199121" cy="916776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5"/>
            <p:cNvSpPr/>
            <p:nvPr/>
          </p:nvSpPr>
          <p:spPr>
            <a:xfrm>
              <a:off x="991757" y="2494450"/>
              <a:ext cx="1145419" cy="86307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>
                  <a:solidFill>
                    <a:srgbClr val="C00000"/>
                  </a:solidFill>
                  <a:latin typeface="Arial" panose="020B0604020202020204" pitchFamily="34" charset="0"/>
                  <a:cs typeface="2  Titr" panose="00000700000000000000" pitchFamily="2" charset="-78"/>
                </a:rPr>
                <a:t>نگارشی</a:t>
              </a:r>
            </a:p>
          </p:txBody>
        </p:sp>
      </p:grpSp>
      <p:sp>
        <p:nvSpPr>
          <p:cNvPr id="16" name="Octagon 15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19</a:t>
            </a:r>
            <a:endParaRPr lang="fa-IR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120" y="1422222"/>
            <a:ext cx="6044384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fa-IR" sz="1400" dirty="0">
              <a:cs typeface="2  Traffic" panose="00000400000000000000" pitchFamily="2" charset="-78"/>
            </a:endParaRP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درک </a:t>
            </a:r>
            <a:r>
              <a:rPr lang="fa-IR" sz="2000" dirty="0">
                <a:cs typeface="2  Traffic" panose="00000400000000000000" pitchFamily="2" charset="-78"/>
              </a:rPr>
              <a:t>جملات منفی در منفی بسیار مشکل است.</a:t>
            </a:r>
          </a:p>
          <a:p>
            <a:pPr algn="r" rtl="1"/>
            <a:r>
              <a:rPr lang="fa-IR" sz="2000" dirty="0" smtClean="0">
                <a:cs typeface="2  Traffic" panose="00000400000000000000" pitchFamily="2" charset="-78"/>
              </a:rPr>
              <a:t>      	مثلا</a:t>
            </a:r>
            <a:r>
              <a:rPr lang="fa-IR" sz="2000" dirty="0">
                <a:cs typeface="2  Traffic" panose="00000400000000000000" pitchFamily="2" charset="-78"/>
              </a:rPr>
              <a:t>: نمی توانم در این مورد کاری انجام ندهم </a:t>
            </a:r>
            <a:endParaRPr lang="fa-IR" sz="2000" dirty="0" smtClean="0">
              <a:cs typeface="2  Traffic" panose="00000400000000000000" pitchFamily="2" charset="-78"/>
            </a:endParaRPr>
          </a:p>
          <a:p>
            <a:pPr algn="r" rtl="1"/>
            <a:endParaRPr lang="fa-IR" sz="1000" dirty="0" smtClean="0">
              <a:cs typeface="2  Traffic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2  Traffic" panose="00000400000000000000" pitchFamily="2" charset="-78"/>
              </a:rPr>
              <a:t>                       بهتر است </a:t>
            </a:r>
            <a:r>
              <a:rPr lang="fa-IR" sz="2000" dirty="0">
                <a:cs typeface="2  Traffic" panose="00000400000000000000" pitchFamily="2" charset="-78"/>
              </a:rPr>
              <a:t>در </a:t>
            </a:r>
            <a:r>
              <a:rPr lang="fa-IR" sz="2000" dirty="0" smtClean="0">
                <a:cs typeface="2  Traffic" panose="00000400000000000000" pitchFamily="2" charset="-78"/>
              </a:rPr>
              <a:t>این </a:t>
            </a:r>
            <a:r>
              <a:rPr lang="fa-IR" sz="2000" dirty="0">
                <a:cs typeface="2  Traffic" panose="00000400000000000000" pitchFamily="2" charset="-78"/>
              </a:rPr>
              <a:t>مورد </a:t>
            </a:r>
            <a:r>
              <a:rPr lang="fa-IR" sz="2000" dirty="0" smtClean="0">
                <a:cs typeface="2  Traffic" panose="00000400000000000000" pitchFamily="2" charset="-78"/>
              </a:rPr>
              <a:t>کـاری انجام </a:t>
            </a:r>
            <a:r>
              <a:rPr lang="fa-IR" sz="2000" dirty="0">
                <a:cs typeface="2  Traffic" panose="00000400000000000000" pitchFamily="2" charset="-78"/>
              </a:rPr>
              <a:t>دهم</a:t>
            </a:r>
          </a:p>
          <a:p>
            <a:pPr algn="r" rtl="1"/>
            <a:endParaRPr lang="fa-IR" sz="2000" dirty="0" smtClean="0">
              <a:cs typeface="2  Traffic" panose="00000400000000000000" pitchFamily="2" charset="-78"/>
            </a:endParaRP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 بکار </a:t>
            </a:r>
            <a:r>
              <a:rPr lang="fa-IR" sz="2000" dirty="0">
                <a:cs typeface="2  Traffic" panose="00000400000000000000" pitchFamily="2" charset="-78"/>
              </a:rPr>
              <a:t>بردن فعلها و جملات معلوم به جای مجهول.</a:t>
            </a:r>
          </a:p>
          <a:p>
            <a:pPr algn="r" rtl="1"/>
            <a:r>
              <a:rPr lang="fa-IR" sz="2000" dirty="0" smtClean="0">
                <a:cs typeface="2  Traffic" panose="00000400000000000000" pitchFamily="2" charset="-78"/>
              </a:rPr>
              <a:t>     	 مثلاَ : کـتـاب بـرداشـتــه شــد.</a:t>
            </a:r>
          </a:p>
          <a:p>
            <a:pPr algn="r" rtl="1"/>
            <a:endParaRPr lang="fa-IR" sz="1200" dirty="0" smtClean="0">
              <a:cs typeface="2  Traffic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2  Traffic" panose="00000400000000000000" pitchFamily="2" charset="-78"/>
              </a:rPr>
              <a:t>             	         هوشنگ کتاب را برداشت.</a:t>
            </a:r>
          </a:p>
          <a:p>
            <a:pPr algn="r" rtl="1"/>
            <a:endParaRPr lang="fa-IR" sz="1400" dirty="0">
              <a:cs typeface="2  Traffic" panose="00000400000000000000" pitchFamily="2" charset="-78"/>
            </a:endParaRP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اجتناب </a:t>
            </a:r>
            <a:r>
              <a:rPr lang="fa-IR" sz="2000" dirty="0">
                <a:cs typeface="2  Traffic" panose="00000400000000000000" pitchFamily="2" charset="-78"/>
              </a:rPr>
              <a:t>از الگوهای نوشتاری بیگانه و قدیمی</a:t>
            </a:r>
            <a:r>
              <a:rPr lang="fa-IR" sz="2000" dirty="0" smtClean="0">
                <a:cs typeface="2  Traffic" panose="000004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sz="1000" dirty="0" smtClean="0">
              <a:cs typeface="2  Traffic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sz="600" dirty="0">
              <a:cs typeface="2  Traffic" panose="00000400000000000000" pitchFamily="2" charset="-78"/>
            </a:endParaRP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استفاده </a:t>
            </a:r>
            <a:r>
              <a:rPr lang="fa-IR" sz="2000" dirty="0">
                <a:cs typeface="2  Traffic" panose="00000400000000000000" pitchFamily="2" charset="-78"/>
              </a:rPr>
              <a:t>از منابع معتبر و به روز</a:t>
            </a:r>
            <a:r>
              <a:rPr lang="fa-IR" sz="2000" dirty="0" smtClean="0">
                <a:cs typeface="2  Traffic" panose="00000400000000000000" pitchFamily="2" charset="-78"/>
              </a:rPr>
              <a:t>.</a:t>
            </a:r>
            <a:endParaRPr lang="fa-IR" sz="2000" dirty="0">
              <a:cs typeface="2  Traffic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71" y="1276177"/>
            <a:ext cx="3316656" cy="3376959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>
            <a:off x="4185479" y="2091912"/>
            <a:ext cx="432048" cy="644304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423263" y="3432768"/>
            <a:ext cx="432048" cy="648072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608" y="6105490"/>
            <a:ext cx="82581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marL="342900" indent="-342900" algn="r" rtl="1">
              <a:buFont typeface="Wingdings" panose="05000000000000000000" pitchFamily="2" charset="2"/>
              <a:buChar char="Ø"/>
              <a:defRPr sz="2000">
                <a:cs typeface="2  Traffic" panose="00000400000000000000" pitchFamily="2" charset="-78"/>
              </a:defRPr>
            </a:lvl1pPr>
          </a:lstStyle>
          <a:p>
            <a:pPr>
              <a:buClr>
                <a:srgbClr val="C00000"/>
              </a:buClr>
            </a:pPr>
            <a:r>
              <a:rPr lang="fa-IR" dirty="0"/>
              <a:t>استفاده از زیرنویسهای لاتین در مورد اسامی خارجی </a:t>
            </a:r>
            <a:r>
              <a:rPr lang="fa-IR" dirty="0" smtClean="0"/>
              <a:t>                     </a:t>
            </a:r>
            <a:r>
              <a:rPr lang="fa-IR" dirty="0"/>
              <a:t>تلفظ صحیح نام </a:t>
            </a:r>
            <a:r>
              <a:rPr lang="fa-IR" dirty="0" smtClean="0"/>
              <a:t>آنها.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90804" y="5358114"/>
            <a:ext cx="93119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marL="342900" indent="-342900" algn="r" rtl="1">
              <a:buFont typeface="Wingdings" panose="05000000000000000000" pitchFamily="2" charset="2"/>
              <a:buChar char="Ø"/>
              <a:defRPr sz="2000">
                <a:cs typeface="2  Traffic" panose="00000400000000000000" pitchFamily="2" charset="-78"/>
              </a:defRPr>
            </a:lvl1pPr>
          </a:lstStyle>
          <a:p>
            <a:pPr>
              <a:buClr>
                <a:srgbClr val="C00000"/>
              </a:buClr>
            </a:pPr>
            <a:r>
              <a:rPr lang="fa-IR" dirty="0"/>
              <a:t>بیان مطالب با استفاده از سبک محاوره ای و غیر </a:t>
            </a:r>
            <a:r>
              <a:rPr lang="fa-IR" dirty="0" smtClean="0"/>
              <a:t>رسمی به </a:t>
            </a:r>
            <a:r>
              <a:rPr lang="fa-IR" dirty="0"/>
              <a:t>جای </a:t>
            </a:r>
            <a:r>
              <a:rPr lang="fa-IR" dirty="0" smtClean="0"/>
              <a:t>سبک رسمی.</a:t>
            </a:r>
          </a:p>
          <a:p>
            <a:pPr marL="0" indent="0">
              <a:buNone/>
            </a:pPr>
            <a:r>
              <a:rPr lang="fa-IR" dirty="0" smtClean="0"/>
              <a:t>                       (</a:t>
            </a:r>
            <a:r>
              <a:rPr lang="fa-IR" dirty="0"/>
              <a:t>ضمیر اول شخص) </a:t>
            </a:r>
            <a:r>
              <a:rPr lang="fa-IR" dirty="0" smtClean="0"/>
              <a:t>		</a:t>
            </a:r>
            <a:r>
              <a:rPr lang="fa-IR" dirty="0"/>
              <a:t> (ضمیر سوم </a:t>
            </a:r>
            <a:r>
              <a:rPr lang="fa-IR" dirty="0" smtClean="0"/>
              <a:t>شخص)</a:t>
            </a:r>
            <a:endParaRPr lang="fa-IR" dirty="0"/>
          </a:p>
        </p:txBody>
      </p:sp>
      <p:sp>
        <p:nvSpPr>
          <p:cNvPr id="10" name="Octagon 9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20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520" y="548546"/>
            <a:ext cx="88569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marL="342900" indent="-342900" algn="r" rtl="1">
              <a:buFont typeface="Wingdings" panose="05000000000000000000" pitchFamily="2" charset="2"/>
              <a:buChar char="Ø"/>
              <a:defRPr sz="2000">
                <a:cs typeface="2  Traffic" panose="00000400000000000000" pitchFamily="2" charset="-78"/>
              </a:defRPr>
            </a:lvl1pPr>
          </a:lstStyle>
          <a:p>
            <a:pPr>
              <a:buClr>
                <a:srgbClr val="C00000"/>
              </a:buClr>
            </a:pPr>
            <a:r>
              <a:rPr lang="fa-IR" dirty="0" smtClean="0"/>
              <a:t>جملات مثبت : سعی شود از جملات مثبت استفاده کنیم چون فهم جملات منفی سخت تر است .         	مثلا  </a:t>
            </a:r>
            <a:r>
              <a:rPr lang="fa-IR" u="sng" dirty="0" smtClean="0"/>
              <a:t>بیشتر از .......</a:t>
            </a:r>
            <a:r>
              <a:rPr lang="fa-IR" dirty="0" smtClean="0"/>
              <a:t>  یا  </a:t>
            </a:r>
            <a:r>
              <a:rPr lang="fa-IR" u="sng" dirty="0" smtClean="0"/>
              <a:t>سنگین تر از .......</a:t>
            </a:r>
            <a:r>
              <a:rPr lang="fa-IR" dirty="0" smtClean="0"/>
              <a:t>  </a:t>
            </a:r>
            <a:r>
              <a:rPr lang="fa-IR" dirty="0" smtClean="0">
                <a:solidFill>
                  <a:srgbClr val="C00000"/>
                </a:solidFill>
              </a:rPr>
              <a:t>نسبت به </a:t>
            </a:r>
            <a:r>
              <a:rPr lang="fa-IR" u="sng" dirty="0" smtClean="0"/>
              <a:t>کمتر از ......</a:t>
            </a:r>
            <a:r>
              <a:rPr lang="fa-IR" dirty="0" smtClean="0"/>
              <a:t>  یا </a:t>
            </a:r>
            <a:r>
              <a:rPr lang="fa-IR" u="sng" dirty="0" smtClean="0"/>
              <a:t>سبک تر از .......</a:t>
            </a:r>
            <a:endParaRPr lang="fa-IR" u="sng" dirty="0"/>
          </a:p>
        </p:txBody>
      </p:sp>
      <p:sp>
        <p:nvSpPr>
          <p:cNvPr id="12" name="Notched Right Arrow 11"/>
          <p:cNvSpPr/>
          <p:nvPr/>
        </p:nvSpPr>
        <p:spPr>
          <a:xfrm rot="10800000">
            <a:off x="5179944" y="5719608"/>
            <a:ext cx="1214257" cy="255006"/>
          </a:xfrm>
          <a:prstGeom prst="notchedRight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Notched Right Arrow 13"/>
          <p:cNvSpPr/>
          <p:nvPr/>
        </p:nvSpPr>
        <p:spPr>
          <a:xfrm rot="10800000">
            <a:off x="3640895" y="6180614"/>
            <a:ext cx="976632" cy="241658"/>
          </a:xfrm>
          <a:prstGeom prst="notchedRight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7845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35" y="5373216"/>
            <a:ext cx="9774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b="1" dirty="0" smtClean="0">
                <a:cs typeface="2  Setareh" panose="00000400000000000000" pitchFamily="2" charset="-78"/>
              </a:rPr>
              <a:t>« </a:t>
            </a:r>
            <a:r>
              <a:rPr lang="fa-IR" sz="3600" b="1" dirty="0" smtClean="0">
                <a:cs typeface="2  Narenj" panose="00000300000000000000" pitchFamily="2" charset="-78"/>
              </a:rPr>
              <a:t>صد </a:t>
            </a:r>
            <a:r>
              <a:rPr lang="fa-IR" sz="3600" b="1" dirty="0">
                <a:cs typeface="2  Narenj" panose="00000300000000000000" pitchFamily="2" charset="-78"/>
              </a:rPr>
              <a:t>بار بدی کردی و دیدی ضررش </a:t>
            </a:r>
            <a:r>
              <a:rPr lang="fa-IR" sz="3600" b="1" dirty="0" smtClean="0">
                <a:cs typeface="2  Narenj" panose="00000300000000000000" pitchFamily="2" charset="-78"/>
              </a:rPr>
              <a:t>را	     نیکی </a:t>
            </a:r>
            <a:r>
              <a:rPr lang="fa-IR" sz="3600" b="1" dirty="0">
                <a:cs typeface="2  Narenj" panose="00000300000000000000" pitchFamily="2" charset="-78"/>
              </a:rPr>
              <a:t>چه بدی داشت که یکبار </a:t>
            </a:r>
            <a:r>
              <a:rPr lang="fa-IR" sz="3600" b="1" dirty="0" smtClean="0">
                <a:cs typeface="2  Narenj" panose="00000300000000000000" pitchFamily="2" charset="-78"/>
              </a:rPr>
              <a:t>نکردی</a:t>
            </a:r>
            <a:r>
              <a:rPr lang="fa-IR" sz="3600" b="1" dirty="0" smtClean="0">
                <a:cs typeface="2  Setareh" panose="00000400000000000000" pitchFamily="2" charset="-78"/>
              </a:rPr>
              <a:t>»</a:t>
            </a:r>
            <a:endParaRPr lang="fa-IR" sz="3600" b="1" dirty="0">
              <a:cs typeface="2  Setareh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999" y="6237312"/>
            <a:ext cx="4635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Esfehan" panose="00000700000000000000" pitchFamily="2" charset="-78"/>
              </a:rPr>
              <a:t>با آرزوی توفیـق روزافـــزون</a:t>
            </a:r>
            <a:endParaRPr lang="fa-IR" sz="3600" dirty="0">
              <a:solidFill>
                <a:srgbClr val="FFFF00"/>
              </a:solidFill>
              <a:cs typeface="B Esfehan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6191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7442" y="373887"/>
            <a:ext cx="4187365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طراحی پیام های آموزشی نوشتاری یا مکتوب</a:t>
            </a:r>
            <a:endParaRPr lang="en-US" sz="2000" dirty="0">
              <a:solidFill>
                <a:srgbClr val="C00000"/>
              </a:solidFill>
              <a:cs typeface="2  Titr" panose="00000700000000000000" pitchFamily="2" charset="-78"/>
            </a:endParaRPr>
          </a:p>
          <a:p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063" y="1050995"/>
            <a:ext cx="669674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 smtClean="0">
                <a:cs typeface="2  Traffic" panose="00000400000000000000" pitchFamily="2" charset="-78"/>
              </a:rPr>
              <a:t>    پیام </a:t>
            </a:r>
            <a:r>
              <a:rPr lang="fa-IR" sz="2000" dirty="0">
                <a:cs typeface="2  Traffic" panose="00000400000000000000" pitchFamily="2" charset="-78"/>
              </a:rPr>
              <a:t>های آموزشی نوشتاری دومین شکل </a:t>
            </a:r>
            <a:r>
              <a:rPr lang="fa-IR" sz="2000" dirty="0" smtClean="0">
                <a:cs typeface="2  Traffic" panose="00000400000000000000" pitchFamily="2" charset="-78"/>
              </a:rPr>
              <a:t>از پیامهای </a:t>
            </a:r>
            <a:r>
              <a:rPr lang="fa-IR" sz="2000" dirty="0">
                <a:cs typeface="2  Traffic" panose="00000400000000000000" pitchFamily="2" charset="-78"/>
              </a:rPr>
              <a:t>کلامی هستند که حدود 5 هزار سال قدمت </a:t>
            </a:r>
            <a:r>
              <a:rPr lang="fa-IR" sz="2000" dirty="0" smtClean="0">
                <a:cs typeface="2  Traffic" panose="00000400000000000000" pitchFamily="2" charset="-78"/>
              </a:rPr>
              <a:t>دارند. در </a:t>
            </a:r>
            <a:r>
              <a:rPr lang="fa-IR" sz="2000" dirty="0">
                <a:cs typeface="2  Traffic" panose="00000400000000000000" pitchFamily="2" charset="-78"/>
              </a:rPr>
              <a:t>این گروه </a:t>
            </a:r>
            <a:r>
              <a:rPr lang="fa-IR" sz="2000" dirty="0" smtClean="0">
                <a:cs typeface="2  Traffic" panose="00000400000000000000" pitchFamily="2" charset="-78"/>
              </a:rPr>
              <a:t>برای </a:t>
            </a:r>
            <a:r>
              <a:rPr lang="fa-IR" sz="2000" dirty="0">
                <a:cs typeface="2  Traffic" panose="00000400000000000000" pitchFamily="2" charset="-78"/>
              </a:rPr>
              <a:t>انتقال معنا بیشتر از رمزهای کلامی استفاده می شود</a:t>
            </a:r>
            <a:r>
              <a:rPr lang="fa-IR" dirty="0" smtClean="0">
                <a:cs typeface="2  Traffic" panose="00000400000000000000" pitchFamily="2" charset="-78"/>
              </a:rPr>
              <a:t>.(</a:t>
            </a:r>
            <a:r>
              <a:rPr lang="fa-IR" dirty="0">
                <a:cs typeface="2  Traffic" panose="00000400000000000000" pitchFamily="2" charset="-78"/>
              </a:rPr>
              <a:t>همانند پیام های آموزشی بیانی </a:t>
            </a:r>
            <a:r>
              <a:rPr lang="fa-IR" dirty="0" smtClean="0">
                <a:cs typeface="2  Traffic" panose="00000400000000000000" pitchFamily="2" charset="-78"/>
              </a:rPr>
              <a:t>)</a:t>
            </a:r>
            <a:endParaRPr lang="en-US" dirty="0">
              <a:cs typeface="2  Traffic" panose="00000400000000000000" pitchFamily="2" charset="-78"/>
            </a:endParaRPr>
          </a:p>
          <a:p>
            <a:pPr algn="r"/>
            <a:endParaRPr lang="fa-IR" dirty="0">
              <a:cs typeface="2  Traffic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479" y="2276578"/>
            <a:ext cx="9361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r" rtl="1">
              <a:defRPr sz="2000">
                <a:cs typeface="2  Traffic" panose="00000400000000000000" pitchFamily="2" charset="-7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0070C0"/>
                </a:solidFill>
              </a:rPr>
              <a:t>قدمت : </a:t>
            </a:r>
            <a:r>
              <a:rPr lang="fa-IR" dirty="0" smtClean="0"/>
              <a:t>کشف </a:t>
            </a:r>
            <a:r>
              <a:rPr lang="fa-IR" dirty="0"/>
              <a:t>نوشته های حک شده بر صخره ها و نقش </a:t>
            </a:r>
            <a:r>
              <a:rPr lang="fa-IR" dirty="0" smtClean="0"/>
              <a:t>شده </a:t>
            </a:r>
            <a:r>
              <a:rPr lang="fa-IR" dirty="0"/>
              <a:t>بر خشتهای گلی و......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0070C0"/>
                </a:solidFill>
              </a:rPr>
              <a:t>اهمیت </a:t>
            </a:r>
            <a:r>
              <a:rPr lang="fa-IR" dirty="0">
                <a:solidFill>
                  <a:srgbClr val="0070C0"/>
                </a:solidFill>
              </a:rPr>
              <a:t>:  </a:t>
            </a:r>
            <a:r>
              <a:rPr lang="fa-IR" dirty="0"/>
              <a:t>پیامهای نوشتاری در رسانه های جدید و الکترونیکی مانند رایانه و اینترنت(شبکه جهانی وب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7067" y="3471537"/>
            <a:ext cx="438774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FF0000"/>
                </a:solidFill>
                <a:cs typeface="2  Titr" panose="00000700000000000000" pitchFamily="2" charset="-78"/>
              </a:defRPr>
            </a:lvl1pPr>
          </a:lstStyle>
          <a:p>
            <a:r>
              <a:rPr lang="fa-IR" dirty="0">
                <a:solidFill>
                  <a:srgbClr val="C00000"/>
                </a:solidFill>
              </a:rPr>
              <a:t>دو نکته مهم در تولید یک اثر آموزشی نوشتاری: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766" y="4077072"/>
            <a:ext cx="695790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r" rtl="1">
              <a:defRPr sz="2000">
                <a:cs typeface="2  Traffic" panose="00000400000000000000" pitchFamily="2" charset="-78"/>
              </a:defRPr>
            </a:lvl1pPr>
          </a:lstStyle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fa-IR" dirty="0"/>
              <a:t>نباید به خواننده چنان القاء شود که این اثر آموزشی اطلاعات نهایی بوده و غیر قابل تغییر می باشد و به اصطلاح حرف آخر است(مربوط به </a:t>
            </a:r>
            <a:r>
              <a:rPr lang="fa-IR" dirty="0" smtClean="0"/>
              <a:t>نویسنده)</a:t>
            </a:r>
          </a:p>
          <a:p>
            <a:pPr lvl="0"/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a-IR" dirty="0"/>
              <a:t>ارائه مطالب به شکلی باشد که ضمن جذابیت ، امکان یادگیری بهتر را داشته باشد.(طراح پیام آموزشی)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5895" y="6021288"/>
            <a:ext cx="4320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algn="r" rtl="1">
              <a:defRPr sz="2000">
                <a:cs typeface="2  Traffic" panose="00000400000000000000" pitchFamily="2" charset="-78"/>
              </a:defRPr>
            </a:lvl1pPr>
          </a:lstStyle>
          <a:p>
            <a:r>
              <a:rPr lang="fa-IR" dirty="0">
                <a:solidFill>
                  <a:srgbClr val="0070C0"/>
                </a:solidFill>
              </a:rPr>
              <a:t>مباحث بیشتر در مورد موضوع دوم می باشد.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68" y="4109927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5" y="510810"/>
            <a:ext cx="2524125" cy="1809750"/>
          </a:xfrm>
          <a:prstGeom prst="rect">
            <a:avLst/>
          </a:prstGeom>
        </p:spPr>
      </p:pic>
      <p:sp>
        <p:nvSpPr>
          <p:cNvPr id="13" name="Octagon 12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1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5523" y="2942512"/>
            <a:ext cx="25922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marL="342900" indent="-342900" algn="r" rtl="1">
              <a:buFont typeface="Wingdings" panose="05000000000000000000" pitchFamily="2" charset="2"/>
              <a:buChar char="§"/>
              <a:defRPr sz="2000">
                <a:solidFill>
                  <a:srgbClr val="0070C0"/>
                </a:solidFill>
                <a:cs typeface="2  Traffic" panose="00000400000000000000" pitchFamily="2" charset="-78"/>
              </a:defRPr>
            </a:lvl1pPr>
          </a:lstStyle>
          <a:p>
            <a:pPr marL="0" indent="0">
              <a:buNone/>
            </a:pPr>
            <a:r>
              <a:rPr lang="fa-IR" dirty="0">
                <a:solidFill>
                  <a:schemeClr val="tx1"/>
                </a:solidFill>
              </a:rPr>
              <a:t>و..... استفاده می شود.</a:t>
            </a:r>
            <a:endParaRPr lang="en-US" dirty="0">
              <a:solidFill>
                <a:schemeClr val="tx1"/>
              </a:solidFill>
            </a:endParaRPr>
          </a:p>
          <a:p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41701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4883" y="447510"/>
            <a:ext cx="241765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مزیتهای ارتباط نوشتاری: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220" y="3522424"/>
            <a:ext cx="3041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محدودیت های ارتباط نوشتاری: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015" y="1032285"/>
            <a:ext cx="69127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قانون </a:t>
            </a:r>
            <a:r>
              <a:rPr lang="fa-IR" sz="2000" dirty="0">
                <a:cs typeface="2  Traffic" panose="00000400000000000000" pitchFamily="2" charset="-78"/>
              </a:rPr>
              <a:t>مندی رمزهای </a:t>
            </a:r>
            <a:r>
              <a:rPr lang="fa-IR" sz="2000" dirty="0" smtClean="0">
                <a:cs typeface="2  Traffic" panose="00000400000000000000" pitchFamily="2" charset="-78"/>
              </a:rPr>
              <a:t>کلامی                      آسانی </a:t>
            </a:r>
            <a:r>
              <a:rPr lang="fa-IR" sz="2000" dirty="0">
                <a:cs typeface="2  Traffic" panose="00000400000000000000" pitchFamily="2" charset="-78"/>
              </a:rPr>
              <a:t>یادگیری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آزادی </a:t>
            </a:r>
            <a:r>
              <a:rPr lang="fa-IR" sz="2000" dirty="0">
                <a:cs typeface="2  Traffic" panose="00000400000000000000" pitchFamily="2" charset="-78"/>
              </a:rPr>
              <a:t>بیشتر خوانندگان مواد نوشتاری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2  Traffic" panose="00000400000000000000" pitchFamily="2" charset="-78"/>
              </a:rPr>
              <a:t>امکان </a:t>
            </a:r>
            <a:r>
              <a:rPr lang="fa-IR" sz="2000" dirty="0">
                <a:cs typeface="2  Traffic" panose="00000400000000000000" pitchFamily="2" charset="-78"/>
              </a:rPr>
              <a:t>تکرار مطالعه و فرصت تفکر و تامل درباره مطلب مورد نظر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879" y="4141529"/>
            <a:ext cx="43935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s-ES"/>
            </a:defPPr>
            <a:lvl1pPr marL="342900" indent="-342900" algn="r" rtl="1">
              <a:buFont typeface="Wingdings" panose="05000000000000000000" pitchFamily="2" charset="2"/>
              <a:buChar char="v"/>
              <a:defRPr sz="2000">
                <a:cs typeface="2  Traffic" panose="00000400000000000000" pitchFamily="2" charset="-78"/>
              </a:defRPr>
            </a:lvl1pPr>
          </a:lstStyle>
          <a:p>
            <a:pPr>
              <a:buClr>
                <a:srgbClr val="C00000"/>
              </a:buClr>
            </a:pPr>
            <a:r>
              <a:rPr lang="fa-IR" dirty="0"/>
              <a:t>تجریدی و انتزاعی بودن رمزهای کلامی.</a:t>
            </a:r>
          </a:p>
          <a:p>
            <a:pPr>
              <a:buClr>
                <a:srgbClr val="C00000"/>
              </a:buClr>
            </a:pPr>
            <a:r>
              <a:rPr lang="fa-IR" dirty="0"/>
              <a:t>نیاز به سواد خواندن و نوشتن.</a:t>
            </a:r>
          </a:p>
          <a:p>
            <a:pPr>
              <a:buClr>
                <a:srgbClr val="C00000"/>
              </a:buClr>
            </a:pPr>
            <a:r>
              <a:rPr lang="fa-IR" dirty="0"/>
              <a:t>عدم امکان نشان دادن حرکت و ارائه صدا.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2265"/>
          <a:stretch/>
        </p:blipFill>
        <p:spPr>
          <a:xfrm rot="19935984">
            <a:off x="1059283" y="623880"/>
            <a:ext cx="2746394" cy="159540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dist="12700" dir="21540000" algn="ctr" rotWithShape="0">
              <a:srgbClr val="000000">
                <a:alpha val="66000"/>
              </a:srgbClr>
            </a:outerShdw>
            <a:reflection stA="0" dist="1270000" dir="5400000" sy="-100000" algn="bl" rotWithShape="0"/>
            <a:softEdge rad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158" y="3522424"/>
            <a:ext cx="2114550" cy="2162175"/>
          </a:xfrm>
          <a:prstGeom prst="rect">
            <a:avLst/>
          </a:prstGeom>
          <a:ln>
            <a:noFill/>
          </a:ln>
        </p:spPr>
      </p:pic>
      <p:sp>
        <p:nvSpPr>
          <p:cNvPr id="11" name="Octagon 10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2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543751" y="1138392"/>
            <a:ext cx="1008112" cy="16446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5901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3</a:t>
            </a:r>
            <a:endParaRPr lang="fa-IR" dirty="0">
              <a:cs typeface="2  Koodak" panose="00000700000000000000" pitchFamily="2" charset="-78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681393232"/>
              </p:ext>
            </p:extLst>
          </p:nvPr>
        </p:nvGraphicFramePr>
        <p:xfrm>
          <a:off x="341759" y="620688"/>
          <a:ext cx="921702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591" y="4365104"/>
            <a:ext cx="1990725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8" y="4769595"/>
            <a:ext cx="2339183" cy="16449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7675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629" y="1700808"/>
            <a:ext cx="676875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cs typeface="2  Traffic" panose="00000400000000000000" pitchFamily="2" charset="-78"/>
              </a:rPr>
              <a:t>ساختار یک کتاب يا متن نوشتاری متشکل از سه بخش زیر تشكيل شده است:</a:t>
            </a:r>
            <a:endParaRPr lang="fa-IR" sz="2000" dirty="0">
              <a:cs typeface="2 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895" y="4869160"/>
            <a:ext cx="7058142" cy="171454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22718646"/>
              </p:ext>
            </p:extLst>
          </p:nvPr>
        </p:nvGraphicFramePr>
        <p:xfrm>
          <a:off x="2213967" y="2492840"/>
          <a:ext cx="62646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374207" y="417115"/>
            <a:ext cx="1821920" cy="64453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4518223" y="535713"/>
            <a:ext cx="1821920" cy="644538"/>
            <a:chOff x="4822403" y="2450302"/>
            <a:chExt cx="1821920" cy="6445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822403" y="2450302"/>
              <a:ext cx="1821920" cy="6445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4822403" y="2485681"/>
              <a:ext cx="1784164" cy="6067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2  Titr" panose="00000700000000000000" pitchFamily="2" charset="-78"/>
                </a:rPr>
                <a:t>بعد ساختاری</a:t>
              </a:r>
              <a:endParaRPr lang="fa-IR" sz="2200" kern="1200" dirty="0">
                <a:cs typeface="2  Titr" panose="00000700000000000000" pitchFamily="2" charset="-78"/>
              </a:endParaRPr>
            </a:p>
          </p:txBody>
        </p:sp>
      </p:grpSp>
      <p:sp>
        <p:nvSpPr>
          <p:cNvPr id="15" name="Octagon 14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4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3230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115" y="1556792"/>
            <a:ext cx="87416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2  Traffic" panose="00000400000000000000" pitchFamily="2" charset="-78"/>
              </a:rPr>
              <a:t>اجزاء بخش </a:t>
            </a:r>
            <a:r>
              <a:rPr lang="fa-IR" b="1" dirty="0" smtClean="0">
                <a:cs typeface="2  Traffic" panose="00000400000000000000" pitchFamily="2" charset="-78"/>
              </a:rPr>
              <a:t>مقدماتی: </a:t>
            </a:r>
            <a:r>
              <a:rPr lang="fa-IR" sz="2000" dirty="0">
                <a:cs typeface="2  Traffic" panose="00000400000000000000" pitchFamily="2" charset="-78"/>
              </a:rPr>
              <a:t>فهرست کلی مطالب – فهرست تفضیلی مطالب – فهرست جدولها و نمودارها و شکلهاو....- پیشگفتار و مقدمه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7794" y="1111487"/>
            <a:ext cx="1671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بخش مقدماتی</a:t>
            </a:r>
            <a:r>
              <a:rPr lang="fa-IR" sz="2000" dirty="0" smtClean="0">
                <a:solidFill>
                  <a:srgbClr val="C00000"/>
                </a:solidFill>
                <a:cs typeface="2  Titr" panose="00000700000000000000" pitchFamily="2" charset="-78"/>
              </a:rPr>
              <a:t>:</a:t>
            </a:r>
            <a:endParaRPr lang="fa-IR" sz="2000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2199" y="328205"/>
            <a:ext cx="1492181" cy="50850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4446215" y="463304"/>
            <a:ext cx="1490373" cy="475561"/>
            <a:chOff x="6909863" y="2466803"/>
            <a:chExt cx="1274349" cy="67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6909863" y="2466803"/>
              <a:ext cx="1274349" cy="675616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6929651" y="2486591"/>
              <a:ext cx="1234773" cy="63604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2  Traffic" panose="00000400000000000000" pitchFamily="2" charset="-78"/>
                </a:rPr>
                <a:t>بعد ساختاری</a:t>
              </a:r>
              <a:endParaRPr lang="fa-IR" sz="2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62639" y="3356992"/>
            <a:ext cx="129554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پیکره اصلی: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8854" y="3936831"/>
            <a:ext cx="644189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2000" dirty="0">
                <a:cs typeface="2  Traffic" panose="00000400000000000000" pitchFamily="2" charset="-78"/>
              </a:rPr>
              <a:t> محتوای اصلی کتاب که در قالب بخش ها و فصلها است. هر فصل یا بخش کتاب می تواند دارای مقدمه باشد فقط توجه نمایید که مقدمه در اینجا با مقدمه کتاب کاملا متفاوت می باشد و در اینجا منظور مقدمه فصول و بخشهای کتاب است.</a:t>
            </a:r>
            <a:endParaRPr lang="fa-IR" dirty="0">
              <a:cs typeface="2  Traffic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1" y="3356992"/>
            <a:ext cx="2219325" cy="2057400"/>
          </a:xfrm>
          <a:prstGeom prst="rect">
            <a:avLst/>
          </a:prstGeom>
        </p:spPr>
      </p:pic>
      <p:sp>
        <p:nvSpPr>
          <p:cNvPr id="19" name="Octagon 18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5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590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4380" y="1107811"/>
            <a:ext cx="39757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2  Titr" panose="00000700000000000000" pitchFamily="2" charset="-78"/>
              </a:rPr>
              <a:t>مواردی که باید در پیکره اصلی توجه نمود:</a:t>
            </a:r>
            <a:endParaRPr lang="fa-IR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769" y="1737435"/>
            <a:ext cx="936104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a-IR" sz="2000" dirty="0">
                <a:cs typeface="2  Traffic" panose="00000400000000000000" pitchFamily="2" charset="-78"/>
              </a:rPr>
              <a:t>هر بخش یا فصل کتاب می تواند دارای هدفهای آموزشی – یادگیری جزئی باشد در اینصورت </a:t>
            </a:r>
            <a:r>
              <a:rPr lang="fa-IR" sz="2000" dirty="0" smtClean="0">
                <a:cs typeface="2  Traffic" panose="00000400000000000000" pitchFamily="2" charset="-78"/>
              </a:rPr>
              <a:t>: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هدفهای </a:t>
            </a:r>
            <a:r>
              <a:rPr lang="fa-IR" sz="2000" dirty="0">
                <a:cs typeface="2  Traffic" panose="00000400000000000000" pitchFamily="2" charset="-78"/>
              </a:rPr>
              <a:t>آموزشی-یادگیری کلی کتاب باید شامل تمام هدفهای جزئی بخشها و فصلهای آن باشد.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2  Traffic" panose="00000400000000000000" pitchFamily="2" charset="-78"/>
              </a:rPr>
              <a:t>مجوعه </a:t>
            </a:r>
            <a:r>
              <a:rPr lang="fa-IR" sz="2000" dirty="0">
                <a:cs typeface="2  Traffic" panose="00000400000000000000" pitchFamily="2" charset="-78"/>
              </a:rPr>
              <a:t>هدفهای جزئی بخشها و فصلها باید هدفهای کلی کتاب را پوشش دهد.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69" y="3598165"/>
            <a:ext cx="936104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cs typeface="2  Traffic" panose="00000400000000000000" pitchFamily="2" charset="-78"/>
              </a:rPr>
              <a:t>نویسنده و طراح با کاربرد فنونی که مبتنی بر تدریس هستند در پیکره اصلی می توانند کتاب را از حالت یک بسته آموزشی از پیش تعیین شده و صرفا متکی بر محتوا خارج کنند و بر فرآیندهای یادگیری تاکید کنند.</a:t>
            </a:r>
            <a:endParaRPr lang="fa-IR" dirty="0">
              <a:cs typeface="2  Traffic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683" y="5008037"/>
            <a:ext cx="2417435" cy="15066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02199" y="328205"/>
            <a:ext cx="1492181" cy="50850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4446215" y="463304"/>
            <a:ext cx="1490373" cy="475561"/>
            <a:chOff x="6909863" y="2466803"/>
            <a:chExt cx="1274349" cy="67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6909863" y="2466803"/>
              <a:ext cx="1274349" cy="675616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6929651" y="2486591"/>
              <a:ext cx="1234773" cy="63604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2  Traffic" panose="00000400000000000000" pitchFamily="2" charset="-78"/>
                </a:rPr>
                <a:t>بعد ساختاری</a:t>
              </a:r>
              <a:endParaRPr lang="fa-IR" sz="2200" kern="1200" dirty="0"/>
            </a:p>
          </p:txBody>
        </p:sp>
      </p:grpSp>
      <p:sp>
        <p:nvSpPr>
          <p:cNvPr id="14" name="Octagon 13"/>
          <p:cNvSpPr/>
          <p:nvPr/>
        </p:nvSpPr>
        <p:spPr>
          <a:xfrm>
            <a:off x="390804" y="6237313"/>
            <a:ext cx="527019" cy="288031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 smtClean="0">
                <a:cs typeface="2  Koodak" panose="00000700000000000000" pitchFamily="2" charset="-78"/>
              </a:rPr>
              <a:t>6</a:t>
            </a:r>
            <a:endParaRPr lang="fa-IR" dirty="0">
              <a:cs typeface="2  Koodak" panose="000007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5902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967" y="2420888"/>
            <a:ext cx="648072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8425" cmpd="tri">
            <a:solidFill>
              <a:schemeClr val="accent1">
                <a:alpha val="62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2  Tabassom" panose="00000400000000000000" pitchFamily="2" charset="-78"/>
              </a:rPr>
              <a:t>ارائه محتوا بر اساس اهداف آموزشی – یادگیری به دو شکل کلی: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2  Tabassom" panose="00000400000000000000" pitchFamily="2" charset="-78"/>
              </a:rPr>
              <a:t>	کلیات   ----------&gt;  </a:t>
            </a:r>
            <a:r>
              <a:rPr lang="fa-IR" sz="2800" dirty="0">
                <a:solidFill>
                  <a:srgbClr val="FF0000"/>
                </a:solidFill>
                <a:cs typeface="2  Tabassom" panose="00000400000000000000" pitchFamily="2" charset="-78"/>
              </a:rPr>
              <a:t>جزئیات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2  Tabassom" panose="00000400000000000000" pitchFamily="2" charset="-78"/>
              </a:rPr>
              <a:t>	 جزئیات ----------&gt;  کلیات</a:t>
            </a:r>
            <a:endParaRPr lang="fa-IR" sz="2800" dirty="0">
              <a:solidFill>
                <a:srgbClr val="FF0000"/>
              </a:solidFill>
              <a:cs typeface="2  Tabassom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67" y="3933056"/>
            <a:ext cx="936104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solidFill>
                  <a:srgbClr val="7030A0"/>
                </a:solidFill>
                <a:cs typeface="2  Traffic" panose="00000400000000000000" pitchFamily="2" charset="-78"/>
              </a:rPr>
              <a:t>راهبردهای </a:t>
            </a:r>
            <a:r>
              <a:rPr lang="fa-IR" sz="2000" dirty="0">
                <a:solidFill>
                  <a:srgbClr val="7030A0"/>
                </a:solidFill>
                <a:cs typeface="2  Traffic" panose="00000400000000000000" pitchFamily="2" charset="-78"/>
              </a:rPr>
              <a:t>خودارزشیابی</a:t>
            </a:r>
            <a:r>
              <a:rPr lang="fa-IR" sz="2000" dirty="0" smtClean="0">
                <a:solidFill>
                  <a:srgbClr val="7030A0"/>
                </a:solidFill>
                <a:cs typeface="2  Traffic" panose="00000400000000000000" pitchFamily="2" charset="-78"/>
              </a:rPr>
              <a:t>:</a:t>
            </a:r>
          </a:p>
          <a:p>
            <a:pPr algn="r" rtl="1"/>
            <a:r>
              <a:rPr lang="fa-IR" sz="2000" dirty="0">
                <a:cs typeface="2  Traffic" panose="00000400000000000000" pitchFamily="2" charset="-78"/>
              </a:rPr>
              <a:t> </a:t>
            </a:r>
            <a:r>
              <a:rPr lang="fa-IR" sz="2000" dirty="0" smtClean="0">
                <a:cs typeface="2  Traffic" panose="00000400000000000000" pitchFamily="2" charset="-78"/>
              </a:rPr>
              <a:t>     خواننده </a:t>
            </a:r>
            <a:r>
              <a:rPr lang="fa-IR" sz="2000" dirty="0">
                <a:cs typeface="2  Traffic" panose="00000400000000000000" pitchFamily="2" charset="-78"/>
              </a:rPr>
              <a:t>از خودش در رابطه با مطالب خوانده شده سوال بپرسد و پاسخ دهد.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rgbClr val="7030A0"/>
                </a:solidFill>
                <a:cs typeface="2  Traffic" panose="00000400000000000000" pitchFamily="2" charset="-78"/>
              </a:rPr>
              <a:t>سازماندهی مناسب :</a:t>
            </a:r>
          </a:p>
          <a:p>
            <a:pPr algn="r" rtl="1"/>
            <a:r>
              <a:rPr lang="fa-IR" sz="2000" dirty="0" smtClean="0">
                <a:cs typeface="2  Traffic" panose="00000400000000000000" pitchFamily="2" charset="-78"/>
              </a:rPr>
              <a:t>      خواننده </a:t>
            </a:r>
            <a:r>
              <a:rPr lang="fa-IR" sz="2000" dirty="0">
                <a:cs typeface="2  Traffic" panose="00000400000000000000" pitchFamily="2" charset="-78"/>
              </a:rPr>
              <a:t>باید بتواند در هر زمان وضعیت مطالعه خود و جایگاه مباحث مورد مطالعه را در کلیات نوشتار درک کند.(اصل نظم و سازمان منطقی مطالب</a:t>
            </a:r>
            <a:r>
              <a:rPr lang="fa-IR" sz="2000" dirty="0" smtClean="0">
                <a:cs typeface="2  Traffic" panose="00000400000000000000" pitchFamily="2" charset="-78"/>
              </a:rPr>
              <a:t>:)</a:t>
            </a: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83" y="476672"/>
            <a:ext cx="89289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بهتر </a:t>
            </a:r>
            <a:r>
              <a:rPr lang="fa-IR" sz="2000" dirty="0">
                <a:cs typeface="2  Traffic" panose="00000400000000000000" pitchFamily="2" charset="-78"/>
              </a:rPr>
              <a:t>است بامحتوایی که به شرایط زندگی مخاطبان نزدیکتر است شروع و به تدریج به مفاهیم انتزاعی برسیم.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بهتر </a:t>
            </a:r>
            <a:r>
              <a:rPr lang="fa-IR" sz="2000" dirty="0">
                <a:cs typeface="2  Traffic" panose="00000400000000000000" pitchFamily="2" charset="-78"/>
              </a:rPr>
              <a:t>است مفاهیم ساده تر و عینی تر قبل از مفاهیم پیچیده تر ذکر شود.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بهتر </a:t>
            </a:r>
            <a:r>
              <a:rPr lang="fa-IR" sz="2000" dirty="0">
                <a:cs typeface="2  Traffic" panose="00000400000000000000" pitchFamily="2" charset="-78"/>
              </a:rPr>
              <a:t>است ارائه محتوا در قالب سوال و مسئله نیز مطرح شود(تفکر در خواننده)</a:t>
            </a:r>
          </a:p>
          <a:p>
            <a:pPr marL="342900" indent="-342900" algn="r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2  Traffic" panose="00000400000000000000" pitchFamily="2" charset="-78"/>
              </a:rPr>
              <a:t>بهتر </a:t>
            </a:r>
            <a:r>
              <a:rPr lang="fa-IR" sz="2000" dirty="0">
                <a:cs typeface="2  Traffic" panose="00000400000000000000" pitchFamily="2" charset="-78"/>
              </a:rPr>
              <a:t>است به خواننده توصیه شود مطالب را برای دیگران نیز شرح دهد و سوالات امتحانی طرح کند و خلاصه برداری کند</a:t>
            </a:r>
            <a:r>
              <a:rPr lang="fa-IR" sz="2000" dirty="0" smtClean="0">
                <a:cs typeface="2  Traffic" panose="00000400000000000000" pitchFamily="2" charset="-78"/>
              </a:rPr>
              <a:t>.</a:t>
            </a:r>
            <a:endParaRPr lang="fa-IR" sz="2000" dirty="0">
              <a:cs typeface="2 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" y="5622339"/>
            <a:ext cx="936104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8425" cmpd="sng">
            <a:solidFill>
              <a:schemeClr val="accent1">
                <a:alpha val="62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2  Tabassom" panose="00000400000000000000" pitchFamily="2" charset="-78"/>
              </a:rPr>
              <a:t>"چیزی که معمولا یادگیرنده بیش از همه به آن نیاز دارد تجربه مستقیم یافتن اطلاعات و جای آنهاست به شکلی که بداند اطلاعات جدید را کجا پیدا کند."          	</a:t>
            </a:r>
            <a:r>
              <a:rPr lang="fa-IR" sz="2400" dirty="0" smtClean="0">
                <a:solidFill>
                  <a:srgbClr val="FF0000"/>
                </a:solidFill>
                <a:cs typeface="2  Tabassom" panose="00000400000000000000" pitchFamily="2" charset="-78"/>
              </a:rPr>
              <a:t>			    </a:t>
            </a:r>
            <a:r>
              <a:rPr lang="fa-IR" sz="2400" dirty="0">
                <a:solidFill>
                  <a:srgbClr val="FF0000"/>
                </a:solidFill>
                <a:cs typeface="2  Tabassom" panose="00000400000000000000" pitchFamily="2" charset="-78"/>
              </a:rPr>
              <a:t>"اولسون"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36" y="6507436"/>
            <a:ext cx="1357251" cy="220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416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A EntezareZohoor 5 **" panose="00000700000000000000" pitchFamily="2" charset="-7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1200" dirty="0" smtClean="0"/>
              <a:t>تهیه کننده جواد صادقی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2555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1788</Words>
  <Application>Microsoft Office PowerPoint</Application>
  <PresentationFormat>Custom</PresentationFormat>
  <Paragraphs>222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Wingdings</vt:lpstr>
      <vt:lpstr>A EntezareZohoor B4</vt:lpstr>
      <vt:lpstr>A EntezareZohoor 5 **</vt:lpstr>
      <vt:lpstr>2  Setareh</vt:lpstr>
      <vt:lpstr>2  Narenj</vt:lpstr>
      <vt:lpstr>2  Titr</vt:lpstr>
      <vt:lpstr>2  Tabassom</vt:lpstr>
      <vt:lpstr>2  Koodak</vt:lpstr>
      <vt:lpstr>2  Elm Border</vt:lpstr>
      <vt:lpstr>B Esfehan</vt:lpstr>
      <vt:lpstr>Arial</vt:lpstr>
      <vt:lpstr>Calibri</vt:lpstr>
      <vt:lpstr>Times New Roman</vt:lpstr>
      <vt:lpstr>2  Esfehan</vt:lpstr>
      <vt:lpstr>2  Traffic</vt:lpstr>
      <vt:lpstr>Calibri Light</vt:lpstr>
      <vt:lpstr>Office Theme</vt:lpstr>
      <vt:lpstr>موضوع: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Baran</cp:lastModifiedBy>
  <cp:revision>381</cp:revision>
  <dcterms:created xsi:type="dcterms:W3CDTF">2010-05-23T14:28:12Z</dcterms:created>
  <dcterms:modified xsi:type="dcterms:W3CDTF">2016-12-16T10:02:45Z</dcterms:modified>
</cp:coreProperties>
</file>