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A2FBF-C466-40E0-BE59-D28D95CB593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4E4661-948D-4636-84B7-91757B55CFA1}">
      <dgm:prSet phldrT="[Text]" custT="1"/>
      <dgm:spPr/>
      <dgm:t>
        <a:bodyPr/>
        <a:lstStyle/>
        <a:p>
          <a:r>
            <a:rPr lang="en-US" sz="1800" b="1" dirty="0" smtClean="0"/>
            <a:t>Lack of knowledge</a:t>
          </a:r>
        </a:p>
        <a:p>
          <a:r>
            <a:rPr lang="en-US" sz="1800" b="1" dirty="0" smtClean="0"/>
            <a:t>ignorance</a:t>
          </a:r>
        </a:p>
        <a:p>
          <a:r>
            <a:rPr lang="en-US" sz="1800" b="1" dirty="0" smtClean="0"/>
            <a:t>inactivity</a:t>
          </a:r>
          <a:endParaRPr lang="en-US" sz="1800" b="1" dirty="0"/>
        </a:p>
      </dgm:t>
    </dgm:pt>
    <dgm:pt modelId="{E9FA8C76-FDF4-4B68-8464-1B471319D059}" type="parTrans" cxnId="{ECB48629-55B8-467C-8EB4-B05053BCF8F5}">
      <dgm:prSet/>
      <dgm:spPr/>
      <dgm:t>
        <a:bodyPr/>
        <a:lstStyle/>
        <a:p>
          <a:endParaRPr lang="en-US"/>
        </a:p>
      </dgm:t>
    </dgm:pt>
    <dgm:pt modelId="{E0B99FDA-CEB5-414E-8D54-7E7BB6BE00A7}" type="sibTrans" cxnId="{ECB48629-55B8-467C-8EB4-B05053BCF8F5}">
      <dgm:prSet/>
      <dgm:spPr/>
      <dgm:t>
        <a:bodyPr/>
        <a:lstStyle/>
        <a:p>
          <a:endParaRPr lang="en-US"/>
        </a:p>
      </dgm:t>
    </dgm:pt>
    <dgm:pt modelId="{C6F3C98D-6EB1-4A78-9E05-26C2C59203AF}">
      <dgm:prSet phldrT="[Text]" custT="1"/>
      <dgm:spPr/>
      <dgm:t>
        <a:bodyPr/>
        <a:lstStyle/>
        <a:p>
          <a:r>
            <a:rPr lang="en-US" sz="2200" dirty="0" smtClean="0"/>
            <a:t>Darkness </a:t>
          </a:r>
          <a:r>
            <a:rPr lang="en-US" sz="2400" b="1" dirty="0" smtClean="0"/>
            <a:t>when</a:t>
          </a:r>
          <a:r>
            <a:rPr lang="en-US" sz="2200" dirty="0" smtClean="0"/>
            <a:t> it spreads and settles</a:t>
          </a:r>
          <a:endParaRPr lang="en-US" sz="2200" dirty="0"/>
        </a:p>
      </dgm:t>
    </dgm:pt>
    <dgm:pt modelId="{A260BF41-F8CC-4AAD-BAED-0FE7E2879B8B}" type="parTrans" cxnId="{FEF45600-A6FF-4CF1-8A12-C741E6617B86}">
      <dgm:prSet/>
      <dgm:spPr/>
      <dgm:t>
        <a:bodyPr/>
        <a:lstStyle/>
        <a:p>
          <a:endParaRPr lang="en-US"/>
        </a:p>
      </dgm:t>
    </dgm:pt>
    <dgm:pt modelId="{EFEE850A-473D-4EE8-B3D9-9839E4EF5BFE}" type="sibTrans" cxnId="{FEF45600-A6FF-4CF1-8A12-C741E6617B86}">
      <dgm:prSet/>
      <dgm:spPr/>
      <dgm:t>
        <a:bodyPr/>
        <a:lstStyle/>
        <a:p>
          <a:endParaRPr lang="en-US"/>
        </a:p>
      </dgm:t>
    </dgm:pt>
    <dgm:pt modelId="{F6349CE0-D8DF-4232-AB4D-F4574EE00A98}">
      <dgm:prSet phldrT="[Text]" custT="1"/>
      <dgm:spPr/>
      <dgm:t>
        <a:bodyPr/>
        <a:lstStyle/>
        <a:p>
          <a:r>
            <a:rPr lang="en-US" sz="2200" dirty="0" smtClean="0"/>
            <a:t>Blowers </a:t>
          </a:r>
          <a:r>
            <a:rPr lang="en-US" sz="2400" b="1" dirty="0" smtClean="0"/>
            <a:t>when</a:t>
          </a:r>
          <a:r>
            <a:rPr lang="en-US" sz="2200" dirty="0" smtClean="0"/>
            <a:t> they blow to the knots</a:t>
          </a:r>
          <a:endParaRPr lang="en-US" sz="2200" dirty="0"/>
        </a:p>
      </dgm:t>
    </dgm:pt>
    <dgm:pt modelId="{EE9BEC22-C499-4224-A668-D2C4B70F9213}" type="parTrans" cxnId="{406739A7-CDE0-46A2-A31F-7EEA897F2DCF}">
      <dgm:prSet/>
      <dgm:spPr/>
      <dgm:t>
        <a:bodyPr/>
        <a:lstStyle/>
        <a:p>
          <a:endParaRPr lang="en-US"/>
        </a:p>
      </dgm:t>
    </dgm:pt>
    <dgm:pt modelId="{D65207D8-32D0-4C2A-9761-A8310D9DF8D2}" type="sibTrans" cxnId="{406739A7-CDE0-46A2-A31F-7EEA897F2DCF}">
      <dgm:prSet/>
      <dgm:spPr/>
      <dgm:t>
        <a:bodyPr/>
        <a:lstStyle/>
        <a:p>
          <a:endParaRPr lang="en-US"/>
        </a:p>
      </dgm:t>
    </dgm:pt>
    <dgm:pt modelId="{F114E48C-29C5-47A5-81B6-313779C53BAF}">
      <dgm:prSet phldrT="[Text]" custT="1"/>
      <dgm:spPr/>
      <dgm:t>
        <a:bodyPr/>
        <a:lstStyle/>
        <a:p>
          <a:r>
            <a:rPr lang="en-US" sz="2900" dirty="0" smtClean="0"/>
            <a:t>Envious </a:t>
          </a:r>
          <a:r>
            <a:rPr lang="en-US" sz="2400" b="1" dirty="0" smtClean="0"/>
            <a:t>when</a:t>
          </a:r>
          <a:r>
            <a:rPr lang="en-US" sz="2900" dirty="0" smtClean="0"/>
            <a:t> he envies</a:t>
          </a:r>
          <a:endParaRPr lang="en-US" sz="2900" dirty="0"/>
        </a:p>
      </dgm:t>
    </dgm:pt>
    <dgm:pt modelId="{4C47CAAB-7145-4E5C-95ED-D28BBD9AB599}" type="parTrans" cxnId="{C8244C5E-3C01-4707-8B57-3837CE8A376A}">
      <dgm:prSet/>
      <dgm:spPr/>
      <dgm:t>
        <a:bodyPr/>
        <a:lstStyle/>
        <a:p>
          <a:endParaRPr lang="en-US"/>
        </a:p>
      </dgm:t>
    </dgm:pt>
    <dgm:pt modelId="{ECADF55F-75B9-433F-AA58-6E13B3802B23}" type="sibTrans" cxnId="{C8244C5E-3C01-4707-8B57-3837CE8A376A}">
      <dgm:prSet/>
      <dgm:spPr/>
      <dgm:t>
        <a:bodyPr/>
        <a:lstStyle/>
        <a:p>
          <a:endParaRPr lang="en-US"/>
        </a:p>
      </dgm:t>
    </dgm:pt>
    <dgm:pt modelId="{C2B75629-D03C-4E6D-B293-DAC05933BFF0}" type="pres">
      <dgm:prSet presAssocID="{57FA2FBF-C466-40E0-BE59-D28D95CB59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8C4FE-BEA8-409E-850F-18FED39ABB2C}" type="pres">
      <dgm:prSet presAssocID="{DA4E4661-948D-4636-84B7-91757B55CFA1}" presName="centerShape" presStyleLbl="node0" presStyleIdx="0" presStyleCnt="1"/>
      <dgm:spPr/>
      <dgm:t>
        <a:bodyPr/>
        <a:lstStyle/>
        <a:p>
          <a:endParaRPr lang="en-US"/>
        </a:p>
      </dgm:t>
    </dgm:pt>
    <dgm:pt modelId="{A6C4972E-046B-4ACF-8E1F-7EEF73635ADB}" type="pres">
      <dgm:prSet presAssocID="{A260BF41-F8CC-4AAD-BAED-0FE7E2879B8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7175E84-9767-4FC9-B7F2-7F9965B234C8}" type="pres">
      <dgm:prSet presAssocID="{C6F3C98D-6EB1-4A78-9E05-26C2C59203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67E4E-D67D-4DC5-BE44-FA150D211038}" type="pres">
      <dgm:prSet presAssocID="{EE9BEC22-C499-4224-A668-D2C4B70F921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1870FEC-5947-4A91-8B96-3F6D8494B607}" type="pres">
      <dgm:prSet presAssocID="{F6349CE0-D8DF-4232-AB4D-F4574EE00A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FD14-AAB2-44B9-B125-D66AE250F7A2}" type="pres">
      <dgm:prSet presAssocID="{4C47CAAB-7145-4E5C-95ED-D28BBD9AB59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0B8703C-5D61-4513-9DFB-208F3F0BCF58}" type="pres">
      <dgm:prSet presAssocID="{F114E48C-29C5-47A5-81B6-313779C53B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FF066-1A93-4111-9C36-7BEA5634472C}" type="presOf" srcId="{C6F3C98D-6EB1-4A78-9E05-26C2C59203AF}" destId="{B7175E84-9767-4FC9-B7F2-7F9965B234C8}" srcOrd="0" destOrd="0" presId="urn:microsoft.com/office/officeart/2005/8/layout/radial4"/>
    <dgm:cxn modelId="{C8244C5E-3C01-4707-8B57-3837CE8A376A}" srcId="{DA4E4661-948D-4636-84B7-91757B55CFA1}" destId="{F114E48C-29C5-47A5-81B6-313779C53BAF}" srcOrd="2" destOrd="0" parTransId="{4C47CAAB-7145-4E5C-95ED-D28BBD9AB599}" sibTransId="{ECADF55F-75B9-433F-AA58-6E13B3802B23}"/>
    <dgm:cxn modelId="{ECB48629-55B8-467C-8EB4-B05053BCF8F5}" srcId="{57FA2FBF-C466-40E0-BE59-D28D95CB5933}" destId="{DA4E4661-948D-4636-84B7-91757B55CFA1}" srcOrd="0" destOrd="0" parTransId="{E9FA8C76-FDF4-4B68-8464-1B471319D059}" sibTransId="{E0B99FDA-CEB5-414E-8D54-7E7BB6BE00A7}"/>
    <dgm:cxn modelId="{90044611-3F74-4A42-B904-00FF1C8004BE}" type="presOf" srcId="{DA4E4661-948D-4636-84B7-91757B55CFA1}" destId="{3218C4FE-BEA8-409E-850F-18FED39ABB2C}" srcOrd="0" destOrd="0" presId="urn:microsoft.com/office/officeart/2005/8/layout/radial4"/>
    <dgm:cxn modelId="{B320A019-6C8A-41FA-AA62-36440968905C}" type="presOf" srcId="{4C47CAAB-7145-4E5C-95ED-D28BBD9AB599}" destId="{5ECEFD14-AAB2-44B9-B125-D66AE250F7A2}" srcOrd="0" destOrd="0" presId="urn:microsoft.com/office/officeart/2005/8/layout/radial4"/>
    <dgm:cxn modelId="{7BD69555-C0BF-4F28-BCE0-5C7619CADB3E}" type="presOf" srcId="{F6349CE0-D8DF-4232-AB4D-F4574EE00A98}" destId="{31870FEC-5947-4A91-8B96-3F6D8494B607}" srcOrd="0" destOrd="0" presId="urn:microsoft.com/office/officeart/2005/8/layout/radial4"/>
    <dgm:cxn modelId="{077B2181-836A-438F-A90C-6A2534461593}" type="presOf" srcId="{57FA2FBF-C466-40E0-BE59-D28D95CB5933}" destId="{C2B75629-D03C-4E6D-B293-DAC05933BFF0}" srcOrd="0" destOrd="0" presId="urn:microsoft.com/office/officeart/2005/8/layout/radial4"/>
    <dgm:cxn modelId="{FEF45600-A6FF-4CF1-8A12-C741E6617B86}" srcId="{DA4E4661-948D-4636-84B7-91757B55CFA1}" destId="{C6F3C98D-6EB1-4A78-9E05-26C2C59203AF}" srcOrd="0" destOrd="0" parTransId="{A260BF41-F8CC-4AAD-BAED-0FE7E2879B8B}" sibTransId="{EFEE850A-473D-4EE8-B3D9-9839E4EF5BFE}"/>
    <dgm:cxn modelId="{7A016505-416C-453A-8A98-22A6E1E50B4E}" type="presOf" srcId="{EE9BEC22-C499-4224-A668-D2C4B70F9213}" destId="{39267E4E-D67D-4DC5-BE44-FA150D211038}" srcOrd="0" destOrd="0" presId="urn:microsoft.com/office/officeart/2005/8/layout/radial4"/>
    <dgm:cxn modelId="{406739A7-CDE0-46A2-A31F-7EEA897F2DCF}" srcId="{DA4E4661-948D-4636-84B7-91757B55CFA1}" destId="{F6349CE0-D8DF-4232-AB4D-F4574EE00A98}" srcOrd="1" destOrd="0" parTransId="{EE9BEC22-C499-4224-A668-D2C4B70F9213}" sibTransId="{D65207D8-32D0-4C2A-9761-A8310D9DF8D2}"/>
    <dgm:cxn modelId="{4DDC3E8B-3C34-4CA7-8F85-5A037BDDD53A}" type="presOf" srcId="{A260BF41-F8CC-4AAD-BAED-0FE7E2879B8B}" destId="{A6C4972E-046B-4ACF-8E1F-7EEF73635ADB}" srcOrd="0" destOrd="0" presId="urn:microsoft.com/office/officeart/2005/8/layout/radial4"/>
    <dgm:cxn modelId="{23277E37-ACF9-411A-816B-40FD8A33C759}" type="presOf" srcId="{F114E48C-29C5-47A5-81B6-313779C53BAF}" destId="{F0B8703C-5D61-4513-9DFB-208F3F0BCF58}" srcOrd="0" destOrd="0" presId="urn:microsoft.com/office/officeart/2005/8/layout/radial4"/>
    <dgm:cxn modelId="{56522C9C-D9D5-4F57-9DA5-376B297A2DB2}" type="presParOf" srcId="{C2B75629-D03C-4E6D-B293-DAC05933BFF0}" destId="{3218C4FE-BEA8-409E-850F-18FED39ABB2C}" srcOrd="0" destOrd="0" presId="urn:microsoft.com/office/officeart/2005/8/layout/radial4"/>
    <dgm:cxn modelId="{EEE39682-3147-4C80-B869-6096B10B5C0B}" type="presParOf" srcId="{C2B75629-D03C-4E6D-B293-DAC05933BFF0}" destId="{A6C4972E-046B-4ACF-8E1F-7EEF73635ADB}" srcOrd="1" destOrd="0" presId="urn:microsoft.com/office/officeart/2005/8/layout/radial4"/>
    <dgm:cxn modelId="{82E476E7-CE06-4061-89B2-C5FB732F3781}" type="presParOf" srcId="{C2B75629-D03C-4E6D-B293-DAC05933BFF0}" destId="{B7175E84-9767-4FC9-B7F2-7F9965B234C8}" srcOrd="2" destOrd="0" presId="urn:microsoft.com/office/officeart/2005/8/layout/radial4"/>
    <dgm:cxn modelId="{7BB8EFD1-1A6C-4E4F-B9EA-461E8E34631D}" type="presParOf" srcId="{C2B75629-D03C-4E6D-B293-DAC05933BFF0}" destId="{39267E4E-D67D-4DC5-BE44-FA150D211038}" srcOrd="3" destOrd="0" presId="urn:microsoft.com/office/officeart/2005/8/layout/radial4"/>
    <dgm:cxn modelId="{18530D67-5727-41D8-8AAE-2FB1C826C79D}" type="presParOf" srcId="{C2B75629-D03C-4E6D-B293-DAC05933BFF0}" destId="{31870FEC-5947-4A91-8B96-3F6D8494B607}" srcOrd="4" destOrd="0" presId="urn:microsoft.com/office/officeart/2005/8/layout/radial4"/>
    <dgm:cxn modelId="{D52CD6B2-021E-43AD-BB05-FF0F954344DA}" type="presParOf" srcId="{C2B75629-D03C-4E6D-B293-DAC05933BFF0}" destId="{5ECEFD14-AAB2-44B9-B125-D66AE250F7A2}" srcOrd="5" destOrd="0" presId="urn:microsoft.com/office/officeart/2005/8/layout/radial4"/>
    <dgm:cxn modelId="{5F76F14B-BB62-4393-A789-0BCDE11A0CD2}" type="presParOf" srcId="{C2B75629-D03C-4E6D-B293-DAC05933BFF0}" destId="{F0B8703C-5D61-4513-9DFB-208F3F0BCF5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4DE7A-AD18-4A82-9EC3-79440DFCC298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0ED3B24-627F-4D15-BA26-8EED8F927109}">
      <dgm:prSet phldrT="[Text]"/>
      <dgm:spPr/>
      <dgm:t>
        <a:bodyPr/>
        <a:lstStyle/>
        <a:p>
          <a:r>
            <a:rPr lang="en-US" b="1" dirty="0" smtClean="0"/>
            <a:t>Night prayer</a:t>
          </a:r>
          <a:endParaRPr lang="en-US" b="1" dirty="0"/>
        </a:p>
      </dgm:t>
    </dgm:pt>
    <dgm:pt modelId="{A23E5D6E-D2B5-481C-88F7-08A9E85DE910}" type="parTrans" cxnId="{9EFDD20F-1E9A-4CAC-8570-04BA15FBABE2}">
      <dgm:prSet/>
      <dgm:spPr/>
      <dgm:t>
        <a:bodyPr/>
        <a:lstStyle/>
        <a:p>
          <a:endParaRPr lang="en-US"/>
        </a:p>
      </dgm:t>
    </dgm:pt>
    <dgm:pt modelId="{393DD23C-2391-4E75-BEAF-8A7B736122C2}" type="sibTrans" cxnId="{9EFDD20F-1E9A-4CAC-8570-04BA15FBABE2}">
      <dgm:prSet/>
      <dgm:spPr/>
      <dgm:t>
        <a:bodyPr/>
        <a:lstStyle/>
        <a:p>
          <a:endParaRPr lang="en-US"/>
        </a:p>
      </dgm:t>
    </dgm:pt>
    <dgm:pt modelId="{A67796E6-7C40-4356-8F9F-B8C723E12C35}">
      <dgm:prSet phldrT="[Text]"/>
      <dgm:spPr/>
      <dgm:t>
        <a:bodyPr/>
        <a:lstStyle/>
        <a:p>
          <a:r>
            <a:rPr lang="en-US" b="1" dirty="0" smtClean="0"/>
            <a:t>Untying the knots</a:t>
          </a:r>
          <a:endParaRPr lang="en-US" b="1" dirty="0"/>
        </a:p>
      </dgm:t>
    </dgm:pt>
    <dgm:pt modelId="{C3F3A765-8CFB-4228-9C95-8154CF825AFD}" type="parTrans" cxnId="{935A1628-5C4B-4AB0-BAB7-4DC942D7798B}">
      <dgm:prSet/>
      <dgm:spPr/>
      <dgm:t>
        <a:bodyPr/>
        <a:lstStyle/>
        <a:p>
          <a:endParaRPr lang="en-US"/>
        </a:p>
      </dgm:t>
    </dgm:pt>
    <dgm:pt modelId="{EB608101-7F0D-46B7-984F-77506A181B9B}" type="sibTrans" cxnId="{935A1628-5C4B-4AB0-BAB7-4DC942D7798B}">
      <dgm:prSet/>
      <dgm:spPr/>
      <dgm:t>
        <a:bodyPr/>
        <a:lstStyle/>
        <a:p>
          <a:endParaRPr lang="en-US"/>
        </a:p>
      </dgm:t>
    </dgm:pt>
    <dgm:pt modelId="{EB762DB5-4EE9-461B-AA24-3F7E9F24C5FE}">
      <dgm:prSet phldrT="[Text]"/>
      <dgm:spPr/>
      <dgm:t>
        <a:bodyPr/>
        <a:lstStyle/>
        <a:p>
          <a:r>
            <a:rPr lang="en-US" b="1" dirty="0" smtClean="0"/>
            <a:t>Yearning for something</a:t>
          </a:r>
          <a:endParaRPr lang="en-US" b="1" dirty="0"/>
        </a:p>
      </dgm:t>
    </dgm:pt>
    <dgm:pt modelId="{3A1E9FB2-3B4D-4FB4-9631-CC6674C8117B}" type="parTrans" cxnId="{EC43E178-B293-420E-B084-F4DD215A81BB}">
      <dgm:prSet/>
      <dgm:spPr/>
      <dgm:t>
        <a:bodyPr/>
        <a:lstStyle/>
        <a:p>
          <a:endParaRPr lang="en-US"/>
        </a:p>
      </dgm:t>
    </dgm:pt>
    <dgm:pt modelId="{85706FF2-FE51-434D-932D-ABDE748993E3}" type="sibTrans" cxnId="{EC43E178-B293-420E-B084-F4DD215A81BB}">
      <dgm:prSet/>
      <dgm:spPr/>
      <dgm:t>
        <a:bodyPr/>
        <a:lstStyle/>
        <a:p>
          <a:endParaRPr lang="en-US"/>
        </a:p>
      </dgm:t>
    </dgm:pt>
    <dgm:pt modelId="{64513371-E653-4786-8EBF-3AF843DFAC0D}" type="pres">
      <dgm:prSet presAssocID="{B474DE7A-AD18-4A82-9EC3-79440DFCC298}" presName="Name0" presStyleCnt="0">
        <dgm:presLayoutVars>
          <dgm:dir/>
          <dgm:resizeHandles val="exact"/>
        </dgm:presLayoutVars>
      </dgm:prSet>
      <dgm:spPr/>
    </dgm:pt>
    <dgm:pt modelId="{9F2BE16D-6C1D-4108-9CC4-FA897CAC95E2}" type="pres">
      <dgm:prSet presAssocID="{C0ED3B24-627F-4D15-BA26-8EED8F927109}" presName="composite" presStyleCnt="0"/>
      <dgm:spPr/>
    </dgm:pt>
    <dgm:pt modelId="{67A96C6D-E336-465B-B296-146D09FED00F}" type="pres">
      <dgm:prSet presAssocID="{C0ED3B24-627F-4D15-BA26-8EED8F927109}" presName="bgChev" presStyleLbl="node1" presStyleIdx="0" presStyleCnt="3"/>
      <dgm:spPr/>
    </dgm:pt>
    <dgm:pt modelId="{136C0F43-D739-41FB-9628-CEC5C6F70191}" type="pres">
      <dgm:prSet presAssocID="{C0ED3B24-627F-4D15-BA26-8EED8F927109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DE0CD-6942-4ACD-A289-6B7E3F27FBAD}" type="pres">
      <dgm:prSet presAssocID="{393DD23C-2391-4E75-BEAF-8A7B736122C2}" presName="compositeSpace" presStyleCnt="0"/>
      <dgm:spPr/>
    </dgm:pt>
    <dgm:pt modelId="{487685FE-3469-449A-9F7F-7F6343F82534}" type="pres">
      <dgm:prSet presAssocID="{A67796E6-7C40-4356-8F9F-B8C723E12C35}" presName="composite" presStyleCnt="0"/>
      <dgm:spPr/>
    </dgm:pt>
    <dgm:pt modelId="{A60FD9FE-067F-44B1-ABFE-61692C761C91}" type="pres">
      <dgm:prSet presAssocID="{A67796E6-7C40-4356-8F9F-B8C723E12C35}" presName="bgChev" presStyleLbl="node1" presStyleIdx="1" presStyleCnt="3"/>
      <dgm:spPr/>
    </dgm:pt>
    <dgm:pt modelId="{09E59B67-B3A8-416E-838A-AA0C8E5A3654}" type="pres">
      <dgm:prSet presAssocID="{A67796E6-7C40-4356-8F9F-B8C723E12C35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CB7AE-85EE-4E50-8F59-1F1D88D4DA31}" type="pres">
      <dgm:prSet presAssocID="{EB608101-7F0D-46B7-984F-77506A181B9B}" presName="compositeSpace" presStyleCnt="0"/>
      <dgm:spPr/>
    </dgm:pt>
    <dgm:pt modelId="{2EB785F1-5D42-4AE1-94A2-85A7DC814B04}" type="pres">
      <dgm:prSet presAssocID="{EB762DB5-4EE9-461B-AA24-3F7E9F24C5FE}" presName="composite" presStyleCnt="0"/>
      <dgm:spPr/>
    </dgm:pt>
    <dgm:pt modelId="{EA889C33-8E10-4763-A134-7510AA855859}" type="pres">
      <dgm:prSet presAssocID="{EB762DB5-4EE9-461B-AA24-3F7E9F24C5FE}" presName="bgChev" presStyleLbl="node1" presStyleIdx="2" presStyleCnt="3"/>
      <dgm:spPr/>
    </dgm:pt>
    <dgm:pt modelId="{DB5872B9-DD35-4B94-930C-B690547DF435}" type="pres">
      <dgm:prSet presAssocID="{EB762DB5-4EE9-461B-AA24-3F7E9F24C5F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E6285-4BBE-4BA6-B471-5BF57E88C530}" type="presOf" srcId="{B474DE7A-AD18-4A82-9EC3-79440DFCC298}" destId="{64513371-E653-4786-8EBF-3AF843DFAC0D}" srcOrd="0" destOrd="0" presId="urn:microsoft.com/office/officeart/2005/8/layout/chevronAccent+Icon"/>
    <dgm:cxn modelId="{CF68FA98-6E74-4C41-84D6-65BDD303E0CF}" type="presOf" srcId="{C0ED3B24-627F-4D15-BA26-8EED8F927109}" destId="{136C0F43-D739-41FB-9628-CEC5C6F70191}" srcOrd="0" destOrd="0" presId="urn:microsoft.com/office/officeart/2005/8/layout/chevronAccent+Icon"/>
    <dgm:cxn modelId="{2DA75006-4BB3-4834-BA8E-DA2960379F8A}" type="presOf" srcId="{EB762DB5-4EE9-461B-AA24-3F7E9F24C5FE}" destId="{DB5872B9-DD35-4B94-930C-B690547DF435}" srcOrd="0" destOrd="0" presId="urn:microsoft.com/office/officeart/2005/8/layout/chevronAccent+Icon"/>
    <dgm:cxn modelId="{EC43E178-B293-420E-B084-F4DD215A81BB}" srcId="{B474DE7A-AD18-4A82-9EC3-79440DFCC298}" destId="{EB762DB5-4EE9-461B-AA24-3F7E9F24C5FE}" srcOrd="2" destOrd="0" parTransId="{3A1E9FB2-3B4D-4FB4-9631-CC6674C8117B}" sibTransId="{85706FF2-FE51-434D-932D-ABDE748993E3}"/>
    <dgm:cxn modelId="{9EFDD20F-1E9A-4CAC-8570-04BA15FBABE2}" srcId="{B474DE7A-AD18-4A82-9EC3-79440DFCC298}" destId="{C0ED3B24-627F-4D15-BA26-8EED8F927109}" srcOrd="0" destOrd="0" parTransId="{A23E5D6E-D2B5-481C-88F7-08A9E85DE910}" sibTransId="{393DD23C-2391-4E75-BEAF-8A7B736122C2}"/>
    <dgm:cxn modelId="{84198A16-F5AF-4B86-B8C9-3BBABB8351DF}" type="presOf" srcId="{A67796E6-7C40-4356-8F9F-B8C723E12C35}" destId="{09E59B67-B3A8-416E-838A-AA0C8E5A3654}" srcOrd="0" destOrd="0" presId="urn:microsoft.com/office/officeart/2005/8/layout/chevronAccent+Icon"/>
    <dgm:cxn modelId="{935A1628-5C4B-4AB0-BAB7-4DC942D7798B}" srcId="{B474DE7A-AD18-4A82-9EC3-79440DFCC298}" destId="{A67796E6-7C40-4356-8F9F-B8C723E12C35}" srcOrd="1" destOrd="0" parTransId="{C3F3A765-8CFB-4228-9C95-8154CF825AFD}" sibTransId="{EB608101-7F0D-46B7-984F-77506A181B9B}"/>
    <dgm:cxn modelId="{B0501D2E-5725-4FB4-91EA-D5E0569B2470}" type="presParOf" srcId="{64513371-E653-4786-8EBF-3AF843DFAC0D}" destId="{9F2BE16D-6C1D-4108-9CC4-FA897CAC95E2}" srcOrd="0" destOrd="0" presId="urn:microsoft.com/office/officeart/2005/8/layout/chevronAccent+Icon"/>
    <dgm:cxn modelId="{2D6657E9-9E72-459D-BEB9-C0EAA19F6197}" type="presParOf" srcId="{9F2BE16D-6C1D-4108-9CC4-FA897CAC95E2}" destId="{67A96C6D-E336-465B-B296-146D09FED00F}" srcOrd="0" destOrd="0" presId="urn:microsoft.com/office/officeart/2005/8/layout/chevronAccent+Icon"/>
    <dgm:cxn modelId="{472B838E-E081-4F20-BB3E-07BC5C11275F}" type="presParOf" srcId="{9F2BE16D-6C1D-4108-9CC4-FA897CAC95E2}" destId="{136C0F43-D739-41FB-9628-CEC5C6F70191}" srcOrd="1" destOrd="0" presId="urn:microsoft.com/office/officeart/2005/8/layout/chevronAccent+Icon"/>
    <dgm:cxn modelId="{4C0C11B7-9187-4933-9687-26D676F03FE5}" type="presParOf" srcId="{64513371-E653-4786-8EBF-3AF843DFAC0D}" destId="{BAEDE0CD-6942-4ACD-A289-6B7E3F27FBAD}" srcOrd="1" destOrd="0" presId="urn:microsoft.com/office/officeart/2005/8/layout/chevronAccent+Icon"/>
    <dgm:cxn modelId="{F6E2800A-2556-4092-889A-ACB48711A8C1}" type="presParOf" srcId="{64513371-E653-4786-8EBF-3AF843DFAC0D}" destId="{487685FE-3469-449A-9F7F-7F6343F82534}" srcOrd="2" destOrd="0" presId="urn:microsoft.com/office/officeart/2005/8/layout/chevronAccent+Icon"/>
    <dgm:cxn modelId="{F751E9FC-A423-4AAB-B347-15F59A57B14E}" type="presParOf" srcId="{487685FE-3469-449A-9F7F-7F6343F82534}" destId="{A60FD9FE-067F-44B1-ABFE-61692C761C91}" srcOrd="0" destOrd="0" presId="urn:microsoft.com/office/officeart/2005/8/layout/chevronAccent+Icon"/>
    <dgm:cxn modelId="{A7827B53-2A63-4986-9EF3-5840A95B1AB7}" type="presParOf" srcId="{487685FE-3469-449A-9F7F-7F6343F82534}" destId="{09E59B67-B3A8-416E-838A-AA0C8E5A3654}" srcOrd="1" destOrd="0" presId="urn:microsoft.com/office/officeart/2005/8/layout/chevronAccent+Icon"/>
    <dgm:cxn modelId="{538AF0DD-C1D4-4DCF-A217-2199128049A1}" type="presParOf" srcId="{64513371-E653-4786-8EBF-3AF843DFAC0D}" destId="{DA9CB7AE-85EE-4E50-8F59-1F1D88D4DA31}" srcOrd="3" destOrd="0" presId="urn:microsoft.com/office/officeart/2005/8/layout/chevronAccent+Icon"/>
    <dgm:cxn modelId="{166591D5-06AB-4F2F-ABAD-7AD8BDF3064B}" type="presParOf" srcId="{64513371-E653-4786-8EBF-3AF843DFAC0D}" destId="{2EB785F1-5D42-4AE1-94A2-85A7DC814B04}" srcOrd="4" destOrd="0" presId="urn:microsoft.com/office/officeart/2005/8/layout/chevronAccent+Icon"/>
    <dgm:cxn modelId="{F114FE3C-59F5-440B-8247-856872BB202B}" type="presParOf" srcId="{2EB785F1-5D42-4AE1-94A2-85A7DC814B04}" destId="{EA889C33-8E10-4763-A134-7510AA855859}" srcOrd="0" destOrd="0" presId="urn:microsoft.com/office/officeart/2005/8/layout/chevronAccent+Icon"/>
    <dgm:cxn modelId="{72CC77A2-2396-4F2E-A990-5E913210F574}" type="presParOf" srcId="{2EB785F1-5D42-4AE1-94A2-85A7DC814B04}" destId="{DB5872B9-DD35-4B94-930C-B690547DF43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276D3-ABF0-45DC-A5A0-6112569BA987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4B5A3-846B-4D66-A60A-D5154F7A3EF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murderer</a:t>
          </a:r>
        </a:p>
        <a:p>
          <a:endParaRPr lang="en-US" dirty="0"/>
        </a:p>
      </dgm:t>
    </dgm:pt>
    <dgm:pt modelId="{F882709B-44D1-43F5-891C-27C2B11CE845}" type="parTrans" cxnId="{AC1EBAA5-E072-47A0-AD88-A86B6FFAFD96}">
      <dgm:prSet/>
      <dgm:spPr/>
      <dgm:t>
        <a:bodyPr/>
        <a:lstStyle/>
        <a:p>
          <a:endParaRPr lang="en-US"/>
        </a:p>
      </dgm:t>
    </dgm:pt>
    <dgm:pt modelId="{A6E754FF-FA5D-42F4-8740-076558AF2E14}" type="sibTrans" cxnId="{AC1EBAA5-E072-47A0-AD88-A86B6FFAFD96}">
      <dgm:prSet/>
      <dgm:spPr/>
      <dgm:t>
        <a:bodyPr/>
        <a:lstStyle/>
        <a:p>
          <a:endParaRPr lang="en-US"/>
        </a:p>
      </dgm:t>
    </dgm:pt>
    <dgm:pt modelId="{4969B32D-997C-4A4F-8294-FC2103FD3318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surgeon</a:t>
          </a:r>
        </a:p>
      </dgm:t>
    </dgm:pt>
    <dgm:pt modelId="{66A46F8A-2A03-4A85-BFCE-EB28C973F5C5}" type="parTrans" cxnId="{8B51B5F7-3DB5-44CB-86ED-F027D5B4446E}">
      <dgm:prSet/>
      <dgm:spPr/>
      <dgm:t>
        <a:bodyPr/>
        <a:lstStyle/>
        <a:p>
          <a:endParaRPr lang="en-US"/>
        </a:p>
      </dgm:t>
    </dgm:pt>
    <dgm:pt modelId="{6E38F70A-E670-4F77-AAD2-31377C6BAC7A}" type="sibTrans" cxnId="{8B51B5F7-3DB5-44CB-86ED-F027D5B4446E}">
      <dgm:prSet/>
      <dgm:spPr/>
      <dgm:t>
        <a:bodyPr/>
        <a:lstStyle/>
        <a:p>
          <a:endParaRPr lang="en-US"/>
        </a:p>
      </dgm:t>
    </dgm:pt>
    <dgm:pt modelId="{09233596-C46C-4D31-BAA1-D4DFA791B26E}" type="pres">
      <dgm:prSet presAssocID="{651276D3-ABF0-45DC-A5A0-6112569BA9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CBEFF-3185-43D7-B2EF-2C28C25BC74A}" type="pres">
      <dgm:prSet presAssocID="{1074B5A3-846B-4D66-A60A-D5154F7A3EF0}" presName="arrow" presStyleLbl="node1" presStyleIdx="0" presStyleCnt="2" custRadScaleRad="9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61092-D51E-4C72-8106-8D19C7F4D935}" type="pres">
      <dgm:prSet presAssocID="{4969B32D-997C-4A4F-8294-FC2103FD3318}" presName="arrow" presStyleLbl="node1" presStyleIdx="1" presStyleCnt="2" custRadScaleRad="92597" custRadScaleInc="-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EBAA5-E072-47A0-AD88-A86B6FFAFD96}" srcId="{651276D3-ABF0-45DC-A5A0-6112569BA987}" destId="{1074B5A3-846B-4D66-A60A-D5154F7A3EF0}" srcOrd="0" destOrd="0" parTransId="{F882709B-44D1-43F5-891C-27C2B11CE845}" sibTransId="{A6E754FF-FA5D-42F4-8740-076558AF2E14}"/>
    <dgm:cxn modelId="{BD788D11-C36C-45DB-9A9D-469B32BE3E52}" type="presOf" srcId="{651276D3-ABF0-45DC-A5A0-6112569BA987}" destId="{09233596-C46C-4D31-BAA1-D4DFA791B26E}" srcOrd="0" destOrd="0" presId="urn:microsoft.com/office/officeart/2005/8/layout/arrow1"/>
    <dgm:cxn modelId="{E3E3B5ED-ED25-4907-95DB-BB3F2E092B0A}" type="presOf" srcId="{4969B32D-997C-4A4F-8294-FC2103FD3318}" destId="{24A61092-D51E-4C72-8106-8D19C7F4D935}" srcOrd="0" destOrd="0" presId="urn:microsoft.com/office/officeart/2005/8/layout/arrow1"/>
    <dgm:cxn modelId="{8B51B5F7-3DB5-44CB-86ED-F027D5B4446E}" srcId="{651276D3-ABF0-45DC-A5A0-6112569BA987}" destId="{4969B32D-997C-4A4F-8294-FC2103FD3318}" srcOrd="1" destOrd="0" parTransId="{66A46F8A-2A03-4A85-BFCE-EB28C973F5C5}" sibTransId="{6E38F70A-E670-4F77-AAD2-31377C6BAC7A}"/>
    <dgm:cxn modelId="{78C7E489-C89D-4FA0-BCF7-FFD8E06EA7FB}" type="presOf" srcId="{1074B5A3-846B-4D66-A60A-D5154F7A3EF0}" destId="{9A4CBEFF-3185-43D7-B2EF-2C28C25BC74A}" srcOrd="0" destOrd="0" presId="urn:microsoft.com/office/officeart/2005/8/layout/arrow1"/>
    <dgm:cxn modelId="{D27AB390-48E9-4251-898C-E5CA6737A297}" type="presParOf" srcId="{09233596-C46C-4D31-BAA1-D4DFA791B26E}" destId="{9A4CBEFF-3185-43D7-B2EF-2C28C25BC74A}" srcOrd="0" destOrd="0" presId="urn:microsoft.com/office/officeart/2005/8/layout/arrow1"/>
    <dgm:cxn modelId="{2C052F3B-9BA4-4068-9B4D-F11EDD0CCEF6}" type="presParOf" srcId="{09233596-C46C-4D31-BAA1-D4DFA791B26E}" destId="{24A61092-D51E-4C72-8106-8D19C7F4D93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2EA17-4D2D-4AC5-9F13-AA8FF701B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786AD-2416-4727-B3F7-AB0279FC07E7}">
      <dgm:prSet phldrT="[Text]"/>
      <dgm:spPr/>
      <dgm:t>
        <a:bodyPr/>
        <a:lstStyle/>
        <a:p>
          <a:r>
            <a:rPr lang="en-US" dirty="0" smtClean="0"/>
            <a:t>Disease</a:t>
          </a:r>
          <a:endParaRPr lang="en-US" dirty="0"/>
        </a:p>
      </dgm:t>
    </dgm:pt>
    <dgm:pt modelId="{5A145170-0830-41FD-AAD0-9909FAD4CFF0}" type="parTrans" cxnId="{4BF41D66-CC85-4401-8CF2-882E9AA7A74E}">
      <dgm:prSet/>
      <dgm:spPr/>
      <dgm:t>
        <a:bodyPr/>
        <a:lstStyle/>
        <a:p>
          <a:endParaRPr lang="en-US"/>
        </a:p>
      </dgm:t>
    </dgm:pt>
    <dgm:pt modelId="{5E0DB02B-C19F-4AA9-A297-E0329F59B303}" type="sibTrans" cxnId="{4BF41D66-CC85-4401-8CF2-882E9AA7A74E}">
      <dgm:prSet/>
      <dgm:spPr/>
      <dgm:t>
        <a:bodyPr/>
        <a:lstStyle/>
        <a:p>
          <a:endParaRPr lang="en-US"/>
        </a:p>
      </dgm:t>
    </dgm:pt>
    <dgm:pt modelId="{0487592F-C339-4D29-94C1-F9D15B2582B6}">
      <dgm:prSet phldrT="[Text]"/>
      <dgm:spPr/>
      <dgm:t>
        <a:bodyPr/>
        <a:lstStyle/>
        <a:p>
          <a:r>
            <a:rPr lang="en-US" dirty="0" smtClean="0"/>
            <a:t>Evils </a:t>
          </a:r>
          <a:endParaRPr lang="en-US" dirty="0"/>
        </a:p>
      </dgm:t>
    </dgm:pt>
    <dgm:pt modelId="{A279453C-3AC9-4CB7-A6B2-683811BEABF5}" type="parTrans" cxnId="{E3820615-AFE7-481C-80FD-81E7FF3A358F}">
      <dgm:prSet/>
      <dgm:spPr/>
      <dgm:t>
        <a:bodyPr/>
        <a:lstStyle/>
        <a:p>
          <a:endParaRPr lang="en-US"/>
        </a:p>
      </dgm:t>
    </dgm:pt>
    <dgm:pt modelId="{5A543062-8ABB-4413-896C-FF0E474CE2D0}" type="sibTrans" cxnId="{E3820615-AFE7-481C-80FD-81E7FF3A358F}">
      <dgm:prSet/>
      <dgm:spPr/>
      <dgm:t>
        <a:bodyPr/>
        <a:lstStyle/>
        <a:p>
          <a:endParaRPr lang="en-US"/>
        </a:p>
      </dgm:t>
    </dgm:pt>
    <dgm:pt modelId="{597EAC4F-A024-4155-A6D1-6DC84B996B75}">
      <dgm:prSet phldrT="[Text]"/>
      <dgm:spPr/>
      <dgm:t>
        <a:bodyPr/>
        <a:lstStyle/>
        <a:p>
          <a:r>
            <a:rPr lang="en-US" dirty="0" smtClean="0"/>
            <a:t> cure </a:t>
          </a:r>
          <a:endParaRPr lang="en-US" dirty="0"/>
        </a:p>
      </dgm:t>
    </dgm:pt>
    <dgm:pt modelId="{D51631C5-B8F0-4B82-86C0-08400A9BC894}" type="parTrans" cxnId="{C460F59C-94DD-4835-99DB-DBDEE2425EF0}">
      <dgm:prSet/>
      <dgm:spPr/>
      <dgm:t>
        <a:bodyPr/>
        <a:lstStyle/>
        <a:p>
          <a:endParaRPr lang="en-US"/>
        </a:p>
      </dgm:t>
    </dgm:pt>
    <dgm:pt modelId="{7663C5F7-4034-4AB5-81D7-583093A1567F}" type="sibTrans" cxnId="{C460F59C-94DD-4835-99DB-DBDEE2425EF0}">
      <dgm:prSet/>
      <dgm:spPr/>
      <dgm:t>
        <a:bodyPr/>
        <a:lstStyle/>
        <a:p>
          <a:endParaRPr lang="en-US"/>
        </a:p>
      </dgm:t>
    </dgm:pt>
    <dgm:pt modelId="{E814938F-E31B-40FA-9F79-0DAB5422D96A}">
      <dgm:prSet phldrT="[Text]"/>
      <dgm:spPr/>
      <dgm:t>
        <a:bodyPr/>
        <a:lstStyle/>
        <a:p>
          <a:r>
            <a:rPr lang="en-US" dirty="0" smtClean="0"/>
            <a:t>Seeking refuge </a:t>
          </a:r>
          <a:endParaRPr lang="en-US" dirty="0"/>
        </a:p>
      </dgm:t>
    </dgm:pt>
    <dgm:pt modelId="{18A06069-2A6C-4066-BEA2-9303725EB5B2}" type="parTrans" cxnId="{709CA861-7D43-4E8D-89F5-3CEE7916E8BF}">
      <dgm:prSet/>
      <dgm:spPr/>
      <dgm:t>
        <a:bodyPr/>
        <a:lstStyle/>
        <a:p>
          <a:endParaRPr lang="en-US"/>
        </a:p>
      </dgm:t>
    </dgm:pt>
    <dgm:pt modelId="{C4741312-8C18-434C-B7B7-564D6E1BD51A}" type="sibTrans" cxnId="{709CA861-7D43-4E8D-89F5-3CEE7916E8BF}">
      <dgm:prSet/>
      <dgm:spPr/>
      <dgm:t>
        <a:bodyPr/>
        <a:lstStyle/>
        <a:p>
          <a:endParaRPr lang="en-US"/>
        </a:p>
      </dgm:t>
    </dgm:pt>
    <dgm:pt modelId="{938B682C-E4B0-4762-B0E8-9D0E5E9147C9}">
      <dgm:prSet phldrT="[Text]"/>
      <dgm:spPr/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310460C5-F11F-4034-991F-20D1CB9AF299}" type="parTrans" cxnId="{9BB9D0B5-D0C2-4BA7-B1F8-E19902A8FBDF}">
      <dgm:prSet/>
      <dgm:spPr/>
      <dgm:t>
        <a:bodyPr/>
        <a:lstStyle/>
        <a:p>
          <a:endParaRPr lang="en-US"/>
        </a:p>
      </dgm:t>
    </dgm:pt>
    <dgm:pt modelId="{846176AE-C459-462E-B575-6EDFD6749F60}" type="sibTrans" cxnId="{9BB9D0B5-D0C2-4BA7-B1F8-E19902A8FBDF}">
      <dgm:prSet/>
      <dgm:spPr/>
      <dgm:t>
        <a:bodyPr/>
        <a:lstStyle/>
        <a:p>
          <a:endParaRPr lang="en-US"/>
        </a:p>
      </dgm:t>
    </dgm:pt>
    <dgm:pt modelId="{933452F6-5CAF-446E-9770-59A59CC672E2}">
      <dgm:prSet phldrT="[Text]"/>
      <dgm:spPr/>
      <dgm:t>
        <a:bodyPr/>
        <a:lstStyle/>
        <a:p>
          <a:r>
            <a:rPr lang="en-US" dirty="0" smtClean="0"/>
            <a:t>Say (</a:t>
          </a:r>
          <a:r>
            <a:rPr lang="en-US" dirty="0" err="1" smtClean="0"/>
            <a:t>ghol</a:t>
          </a:r>
          <a:r>
            <a:rPr lang="en-US" dirty="0" smtClean="0"/>
            <a:t>)</a:t>
          </a:r>
          <a:endParaRPr lang="en-US" dirty="0"/>
        </a:p>
      </dgm:t>
    </dgm:pt>
    <dgm:pt modelId="{7774EAEA-5F32-4900-A2BC-059F7A5893A3}" type="parTrans" cxnId="{E2935192-D83D-44B5-9FBD-4A7B936FE647}">
      <dgm:prSet/>
      <dgm:spPr/>
      <dgm:t>
        <a:bodyPr/>
        <a:lstStyle/>
        <a:p>
          <a:endParaRPr lang="en-US"/>
        </a:p>
      </dgm:t>
    </dgm:pt>
    <dgm:pt modelId="{12B22FC8-17E2-4221-ACF0-5C3E58A14F43}" type="sibTrans" cxnId="{E2935192-D83D-44B5-9FBD-4A7B936FE647}">
      <dgm:prSet/>
      <dgm:spPr/>
      <dgm:t>
        <a:bodyPr/>
        <a:lstStyle/>
        <a:p>
          <a:endParaRPr lang="en-US"/>
        </a:p>
      </dgm:t>
    </dgm:pt>
    <dgm:pt modelId="{5D57F31A-66A4-4E24-91A0-183F9ED88169}" type="pres">
      <dgm:prSet presAssocID="{E012EA17-4D2D-4AC5-9F13-AA8FF701B791}" presName="Name0" presStyleCnt="0">
        <dgm:presLayoutVars>
          <dgm:dir/>
          <dgm:animLvl val="lvl"/>
          <dgm:resizeHandles val="exact"/>
        </dgm:presLayoutVars>
      </dgm:prSet>
      <dgm:spPr/>
    </dgm:pt>
    <dgm:pt modelId="{BFC89BD4-E377-4382-AB2B-1914FD11264B}" type="pres">
      <dgm:prSet presAssocID="{FAE786AD-2416-4727-B3F7-AB0279FC07E7}" presName="composite" presStyleCnt="0"/>
      <dgm:spPr/>
    </dgm:pt>
    <dgm:pt modelId="{3CA86F84-F93E-4D2E-906D-E758D457F8F0}" type="pres">
      <dgm:prSet presAssocID="{FAE786AD-2416-4727-B3F7-AB0279FC07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1AC2E-1D72-4203-B362-E342325F8649}" type="pres">
      <dgm:prSet presAssocID="{FAE786AD-2416-4727-B3F7-AB0279FC07E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884D4-ED9C-4339-A450-D09868B93A6C}" type="pres">
      <dgm:prSet presAssocID="{5E0DB02B-C19F-4AA9-A297-E0329F59B303}" presName="space" presStyleCnt="0"/>
      <dgm:spPr/>
    </dgm:pt>
    <dgm:pt modelId="{ABDF9A02-5BCD-4AB5-A9DE-323F5F505F7D}" type="pres">
      <dgm:prSet presAssocID="{597EAC4F-A024-4155-A6D1-6DC84B996B75}" presName="composite" presStyleCnt="0"/>
      <dgm:spPr/>
    </dgm:pt>
    <dgm:pt modelId="{137F2DEC-33B6-41EF-9B13-250D94E94F4B}" type="pres">
      <dgm:prSet presAssocID="{597EAC4F-A024-4155-A6D1-6DC84B996B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BB5A66-7739-4894-B5E0-ED7C345CC53A}" type="pres">
      <dgm:prSet presAssocID="{597EAC4F-A024-4155-A6D1-6DC84B996B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B6E44-8B2A-4414-A028-E1E2F1A52CBB}" type="pres">
      <dgm:prSet presAssocID="{7663C5F7-4034-4AB5-81D7-583093A1567F}" presName="space" presStyleCnt="0"/>
      <dgm:spPr/>
    </dgm:pt>
    <dgm:pt modelId="{A850E621-2164-4359-9277-B8660423BCB5}" type="pres">
      <dgm:prSet presAssocID="{938B682C-E4B0-4762-B0E8-9D0E5E9147C9}" presName="composite" presStyleCnt="0"/>
      <dgm:spPr/>
    </dgm:pt>
    <dgm:pt modelId="{2506AC3D-B88A-4B46-B8F2-FBCFAC4B71DB}" type="pres">
      <dgm:prSet presAssocID="{938B682C-E4B0-4762-B0E8-9D0E5E9147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EF4F06A-CD8A-4235-97B1-99A793B438BE}" type="pres">
      <dgm:prSet presAssocID="{938B682C-E4B0-4762-B0E8-9D0E5E9147C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D4391-CD8D-4166-8947-FE4D89854351}" type="presOf" srcId="{938B682C-E4B0-4762-B0E8-9D0E5E9147C9}" destId="{2506AC3D-B88A-4B46-B8F2-FBCFAC4B71DB}" srcOrd="0" destOrd="0" presId="urn:microsoft.com/office/officeart/2005/8/layout/hList1"/>
    <dgm:cxn modelId="{C13C24D9-D54B-4370-96BE-DC308307A0E4}" type="presOf" srcId="{E012EA17-4D2D-4AC5-9F13-AA8FF701B791}" destId="{5D57F31A-66A4-4E24-91A0-183F9ED88169}" srcOrd="0" destOrd="0" presId="urn:microsoft.com/office/officeart/2005/8/layout/hList1"/>
    <dgm:cxn modelId="{E3820615-AFE7-481C-80FD-81E7FF3A358F}" srcId="{FAE786AD-2416-4727-B3F7-AB0279FC07E7}" destId="{0487592F-C339-4D29-94C1-F9D15B2582B6}" srcOrd="0" destOrd="0" parTransId="{A279453C-3AC9-4CB7-A6B2-683811BEABF5}" sibTransId="{5A543062-8ABB-4413-896C-FF0E474CE2D0}"/>
    <dgm:cxn modelId="{709CA861-7D43-4E8D-89F5-3CEE7916E8BF}" srcId="{597EAC4F-A024-4155-A6D1-6DC84B996B75}" destId="{E814938F-E31B-40FA-9F79-0DAB5422D96A}" srcOrd="0" destOrd="0" parTransId="{18A06069-2A6C-4066-BEA2-9303725EB5B2}" sibTransId="{C4741312-8C18-434C-B7B7-564D6E1BD51A}"/>
    <dgm:cxn modelId="{E2935192-D83D-44B5-9FBD-4A7B936FE647}" srcId="{938B682C-E4B0-4762-B0E8-9D0E5E9147C9}" destId="{933452F6-5CAF-446E-9770-59A59CC672E2}" srcOrd="0" destOrd="0" parTransId="{7774EAEA-5F32-4900-A2BC-059F7A5893A3}" sibTransId="{12B22FC8-17E2-4221-ACF0-5C3E58A14F43}"/>
    <dgm:cxn modelId="{C8604356-9FB8-49F8-9686-1F32FF7594AC}" type="presOf" srcId="{933452F6-5CAF-446E-9770-59A59CC672E2}" destId="{5EF4F06A-CD8A-4235-97B1-99A793B438BE}" srcOrd="0" destOrd="0" presId="urn:microsoft.com/office/officeart/2005/8/layout/hList1"/>
    <dgm:cxn modelId="{C460F59C-94DD-4835-99DB-DBDEE2425EF0}" srcId="{E012EA17-4D2D-4AC5-9F13-AA8FF701B791}" destId="{597EAC4F-A024-4155-A6D1-6DC84B996B75}" srcOrd="1" destOrd="0" parTransId="{D51631C5-B8F0-4B82-86C0-08400A9BC894}" sibTransId="{7663C5F7-4034-4AB5-81D7-583093A1567F}"/>
    <dgm:cxn modelId="{9C0E5695-D751-4F1E-A56C-18B7650E727F}" type="presOf" srcId="{597EAC4F-A024-4155-A6D1-6DC84B996B75}" destId="{137F2DEC-33B6-41EF-9B13-250D94E94F4B}" srcOrd="0" destOrd="0" presId="urn:microsoft.com/office/officeart/2005/8/layout/hList1"/>
    <dgm:cxn modelId="{F8DF234C-9408-46D3-B69D-02277787DBA1}" type="presOf" srcId="{E814938F-E31B-40FA-9F79-0DAB5422D96A}" destId="{A1BB5A66-7739-4894-B5E0-ED7C345CC53A}" srcOrd="0" destOrd="0" presId="urn:microsoft.com/office/officeart/2005/8/layout/hList1"/>
    <dgm:cxn modelId="{4BF41D66-CC85-4401-8CF2-882E9AA7A74E}" srcId="{E012EA17-4D2D-4AC5-9F13-AA8FF701B791}" destId="{FAE786AD-2416-4727-B3F7-AB0279FC07E7}" srcOrd="0" destOrd="0" parTransId="{5A145170-0830-41FD-AAD0-9909FAD4CFF0}" sibTransId="{5E0DB02B-C19F-4AA9-A297-E0329F59B303}"/>
    <dgm:cxn modelId="{187516BE-D8DE-45C4-ABCD-0C3BF700C1A1}" type="presOf" srcId="{FAE786AD-2416-4727-B3F7-AB0279FC07E7}" destId="{3CA86F84-F93E-4D2E-906D-E758D457F8F0}" srcOrd="0" destOrd="0" presId="urn:microsoft.com/office/officeart/2005/8/layout/hList1"/>
    <dgm:cxn modelId="{9BB9D0B5-D0C2-4BA7-B1F8-E19902A8FBDF}" srcId="{E012EA17-4D2D-4AC5-9F13-AA8FF701B791}" destId="{938B682C-E4B0-4762-B0E8-9D0E5E9147C9}" srcOrd="2" destOrd="0" parTransId="{310460C5-F11F-4034-991F-20D1CB9AF299}" sibTransId="{846176AE-C459-462E-B575-6EDFD6749F60}"/>
    <dgm:cxn modelId="{328E527B-92BB-4BF1-9433-381689B5F091}" type="presOf" srcId="{0487592F-C339-4D29-94C1-F9D15B2582B6}" destId="{EA51AC2E-1D72-4203-B362-E342325F8649}" srcOrd="0" destOrd="0" presId="urn:microsoft.com/office/officeart/2005/8/layout/hList1"/>
    <dgm:cxn modelId="{24EE6B67-C580-4778-A919-395751931685}" type="presParOf" srcId="{5D57F31A-66A4-4E24-91A0-183F9ED88169}" destId="{BFC89BD4-E377-4382-AB2B-1914FD11264B}" srcOrd="0" destOrd="0" presId="urn:microsoft.com/office/officeart/2005/8/layout/hList1"/>
    <dgm:cxn modelId="{6E6FF1C0-7288-4B40-9C00-D1939C85CF31}" type="presParOf" srcId="{BFC89BD4-E377-4382-AB2B-1914FD11264B}" destId="{3CA86F84-F93E-4D2E-906D-E758D457F8F0}" srcOrd="0" destOrd="0" presId="urn:microsoft.com/office/officeart/2005/8/layout/hList1"/>
    <dgm:cxn modelId="{0196BBC6-D1C2-404B-8F02-66FA03204C25}" type="presParOf" srcId="{BFC89BD4-E377-4382-AB2B-1914FD11264B}" destId="{EA51AC2E-1D72-4203-B362-E342325F8649}" srcOrd="1" destOrd="0" presId="urn:microsoft.com/office/officeart/2005/8/layout/hList1"/>
    <dgm:cxn modelId="{DB75A899-CC55-4C64-AC7A-DA9F2601A19E}" type="presParOf" srcId="{5D57F31A-66A4-4E24-91A0-183F9ED88169}" destId="{050884D4-ED9C-4339-A450-D09868B93A6C}" srcOrd="1" destOrd="0" presId="urn:microsoft.com/office/officeart/2005/8/layout/hList1"/>
    <dgm:cxn modelId="{68899230-2BD5-4FBA-8029-76F81AA2B74E}" type="presParOf" srcId="{5D57F31A-66A4-4E24-91A0-183F9ED88169}" destId="{ABDF9A02-5BCD-4AB5-A9DE-323F5F505F7D}" srcOrd="2" destOrd="0" presId="urn:microsoft.com/office/officeart/2005/8/layout/hList1"/>
    <dgm:cxn modelId="{FB378515-4622-49A9-98DD-36B8BBFB131D}" type="presParOf" srcId="{ABDF9A02-5BCD-4AB5-A9DE-323F5F505F7D}" destId="{137F2DEC-33B6-41EF-9B13-250D94E94F4B}" srcOrd="0" destOrd="0" presId="urn:microsoft.com/office/officeart/2005/8/layout/hList1"/>
    <dgm:cxn modelId="{0511F752-C340-49E7-B51D-D07585B29D4B}" type="presParOf" srcId="{ABDF9A02-5BCD-4AB5-A9DE-323F5F505F7D}" destId="{A1BB5A66-7739-4894-B5E0-ED7C345CC53A}" srcOrd="1" destOrd="0" presId="urn:microsoft.com/office/officeart/2005/8/layout/hList1"/>
    <dgm:cxn modelId="{96901D21-535B-4B07-A67F-AC8969DB2CFD}" type="presParOf" srcId="{5D57F31A-66A4-4E24-91A0-183F9ED88169}" destId="{A83B6E44-8B2A-4414-A028-E1E2F1A52CBB}" srcOrd="3" destOrd="0" presId="urn:microsoft.com/office/officeart/2005/8/layout/hList1"/>
    <dgm:cxn modelId="{66529C3C-A505-4BFF-9869-40F678D17166}" type="presParOf" srcId="{5D57F31A-66A4-4E24-91A0-183F9ED88169}" destId="{A850E621-2164-4359-9277-B8660423BCB5}" srcOrd="4" destOrd="0" presId="urn:microsoft.com/office/officeart/2005/8/layout/hList1"/>
    <dgm:cxn modelId="{2A92AD84-6149-4B8C-9F76-4DD13F320500}" type="presParOf" srcId="{A850E621-2164-4359-9277-B8660423BCB5}" destId="{2506AC3D-B88A-4B46-B8F2-FBCFAC4B71DB}" srcOrd="0" destOrd="0" presId="urn:microsoft.com/office/officeart/2005/8/layout/hList1"/>
    <dgm:cxn modelId="{5FD68718-A2A3-429A-83DB-0193F1873504}" type="presParOf" srcId="{A850E621-2164-4359-9277-B8660423BCB5}" destId="{5EF4F06A-CD8A-4235-97B1-99A793B438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8C4FE-BEA8-409E-850F-18FED39ABB2C}">
      <dsp:nvSpPr>
        <dsp:cNvPr id="0" name=""/>
        <dsp:cNvSpPr/>
      </dsp:nvSpPr>
      <dsp:spPr>
        <a:xfrm>
          <a:off x="3109237" y="2273178"/>
          <a:ext cx="1909524" cy="190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Lack of knowledge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ignorance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inactivity</a:t>
          </a:r>
          <a:endParaRPr lang="en-US" sz="1800" b="1" kern="1200" dirty="0"/>
        </a:p>
      </dsp:txBody>
      <dsp:txXfrm>
        <a:off x="3388880" y="2552821"/>
        <a:ext cx="1350238" cy="1350238"/>
      </dsp:txXfrm>
    </dsp:sp>
    <dsp:sp modelId="{A6C4972E-046B-4ACF-8E1F-7EEF73635ADB}">
      <dsp:nvSpPr>
        <dsp:cNvPr id="0" name=""/>
        <dsp:cNvSpPr/>
      </dsp:nvSpPr>
      <dsp:spPr>
        <a:xfrm rot="12900000">
          <a:off x="1882616" y="1940186"/>
          <a:ext cx="1461776" cy="544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75E84-9767-4FC9-B7F2-7F9965B234C8}">
      <dsp:nvSpPr>
        <dsp:cNvPr id="0" name=""/>
        <dsp:cNvSpPr/>
      </dsp:nvSpPr>
      <dsp:spPr>
        <a:xfrm>
          <a:off x="1107772" y="1067453"/>
          <a:ext cx="1814048" cy="1451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Darkness </a:t>
          </a:r>
          <a:r>
            <a:rPr lang="en-US" sz="2400" b="1" kern="1200" dirty="0" smtClean="0"/>
            <a:t>when</a:t>
          </a:r>
          <a:r>
            <a:rPr lang="en-US" sz="2200" kern="1200" dirty="0" smtClean="0"/>
            <a:t> it spreads and settles</a:t>
          </a:r>
          <a:endParaRPr lang="en-US" sz="2200" kern="1200" dirty="0"/>
        </a:p>
      </dsp:txBody>
      <dsp:txXfrm>
        <a:off x="1150277" y="1109958"/>
        <a:ext cx="1729038" cy="1366228"/>
      </dsp:txXfrm>
    </dsp:sp>
    <dsp:sp modelId="{39267E4E-D67D-4DC5-BE44-FA150D211038}">
      <dsp:nvSpPr>
        <dsp:cNvPr id="0" name=""/>
        <dsp:cNvSpPr/>
      </dsp:nvSpPr>
      <dsp:spPr>
        <a:xfrm rot="16200000">
          <a:off x="3333111" y="1185106"/>
          <a:ext cx="1461776" cy="544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70FEC-5947-4A91-8B96-3F6D8494B607}">
      <dsp:nvSpPr>
        <dsp:cNvPr id="0" name=""/>
        <dsp:cNvSpPr/>
      </dsp:nvSpPr>
      <dsp:spPr>
        <a:xfrm>
          <a:off x="3156975" y="705"/>
          <a:ext cx="1814048" cy="1451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Blowers </a:t>
          </a:r>
          <a:r>
            <a:rPr lang="en-US" sz="2400" b="1" kern="1200" dirty="0" smtClean="0"/>
            <a:t>when</a:t>
          </a:r>
          <a:r>
            <a:rPr lang="en-US" sz="2200" kern="1200" dirty="0" smtClean="0"/>
            <a:t> they blow to the knots</a:t>
          </a:r>
          <a:endParaRPr lang="en-US" sz="2200" kern="1200" dirty="0"/>
        </a:p>
      </dsp:txBody>
      <dsp:txXfrm>
        <a:off x="3199480" y="43210"/>
        <a:ext cx="1729038" cy="1366228"/>
      </dsp:txXfrm>
    </dsp:sp>
    <dsp:sp modelId="{5ECEFD14-AAB2-44B9-B125-D66AE250F7A2}">
      <dsp:nvSpPr>
        <dsp:cNvPr id="0" name=""/>
        <dsp:cNvSpPr/>
      </dsp:nvSpPr>
      <dsp:spPr>
        <a:xfrm rot="19500000">
          <a:off x="4783606" y="1940186"/>
          <a:ext cx="1461776" cy="5442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8703C-5D61-4513-9DFB-208F3F0BCF58}">
      <dsp:nvSpPr>
        <dsp:cNvPr id="0" name=""/>
        <dsp:cNvSpPr/>
      </dsp:nvSpPr>
      <dsp:spPr>
        <a:xfrm>
          <a:off x="5206179" y="1067453"/>
          <a:ext cx="1814048" cy="1451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Envious </a:t>
          </a:r>
          <a:r>
            <a:rPr lang="en-US" sz="2400" b="1" kern="1200" dirty="0" smtClean="0"/>
            <a:t>when</a:t>
          </a:r>
          <a:r>
            <a:rPr lang="en-US" sz="2900" kern="1200" dirty="0" smtClean="0"/>
            <a:t> he envies</a:t>
          </a:r>
          <a:endParaRPr lang="en-US" sz="2900" kern="1200" dirty="0"/>
        </a:p>
      </dsp:txBody>
      <dsp:txXfrm>
        <a:off x="5248684" y="1109958"/>
        <a:ext cx="1729038" cy="1366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96C6D-E336-465B-B296-146D09FED00F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0F43-D739-41FB-9628-CEC5C6F70191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Night prayer</a:t>
          </a:r>
          <a:endParaRPr lang="en-US" sz="2000" b="1" kern="1200" dirty="0"/>
        </a:p>
      </dsp:txBody>
      <dsp:txXfrm>
        <a:off x="666183" y="2389980"/>
        <a:ext cx="1966775" cy="869646"/>
      </dsp:txXfrm>
    </dsp:sp>
    <dsp:sp modelId="{A60FD9FE-067F-44B1-ABFE-61692C761C91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59B67-B3A8-416E-838A-AA0C8E5A3654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Untying the knots</a:t>
          </a:r>
          <a:endParaRPr lang="en-US" sz="2000" b="1" kern="1200" dirty="0"/>
        </a:p>
      </dsp:txBody>
      <dsp:txXfrm>
        <a:off x="3399699" y="2389980"/>
        <a:ext cx="1966775" cy="869646"/>
      </dsp:txXfrm>
    </dsp:sp>
    <dsp:sp modelId="{EA889C33-8E10-4763-A134-7510AA855859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872B9-DD35-4B94-930C-B690547DF435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Yearning for something</a:t>
          </a:r>
          <a:endParaRPr lang="en-US" sz="2000" b="1" kern="1200" dirty="0"/>
        </a:p>
      </dsp:txBody>
      <dsp:txXfrm>
        <a:off x="6133216" y="2389980"/>
        <a:ext cx="1966775" cy="869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BEFF-3185-43D7-B2EF-2C28C25BC74A}">
      <dsp:nvSpPr>
        <dsp:cNvPr id="0" name=""/>
        <dsp:cNvSpPr/>
      </dsp:nvSpPr>
      <dsp:spPr>
        <a:xfrm rot="16200000">
          <a:off x="50555" y="301"/>
          <a:ext cx="2285397" cy="228539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murderer</a:t>
          </a:r>
        </a:p>
        <a:p>
          <a:pPr lvl="0" algn="ctr">
            <a:spcBef>
              <a:spcPct val="0"/>
            </a:spcBef>
          </a:pPr>
          <a:endParaRPr lang="en-US" sz="1800" kern="1200" dirty="0"/>
        </a:p>
      </dsp:txBody>
      <dsp:txXfrm rot="5400000">
        <a:off x="450499" y="571650"/>
        <a:ext cx="1885453" cy="1142699"/>
      </dsp:txXfrm>
    </dsp:sp>
    <dsp:sp modelId="{24A61092-D51E-4C72-8106-8D19C7F4D935}">
      <dsp:nvSpPr>
        <dsp:cNvPr id="0" name=""/>
        <dsp:cNvSpPr/>
      </dsp:nvSpPr>
      <dsp:spPr>
        <a:xfrm rot="5400000">
          <a:off x="4586142" y="0"/>
          <a:ext cx="2285397" cy="228539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surgeon</a:t>
          </a:r>
        </a:p>
      </dsp:txBody>
      <dsp:txXfrm rot="-5400000">
        <a:off x="4586142" y="571349"/>
        <a:ext cx="1885453" cy="1142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6F84-F93E-4D2E-906D-E758D457F8F0}">
      <dsp:nvSpPr>
        <dsp:cNvPr id="0" name=""/>
        <dsp:cNvSpPr/>
      </dsp:nvSpPr>
      <dsp:spPr>
        <a:xfrm>
          <a:off x="2667" y="498408"/>
          <a:ext cx="2600324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Disease</a:t>
          </a:r>
          <a:endParaRPr lang="en-US" sz="3600" kern="1200" dirty="0"/>
        </a:p>
      </dsp:txBody>
      <dsp:txXfrm>
        <a:off x="2667" y="498408"/>
        <a:ext cx="2600324" cy="1036800"/>
      </dsp:txXfrm>
    </dsp:sp>
    <dsp:sp modelId="{EA51AC2E-1D72-4203-B362-E342325F8649}">
      <dsp:nvSpPr>
        <dsp:cNvPr id="0" name=""/>
        <dsp:cNvSpPr/>
      </dsp:nvSpPr>
      <dsp:spPr>
        <a:xfrm>
          <a:off x="2667" y="1535208"/>
          <a:ext cx="2600324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Evils </a:t>
          </a:r>
          <a:endParaRPr lang="en-US" sz="3600" kern="1200" dirty="0"/>
        </a:p>
      </dsp:txBody>
      <dsp:txXfrm>
        <a:off x="2667" y="1535208"/>
        <a:ext cx="2600324" cy="1581120"/>
      </dsp:txXfrm>
    </dsp:sp>
    <dsp:sp modelId="{137F2DEC-33B6-41EF-9B13-250D94E94F4B}">
      <dsp:nvSpPr>
        <dsp:cNvPr id="0" name=""/>
        <dsp:cNvSpPr/>
      </dsp:nvSpPr>
      <dsp:spPr>
        <a:xfrm>
          <a:off x="2967037" y="498408"/>
          <a:ext cx="2600324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cure </a:t>
          </a:r>
          <a:endParaRPr lang="en-US" sz="3600" kern="1200" dirty="0"/>
        </a:p>
      </dsp:txBody>
      <dsp:txXfrm>
        <a:off x="2967037" y="498408"/>
        <a:ext cx="2600324" cy="1036800"/>
      </dsp:txXfrm>
    </dsp:sp>
    <dsp:sp modelId="{A1BB5A66-7739-4894-B5E0-ED7C345CC53A}">
      <dsp:nvSpPr>
        <dsp:cNvPr id="0" name=""/>
        <dsp:cNvSpPr/>
      </dsp:nvSpPr>
      <dsp:spPr>
        <a:xfrm>
          <a:off x="2967037" y="1535208"/>
          <a:ext cx="2600324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Seeking refuge </a:t>
          </a:r>
          <a:endParaRPr lang="en-US" sz="3600" kern="1200" dirty="0"/>
        </a:p>
      </dsp:txBody>
      <dsp:txXfrm>
        <a:off x="2967037" y="1535208"/>
        <a:ext cx="2600324" cy="1581120"/>
      </dsp:txXfrm>
    </dsp:sp>
    <dsp:sp modelId="{2506AC3D-B88A-4B46-B8F2-FBCFAC4B71DB}">
      <dsp:nvSpPr>
        <dsp:cNvPr id="0" name=""/>
        <dsp:cNvSpPr/>
      </dsp:nvSpPr>
      <dsp:spPr>
        <a:xfrm>
          <a:off x="5931407" y="498408"/>
          <a:ext cx="2600324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Medicine</a:t>
          </a:r>
          <a:endParaRPr lang="en-US" sz="3600" kern="1200" dirty="0"/>
        </a:p>
      </dsp:txBody>
      <dsp:txXfrm>
        <a:off x="5931407" y="498408"/>
        <a:ext cx="2600324" cy="1036800"/>
      </dsp:txXfrm>
    </dsp:sp>
    <dsp:sp modelId="{5EF4F06A-CD8A-4235-97B1-99A793B438BE}">
      <dsp:nvSpPr>
        <dsp:cNvPr id="0" name=""/>
        <dsp:cNvSpPr/>
      </dsp:nvSpPr>
      <dsp:spPr>
        <a:xfrm>
          <a:off x="5931407" y="1535208"/>
          <a:ext cx="2600324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Say (</a:t>
          </a:r>
          <a:r>
            <a:rPr lang="en-US" sz="3600" kern="1200" dirty="0" err="1" smtClean="0"/>
            <a:t>ghol</a:t>
          </a:r>
          <a:r>
            <a:rPr lang="en-US" sz="3600" kern="1200" dirty="0" smtClean="0"/>
            <a:t>)</a:t>
          </a:r>
          <a:endParaRPr lang="en-US" sz="3600" kern="1200" dirty="0"/>
        </a:p>
      </dsp:txBody>
      <dsp:txXfrm>
        <a:off x="5931407" y="1535208"/>
        <a:ext cx="2600324" cy="15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0000"/>
            </a:gs>
            <a:gs pos="100000">
              <a:srgbClr val="FFC00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8" name="TextBox 7"/>
          <p:cNvSpPr txBox="1"/>
          <p:nvPr/>
        </p:nvSpPr>
        <p:spPr>
          <a:xfrm>
            <a:off x="252662" y="2225842"/>
            <a:ext cx="6617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r" panose="00000700000000000000" pitchFamily="2" charset="-78"/>
                <a:cs typeface="Badr" panose="00000700000000000000" pitchFamily="2" charset="-78"/>
              </a:rPr>
              <a:t>بسم الله الرحمن الرحیم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r" panose="00000700000000000000" pitchFamily="2" charset="-78"/>
              <a:cs typeface="Bad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3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For each of the evils mentioned there is a much better equivalent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0029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 smtClean="0"/>
              <a:t>The first evil includes the other two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55378" y="1844565"/>
            <a:ext cx="6700345" cy="448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Darkness when it settles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3626069" y="4558427"/>
            <a:ext cx="3026979" cy="12927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blowers when they blow to the knots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26069" y="2276143"/>
            <a:ext cx="2774731" cy="14504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envious when he envies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082159"/>
          </a:xfrm>
        </p:spPr>
        <p:txBody>
          <a:bodyPr/>
          <a:lstStyle/>
          <a:p>
            <a:r>
              <a:rPr lang="en-US" b="1" dirty="0" smtClean="0"/>
              <a:t>Good and evil are defined by how we encounter an event or a subject; it is relative and two-faceted.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4291055"/>
              </p:ext>
            </p:extLst>
          </p:nvPr>
        </p:nvGraphicFramePr>
        <p:xfrm>
          <a:off x="2032000" y="2837794"/>
          <a:ext cx="704893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776952" y="3572932"/>
            <a:ext cx="14188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Knife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Knot in Arabic has a positive meaning. Here it refers to the knots which are supposed to remain tightly tied. The blowers in the surah are those who untie these knots.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Inactivity leads to content with the status quo.</a:t>
            </a:r>
          </a:p>
          <a:p>
            <a:r>
              <a:rPr lang="fa-IR" sz="2400" b="1" dirty="0" smtClean="0"/>
              <a:t>ثاقلتم</a:t>
            </a:r>
            <a:r>
              <a:rPr lang="fa-IR" b="1" dirty="0" smtClean="0"/>
              <a:t> الی الارض/ </a:t>
            </a:r>
            <a:r>
              <a:rPr lang="fa-IR" sz="2400" b="1" dirty="0" smtClean="0"/>
              <a:t>رضیتم </a:t>
            </a:r>
            <a:r>
              <a:rPr lang="fa-IR" b="1" dirty="0" smtClean="0"/>
              <a:t>بالحیاه الدنیا</a:t>
            </a:r>
            <a:endParaRPr lang="en-US" b="1" dirty="0" smtClean="0"/>
          </a:p>
          <a:p>
            <a:r>
              <a:rPr lang="en-US" b="1" dirty="0" smtClean="0"/>
              <a:t> There is </a:t>
            </a:r>
            <a:r>
              <a:rPr lang="en-US" sz="2400" b="1" dirty="0" smtClean="0"/>
              <a:t>no retirement </a:t>
            </a:r>
            <a:r>
              <a:rPr lang="en-US" b="1" dirty="0" smtClean="0"/>
              <a:t>in Islam.</a:t>
            </a:r>
            <a:endParaRPr lang="fa-IR" b="1" dirty="0" smtClean="0"/>
          </a:p>
          <a:p>
            <a:r>
              <a:rPr lang="fa-IR" b="1" dirty="0" smtClean="0"/>
              <a:t>یا ایتها النفس المطمئنه </a:t>
            </a:r>
            <a:r>
              <a:rPr lang="fa-IR" sz="2400" b="1" dirty="0" smtClean="0"/>
              <a:t>ارجعی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25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There is no end to perfection.</a:t>
            </a:r>
          </a:p>
          <a:p>
            <a:r>
              <a:rPr lang="en-US" sz="2400" b="1" dirty="0" smtClean="0"/>
              <a:t>There is always a better situation imaginable.</a:t>
            </a:r>
          </a:p>
          <a:p>
            <a:r>
              <a:rPr lang="en-US" sz="2400" b="1" dirty="0" smtClean="0"/>
              <a:t>There is no limit to improvement.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6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When someone is jealous of our blessings, we realize that we have some thing especial and begin to be grateful for 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45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Afterworld is in fact the image of our deeds in this world.</a:t>
            </a:r>
          </a:p>
          <a:p>
            <a:r>
              <a:rPr lang="en-US" sz="2400" b="1" dirty="0" smtClean="0"/>
              <a:t>If you have no movement in this life, you will be still and motionless in Hereafter. (</a:t>
            </a:r>
            <a:r>
              <a:rPr lang="en-US" sz="2400" b="1" dirty="0" err="1" smtClean="0"/>
              <a:t>Falagh</a:t>
            </a:r>
            <a:r>
              <a:rPr lang="en-US" sz="2400" b="1" dirty="0" smtClean="0"/>
              <a:t>=well)</a:t>
            </a:r>
          </a:p>
        </p:txBody>
      </p:sp>
    </p:spTree>
    <p:extLst>
      <p:ext uri="{BB962C8B-B14F-4D97-AF65-F5344CB8AC3E}">
        <p14:creationId xmlns:p14="http://schemas.microsoft.com/office/powerpoint/2010/main" val="18867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Ghol</a:t>
            </a:r>
            <a:r>
              <a:rPr lang="en-US" sz="2400" b="1" dirty="0" smtClean="0"/>
              <a:t> entails movement and expressing what is in your heart. It makes “seeking refuge” a social event. If you want to seek refuge, encourage others to do so.</a:t>
            </a:r>
          </a:p>
          <a:p>
            <a:r>
              <a:rPr lang="en-US" sz="2400" b="1" dirty="0" smtClean="0"/>
              <a:t>When seeking refuge becomes a social behavior, the evils would lose force, decrease and disappear.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52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It is important to be aware of what you are doing in life.</a:t>
            </a:r>
          </a:p>
          <a:p>
            <a:r>
              <a:rPr lang="en-US" sz="2400" b="1" dirty="0" smtClean="0"/>
              <a:t>You should have good reason for the actions you are taking.</a:t>
            </a:r>
          </a:p>
          <a:p>
            <a:r>
              <a:rPr lang="en-US" sz="2400" b="1" dirty="0" smtClean="0"/>
              <a:t>Why are you here? why you are doing this? What is your intention?</a:t>
            </a:r>
          </a:p>
          <a:p>
            <a:r>
              <a:rPr lang="en-US" sz="2400" b="1" dirty="0" smtClean="0"/>
              <a:t>This knowledge of signs (knowledge of </a:t>
            </a:r>
            <a:r>
              <a:rPr lang="en-US" sz="2400" b="1" dirty="0" err="1" smtClean="0"/>
              <a:t>falagh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03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Surah Al-</a:t>
            </a:r>
            <a:r>
              <a:rPr lang="en-US" dirty="0" err="1" smtClean="0"/>
              <a:t>falagh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Seeking refuge to the Lord of </a:t>
            </a:r>
            <a:r>
              <a:rPr lang="en-US" dirty="0" err="1" smtClean="0"/>
              <a:t>Falagh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God’s divinity as a refuge              driving toward perfection and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removing defects                 we should seek refuge in someone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 smtClean="0"/>
              <a:t>who guides us toward perfection            moving toward perfection is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best </a:t>
            </a:r>
            <a:r>
              <a:rPr lang="en-US" b="1" dirty="0" smtClean="0"/>
              <a:t>way to get away from evils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Plus 3"/>
          <p:cNvSpPr/>
          <p:nvPr/>
        </p:nvSpPr>
        <p:spPr>
          <a:xfrm>
            <a:off x="4202872" y="49953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15836" y="15960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4756326" y="226795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Surah’s intention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764107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If you believe that you are surrounded by evils, you will move on, seek refuge, and save your life.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50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pic>
        <p:nvPicPr>
          <p:cNvPr id="5" name="1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9989" y="5689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0811"/>
            <a:ext cx="6725653" cy="4923589"/>
          </a:xfrm>
        </p:spPr>
        <p:txBody>
          <a:bodyPr/>
          <a:lstStyle/>
          <a:p>
            <a:r>
              <a:rPr lang="en-US" dirty="0" smtClean="0"/>
              <a:t>Surah’s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2505"/>
            <a:ext cx="8534400" cy="4108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Stored Data 3"/>
          <p:cNvSpPr/>
          <p:nvPr/>
        </p:nvSpPr>
        <p:spPr>
          <a:xfrm rot="5400000" flipV="1">
            <a:off x="5276055" y="-734354"/>
            <a:ext cx="938463" cy="427079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The lord of </a:t>
            </a:r>
            <a:r>
              <a:rPr lang="en-US" dirty="0" err="1" smtClean="0"/>
              <a:t>Falagh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018547" y="1757581"/>
            <a:ext cx="3332747" cy="2200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 smtClean="0"/>
              <a:t>Say</a:t>
            </a:r>
            <a:r>
              <a:rPr lang="en-US" dirty="0" smtClean="0"/>
              <a:t> I seek refuge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32747" y="4015207"/>
            <a:ext cx="48366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the evil of what is created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9450332">
            <a:off x="7885671" y="4663364"/>
            <a:ext cx="484632" cy="85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496746" y="5017580"/>
            <a:ext cx="484632" cy="5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57427">
            <a:off x="3250962" y="4737950"/>
            <a:ext cx="530143" cy="710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0684" y="5450051"/>
            <a:ext cx="30921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evil of </a:t>
            </a:r>
            <a:r>
              <a:rPr lang="en-US" b="1" dirty="0" smtClean="0"/>
              <a:t>darkness when it settles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427622" y="5646120"/>
            <a:ext cx="30560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evil of </a:t>
            </a:r>
            <a:r>
              <a:rPr lang="en-US" b="1" dirty="0" smtClean="0"/>
              <a:t>the blowers to the knots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902368" y="5450051"/>
            <a:ext cx="3224463" cy="995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evil of </a:t>
            </a:r>
            <a:r>
              <a:rPr lang="en-US" b="1" dirty="0" smtClean="0"/>
              <a:t>the envious </a:t>
            </a:r>
            <a:r>
              <a:rPr lang="en-US" dirty="0" smtClean="0"/>
              <a:t>when he envies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26831" y="192505"/>
            <a:ext cx="3224463" cy="68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Refuge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/>
          <a:lstStyle/>
          <a:p>
            <a:r>
              <a:rPr lang="en-US" dirty="0" smtClean="0"/>
              <a:t>Words of the </a:t>
            </a:r>
            <a:r>
              <a:rPr lang="en-US" dirty="0" err="1" smtClean="0"/>
              <a:t>sourah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35033"/>
              </p:ext>
            </p:extLst>
          </p:nvPr>
        </p:nvGraphicFramePr>
        <p:xfrm>
          <a:off x="1982788" y="902369"/>
          <a:ext cx="7437938" cy="391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8969"/>
                <a:gridCol w="3718969"/>
              </a:tblGrid>
              <a:tr h="974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Ghol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(say):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expressing </a:t>
                      </a:r>
                      <a:r>
                        <a:rPr lang="en-US" sz="1600" dirty="0">
                          <a:effectLst/>
                        </a:rPr>
                        <a:t>your intention and conveying it in someway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0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A’ouzo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(to seek refuge):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seeking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refuge in someone who can save you from a pending threat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  <a:tr h="130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Rababa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(Lord):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driving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someone toward perfection and removing his imperfections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226289"/>
          </a:xfrm>
        </p:spPr>
        <p:txBody>
          <a:bodyPr/>
          <a:lstStyle/>
          <a:p>
            <a:r>
              <a:rPr lang="en-US" dirty="0"/>
              <a:t>Words of the </a:t>
            </a:r>
            <a:r>
              <a:rPr lang="en-US" dirty="0" err="1"/>
              <a:t>sourah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26049"/>
              </p:ext>
            </p:extLst>
          </p:nvPr>
        </p:nvGraphicFramePr>
        <p:xfrm>
          <a:off x="1982786" y="372980"/>
          <a:ext cx="7522160" cy="456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080"/>
                <a:gridCol w="3761080"/>
              </a:tblGrid>
              <a:tr h="899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Falagh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(splitting):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 </a:t>
                      </a:r>
                      <a:r>
                        <a:rPr lang="en-US" sz="1400" dirty="0">
                          <a:effectLst/>
                        </a:rPr>
                        <a:t>splitting in which there is a meaningful distinction before and after the </a:t>
                      </a:r>
                      <a:r>
                        <a:rPr lang="en-US" sz="1400" dirty="0" smtClean="0">
                          <a:effectLst/>
                        </a:rPr>
                        <a:t>split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0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Sharara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(evil):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opposite of good; by good we mean that which is preferred because it is better; evil respectively brings damage and disadvantage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  <a:tr h="898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Khalagha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(to create):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creating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something in a specific way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  <a:tr h="1085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Ghasagha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(dominant darkness):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ghasagha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is a darkness which spreads and dominates a place, both material and spiritual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1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1541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Words </a:t>
            </a:r>
            <a:r>
              <a:rPr lang="en-US" dirty="0"/>
              <a:t>of the </a:t>
            </a:r>
            <a:r>
              <a:rPr lang="en-US" dirty="0" smtClean="0"/>
              <a:t>surah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09721"/>
              </p:ext>
            </p:extLst>
          </p:nvPr>
        </p:nvGraphicFramePr>
        <p:xfrm>
          <a:off x="1982786" y="306426"/>
          <a:ext cx="7798888" cy="4806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9444"/>
                <a:gridCol w="3899444"/>
              </a:tblGrid>
              <a:tr h="831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Vaghaba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(permeate):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when </a:t>
                      </a:r>
                      <a:r>
                        <a:rPr lang="en-US" sz="1400" dirty="0">
                          <a:effectLst/>
                        </a:rPr>
                        <a:t>something penetrates through something and settles there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48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Nafatha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(blow):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expelling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air to something forcefully so that some of your saliva pours out to that thing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  <a:tr h="918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Aghada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(tie):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attachment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of two or more things and fastening them in a certain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point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  <a:tr h="1435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Hasad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(envy</a:t>
                      </a:r>
                      <a:r>
                        <a:rPr lang="en-US" sz="1400" dirty="0" smtClean="0">
                          <a:effectLst/>
                        </a:rPr>
                        <a:t>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it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is a reprehensible attribute which brings a great deal of grievance upon the envious. The envious cannot tolerate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others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enjoy a benefit or have some privilege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52F6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sz="2400" b="1" dirty="0" smtClean="0"/>
          </a:p>
          <a:p>
            <a:r>
              <a:rPr lang="en-US" sz="2400" b="1" dirty="0" smtClean="0"/>
              <a:t>Three elements are </a:t>
            </a:r>
            <a:r>
              <a:rPr lang="en-US" sz="2400" b="1" dirty="0"/>
              <a:t>i</a:t>
            </a:r>
            <a:r>
              <a:rPr lang="en-US" sz="2400" b="1" dirty="0" smtClean="0"/>
              <a:t>dentifiable in the surah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303986" y="2333297"/>
            <a:ext cx="2775677" cy="130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Movement/change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639615" y="2475186"/>
            <a:ext cx="2538248" cy="1162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Primary status</a:t>
            </a:r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79663" y="2175641"/>
            <a:ext cx="3094352" cy="178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Secondary status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 smtClean="0"/>
              <a:t>Three evils are distinguished and focused on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371154"/>
              </p:ext>
            </p:extLst>
          </p:nvPr>
        </p:nvGraphicFramePr>
        <p:xfrm>
          <a:off x="2032000" y="1954924"/>
          <a:ext cx="8128000" cy="418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5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409</TotalTime>
  <Words>695</Words>
  <Application>Microsoft Office PowerPoint</Application>
  <PresentationFormat>Widescreen</PresentationFormat>
  <Paragraphs>128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Badr</vt:lpstr>
      <vt:lpstr>Calibri</vt:lpstr>
      <vt:lpstr>Century Gothic</vt:lpstr>
      <vt:lpstr>Tahoma</vt:lpstr>
      <vt:lpstr>Wingdings 3</vt:lpstr>
      <vt:lpstr>Slice</vt:lpstr>
      <vt:lpstr>PowerPoint Presentation</vt:lpstr>
      <vt:lpstr>Surah Al-falagh</vt:lpstr>
      <vt:lpstr>PowerPoint Presentation</vt:lpstr>
      <vt:lpstr>Surah’s diagram</vt:lpstr>
      <vt:lpstr>Words of the sourah</vt:lpstr>
      <vt:lpstr>Words of the sourah</vt:lpstr>
      <vt:lpstr> Words of the surah</vt:lpstr>
      <vt:lpstr> key points</vt:lpstr>
      <vt:lpstr>Key points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Surah’s intention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Surah Al-falagh</dc:title>
  <dc:creator>fahimeh</dc:creator>
  <cp:lastModifiedBy>fahimeh</cp:lastModifiedBy>
  <cp:revision>32</cp:revision>
  <dcterms:created xsi:type="dcterms:W3CDTF">2015-07-15T11:46:31Z</dcterms:created>
  <dcterms:modified xsi:type="dcterms:W3CDTF">2015-07-16T05:43:34Z</dcterms:modified>
</cp:coreProperties>
</file>